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5BB7-E1CC-45FA-9BCB-FC9827F04F23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1A3D-372E-4193-9B83-66D30A5CD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03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5BB7-E1CC-45FA-9BCB-FC9827F04F23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1A3D-372E-4193-9B83-66D30A5CD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01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5BB7-E1CC-45FA-9BCB-FC9827F04F23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1A3D-372E-4193-9B83-66D30A5CD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5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5BB7-E1CC-45FA-9BCB-FC9827F04F23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1A3D-372E-4193-9B83-66D30A5CD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69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5BB7-E1CC-45FA-9BCB-FC9827F04F23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1A3D-372E-4193-9B83-66D30A5CD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85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5BB7-E1CC-45FA-9BCB-FC9827F04F23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1A3D-372E-4193-9B83-66D30A5CD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65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5BB7-E1CC-45FA-9BCB-FC9827F04F23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1A3D-372E-4193-9B83-66D30A5CD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03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5BB7-E1CC-45FA-9BCB-FC9827F04F23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1A3D-372E-4193-9B83-66D30A5CD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55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5BB7-E1CC-45FA-9BCB-FC9827F04F23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1A3D-372E-4193-9B83-66D30A5CD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5BB7-E1CC-45FA-9BCB-FC9827F04F23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1A3D-372E-4193-9B83-66D30A5CD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8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5BB7-E1CC-45FA-9BCB-FC9827F04F23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1A3D-372E-4193-9B83-66D30A5CD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73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95BB7-E1CC-45FA-9BCB-FC9827F04F23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C1A3D-372E-4193-9B83-66D30A5CD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5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9303710"/>
                  </p:ext>
                </p:extLst>
              </p:nvPr>
            </p:nvGraphicFramePr>
            <p:xfrm>
              <a:off x="340202" y="400593"/>
              <a:ext cx="11433780" cy="10433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</a:tblGrid>
                  <a:tr h="52166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5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5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18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31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40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54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  <a:tr h="52166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9303710"/>
                  </p:ext>
                </p:extLst>
              </p:nvPr>
            </p:nvGraphicFramePr>
            <p:xfrm>
              <a:off x="340202" y="400593"/>
              <a:ext cx="11433780" cy="10433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</a:tblGrid>
                  <a:tr h="5216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30" marR="128630" marT="64315" marB="64315" anchor="ctr" anchorCtr="1">
                        <a:blipFill rotWithShape="0">
                          <a:blip r:embed="rId2"/>
                          <a:stretch>
                            <a:fillRect l="-800" t="-3488" r="-1404800" b="-1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18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31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40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54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  <a:tr h="5216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30" marR="128630" marT="64315" marB="64315" anchor="ctr" anchorCtr="1">
                        <a:blipFill rotWithShape="0">
                          <a:blip r:embed="rId2"/>
                          <a:stretch>
                            <a:fillRect l="-800" t="-103488" r="-1404800" b="-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9129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2214217"/>
                  </p:ext>
                </p:extLst>
              </p:nvPr>
            </p:nvGraphicFramePr>
            <p:xfrm>
              <a:off x="27708" y="649975"/>
              <a:ext cx="12302839" cy="10433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252"/>
                    <a:gridCol w="826405"/>
                    <a:gridCol w="831273"/>
                    <a:gridCol w="822036"/>
                    <a:gridCol w="858982"/>
                    <a:gridCol w="840509"/>
                    <a:gridCol w="831273"/>
                    <a:gridCol w="822036"/>
                    <a:gridCol w="812800"/>
                    <a:gridCol w="766618"/>
                    <a:gridCol w="785091"/>
                    <a:gridCol w="831273"/>
                    <a:gridCol w="831273"/>
                    <a:gridCol w="840509"/>
                    <a:gridCol w="840509"/>
                  </a:tblGrid>
                  <a:tr h="52166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5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5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18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31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40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54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  <a:tr h="52166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-0.2704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-0.2704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-0.2704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-0.2704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-0.2704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-0.2704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-0.2704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-0.2704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1.9540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1.9540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-0.2704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-0.2704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-0.2704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-0.2704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2214217"/>
                  </p:ext>
                </p:extLst>
              </p:nvPr>
            </p:nvGraphicFramePr>
            <p:xfrm>
              <a:off x="27708" y="649975"/>
              <a:ext cx="12302839" cy="10433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252"/>
                    <a:gridCol w="826405"/>
                    <a:gridCol w="831273"/>
                    <a:gridCol w="822036"/>
                    <a:gridCol w="858982"/>
                    <a:gridCol w="840509"/>
                    <a:gridCol w="831273"/>
                    <a:gridCol w="822036"/>
                    <a:gridCol w="812800"/>
                    <a:gridCol w="766618"/>
                    <a:gridCol w="785091"/>
                    <a:gridCol w="831273"/>
                    <a:gridCol w="831273"/>
                    <a:gridCol w="840509"/>
                    <a:gridCol w="840509"/>
                  </a:tblGrid>
                  <a:tr h="5216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30" marR="128630" marT="64315" marB="64315" anchor="ctr" anchorCtr="1">
                        <a:blipFill rotWithShape="0">
                          <a:blip r:embed="rId2"/>
                          <a:stretch>
                            <a:fillRect l="-800" t="-3488" r="-1518400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18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31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40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54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  <a:tr h="5216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30" marR="128630" marT="64315" marB="64315" anchor="ctr" anchorCtr="1">
                        <a:blipFill rotWithShape="0">
                          <a:blip r:embed="rId2"/>
                          <a:stretch>
                            <a:fillRect l="-800" t="-103488" r="-1518400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-0.2704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-0.2704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-0.2704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-0.2704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-0.2704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-0.2704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-0.2704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-0.2704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1.9540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1.9540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-0.2704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-0.2704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-0.2704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-0.2704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025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2807175"/>
                  </p:ext>
                </p:extLst>
              </p:nvPr>
            </p:nvGraphicFramePr>
            <p:xfrm>
              <a:off x="340202" y="400593"/>
              <a:ext cx="11433780" cy="2622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</a:tblGrid>
                  <a:tr h="52166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5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5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18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31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40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54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  <a:tr h="52166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  <a:tr h="52166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  <a:tr h="52166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  <a:tr h="52166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2807175"/>
                  </p:ext>
                </p:extLst>
              </p:nvPr>
            </p:nvGraphicFramePr>
            <p:xfrm>
              <a:off x="340202" y="400593"/>
              <a:ext cx="11433780" cy="2622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</a:tblGrid>
                  <a:tr h="5216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30" marR="128630" marT="64315" marB="64315" anchor="ctr" anchorCtr="1">
                        <a:blipFill rotWithShape="0">
                          <a:blip r:embed="rId2"/>
                          <a:stretch>
                            <a:fillRect l="-800" t="-3488" r="-1404800" b="-424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18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31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40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54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  <a:tr h="5216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30" marR="128630" marT="64315" marB="64315" anchor="ctr" anchorCtr="1">
                        <a:blipFill rotWithShape="0">
                          <a:blip r:embed="rId2"/>
                          <a:stretch>
                            <a:fillRect l="-800" t="-104706" r="-1404800" b="-3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  <a:tr h="5263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30" marR="128630" marT="64315" marB="64315" anchor="ctr" anchorCtr="1">
                        <a:blipFill rotWithShape="0">
                          <a:blip r:embed="rId2"/>
                          <a:stretch>
                            <a:fillRect l="-800" t="-200000" r="-1404800" b="-221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  <a:tr h="5263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30" marR="128630" marT="64315" marB="64315" anchor="ctr" anchorCtr="1">
                        <a:blipFill rotWithShape="0">
                          <a:blip r:embed="rId2"/>
                          <a:stretch>
                            <a:fillRect l="-800" t="-303488" r="-1404800" b="-124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  <a:tr h="5263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30" marR="128630" marT="64315" marB="64315" anchor="ctr" anchorCtr="1">
                        <a:blipFill rotWithShape="0">
                          <a:blip r:embed="rId2"/>
                          <a:stretch>
                            <a:fillRect l="-800" t="-398851" r="-1404800" b="-22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6471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5618539"/>
                  </p:ext>
                </p:extLst>
              </p:nvPr>
            </p:nvGraphicFramePr>
            <p:xfrm>
              <a:off x="340202" y="400593"/>
              <a:ext cx="11433780" cy="1048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</a:tblGrid>
                  <a:tr h="52166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5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5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18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31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40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54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  <a:tr h="52166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5618539"/>
                  </p:ext>
                </p:extLst>
              </p:nvPr>
            </p:nvGraphicFramePr>
            <p:xfrm>
              <a:off x="340202" y="400593"/>
              <a:ext cx="11433780" cy="1048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</a:tblGrid>
                  <a:tr h="5216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30" marR="128630" marT="64315" marB="64315" anchor="ctr" anchorCtr="1">
                        <a:blipFill rotWithShape="0">
                          <a:blip r:embed="rId2"/>
                          <a:stretch>
                            <a:fillRect l="-800" t="-3488" r="-1404800" b="-124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18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31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40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54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  <a:tr h="5263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30" marR="128630" marT="64315" marB="64315" anchor="ctr" anchorCtr="1">
                        <a:blipFill rotWithShape="0">
                          <a:blip r:embed="rId2"/>
                          <a:stretch>
                            <a:fillRect l="-800" t="-102299" r="-1404800" b="-22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1042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8187695"/>
                  </p:ext>
                </p:extLst>
              </p:nvPr>
            </p:nvGraphicFramePr>
            <p:xfrm>
              <a:off x="340202" y="400593"/>
              <a:ext cx="11433780" cy="1048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</a:tblGrid>
                  <a:tr h="52166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5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5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18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31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40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54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  <a:tr h="52166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8187695"/>
                  </p:ext>
                </p:extLst>
              </p:nvPr>
            </p:nvGraphicFramePr>
            <p:xfrm>
              <a:off x="340202" y="400593"/>
              <a:ext cx="11433780" cy="1048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</a:tblGrid>
                  <a:tr h="5216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30" marR="128630" marT="64315" marB="64315" anchor="ctr" anchorCtr="1">
                        <a:blipFill rotWithShape="0">
                          <a:blip r:embed="rId2"/>
                          <a:stretch>
                            <a:fillRect l="-800" t="-3488" r="-1404800" b="-10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18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31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40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54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  <a:tr h="5263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30" marR="128630" marT="64315" marB="64315" anchor="ctr" anchorCtr="1">
                        <a:blipFill rotWithShape="0">
                          <a:blip r:embed="rId2"/>
                          <a:stretch>
                            <a:fillRect l="-800" t="-102299" r="-14048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207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4587306"/>
                  </p:ext>
                </p:extLst>
              </p:nvPr>
            </p:nvGraphicFramePr>
            <p:xfrm>
              <a:off x="64652" y="649975"/>
              <a:ext cx="12073471" cy="1048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831304"/>
                    <a:gridCol w="840509"/>
                    <a:gridCol w="840509"/>
                    <a:gridCol w="849746"/>
                    <a:gridCol w="822036"/>
                    <a:gridCol w="812800"/>
                    <a:gridCol w="818452"/>
                    <a:gridCol w="825621"/>
                    <a:gridCol w="858982"/>
                  </a:tblGrid>
                  <a:tr h="52166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5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5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18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31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40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54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  <a:tr h="52166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sz="2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5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0.6667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0.6667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0.6667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0.6667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0.6667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4587306"/>
                  </p:ext>
                </p:extLst>
              </p:nvPr>
            </p:nvGraphicFramePr>
            <p:xfrm>
              <a:off x="64652" y="649975"/>
              <a:ext cx="12073471" cy="1048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831304"/>
                    <a:gridCol w="840509"/>
                    <a:gridCol w="840509"/>
                    <a:gridCol w="849746"/>
                    <a:gridCol w="822036"/>
                    <a:gridCol w="812800"/>
                    <a:gridCol w="818452"/>
                    <a:gridCol w="825621"/>
                    <a:gridCol w="858982"/>
                  </a:tblGrid>
                  <a:tr h="5216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30" marR="128630" marT="64315" marB="64315" anchor="ctr" anchorCtr="1">
                        <a:blipFill rotWithShape="0">
                          <a:blip r:embed="rId2"/>
                          <a:stretch>
                            <a:fillRect l="-800" t="-3488" r="-1488800" b="-10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18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31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40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54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  <a:tr h="5263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30" marR="128630" marT="64315" marB="64315" anchor="ctr" anchorCtr="1">
                        <a:blipFill rotWithShape="0">
                          <a:blip r:embed="rId2"/>
                          <a:stretch>
                            <a:fillRect l="-800" t="-102299" r="-14888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0.6667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0.6667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0.6667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0.6667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0.6667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6171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2210830"/>
                  </p:ext>
                </p:extLst>
              </p:nvPr>
            </p:nvGraphicFramePr>
            <p:xfrm>
              <a:off x="64652" y="649975"/>
              <a:ext cx="12073471" cy="10433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831304"/>
                    <a:gridCol w="840509"/>
                    <a:gridCol w="840509"/>
                    <a:gridCol w="849746"/>
                    <a:gridCol w="822036"/>
                    <a:gridCol w="812800"/>
                    <a:gridCol w="818452"/>
                    <a:gridCol w="825621"/>
                    <a:gridCol w="858982"/>
                  </a:tblGrid>
                  <a:tr h="52166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5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5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18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31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40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54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  <a:tr h="52166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1.1066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1.1066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1.1066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1.1066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1.1066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-1.0119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-1.0119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-1.0119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1.1066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1.1066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-1.0119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-1.0119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-1.0119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-1.0119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2210830"/>
                  </p:ext>
                </p:extLst>
              </p:nvPr>
            </p:nvGraphicFramePr>
            <p:xfrm>
              <a:off x="64652" y="649975"/>
              <a:ext cx="12073471" cy="10433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831304"/>
                    <a:gridCol w="840509"/>
                    <a:gridCol w="840509"/>
                    <a:gridCol w="849746"/>
                    <a:gridCol w="822036"/>
                    <a:gridCol w="812800"/>
                    <a:gridCol w="818452"/>
                    <a:gridCol w="825621"/>
                    <a:gridCol w="858982"/>
                  </a:tblGrid>
                  <a:tr h="5216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30" marR="128630" marT="64315" marB="64315" anchor="ctr" anchorCtr="1">
                        <a:blipFill rotWithShape="0">
                          <a:blip r:embed="rId2"/>
                          <a:stretch>
                            <a:fillRect l="-800" t="-3488" r="-1488800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18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31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40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54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  <a:tr h="5216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30" marR="128630" marT="64315" marB="64315" anchor="ctr" anchorCtr="1">
                        <a:blipFill rotWithShape="0">
                          <a:blip r:embed="rId2"/>
                          <a:stretch>
                            <a:fillRect l="-800" t="-103488" r="-1488800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1.1066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1.1066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1.1066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1.1066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1.1066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-1.0119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-1.0119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-1.0119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1.1066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1.1066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-1.0119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-1.0119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-1.0119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-1.0119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2490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7106411"/>
                  </p:ext>
                </p:extLst>
              </p:nvPr>
            </p:nvGraphicFramePr>
            <p:xfrm>
              <a:off x="340202" y="400593"/>
              <a:ext cx="11433780" cy="1048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</a:tblGrid>
                  <a:tr h="52166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5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5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18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31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40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54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  <a:tr h="52166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7106411"/>
                  </p:ext>
                </p:extLst>
              </p:nvPr>
            </p:nvGraphicFramePr>
            <p:xfrm>
              <a:off x="340202" y="400593"/>
              <a:ext cx="11433780" cy="1048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</a:tblGrid>
                  <a:tr h="5216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30" marR="128630" marT="64315" marB="64315" anchor="ctr" anchorCtr="1">
                        <a:blipFill rotWithShape="0">
                          <a:blip r:embed="rId2"/>
                          <a:stretch>
                            <a:fillRect l="-800" t="-3488" r="-1404800" b="-124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18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31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40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54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  <a:tr h="5263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30" marR="128630" marT="64315" marB="64315" anchor="ctr" anchorCtr="1">
                        <a:blipFill rotWithShape="0">
                          <a:blip r:embed="rId2"/>
                          <a:stretch>
                            <a:fillRect l="-800" t="-102299" r="-1404800" b="-22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5270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4947960"/>
                  </p:ext>
                </p:extLst>
              </p:nvPr>
            </p:nvGraphicFramePr>
            <p:xfrm>
              <a:off x="340202" y="400593"/>
              <a:ext cx="11433780" cy="1048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</a:tblGrid>
                  <a:tr h="52166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5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5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18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31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40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54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  <a:tr h="52166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4947960"/>
                  </p:ext>
                </p:extLst>
              </p:nvPr>
            </p:nvGraphicFramePr>
            <p:xfrm>
              <a:off x="340202" y="400593"/>
              <a:ext cx="11433780" cy="1048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  <a:gridCol w="762252"/>
                  </a:tblGrid>
                  <a:tr h="5216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30" marR="128630" marT="64315" marB="64315" anchor="ctr" anchorCtr="1">
                        <a:blipFill rotWithShape="0">
                          <a:blip r:embed="rId2"/>
                          <a:stretch>
                            <a:fillRect l="-800" t="-3488" r="-1404800" b="-10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18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31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40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54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  <a:tr h="5263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30" marR="128630" marT="64315" marB="64315" anchor="ctr" anchorCtr="1">
                        <a:blipFill rotWithShape="0">
                          <a:blip r:embed="rId2"/>
                          <a:stretch>
                            <a:fillRect l="-800" t="-102299" r="-14048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00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377026"/>
                  </p:ext>
                </p:extLst>
              </p:nvPr>
            </p:nvGraphicFramePr>
            <p:xfrm>
              <a:off x="36944" y="649975"/>
              <a:ext cx="12127348" cy="1048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252"/>
                    <a:gridCol w="835641"/>
                    <a:gridCol w="831273"/>
                    <a:gridCol w="812800"/>
                    <a:gridCol w="840509"/>
                    <a:gridCol w="840509"/>
                    <a:gridCol w="757382"/>
                    <a:gridCol w="794327"/>
                    <a:gridCol w="785091"/>
                    <a:gridCol w="766619"/>
                    <a:gridCol w="766618"/>
                    <a:gridCol w="858982"/>
                    <a:gridCol w="831272"/>
                    <a:gridCol w="822037"/>
                    <a:gridCol w="822036"/>
                  </a:tblGrid>
                  <a:tr h="52166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5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5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18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31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40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54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  <a:tr h="52166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sz="2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5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0.6667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0.6667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0.6667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0.6667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0.6667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377026"/>
                  </p:ext>
                </p:extLst>
              </p:nvPr>
            </p:nvGraphicFramePr>
            <p:xfrm>
              <a:off x="36944" y="649975"/>
              <a:ext cx="12127348" cy="1048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252"/>
                    <a:gridCol w="835641"/>
                    <a:gridCol w="831273"/>
                    <a:gridCol w="812800"/>
                    <a:gridCol w="840509"/>
                    <a:gridCol w="840509"/>
                    <a:gridCol w="757382"/>
                    <a:gridCol w="794327"/>
                    <a:gridCol w="785091"/>
                    <a:gridCol w="766619"/>
                    <a:gridCol w="766618"/>
                    <a:gridCol w="858982"/>
                    <a:gridCol w="831272"/>
                    <a:gridCol w="822037"/>
                    <a:gridCol w="822036"/>
                  </a:tblGrid>
                  <a:tr h="5216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30" marR="128630" marT="64315" marB="64315" anchor="ctr" anchorCtr="1">
                        <a:blipFill rotWithShape="0">
                          <a:blip r:embed="rId2"/>
                          <a:stretch>
                            <a:fillRect l="-800" t="-3488" r="-1495200" b="-10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18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31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40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2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100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101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65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500" dirty="0" smtClean="0"/>
                            <a:t>54</a:t>
                          </a:r>
                          <a:endParaRPr lang="zh-CN" altLang="en-US" sz="2500" dirty="0"/>
                        </a:p>
                      </a:txBody>
                      <a:tcPr marL="128630" marR="128630" marT="64315" marB="64315" anchor="ctr" anchorCtr="1"/>
                    </a:tc>
                  </a:tr>
                  <a:tr h="5263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30" marR="128630" marT="64315" marB="64315" anchor="ctr" anchorCtr="1">
                        <a:blipFill rotWithShape="0">
                          <a:blip r:embed="rId2"/>
                          <a:stretch>
                            <a:fillRect l="-800" t="-102299" r="-14952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0.6667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0.6667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0.6667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0.6667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0.6667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-0.3333</a:t>
                          </a:r>
                          <a:endParaRPr lang="zh-CN" altLang="en-US" sz="1400" dirty="0" smtClean="0"/>
                        </a:p>
                      </a:txBody>
                      <a:tcPr marL="128630" marR="128630" marT="64315" marB="64315" anchor="ctr" anchorCtr="1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927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359</Words>
  <Application>Microsoft Office PowerPoint</Application>
  <PresentationFormat>宽屏</PresentationFormat>
  <Paragraphs>345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9</cp:revision>
  <dcterms:created xsi:type="dcterms:W3CDTF">2019-11-27T08:50:26Z</dcterms:created>
  <dcterms:modified xsi:type="dcterms:W3CDTF">2019-11-27T12:38:58Z</dcterms:modified>
</cp:coreProperties>
</file>