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autoCompressPictures="0">
  <p:sldMasterIdLst>
    <p:sldMasterId id="2147484617" r:id="rId1"/>
  </p:sldMasterIdLst>
  <p:notesMasterIdLst>
    <p:notesMasterId r:id="rId45"/>
  </p:notesMasterIdLst>
  <p:handoutMasterIdLst>
    <p:handoutMasterId r:id="rId46"/>
  </p:handoutMasterIdLst>
  <p:sldIdLst>
    <p:sldId id="394" r:id="rId2"/>
    <p:sldId id="393" r:id="rId3"/>
    <p:sldId id="425" r:id="rId4"/>
    <p:sldId id="477" r:id="rId5"/>
    <p:sldId id="468" r:id="rId6"/>
    <p:sldId id="474" r:id="rId7"/>
    <p:sldId id="475" r:id="rId8"/>
    <p:sldId id="476" r:id="rId9"/>
    <p:sldId id="469" r:id="rId10"/>
    <p:sldId id="470" r:id="rId11"/>
    <p:sldId id="471" r:id="rId12"/>
    <p:sldId id="396" r:id="rId13"/>
    <p:sldId id="391" r:id="rId14"/>
    <p:sldId id="382" r:id="rId15"/>
    <p:sldId id="387" r:id="rId16"/>
    <p:sldId id="446" r:id="rId17"/>
    <p:sldId id="447" r:id="rId18"/>
    <p:sldId id="448" r:id="rId19"/>
    <p:sldId id="449" r:id="rId20"/>
    <p:sldId id="450" r:id="rId21"/>
    <p:sldId id="451" r:id="rId22"/>
    <p:sldId id="453" r:id="rId23"/>
    <p:sldId id="452" r:id="rId24"/>
    <p:sldId id="426" r:id="rId25"/>
    <p:sldId id="427" r:id="rId26"/>
    <p:sldId id="443" r:id="rId27"/>
    <p:sldId id="444" r:id="rId28"/>
    <p:sldId id="445" r:id="rId29"/>
    <p:sldId id="461" r:id="rId30"/>
    <p:sldId id="454" r:id="rId31"/>
    <p:sldId id="455" r:id="rId32"/>
    <p:sldId id="456" r:id="rId33"/>
    <p:sldId id="462" r:id="rId34"/>
    <p:sldId id="457" r:id="rId35"/>
    <p:sldId id="458" r:id="rId36"/>
    <p:sldId id="459" r:id="rId37"/>
    <p:sldId id="463" r:id="rId38"/>
    <p:sldId id="464" r:id="rId39"/>
    <p:sldId id="465" r:id="rId40"/>
    <p:sldId id="466" r:id="rId41"/>
    <p:sldId id="467" r:id="rId42"/>
    <p:sldId id="472" r:id="rId43"/>
    <p:sldId id="400" r:id="rId44"/>
  </p:sldIdLst>
  <p:sldSz cx="9144000" cy="5143500" type="screen16x9"/>
  <p:notesSz cx="6858000" cy="9144000"/>
  <p:defaultTextStyle>
    <a:defPPr>
      <a:defRPr lang="es-ES"/>
    </a:defPPr>
    <a:lvl1pPr algn="ctr" defTabSz="309245" rtl="0" fontAlgn="base" hangingPunct="0">
      <a:spcBef>
        <a:spcPct val="0"/>
      </a:spcBef>
      <a:spcAft>
        <a:spcPct val="0"/>
      </a:spcAft>
      <a:defRPr sz="2200" kern="1200">
        <a:solidFill>
          <a:srgbClr val="000000"/>
        </a:solidFill>
        <a:latin typeface="Gill Sans" charset="0"/>
        <a:ea typeface="MS PGothic" panose="020B0600070205080204" charset="-128"/>
        <a:cs typeface="MS PGothic" panose="020B0600070205080204" charset="-128"/>
        <a:sym typeface="Gill Sans" charset="0"/>
      </a:defRPr>
    </a:lvl1pPr>
    <a:lvl2pPr marL="128905" indent="43180" algn="ctr" defTabSz="309245" rtl="0" fontAlgn="base" hangingPunct="0">
      <a:spcBef>
        <a:spcPct val="0"/>
      </a:spcBef>
      <a:spcAft>
        <a:spcPct val="0"/>
      </a:spcAft>
      <a:defRPr sz="2200" kern="1200">
        <a:solidFill>
          <a:srgbClr val="000000"/>
        </a:solidFill>
        <a:latin typeface="Gill Sans" charset="0"/>
        <a:ea typeface="MS PGothic" panose="020B0600070205080204" charset="-128"/>
        <a:cs typeface="MS PGothic" panose="020B0600070205080204" charset="-128"/>
        <a:sym typeface="Gill Sans" charset="0"/>
      </a:defRPr>
    </a:lvl2pPr>
    <a:lvl3pPr marL="257175" indent="85725" algn="ctr" defTabSz="309245" rtl="0" fontAlgn="base" hangingPunct="0">
      <a:spcBef>
        <a:spcPct val="0"/>
      </a:spcBef>
      <a:spcAft>
        <a:spcPct val="0"/>
      </a:spcAft>
      <a:defRPr sz="2200" kern="1200">
        <a:solidFill>
          <a:srgbClr val="000000"/>
        </a:solidFill>
        <a:latin typeface="Gill Sans" charset="0"/>
        <a:ea typeface="MS PGothic" panose="020B0600070205080204" charset="-128"/>
        <a:cs typeface="MS PGothic" panose="020B0600070205080204" charset="-128"/>
        <a:sym typeface="Gill Sans" charset="0"/>
      </a:defRPr>
    </a:lvl3pPr>
    <a:lvl4pPr marL="386080" indent="128905" algn="ctr" defTabSz="309245" rtl="0" fontAlgn="base" hangingPunct="0">
      <a:spcBef>
        <a:spcPct val="0"/>
      </a:spcBef>
      <a:spcAft>
        <a:spcPct val="0"/>
      </a:spcAft>
      <a:defRPr sz="2200" kern="1200">
        <a:solidFill>
          <a:srgbClr val="000000"/>
        </a:solidFill>
        <a:latin typeface="Gill Sans" charset="0"/>
        <a:ea typeface="MS PGothic" panose="020B0600070205080204" charset="-128"/>
        <a:cs typeface="MS PGothic" panose="020B0600070205080204" charset="-128"/>
        <a:sym typeface="Gill Sans" charset="0"/>
      </a:defRPr>
    </a:lvl4pPr>
    <a:lvl5pPr marL="514350" indent="171450" algn="ctr" defTabSz="309245" rtl="0" fontAlgn="base" hangingPunct="0">
      <a:spcBef>
        <a:spcPct val="0"/>
      </a:spcBef>
      <a:spcAft>
        <a:spcPct val="0"/>
      </a:spcAft>
      <a:defRPr sz="2200" kern="1200">
        <a:solidFill>
          <a:srgbClr val="000000"/>
        </a:solidFill>
        <a:latin typeface="Gill Sans" charset="0"/>
        <a:ea typeface="MS PGothic" panose="020B0600070205080204" charset="-128"/>
        <a:cs typeface="MS PGothic" panose="020B0600070205080204" charset="-128"/>
        <a:sym typeface="Gill Sans" charset="0"/>
      </a:defRPr>
    </a:lvl5pPr>
    <a:lvl6pPr marL="857250" algn="l" defTabSz="171450" rtl="0" eaLnBrk="1" latinLnBrk="0" hangingPunct="1">
      <a:defRPr sz="2200" kern="1200">
        <a:solidFill>
          <a:srgbClr val="000000"/>
        </a:solidFill>
        <a:latin typeface="Gill Sans" charset="0"/>
        <a:ea typeface="MS PGothic" panose="020B0600070205080204" charset="-128"/>
        <a:cs typeface="MS PGothic" panose="020B0600070205080204" charset="-128"/>
        <a:sym typeface="Gill Sans" charset="0"/>
      </a:defRPr>
    </a:lvl6pPr>
    <a:lvl7pPr marL="1028700" algn="l" defTabSz="171450" rtl="0" eaLnBrk="1" latinLnBrk="0" hangingPunct="1">
      <a:defRPr sz="2200" kern="1200">
        <a:solidFill>
          <a:srgbClr val="000000"/>
        </a:solidFill>
        <a:latin typeface="Gill Sans" charset="0"/>
        <a:ea typeface="MS PGothic" panose="020B0600070205080204" charset="-128"/>
        <a:cs typeface="MS PGothic" panose="020B0600070205080204" charset="-128"/>
        <a:sym typeface="Gill Sans" charset="0"/>
      </a:defRPr>
    </a:lvl7pPr>
    <a:lvl8pPr marL="1200150" algn="l" defTabSz="171450" rtl="0" eaLnBrk="1" latinLnBrk="0" hangingPunct="1">
      <a:defRPr sz="2200" kern="1200">
        <a:solidFill>
          <a:srgbClr val="000000"/>
        </a:solidFill>
        <a:latin typeface="Gill Sans" charset="0"/>
        <a:ea typeface="MS PGothic" panose="020B0600070205080204" charset="-128"/>
        <a:cs typeface="MS PGothic" panose="020B0600070205080204" charset="-128"/>
        <a:sym typeface="Gill Sans" charset="0"/>
      </a:defRPr>
    </a:lvl8pPr>
    <a:lvl9pPr marL="1371600" algn="l" defTabSz="171450" rtl="0" eaLnBrk="1" latinLnBrk="0" hangingPunct="1">
      <a:defRPr sz="2200" kern="1200">
        <a:solidFill>
          <a:srgbClr val="000000"/>
        </a:solidFill>
        <a:latin typeface="Gill Sans" charset="0"/>
        <a:ea typeface="MS PGothic" panose="020B0600070205080204" charset="-128"/>
        <a:cs typeface="MS PGothic" panose="020B0600070205080204" charset="-128"/>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78A6"/>
    <a:srgbClr val="FF0066"/>
    <a:srgbClr val="DC0917"/>
    <a:srgbClr val="00518E"/>
    <a:srgbClr val="0062AC"/>
    <a:srgbClr val="FFE79B"/>
    <a:srgbClr val="FFC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2918" autoAdjust="0"/>
  </p:normalViewPr>
  <p:slideViewPr>
    <p:cSldViewPr>
      <p:cViewPr>
        <p:scale>
          <a:sx n="100" d="100"/>
          <a:sy n="100" d="100"/>
        </p:scale>
        <p:origin x="-1944" y="-942"/>
      </p:cViewPr>
      <p:guideLst>
        <p:guide orient="horz" pos="1615"/>
        <p:guide pos="2828"/>
      </p:guideLst>
    </p:cSldViewPr>
  </p:slideViewPr>
  <p:notesTextViewPr>
    <p:cViewPr>
      <p:scale>
        <a:sx n="100" d="100"/>
        <a:sy n="100" d="100"/>
      </p:scale>
      <p:origin x="0" y="0"/>
    </p:cViewPr>
  </p:notesTextViewPr>
  <p:sorterViewPr>
    <p:cViewPr>
      <p:scale>
        <a:sx n="120" d="100"/>
        <a:sy n="120" d="100"/>
      </p:scale>
      <p:origin x="0" y="0"/>
    </p:cViewPr>
  </p:sorterViewPr>
  <p:notesViewPr>
    <p:cSldViewPr>
      <p:cViewPr varScale="1">
        <p:scale>
          <a:sx n="86" d="100"/>
          <a:sy n="86" d="100"/>
        </p:scale>
        <p:origin x="-3648" y="-90"/>
      </p:cViewPr>
      <p:guideLst>
        <p:guide orient="horz" pos="2872"/>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AF8AE8E-0B46-CF41-BDA4-D9DBDA7C6282}" type="datetimeFigureOut">
              <a:rPr lang="en-US"/>
              <a:t>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B59F6CB-B8CB-8648-8BE3-E0D6588AC771}" type="slidenum">
              <a:rPr lang="en-US"/>
              <a:t>‹#›</a:t>
            </a:fld>
            <a:endParaRPr lang="en-US"/>
          </a:p>
        </p:txBody>
      </p:sp>
    </p:spTree>
    <p:extLst>
      <p:ext uri="{BB962C8B-B14F-4D97-AF65-F5344CB8AC3E}">
        <p14:creationId xmlns:p14="http://schemas.microsoft.com/office/powerpoint/2010/main" val="33803064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50"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lstStyle/>
          <a:p>
            <a:pPr lvl="0"/>
            <a:r>
              <a:rPr lang="es-ES" noProof="0" smtClean="0">
                <a:sym typeface="Lucida Grande" charset="0"/>
              </a:rPr>
              <a:t>Click to edit Master text styles</a:t>
            </a:r>
          </a:p>
          <a:p>
            <a:pPr lvl="1"/>
            <a:r>
              <a:rPr lang="es-ES" noProof="0" smtClean="0">
                <a:sym typeface="Lucida Grande" charset="0"/>
              </a:rPr>
              <a:t>Second level</a:t>
            </a:r>
          </a:p>
          <a:p>
            <a:pPr lvl="2"/>
            <a:r>
              <a:rPr lang="es-ES" noProof="0" smtClean="0">
                <a:sym typeface="Lucida Grande" charset="0"/>
              </a:rPr>
              <a:t>Third level</a:t>
            </a:r>
          </a:p>
          <a:p>
            <a:pPr lvl="3"/>
            <a:r>
              <a:rPr lang="es-ES" noProof="0" smtClean="0">
                <a:sym typeface="Lucida Grande" charset="0"/>
              </a:rPr>
              <a:t>Fourth level</a:t>
            </a:r>
          </a:p>
          <a:p>
            <a:pPr lvl="4"/>
            <a:r>
              <a:rPr lang="es-ES" noProof="0" smtClean="0">
                <a:sym typeface="Lucida Grande" charset="0"/>
              </a:rPr>
              <a:t>Fifth level</a:t>
            </a:r>
          </a:p>
        </p:txBody>
      </p:sp>
    </p:spTree>
    <p:extLst>
      <p:ext uri="{BB962C8B-B14F-4D97-AF65-F5344CB8AC3E}">
        <p14:creationId xmlns:p14="http://schemas.microsoft.com/office/powerpoint/2010/main" val="977284223"/>
      </p:ext>
    </p:extLst>
  </p:cSld>
  <p:clrMap bg1="lt1" tx1="dk1" bg2="lt2" tx2="dk2" accent1="accent1" accent2="accent2" accent3="accent3" accent4="accent4" accent5="accent5" accent6="accent6" hlink="hlink" folHlink="folHlink"/>
  <p:hf hdr="0" ftr="0" dt="0"/>
  <p:notesStyle>
    <a:lvl1pPr algn="l" defTabSz="171450" rtl="0" eaLnBrk="0" fontAlgn="base" hangingPunct="0">
      <a:spcBef>
        <a:spcPct val="0"/>
      </a:spcBef>
      <a:spcAft>
        <a:spcPct val="0"/>
      </a:spcAft>
      <a:defRPr sz="800" kern="1200">
        <a:solidFill>
          <a:srgbClr val="000000"/>
        </a:solidFill>
        <a:latin typeface="Lucida Grande" charset="0"/>
        <a:ea typeface="MS PGothic" panose="020B0600070205080204" charset="-128"/>
        <a:cs typeface="Lucida Grande" charset="0"/>
        <a:sym typeface="Lucida Grande" charset="0"/>
      </a:defRPr>
    </a:lvl1pPr>
    <a:lvl2pPr marL="85725" algn="l" defTabSz="171450" rtl="0" eaLnBrk="0" fontAlgn="base" hangingPunct="0">
      <a:spcBef>
        <a:spcPct val="0"/>
      </a:spcBef>
      <a:spcAft>
        <a:spcPct val="0"/>
      </a:spcAft>
      <a:defRPr sz="800" kern="1200">
        <a:solidFill>
          <a:srgbClr val="000000"/>
        </a:solidFill>
        <a:latin typeface="Lucida Grande" charset="0"/>
        <a:ea typeface="Lucida Grande" charset="0"/>
        <a:cs typeface="Lucida Grande" charset="0"/>
        <a:sym typeface="Lucida Grande" charset="0"/>
      </a:defRPr>
    </a:lvl2pPr>
    <a:lvl3pPr marL="171450" algn="l" defTabSz="171450" rtl="0" eaLnBrk="0" fontAlgn="base" hangingPunct="0">
      <a:spcBef>
        <a:spcPct val="0"/>
      </a:spcBef>
      <a:spcAft>
        <a:spcPct val="0"/>
      </a:spcAft>
      <a:defRPr sz="800" kern="1200">
        <a:solidFill>
          <a:srgbClr val="000000"/>
        </a:solidFill>
        <a:latin typeface="Lucida Grande" charset="0"/>
        <a:ea typeface="Lucida Grande" charset="0"/>
        <a:cs typeface="Lucida Grande" charset="0"/>
        <a:sym typeface="Lucida Grande" charset="0"/>
      </a:defRPr>
    </a:lvl3pPr>
    <a:lvl4pPr marL="257175" algn="l" defTabSz="171450" rtl="0" eaLnBrk="0" fontAlgn="base" hangingPunct="0">
      <a:spcBef>
        <a:spcPct val="0"/>
      </a:spcBef>
      <a:spcAft>
        <a:spcPct val="0"/>
      </a:spcAft>
      <a:defRPr sz="800" kern="1200">
        <a:solidFill>
          <a:srgbClr val="000000"/>
        </a:solidFill>
        <a:latin typeface="Lucida Grande" charset="0"/>
        <a:ea typeface="Lucida Grande" charset="0"/>
        <a:cs typeface="Lucida Grande" charset="0"/>
        <a:sym typeface="Lucida Grande" charset="0"/>
      </a:defRPr>
    </a:lvl4pPr>
    <a:lvl5pPr marL="342900" algn="l" defTabSz="171450" rtl="0" eaLnBrk="0" fontAlgn="base" hangingPunct="0">
      <a:spcBef>
        <a:spcPct val="0"/>
      </a:spcBef>
      <a:spcAft>
        <a:spcPct val="0"/>
      </a:spcAft>
      <a:defRPr sz="800" kern="1200">
        <a:solidFill>
          <a:srgbClr val="000000"/>
        </a:solidFill>
        <a:latin typeface="Lucida Grande" charset="0"/>
        <a:ea typeface="Lucida Grande" charset="0"/>
        <a:cs typeface="Lucida Grande" charset="0"/>
        <a:sym typeface="Lucida Grande" charset="0"/>
      </a:defRPr>
    </a:lvl5pPr>
    <a:lvl6pPr marL="857250" algn="l" defTabSz="171450" rtl="0" eaLnBrk="1" latinLnBrk="0" hangingPunct="1">
      <a:defRPr sz="500" kern="1200">
        <a:solidFill>
          <a:schemeClr val="tx1"/>
        </a:solidFill>
        <a:latin typeface="+mn-lt"/>
        <a:ea typeface="+mn-ea"/>
        <a:cs typeface="+mn-cs"/>
      </a:defRPr>
    </a:lvl6pPr>
    <a:lvl7pPr marL="1028700" algn="l" defTabSz="171450" rtl="0" eaLnBrk="1" latinLnBrk="0" hangingPunct="1">
      <a:defRPr sz="500" kern="1200">
        <a:solidFill>
          <a:schemeClr val="tx1"/>
        </a:solidFill>
        <a:latin typeface="+mn-lt"/>
        <a:ea typeface="+mn-ea"/>
        <a:cs typeface="+mn-cs"/>
      </a:defRPr>
    </a:lvl7pPr>
    <a:lvl8pPr marL="1200150" algn="l" defTabSz="171450" rtl="0" eaLnBrk="1" latinLnBrk="0" hangingPunct="1">
      <a:defRPr sz="500" kern="1200">
        <a:solidFill>
          <a:schemeClr val="tx1"/>
        </a:solidFill>
        <a:latin typeface="+mn-lt"/>
        <a:ea typeface="+mn-ea"/>
        <a:cs typeface="+mn-cs"/>
      </a:defRPr>
    </a:lvl8pPr>
    <a:lvl9pPr marL="1371600" algn="l" defTabSz="171450" rtl="0" eaLnBrk="1" latinLnBrk="0" hangingPunct="1">
      <a:defRPr sz="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993A1EFD-8A81-4A57-9A62-07AD3939447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38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39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40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41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993A1EFD-8A81-4A57-9A62-07AD39394475}" type="slidenum">
              <a:rPr lang="zh-CN" altLang="en-US" smtClean="0"/>
              <a:t>43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993A1EFD-8A81-4A57-9A62-07AD39394475}" type="slidenum">
              <a:rPr lang="zh-CN" altLang="en-US" smtClean="0"/>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34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35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84E8197B-F8C1-44B9-B4D6-4F6A82D8791E}" type="slidenum">
              <a:rPr lang="zh-CN" altLang="en-US" smtClean="0"/>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3028950"/>
            <a:ext cx="6477000" cy="13716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l" eaLnBrk="1" latinLnBrk="0" hangingPunct="1"/>
            <a:fld id="{48D92626-37D2-4832-BF7A-BC283494A20D}" type="datetimeFigureOut">
              <a:rPr lang="en-US" smtClean="0"/>
              <a:t>2/6/2018</a:t>
            </a:fld>
            <a:endParaRPr lang="en-US"/>
          </a:p>
        </p:txBody>
      </p:sp>
      <p:sp>
        <p:nvSpPr>
          <p:cNvPr id="17" name="页脚占位符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kumimoji="0" lang="en-US"/>
          </a:p>
        </p:txBody>
      </p:sp>
      <p:sp>
        <p:nvSpPr>
          <p:cNvPr id="29" name="灯片编号占位符 28"/>
          <p:cNvSpPr>
            <a:spLocks noGrp="1"/>
          </p:cNvSpPr>
          <p:nvPr>
            <p:ph type="sldNum" sz="quarter" idx="12"/>
          </p:nvPr>
        </p:nvSpPr>
        <p:spPr>
          <a:xfrm>
            <a:off x="8001000" y="171450"/>
            <a:ext cx="838200" cy="285750"/>
          </a:xfrm>
        </p:spPr>
        <p:txBody>
          <a:bodyPr/>
          <a:lstStyle>
            <a:lvl1pPr>
              <a:defRPr>
                <a:solidFill>
                  <a:schemeClr val="tx2"/>
                </a:solidFill>
              </a:defRPr>
            </a:lvl1pPr>
          </a:lstStyle>
          <a:p>
            <a:pPr>
              <a:defRPr/>
            </a:pPr>
            <a:fld id="{4058B0F1-8878-5144-9AA6-93099A0F7482}" type="slidenum">
              <a:rPr lang="es-ES" smtClean="0"/>
              <a:t>‹#›</a:t>
            </a:fld>
            <a:endParaRPr lang="es-ES" dirty="0"/>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8D92626-37D2-4832-BF7A-BC283494A20D}" type="datetimeFigureOut">
              <a:rPr lang="en-US" smtClean="0"/>
              <a:t>2/6/2018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defRPr/>
            </a:pPr>
            <a:fld id="{4058B0F1-8878-5144-9AA6-93099A0F7482}" type="slidenum">
              <a:rPr lang="es-ES" smtClean="0"/>
              <a:t>‹#›</a:t>
            </a:fld>
            <a:endParaRPr lang="es-ES" dirty="0"/>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457201"/>
            <a:ext cx="2057400" cy="413742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457200"/>
            <a:ext cx="5562600" cy="413742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4686302"/>
            <a:ext cx="2209800" cy="273844"/>
          </a:xfrm>
        </p:spPr>
        <p:txBody>
          <a:bodyPr/>
          <a:lstStyle/>
          <a:p>
            <a:fld id="{48D92626-37D2-4832-BF7A-BC283494A20D}" type="datetimeFigureOut">
              <a:rPr lang="en-US" smtClean="0"/>
              <a:t>2/6/2018</a:t>
            </a:fld>
            <a:endParaRPr lang="en-US"/>
          </a:p>
        </p:txBody>
      </p:sp>
      <p:sp>
        <p:nvSpPr>
          <p:cNvPr id="5" name="页脚占位符 4"/>
          <p:cNvSpPr>
            <a:spLocks noGrp="1"/>
          </p:cNvSpPr>
          <p:nvPr>
            <p:ph type="ftr" sz="quarter" idx="11"/>
          </p:nvPr>
        </p:nvSpPr>
        <p:spPr>
          <a:xfrm>
            <a:off x="457202" y="4686156"/>
            <a:ext cx="5573483" cy="273844"/>
          </a:xfrm>
        </p:spPr>
        <p:txBody>
          <a:bodyPr/>
          <a:lstStyle/>
          <a:p>
            <a:endParaRPr kumimoji="0" lang="en-US"/>
          </a:p>
        </p:txBody>
      </p:sp>
      <p:sp>
        <p:nvSpPr>
          <p:cNvPr id="7" name="矩形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6056313" y="77787"/>
            <a:ext cx="400050" cy="244476"/>
          </a:xfrm>
        </p:spPr>
        <p:txBody>
          <a:bodyPr/>
          <a:lstStyle/>
          <a:p>
            <a:pPr>
              <a:defRPr/>
            </a:pPr>
            <a:fld id="{4058B0F1-8878-5144-9AA6-93099A0F7482}" type="slidenum">
              <a:rPr lang="es-ES" smtClean="0"/>
              <a:t>‹#›</a:t>
            </a:fld>
            <a:endParaRPr lang="es-E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a:off x="0" y="3"/>
            <a:ext cx="9144000" cy="5143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ear">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a:off x="0" y="3"/>
            <a:ext cx="9144000" cy="5143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Black">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171450"/>
            <a:ext cx="8153400" cy="74295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48D92626-37D2-4832-BF7A-BC283494A20D}" type="datetimeFigureOut">
              <a:rPr lang="en-US" smtClean="0"/>
              <a:t>2/6/2018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pPr>
              <a:defRPr/>
            </a:pPr>
            <a:fld id="{4058B0F1-8878-5144-9AA6-93099A0F7482}" type="slidenum">
              <a:rPr lang="es-ES" smtClean="0"/>
              <a:t>‹#›</a:t>
            </a:fld>
            <a:endParaRPr lang="es-ES" dirty="0"/>
          </a:p>
        </p:txBody>
      </p:sp>
      <p:sp>
        <p:nvSpPr>
          <p:cNvPr id="8" name="内容占位符 7"/>
          <p:cNvSpPr>
            <a:spLocks noGrp="1"/>
          </p:cNvSpPr>
          <p:nvPr>
            <p:ph sz="quarter" idx="1"/>
          </p:nvPr>
        </p:nvSpPr>
        <p:spPr>
          <a:xfrm>
            <a:off x="612648" y="1200150"/>
            <a:ext cx="8153400" cy="337185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a:off x="0" y="3"/>
            <a:ext cx="9144000" cy="5143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nd Text">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wo Columns Text">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algn="l" eaLnBrk="1" latinLnBrk="0" hangingPunct="1"/>
            <a:fld id="{48D92626-37D2-4832-BF7A-BC283494A20D}" type="datetimeFigureOut">
              <a:rPr lang="en-US" smtClean="0"/>
              <a:t>2/6/2018</a:t>
            </a:fld>
            <a:endParaRPr lang="en-US"/>
          </a:p>
        </p:txBody>
      </p:sp>
      <p:sp>
        <p:nvSpPr>
          <p:cNvPr id="13" name="灯片编号占位符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defRPr/>
            </a:pPr>
            <a:fld id="{4058B0F1-8878-5144-9AA6-93099A0F7482}" type="slidenum">
              <a:rPr lang="es-ES" smtClean="0"/>
              <a:t>‹#›</a:t>
            </a:fld>
            <a:endParaRPr lang="es-ES" dirty="0"/>
          </a:p>
        </p:txBody>
      </p:sp>
      <p:sp>
        <p:nvSpPr>
          <p:cNvPr id="14" name="页脚占位符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ree Columns Text">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ext with image">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wo Images Slide">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ree Images Slide">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our Images Slide">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ive Images Slide">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ix Images Slide">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Embed Slide">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Video Embed Slide">
    <p:spTree>
      <p:nvGrpSpPr>
        <p:cNvPr id="1" name=""/>
        <p:cNvGrpSpPr/>
        <p:nvPr/>
      </p:nvGrpSpPr>
      <p:grpSpPr>
        <a:xfrm>
          <a:off x="0" y="0"/>
          <a:ext cx="0" cy="0"/>
          <a:chOff x="0" y="0"/>
          <a:chExt cx="0" cy="0"/>
        </a:xfrm>
      </p:grpSpPr>
      <p:sp>
        <p:nvSpPr>
          <p:cNvPr id="2" name="Rectangle 1"/>
          <p:cNvSpPr>
            <a:spLocks noGrp="1"/>
          </p:cNvSpPr>
          <p:nvPr>
            <p:ph type="sldNum" sz="quarter" idx="10"/>
          </p:nvPr>
        </p:nvSpPr>
        <p:spPr/>
        <p:txBody>
          <a:bodyPr/>
          <a:lstStyle>
            <a:lvl1pPr>
              <a:defRPr/>
            </a:lvl1pPr>
          </a:lstStyle>
          <a:p>
            <a:pPr>
              <a:defRPr/>
            </a:pPr>
            <a:fld id="{09DEE892-30F2-5D47-864F-34B4C1F0477B}" type="slidenum">
              <a:rPr lang="es-ES"/>
              <a:t>‹#›</a:t>
            </a:fld>
            <a:endParaRPr lang="es-ES" sz="90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192175"/>
            <a:ext cx="3886200" cy="3429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192175"/>
            <a:ext cx="3886200" cy="3429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48D92626-37D2-4832-BF7A-BC283494A20D}" type="datetimeFigureOut">
              <a:rPr lang="en-US" smtClean="0"/>
              <a:t>2/6/2018</a:t>
            </a:fld>
            <a:endParaRPr lang="en-US"/>
          </a:p>
        </p:txBody>
      </p:sp>
      <p:sp>
        <p:nvSpPr>
          <p:cNvPr id="10" name="灯片编号占位符 9"/>
          <p:cNvSpPr>
            <a:spLocks noGrp="1"/>
          </p:cNvSpPr>
          <p:nvPr>
            <p:ph type="sldNum" sz="quarter" idx="16"/>
          </p:nvPr>
        </p:nvSpPr>
        <p:spPr/>
        <p:txBody>
          <a:bodyPr rtlCol="0"/>
          <a:lstStyle/>
          <a:p>
            <a:pPr>
              <a:defRPr/>
            </a:pPr>
            <a:fld id="{4058B0F1-8878-5144-9AA6-93099A0F7482}" type="slidenum">
              <a:rPr lang="es-ES" smtClean="0"/>
              <a:t>‹#›</a:t>
            </a:fld>
            <a:endParaRPr lang="es-ES" dirty="0"/>
          </a:p>
        </p:txBody>
      </p:sp>
      <p:sp>
        <p:nvSpPr>
          <p:cNvPr id="12" name="页脚占位符 11"/>
          <p:cNvSpPr>
            <a:spLocks noGrp="1"/>
          </p:cNvSpPr>
          <p:nvPr>
            <p:ph type="ftr" sz="quarter" idx="17"/>
          </p:nvPr>
        </p:nvSpPr>
        <p:spPr/>
        <p:txBody>
          <a:bodyPr rtlCol="0"/>
          <a:lstStyle/>
          <a:p>
            <a:endParaRPr kumimoji="0" lang="en-US"/>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04787"/>
            <a:ext cx="8153400" cy="652463"/>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1828800"/>
            <a:ext cx="3886200" cy="268605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1828800"/>
            <a:ext cx="3886200" cy="268605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48D92626-37D2-4832-BF7A-BC283494A20D}" type="datetimeFigureOut">
              <a:rPr lang="en-US" smtClean="0"/>
              <a:t>2/6/2018</a:t>
            </a:fld>
            <a:endParaRPr lang="en-US"/>
          </a:p>
        </p:txBody>
      </p:sp>
      <p:sp>
        <p:nvSpPr>
          <p:cNvPr id="12" name="灯片编号占位符 11"/>
          <p:cNvSpPr>
            <a:spLocks noGrp="1"/>
          </p:cNvSpPr>
          <p:nvPr>
            <p:ph type="sldNum" sz="quarter" idx="16"/>
          </p:nvPr>
        </p:nvSpPr>
        <p:spPr/>
        <p:txBody>
          <a:bodyPr rtlCol="0"/>
          <a:lstStyle/>
          <a:p>
            <a:pPr>
              <a:defRPr/>
            </a:pPr>
            <a:fld id="{4058B0F1-8878-5144-9AA6-93099A0F7482}" type="slidenum">
              <a:rPr lang="es-ES" smtClean="0"/>
              <a:t>‹#›</a:t>
            </a:fld>
            <a:endParaRPr lang="es-ES" dirty="0"/>
          </a:p>
        </p:txBody>
      </p:sp>
      <p:sp>
        <p:nvSpPr>
          <p:cNvPr id="14" name="页脚占位符 13"/>
          <p:cNvSpPr>
            <a:spLocks noGrp="1"/>
          </p:cNvSpPr>
          <p:nvPr>
            <p:ph type="ftr" sz="quarter" idx="17"/>
          </p:nvPr>
        </p:nvSpPr>
        <p:spPr/>
        <p:txBody>
          <a:bodyPr rtlCol="0"/>
          <a:lstStyle/>
          <a:p>
            <a:endParaRPr kumimoji="0" lang="en-US"/>
          </a:p>
        </p:txBody>
      </p:sp>
      <p:sp>
        <p:nvSpPr>
          <p:cNvPr id="16" name="文本占位符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8D92626-37D2-4832-BF7A-BC283494A20D}" type="datetimeFigureOut">
              <a:rPr lang="en-US" smtClean="0"/>
              <a:t>2/6/2018</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pPr>
              <a:defRPr/>
            </a:pPr>
            <a:fld id="{4058B0F1-8878-5144-9AA6-93099A0F7482}" type="slidenum">
              <a:rPr lang="es-ES" smtClean="0"/>
              <a:t>‹#›</a:t>
            </a:fld>
            <a:endParaRPr lang="es-ES" dirty="0"/>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4686300"/>
            <a:ext cx="533400" cy="285750"/>
          </a:xfrm>
        </p:spPr>
        <p:txBody>
          <a:bodyPr/>
          <a:lstStyle>
            <a:lvl1pPr>
              <a:defRPr>
                <a:solidFill>
                  <a:schemeClr val="tx2"/>
                </a:solidFill>
              </a:defRPr>
            </a:lvl1pPr>
          </a:lstStyle>
          <a:p>
            <a:pPr>
              <a:defRPr/>
            </a:pPr>
            <a:fld id="{4058B0F1-8878-5144-9AA6-93099A0F7482}" type="slidenum">
              <a:rPr lang="es-ES" smtClean="0"/>
              <a:t>‹#›</a:t>
            </a:fld>
            <a:endParaRPr lang="es-E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04787"/>
            <a:ext cx="8077200" cy="652463"/>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algn="l" eaLnBrk="1" latinLnBrk="0" hangingPunct="1"/>
            <a:fld id="{48D92626-37D2-4832-BF7A-BC283494A20D}" type="datetimeFigureOut">
              <a:rPr lang="en-US" smtClean="0"/>
              <a:t>2/6/2018</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pPr>
              <a:defRPr/>
            </a:pPr>
            <a:fld id="{4058B0F1-8878-5144-9AA6-93099A0F7482}" type="slidenum">
              <a:rPr lang="es-ES" smtClean="0"/>
              <a:t>‹#›</a:t>
            </a:fld>
            <a:endParaRPr lang="es-ES" dirty="0"/>
          </a:p>
        </p:txBody>
      </p:sp>
      <p:sp>
        <p:nvSpPr>
          <p:cNvPr id="3" name="文本占位符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314450"/>
            <a:ext cx="6400800" cy="33147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4686300"/>
            <a:ext cx="2667000" cy="273844"/>
          </a:xfrm>
        </p:spPr>
        <p:txBody>
          <a:bodyPr rtlCol="0"/>
          <a:lstStyle/>
          <a:p>
            <a:pPr algn="l" eaLnBrk="1" latinLnBrk="0" hangingPunct="1"/>
            <a:fld id="{48D92626-37D2-4832-BF7A-BC283494A20D}" type="datetimeFigureOut">
              <a:rPr lang="en-US" smtClean="0"/>
              <a:t>2/6/2018</a:t>
            </a:fld>
            <a:endParaRPr lang="en-US"/>
          </a:p>
        </p:txBody>
      </p:sp>
      <p:sp>
        <p:nvSpPr>
          <p:cNvPr id="13" name="灯片编号占位符 12"/>
          <p:cNvSpPr>
            <a:spLocks noGrp="1"/>
          </p:cNvSpPr>
          <p:nvPr>
            <p:ph type="sldNum" sz="quarter" idx="11"/>
          </p:nvPr>
        </p:nvSpPr>
        <p:spPr>
          <a:xfrm>
            <a:off x="0" y="3500437"/>
            <a:ext cx="1447800" cy="497684"/>
          </a:xfrm>
        </p:spPr>
        <p:txBody>
          <a:bodyPr rtlCol="0"/>
          <a:lstStyle>
            <a:lvl1pPr>
              <a:defRPr sz="2800"/>
            </a:lvl1pPr>
          </a:lstStyle>
          <a:p>
            <a:pPr>
              <a:defRPr/>
            </a:pPr>
            <a:fld id="{4058B0F1-8878-5144-9AA6-93099A0F7482}" type="slidenum">
              <a:rPr lang="es-ES" smtClean="0"/>
              <a:t>‹#›</a:t>
            </a:fld>
            <a:endParaRPr lang="es-ES" dirty="0"/>
          </a:p>
        </p:txBody>
      </p:sp>
      <p:sp>
        <p:nvSpPr>
          <p:cNvPr id="14" name="页脚占位符 13"/>
          <p:cNvSpPr>
            <a:spLocks noGrp="1"/>
          </p:cNvSpPr>
          <p:nvPr>
            <p:ph type="ftr" sz="quarter" idx="12"/>
          </p:nvPr>
        </p:nvSpPr>
        <p:spPr>
          <a:xfrm>
            <a:off x="1600200" y="4686155"/>
            <a:ext cx="4572000" cy="273844"/>
          </a:xfrm>
        </p:spPr>
        <p:txBody>
          <a:bodyPr rtlCol="0"/>
          <a:lstStyle/>
          <a:p>
            <a:endParaRPr kumimoji="0" lang="en-US"/>
          </a:p>
        </p:txBody>
      </p:sp>
      <p:sp>
        <p:nvSpPr>
          <p:cNvPr id="3" name="图片占位符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3.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71450"/>
            <a:ext cx="8153400" cy="74295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pPr algn="l" eaLnBrk="1" latinLnBrk="0" hangingPunct="1"/>
            <a:fld id="{48D92626-37D2-4832-BF7A-BC283494A20D}" type="datetimeFigureOut">
              <a:rPr lang="en-US" smtClean="0"/>
              <a:t>2/6/2018</a:t>
            </a:fld>
            <a:endParaRPr lang="en-US" sz="1300" dirty="0">
              <a:solidFill>
                <a:schemeClr val="bg2">
                  <a:tint val="60000"/>
                  <a:satMod val="155000"/>
                </a:schemeClr>
              </a:solidFill>
            </a:endParaRPr>
          </a:p>
        </p:txBody>
      </p:sp>
      <p:sp>
        <p:nvSpPr>
          <p:cNvPr id="3" name="页脚占位符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300" dirty="0">
              <a:solidFill>
                <a:schemeClr val="bg2">
                  <a:tint val="60000"/>
                  <a:satMod val="155000"/>
                </a:schemeClr>
              </a:solidFill>
            </a:endParaRPr>
          </a:p>
        </p:txBody>
      </p:sp>
      <p:sp>
        <p:nvSpPr>
          <p:cNvPr id="7" name="矩形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4058B0F1-8878-5144-9AA6-93099A0F7482}" type="slidenum">
              <a:rPr lang="es-ES" smtClean="0"/>
              <a:t>‹#›</a:t>
            </a:fld>
            <a:endParaRPr lang="es-ES" dirty="0"/>
          </a:p>
        </p:txBody>
      </p:sp>
      <p:pic>
        <p:nvPicPr>
          <p:cNvPr id="10" name="图片 9"/>
          <p:cNvPicPr>
            <a:picLocks noChangeAspect="1"/>
          </p:cNvPicPr>
          <p:nvPr userDrawn="1"/>
        </p:nvPicPr>
        <p:blipFill>
          <a:blip r:embed="rId40" cstate="screen"/>
          <a:stretch>
            <a:fillRect/>
          </a:stretch>
        </p:blipFill>
        <p:spPr>
          <a:xfrm>
            <a:off x="0" y="2990"/>
            <a:ext cx="9144000" cy="5137518"/>
          </a:xfrm>
          <a:prstGeom prst="rect">
            <a:avLst/>
          </a:prstGeom>
        </p:spPr>
      </p:pic>
      <p:sp>
        <p:nvSpPr>
          <p:cNvPr id="11" name="AutoShape 4"/>
          <p:cNvSpPr/>
          <p:nvPr userDrawn="1"/>
        </p:nvSpPr>
        <p:spPr bwMode="auto">
          <a:xfrm>
            <a:off x="8748464" y="4803998"/>
            <a:ext cx="225028" cy="217884"/>
          </a:xfrm>
          <a:custGeom>
            <a:avLst/>
            <a:gdLst>
              <a:gd name="T0" fmla="*/ 61147367 w 21600"/>
              <a:gd name="T1" fmla="*/ 57286673 h 21600"/>
              <a:gd name="T2" fmla="*/ 61147367 w 21600"/>
              <a:gd name="T3" fmla="*/ 57286673 h 21600"/>
              <a:gd name="T4" fmla="*/ 61147367 w 21600"/>
              <a:gd name="T5" fmla="*/ 57286673 h 21600"/>
              <a:gd name="T6" fmla="*/ 61147367 w 21600"/>
              <a:gd name="T7" fmla="*/ 5728667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5" y="0"/>
                </a:moveTo>
                <a:cubicBezTo>
                  <a:pt x="19644" y="0"/>
                  <a:pt x="19644" y="0"/>
                  <a:pt x="19644" y="0"/>
                </a:cubicBezTo>
                <a:cubicBezTo>
                  <a:pt x="20697" y="0"/>
                  <a:pt x="21600" y="1213"/>
                  <a:pt x="21600" y="2679"/>
                </a:cubicBezTo>
                <a:cubicBezTo>
                  <a:pt x="21600" y="18879"/>
                  <a:pt x="21600" y="18879"/>
                  <a:pt x="21600" y="18879"/>
                </a:cubicBezTo>
                <a:cubicBezTo>
                  <a:pt x="21600" y="20386"/>
                  <a:pt x="20697" y="21599"/>
                  <a:pt x="19644" y="21599"/>
                </a:cubicBezTo>
                <a:cubicBezTo>
                  <a:pt x="1925" y="21599"/>
                  <a:pt x="1925" y="21599"/>
                  <a:pt x="1925" y="21599"/>
                </a:cubicBezTo>
                <a:cubicBezTo>
                  <a:pt x="872" y="21599"/>
                  <a:pt x="0" y="20386"/>
                  <a:pt x="0" y="18879"/>
                </a:cubicBezTo>
                <a:cubicBezTo>
                  <a:pt x="0" y="2679"/>
                  <a:pt x="0" y="2679"/>
                  <a:pt x="0" y="2679"/>
                </a:cubicBezTo>
                <a:cubicBezTo>
                  <a:pt x="0" y="1213"/>
                  <a:pt x="872" y="0"/>
                  <a:pt x="1925" y="0"/>
                </a:cubicBezTo>
                <a:close/>
              </a:path>
            </a:pathLst>
          </a:custGeom>
          <a:solidFill>
            <a:srgbClr val="DC0917"/>
          </a:solidFill>
          <a:ln>
            <a:noFill/>
          </a:ln>
        </p:spPr>
        <p:txBody>
          <a:bodyPr lIns="17145" tIns="17145" rIns="17145" bIns="17145"/>
          <a:lstStyle/>
          <a:p>
            <a:endParaRPr lang="en-US"/>
          </a:p>
        </p:txBody>
      </p:sp>
      <p:sp>
        <p:nvSpPr>
          <p:cNvPr id="12" name="椭圆 11"/>
          <p:cNvSpPr/>
          <p:nvPr userDrawn="1"/>
        </p:nvSpPr>
        <p:spPr bwMode="auto">
          <a:xfrm>
            <a:off x="237969" y="4810539"/>
            <a:ext cx="132522" cy="132522"/>
          </a:xfrm>
          <a:prstGeom prst="ellipse">
            <a:avLst/>
          </a:prstGeom>
          <a:solidFill>
            <a:srgbClr val="DC0917"/>
          </a:solidFill>
          <a:ln w="25400" cap="flat" cmpd="sng" algn="ctr">
            <a:noFill/>
            <a:prstDash val="solid"/>
            <a:miter lim="0"/>
            <a:headEnd type="none" w="med" len="med"/>
            <a:tailEnd type="none" w="med" len="med"/>
          </a:ln>
          <a:effectLst/>
        </p:spPr>
        <p:txBody>
          <a:bodyPr vert="horz" wrap="square" lIns="50800" tIns="50800" rIns="50800" bIns="50800" numCol="1" rtlCol="0" anchor="ctr" anchorCtr="0" compatLnSpc="1"/>
          <a:lstStyle/>
          <a:p>
            <a:pPr marL="342900" marR="0" indent="0" algn="ctr" defTabSz="825500" rtl="0" eaLnBrk="1" fontAlgn="base" latinLnBrk="0" hangingPunct="0">
              <a:lnSpc>
                <a:spcPct val="100000"/>
              </a:lnSpc>
              <a:spcBef>
                <a:spcPct val="0"/>
              </a:spcBef>
              <a:spcAft>
                <a:spcPct val="0"/>
              </a:spcAft>
              <a:buClrTx/>
              <a:buSzTx/>
              <a:buFontTx/>
              <a:buNone/>
            </a:pPr>
            <a:endParaRPr kumimoji="0" lang="zh-CN" altLang="en-US" sz="5800" b="0" i="0" u="none" strike="noStrike" cap="none" normalizeH="0" baseline="0">
              <a:ln>
                <a:noFill/>
              </a:ln>
              <a:solidFill>
                <a:srgbClr val="000000"/>
              </a:solidFill>
              <a:effectLst/>
              <a:latin typeface="Gill Sans" charset="0"/>
              <a:ea typeface="MS PGothic" panose="020B0600070205080204" charset="-128"/>
              <a:cs typeface="Gill Sans" charset="0"/>
              <a:sym typeface="Gill Sans" charset="0"/>
            </a:endParaRPr>
          </a:p>
        </p:txBody>
      </p:sp>
      <p:sp>
        <p:nvSpPr>
          <p:cNvPr id="15" name="椭圆 14"/>
          <p:cNvSpPr/>
          <p:nvPr userDrawn="1"/>
        </p:nvSpPr>
        <p:spPr bwMode="auto">
          <a:xfrm>
            <a:off x="403621" y="4810539"/>
            <a:ext cx="132522" cy="132522"/>
          </a:xfrm>
          <a:prstGeom prst="ellipse">
            <a:avLst/>
          </a:prstGeom>
          <a:solidFill>
            <a:srgbClr val="DC0917"/>
          </a:solidFill>
          <a:ln w="25400" cap="flat" cmpd="sng" algn="ctr">
            <a:noFill/>
            <a:prstDash val="solid"/>
            <a:miter lim="0"/>
            <a:headEnd type="none" w="med" len="med"/>
            <a:tailEnd type="none" w="med" len="med"/>
          </a:ln>
          <a:effectLst/>
        </p:spPr>
        <p:txBody>
          <a:bodyPr vert="horz" wrap="square" lIns="50800" tIns="50800" rIns="50800" bIns="50800" numCol="1" rtlCol="0" anchor="ctr" anchorCtr="0" compatLnSpc="1"/>
          <a:lstStyle/>
          <a:p>
            <a:pPr marL="342900" marR="0" indent="0" algn="ctr" defTabSz="825500" rtl="0" eaLnBrk="1" fontAlgn="base" latinLnBrk="0" hangingPunct="0">
              <a:lnSpc>
                <a:spcPct val="100000"/>
              </a:lnSpc>
              <a:spcBef>
                <a:spcPct val="0"/>
              </a:spcBef>
              <a:spcAft>
                <a:spcPct val="0"/>
              </a:spcAft>
              <a:buClrTx/>
              <a:buSzTx/>
              <a:buFontTx/>
              <a:buNone/>
            </a:pPr>
            <a:endParaRPr kumimoji="0" lang="zh-CN" altLang="en-US" sz="5800" b="0" i="0" u="none" strike="noStrike" cap="none" normalizeH="0" baseline="0">
              <a:ln>
                <a:noFill/>
              </a:ln>
              <a:solidFill>
                <a:srgbClr val="000000"/>
              </a:solidFill>
              <a:effectLst/>
              <a:latin typeface="Gill Sans" charset="0"/>
              <a:ea typeface="MS PGothic" panose="020B0600070205080204" charset="-128"/>
              <a:cs typeface="Gill Sans" charset="0"/>
              <a:sym typeface="Gill Sans" charset="0"/>
            </a:endParaRPr>
          </a:p>
        </p:txBody>
      </p:sp>
      <p:sp>
        <p:nvSpPr>
          <p:cNvPr id="16" name="椭圆 15"/>
          <p:cNvSpPr/>
          <p:nvPr userDrawn="1"/>
        </p:nvSpPr>
        <p:spPr bwMode="auto">
          <a:xfrm>
            <a:off x="569273" y="4810539"/>
            <a:ext cx="132522" cy="132522"/>
          </a:xfrm>
          <a:prstGeom prst="ellipse">
            <a:avLst/>
          </a:prstGeom>
          <a:solidFill>
            <a:srgbClr val="DC0917"/>
          </a:solidFill>
          <a:ln w="25400" cap="flat" cmpd="sng" algn="ctr">
            <a:noFill/>
            <a:prstDash val="solid"/>
            <a:miter lim="0"/>
            <a:headEnd type="none" w="med" len="med"/>
            <a:tailEnd type="none" w="med" len="med"/>
          </a:ln>
          <a:effectLst/>
        </p:spPr>
        <p:txBody>
          <a:bodyPr vert="horz" wrap="square" lIns="50800" tIns="50800" rIns="50800" bIns="50800" numCol="1" rtlCol="0" anchor="ctr" anchorCtr="0" compatLnSpc="1"/>
          <a:lstStyle/>
          <a:p>
            <a:pPr marL="342900" marR="0" indent="0" algn="ctr" defTabSz="825500" rtl="0" eaLnBrk="1" fontAlgn="base" latinLnBrk="0" hangingPunct="0">
              <a:lnSpc>
                <a:spcPct val="100000"/>
              </a:lnSpc>
              <a:spcBef>
                <a:spcPct val="0"/>
              </a:spcBef>
              <a:spcAft>
                <a:spcPct val="0"/>
              </a:spcAft>
              <a:buClrTx/>
              <a:buSzTx/>
              <a:buFontTx/>
              <a:buNone/>
            </a:pPr>
            <a:endParaRPr kumimoji="0" lang="zh-CN" altLang="en-US" sz="5800" b="0" i="0" u="none" strike="noStrike" cap="none" normalizeH="0" baseline="0">
              <a:ln>
                <a:noFill/>
              </a:ln>
              <a:solidFill>
                <a:srgbClr val="000000"/>
              </a:solidFill>
              <a:effectLst/>
              <a:latin typeface="Gill Sans" charset="0"/>
              <a:ea typeface="MS PGothic" panose="020B0600070205080204" charset="-128"/>
              <a:cs typeface="Gill Sans" charset="0"/>
              <a:sym typeface="Gill Sans" charset="0"/>
            </a:endParaRPr>
          </a:p>
        </p:txBody>
      </p:sp>
      <p:sp>
        <p:nvSpPr>
          <p:cNvPr id="17" name="椭圆 16"/>
          <p:cNvSpPr/>
          <p:nvPr userDrawn="1"/>
        </p:nvSpPr>
        <p:spPr bwMode="auto">
          <a:xfrm>
            <a:off x="734926" y="4810539"/>
            <a:ext cx="132522" cy="132522"/>
          </a:xfrm>
          <a:prstGeom prst="ellipse">
            <a:avLst/>
          </a:prstGeom>
          <a:solidFill>
            <a:srgbClr val="DC0917"/>
          </a:solidFill>
          <a:ln w="25400" cap="flat" cmpd="sng" algn="ctr">
            <a:noFill/>
            <a:prstDash val="solid"/>
            <a:miter lim="0"/>
            <a:headEnd type="none" w="med" len="med"/>
            <a:tailEnd type="none" w="med" len="med"/>
          </a:ln>
          <a:effectLst/>
        </p:spPr>
        <p:txBody>
          <a:bodyPr vert="horz" wrap="square" lIns="50800" tIns="50800" rIns="50800" bIns="50800" numCol="1" rtlCol="0" anchor="ctr" anchorCtr="0" compatLnSpc="1"/>
          <a:lstStyle/>
          <a:p>
            <a:pPr marL="342900" marR="0" indent="0" algn="ctr" defTabSz="825500" rtl="0" eaLnBrk="1" fontAlgn="base" latinLnBrk="0" hangingPunct="0">
              <a:lnSpc>
                <a:spcPct val="100000"/>
              </a:lnSpc>
              <a:spcBef>
                <a:spcPct val="0"/>
              </a:spcBef>
              <a:spcAft>
                <a:spcPct val="0"/>
              </a:spcAft>
              <a:buClrTx/>
              <a:buSzTx/>
              <a:buFontTx/>
              <a:buNone/>
            </a:pPr>
            <a:endParaRPr kumimoji="0" lang="zh-CN" altLang="en-US" sz="5800" b="0" i="0" u="none" strike="noStrike" cap="none" normalizeH="0" baseline="0">
              <a:ln>
                <a:noFill/>
              </a:ln>
              <a:solidFill>
                <a:srgbClr val="000000"/>
              </a:solidFill>
              <a:effectLst/>
              <a:latin typeface="Gill Sans" charset="0"/>
              <a:ea typeface="MS PGothic" panose="020B0600070205080204" charset="-128"/>
              <a:cs typeface="Gill Sans" charset="0"/>
              <a:sym typeface="Gill Sans" charset="0"/>
            </a:endParaRPr>
          </a:p>
        </p:txBody>
      </p:sp>
    </p:spTree>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 id="2147484629" r:id="rId12"/>
    <p:sldLayoutId id="2147484630" r:id="rId13"/>
    <p:sldLayoutId id="2147484631" r:id="rId14"/>
    <p:sldLayoutId id="2147484632" r:id="rId15"/>
    <p:sldLayoutId id="2147484633" r:id="rId16"/>
    <p:sldLayoutId id="2147484634" r:id="rId17"/>
    <p:sldLayoutId id="2147484635" r:id="rId18"/>
    <p:sldLayoutId id="2147484636" r:id="rId19"/>
    <p:sldLayoutId id="2147484637" r:id="rId20"/>
    <p:sldLayoutId id="2147484638" r:id="rId21"/>
    <p:sldLayoutId id="2147484639" r:id="rId22"/>
    <p:sldLayoutId id="2147484640" r:id="rId23"/>
    <p:sldLayoutId id="2147484641" r:id="rId24"/>
    <p:sldLayoutId id="2147484642" r:id="rId25"/>
    <p:sldLayoutId id="2147484643" r:id="rId26"/>
    <p:sldLayoutId id="2147484644" r:id="rId27"/>
    <p:sldLayoutId id="2147483651" r:id="rId28"/>
    <p:sldLayoutId id="2147483652" r:id="rId29"/>
    <p:sldLayoutId id="2147483653" r:id="rId30"/>
    <p:sldLayoutId id="2147483654" r:id="rId31"/>
    <p:sldLayoutId id="2147483655" r:id="rId32"/>
    <p:sldLayoutId id="2147483656" r:id="rId33"/>
    <p:sldLayoutId id="2147483657" r:id="rId34"/>
    <p:sldLayoutId id="2147483658" r:id="rId35"/>
    <p:sldLayoutId id="2147483659" r:id="rId36"/>
    <p:sldLayoutId id="2147483660" r:id="rId37"/>
    <p:sldLayoutId id="2147483661" r:id="rId3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9" name="组合 58"/>
          <p:cNvGrpSpPr/>
          <p:nvPr/>
        </p:nvGrpSpPr>
        <p:grpSpPr>
          <a:xfrm>
            <a:off x="1441138" y="1419620"/>
            <a:ext cx="6436278" cy="2459208"/>
            <a:chOff x="2015877" y="3135582"/>
            <a:chExt cx="5655799" cy="1067080"/>
          </a:xfrm>
        </p:grpSpPr>
        <p:sp>
          <p:nvSpPr>
            <p:cNvPr id="60" name="TextBox 100"/>
            <p:cNvSpPr txBox="1"/>
            <p:nvPr/>
          </p:nvSpPr>
          <p:spPr>
            <a:xfrm>
              <a:off x="3931279" y="3688167"/>
              <a:ext cx="1711753" cy="146903"/>
            </a:xfrm>
            <a:prstGeom prst="rect">
              <a:avLst/>
            </a:prstGeom>
            <a:noFill/>
          </p:spPr>
          <p:txBody>
            <a:bodyPr wrap="none" rtlCol="0">
              <a:spAutoFit/>
            </a:bodyP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学末总结  项目报告</a:t>
              </a:r>
            </a:p>
          </p:txBody>
        </p:sp>
        <p:sp>
          <p:nvSpPr>
            <p:cNvPr id="61" name="TextBox 101"/>
            <p:cNvSpPr txBox="1"/>
            <p:nvPr/>
          </p:nvSpPr>
          <p:spPr>
            <a:xfrm>
              <a:off x="4632126" y="4115856"/>
              <a:ext cx="162329" cy="86806"/>
            </a:xfrm>
            <a:prstGeom prst="rect">
              <a:avLst/>
            </a:prstGeom>
            <a:noFill/>
          </p:spPr>
          <p:txBody>
            <a:bodyPr wrap="none" rtlCol="0">
              <a:spAutoFit/>
            </a:bodyPr>
            <a:lstStyle/>
            <a:p>
              <a:pPr algn="ctr"/>
              <a:endParaRPr lang="zh-CN" altLang="en-US" sz="700" dirty="0">
                <a:solidFill>
                  <a:schemeClr val="bg1"/>
                </a:solidFill>
                <a:ea typeface="宋体" panose="02010600030101010101" pitchFamily="2" charset="-122"/>
              </a:endParaRPr>
            </a:p>
          </p:txBody>
        </p:sp>
        <p:sp>
          <p:nvSpPr>
            <p:cNvPr id="62" name="圆角矩形 61"/>
            <p:cNvSpPr/>
            <p:nvPr/>
          </p:nvSpPr>
          <p:spPr>
            <a:xfrm>
              <a:off x="2015877" y="3135582"/>
              <a:ext cx="5655799" cy="504056"/>
            </a:xfrm>
            <a:prstGeom prst="roundRect">
              <a:avLst>
                <a:gd name="adj" fmla="val 42270"/>
              </a:avLst>
            </a:prstGeom>
            <a:no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63" name="TextBox 103"/>
            <p:cNvSpPr txBox="1"/>
            <p:nvPr/>
          </p:nvSpPr>
          <p:spPr>
            <a:xfrm>
              <a:off x="2968958" y="3323053"/>
              <a:ext cx="3768337" cy="253741"/>
            </a:xfrm>
            <a:prstGeom prst="rect">
              <a:avLst/>
            </a:prstGeom>
            <a:noFill/>
          </p:spPr>
          <p:txBody>
            <a:bodyPr wrap="none" rtlCol="0">
              <a:spAutoFit/>
            </a:bodyPr>
            <a:lstStyle/>
            <a:p>
              <a:pPr algn="ctr"/>
              <a:r>
                <a:rPr lang="zh-CN" altLang="zh-CN" sz="3200" b="1" dirty="0">
                  <a:solidFill>
                    <a:schemeClr val="tx1"/>
                  </a:solidFill>
                  <a:latin typeface="微软雅黑" panose="020B0503020204020204" pitchFamily="34" charset="-122"/>
                  <a:ea typeface="微软雅黑" panose="020B0503020204020204" pitchFamily="34" charset="-122"/>
                </a:rPr>
                <a:t>王屋山第二组项目总结</a:t>
              </a:r>
            </a:p>
          </p:txBody>
        </p:sp>
      </p:grpSp>
    </p:spTree>
    <p:custDataLst>
      <p:tags r:id="rId1"/>
    </p:custData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10</a:t>
            </a:fld>
            <a:endParaRPr lang="es-ES" dirty="0"/>
          </a:p>
        </p:txBody>
      </p:sp>
      <p:sp>
        <p:nvSpPr>
          <p:cNvPr id="3" name="文本框 2"/>
          <p:cNvSpPr txBox="1"/>
          <p:nvPr/>
        </p:nvSpPr>
        <p:spPr>
          <a:xfrm>
            <a:off x="3553460" y="159387"/>
            <a:ext cx="1313180" cy="430887"/>
          </a:xfrm>
          <a:prstGeom prst="rect">
            <a:avLst/>
          </a:prstGeom>
          <a:noFill/>
        </p:spPr>
        <p:txBody>
          <a:bodyPr wrap="none" rtlCol="0">
            <a:spAutoFit/>
          </a:bodyPr>
          <a:lstStyle/>
          <a:p>
            <a:r>
              <a:rPr lang="zh-CN" altLang="en-US" dirty="0" smtClean="0">
                <a:solidFill>
                  <a:schemeClr val="tx1"/>
                </a:solidFill>
              </a:rPr>
              <a:t>权限管理</a:t>
            </a:r>
            <a:endParaRPr lang="zh-CN" altLang="en-US" dirty="0">
              <a:solidFill>
                <a:schemeClr val="tx1"/>
              </a:solidFill>
            </a:endParaRPr>
          </a:p>
        </p:txBody>
      </p:sp>
      <p:sp>
        <p:nvSpPr>
          <p:cNvPr id="4" name="文本框 3"/>
          <p:cNvSpPr txBox="1"/>
          <p:nvPr/>
        </p:nvSpPr>
        <p:spPr>
          <a:xfrm>
            <a:off x="107504" y="866573"/>
            <a:ext cx="3568992" cy="2031325"/>
          </a:xfrm>
          <a:prstGeom prst="rect">
            <a:avLst/>
          </a:prstGeom>
          <a:noFill/>
        </p:spPr>
        <p:txBody>
          <a:bodyPr wrap="square" rtlCol="0">
            <a:spAutoFit/>
          </a:bodyPr>
          <a:lstStyle/>
          <a:p>
            <a:pPr algn="l"/>
            <a:r>
              <a:rPr lang="zh-CN" altLang="en-US" sz="1800" dirty="0">
                <a:solidFill>
                  <a:schemeClr val="tx1"/>
                </a:solidFill>
                <a:latin typeface="华文仿宋" panose="02010600040101010101" pitchFamily="2" charset="-122"/>
                <a:ea typeface="华文仿宋" panose="02010600040101010101" pitchFamily="2" charset="-122"/>
                <a:sym typeface="+mn-ea"/>
              </a:rPr>
              <a:t>角色设定</a:t>
            </a:r>
            <a:r>
              <a:rPr lang="zh-CN" altLang="en-US" sz="1800" dirty="0" smtClean="0">
                <a:solidFill>
                  <a:schemeClr val="tx1"/>
                </a:solidFill>
                <a:latin typeface="华文仿宋" panose="02010600040101010101" pitchFamily="2" charset="-122"/>
                <a:ea typeface="华文仿宋" panose="02010600040101010101" pitchFamily="2" charset="-122"/>
                <a:sym typeface="+mn-ea"/>
              </a:rPr>
              <a:t>页面：</a:t>
            </a:r>
            <a:endParaRPr lang="en-US" altLang="zh-CN" sz="1800" dirty="0" smtClean="0">
              <a:solidFill>
                <a:schemeClr val="tx1"/>
              </a:solidFill>
              <a:latin typeface="华文仿宋" panose="02010600040101010101" pitchFamily="2" charset="-122"/>
              <a:ea typeface="华文仿宋" panose="02010600040101010101" pitchFamily="2" charset="-122"/>
              <a:sym typeface="+mn-ea"/>
            </a:endParaRPr>
          </a:p>
          <a:p>
            <a:pPr algn="l"/>
            <a:r>
              <a:rPr lang="en-US" altLang="zh-CN" sz="1800" dirty="0">
                <a:solidFill>
                  <a:schemeClr val="tx1"/>
                </a:solidFill>
                <a:latin typeface="华文仿宋" panose="02010600040101010101" pitchFamily="2" charset="-122"/>
                <a:ea typeface="华文仿宋" panose="02010600040101010101" pitchFamily="2" charset="-122"/>
                <a:sym typeface="+mn-ea"/>
              </a:rPr>
              <a:t> </a:t>
            </a:r>
            <a:r>
              <a:rPr lang="en-US" altLang="zh-CN" sz="1800" dirty="0" smtClean="0">
                <a:solidFill>
                  <a:schemeClr val="tx1"/>
                </a:solidFill>
                <a:latin typeface="华文仿宋" panose="02010600040101010101" pitchFamily="2" charset="-122"/>
                <a:ea typeface="华文仿宋" panose="02010600040101010101" pitchFamily="2" charset="-122"/>
                <a:sym typeface="+mn-ea"/>
              </a:rPr>
              <a:t> </a:t>
            </a:r>
            <a:r>
              <a:rPr lang="zh-CN" altLang="en-US" sz="1800" dirty="0" smtClean="0">
                <a:solidFill>
                  <a:schemeClr val="tx1"/>
                </a:solidFill>
                <a:latin typeface="华文仿宋" panose="02010600040101010101" pitchFamily="2" charset="-122"/>
                <a:ea typeface="华文仿宋" panose="02010600040101010101" pitchFamily="2" charset="-122"/>
                <a:sym typeface="+mn-ea"/>
              </a:rPr>
              <a:t>此处</a:t>
            </a:r>
            <a:r>
              <a:rPr lang="zh-CN" altLang="en-US" sz="1800" dirty="0">
                <a:solidFill>
                  <a:schemeClr val="tx1"/>
                </a:solidFill>
                <a:latin typeface="华文仿宋" panose="02010600040101010101" pitchFamily="2" charset="-122"/>
                <a:ea typeface="华文仿宋" panose="02010600040101010101" pitchFamily="2" charset="-122"/>
                <a:sym typeface="+mn-ea"/>
              </a:rPr>
              <a:t>为管理层</a:t>
            </a:r>
            <a:r>
              <a:rPr lang="zh-CN" altLang="en-US" sz="1800" dirty="0" smtClean="0">
                <a:solidFill>
                  <a:schemeClr val="tx1"/>
                </a:solidFill>
                <a:latin typeface="华文仿宋" panose="02010600040101010101" pitchFamily="2" charset="-122"/>
                <a:ea typeface="华文仿宋" panose="02010600040101010101" pitchFamily="2" charset="-122"/>
                <a:sym typeface="+mn-ea"/>
              </a:rPr>
              <a:t>使用</a:t>
            </a:r>
            <a:r>
              <a:rPr lang="zh-CN" altLang="en-US" sz="1800" dirty="0">
                <a:solidFill>
                  <a:schemeClr val="tx1"/>
                </a:solidFill>
                <a:latin typeface="华文仿宋" panose="02010600040101010101" pitchFamily="2" charset="-122"/>
                <a:ea typeface="华文仿宋" panose="02010600040101010101" pitchFamily="2" charset="-122"/>
                <a:sym typeface="+mn-ea"/>
              </a:rPr>
              <a:t>，</a:t>
            </a:r>
            <a:r>
              <a:rPr lang="en-US" altLang="zh-CN" sz="1800" dirty="0" smtClean="0">
                <a:solidFill>
                  <a:schemeClr val="tx1"/>
                </a:solidFill>
                <a:latin typeface="华文仿宋" panose="02010600040101010101" pitchFamily="2" charset="-122"/>
                <a:ea typeface="华文仿宋" panose="02010600040101010101" pitchFamily="2" charset="-122"/>
                <a:sym typeface="+mn-ea"/>
              </a:rPr>
              <a:t> </a:t>
            </a:r>
            <a:r>
              <a:rPr lang="zh-CN" altLang="en-US" sz="1800" dirty="0" smtClean="0">
                <a:solidFill>
                  <a:schemeClr val="tx1"/>
                </a:solidFill>
                <a:latin typeface="华文仿宋" panose="02010600040101010101" pitchFamily="2" charset="-122"/>
                <a:ea typeface="华文仿宋" panose="02010600040101010101" pitchFamily="2" charset="-122"/>
                <a:sym typeface="+mn-ea"/>
              </a:rPr>
              <a:t>进行</a:t>
            </a:r>
            <a:r>
              <a:rPr lang="zh-CN" altLang="en-US" sz="1800" dirty="0">
                <a:solidFill>
                  <a:schemeClr val="tx1"/>
                </a:solidFill>
                <a:latin typeface="华文仿宋" panose="02010600040101010101" pitchFamily="2" charset="-122"/>
                <a:ea typeface="华文仿宋" panose="02010600040101010101" pitchFamily="2" charset="-122"/>
                <a:sym typeface="+mn-ea"/>
              </a:rPr>
              <a:t>角色</a:t>
            </a:r>
            <a:r>
              <a:rPr lang="zh-CN" altLang="en-US" sz="1800" dirty="0" smtClean="0">
                <a:solidFill>
                  <a:schemeClr val="tx1"/>
                </a:solidFill>
                <a:latin typeface="华文仿宋" panose="02010600040101010101" pitchFamily="2" charset="-122"/>
                <a:ea typeface="华文仿宋" panose="02010600040101010101" pitchFamily="2" charset="-122"/>
                <a:sym typeface="+mn-ea"/>
              </a:rPr>
              <a:t>创建、介绍</a:t>
            </a:r>
            <a:r>
              <a:rPr lang="zh-CN" altLang="en-US" sz="1800" dirty="0">
                <a:solidFill>
                  <a:schemeClr val="tx1"/>
                </a:solidFill>
                <a:latin typeface="华文仿宋" panose="02010600040101010101" pitchFamily="2" charset="-122"/>
                <a:ea typeface="华文仿宋" panose="02010600040101010101" pitchFamily="2" charset="-122"/>
                <a:sym typeface="+mn-ea"/>
              </a:rPr>
              <a:t>和添加</a:t>
            </a:r>
            <a:r>
              <a:rPr lang="zh-CN" altLang="en-US" sz="1800" dirty="0" smtClean="0">
                <a:solidFill>
                  <a:schemeClr val="tx1"/>
                </a:solidFill>
                <a:latin typeface="华文仿宋" panose="02010600040101010101" pitchFamily="2" charset="-122"/>
                <a:ea typeface="华文仿宋" panose="02010600040101010101" pitchFamily="2" charset="-122"/>
                <a:sym typeface="+mn-ea"/>
              </a:rPr>
              <a:t>权限；角色</a:t>
            </a:r>
            <a:r>
              <a:rPr lang="zh-CN" altLang="en-US" sz="1800" dirty="0">
                <a:solidFill>
                  <a:schemeClr val="tx1"/>
                </a:solidFill>
                <a:latin typeface="华文仿宋" panose="02010600040101010101" pitchFamily="2" charset="-122"/>
                <a:ea typeface="华文仿宋" panose="02010600040101010101" pitchFamily="2" charset="-122"/>
                <a:sym typeface="+mn-ea"/>
              </a:rPr>
              <a:t>列表中可以查看角色信息和删除</a:t>
            </a:r>
            <a:r>
              <a:rPr lang="zh-CN" altLang="en-US" sz="1800" dirty="0" smtClean="0">
                <a:solidFill>
                  <a:schemeClr val="tx1"/>
                </a:solidFill>
                <a:latin typeface="华文仿宋" panose="02010600040101010101" pitchFamily="2" charset="-122"/>
                <a:ea typeface="华文仿宋" panose="02010600040101010101" pitchFamily="2" charset="-122"/>
                <a:sym typeface="+mn-ea"/>
              </a:rPr>
              <a:t>角色</a:t>
            </a:r>
            <a:r>
              <a:rPr lang="en-US" altLang="zh-CN" sz="1800" dirty="0" smtClean="0">
                <a:solidFill>
                  <a:schemeClr val="tx1"/>
                </a:solidFill>
                <a:latin typeface="华文仿宋" panose="02010600040101010101" pitchFamily="2" charset="-122"/>
                <a:ea typeface="华文仿宋" panose="02010600040101010101" pitchFamily="2" charset="-122"/>
                <a:sym typeface="+mn-ea"/>
              </a:rPr>
              <a:t>. </a:t>
            </a:r>
            <a:r>
              <a:rPr lang="zh-CN" altLang="en-US" sz="1800" dirty="0" smtClean="0">
                <a:solidFill>
                  <a:schemeClr val="tx1"/>
                </a:solidFill>
                <a:latin typeface="华文仿宋" panose="02010600040101010101" pitchFamily="2" charset="-122"/>
                <a:ea typeface="华文仿宋" panose="02010600040101010101" pitchFamily="2" charset="-122"/>
                <a:sym typeface="+mn-ea"/>
              </a:rPr>
              <a:t>在</a:t>
            </a:r>
            <a:r>
              <a:rPr lang="zh-CN" altLang="en-US" sz="1800" dirty="0">
                <a:solidFill>
                  <a:schemeClr val="tx1"/>
                </a:solidFill>
                <a:latin typeface="华文仿宋" panose="02010600040101010101" pitchFamily="2" charset="-122"/>
                <a:ea typeface="华文仿宋" panose="02010600040101010101" pitchFamily="2" charset="-122"/>
                <a:sym typeface="+mn-ea"/>
              </a:rPr>
              <a:t>可添加权限</a:t>
            </a:r>
            <a:r>
              <a:rPr lang="zh-CN" altLang="en-US" sz="1800" dirty="0" smtClean="0">
                <a:solidFill>
                  <a:schemeClr val="tx1"/>
                </a:solidFill>
                <a:latin typeface="华文仿宋" panose="02010600040101010101" pitchFamily="2" charset="-122"/>
                <a:ea typeface="华文仿宋" panose="02010600040101010101" pitchFamily="2" charset="-122"/>
                <a:sym typeface="+mn-ea"/>
              </a:rPr>
              <a:t>侧，只</a:t>
            </a:r>
            <a:r>
              <a:rPr lang="zh-CN" altLang="en-US" sz="1800" dirty="0">
                <a:solidFill>
                  <a:schemeClr val="tx1"/>
                </a:solidFill>
                <a:latin typeface="华文仿宋" panose="02010600040101010101" pitchFamily="2" charset="-122"/>
                <a:ea typeface="华文仿宋" panose="02010600040101010101" pitchFamily="2" charset="-122"/>
                <a:sym typeface="+mn-ea"/>
              </a:rPr>
              <a:t>显示当前登陆用户拥有的</a:t>
            </a:r>
            <a:r>
              <a:rPr lang="zh-CN" altLang="en-US" sz="1800" dirty="0" smtClean="0">
                <a:solidFill>
                  <a:schemeClr val="tx1"/>
                </a:solidFill>
                <a:latin typeface="华文仿宋" panose="02010600040101010101" pitchFamily="2" charset="-122"/>
                <a:ea typeface="华文仿宋" panose="02010600040101010101" pitchFamily="2" charset="-122"/>
                <a:sym typeface="+mn-ea"/>
              </a:rPr>
              <a:t>权限</a:t>
            </a:r>
            <a:r>
              <a:rPr lang="en-US" altLang="zh-CN" sz="1800" dirty="0" smtClean="0">
                <a:solidFill>
                  <a:schemeClr val="tx1"/>
                </a:solidFill>
                <a:latin typeface="华文仿宋" panose="02010600040101010101" pitchFamily="2" charset="-122"/>
                <a:ea typeface="华文仿宋" panose="02010600040101010101" pitchFamily="2" charset="-122"/>
                <a:sym typeface="+mn-ea"/>
              </a:rPr>
              <a:t>, </a:t>
            </a:r>
            <a:r>
              <a:rPr lang="zh-CN" altLang="en-US" sz="1800" dirty="0" smtClean="0">
                <a:solidFill>
                  <a:schemeClr val="tx1"/>
                </a:solidFill>
                <a:latin typeface="华文仿宋" panose="02010600040101010101" pitchFamily="2" charset="-122"/>
                <a:ea typeface="华文仿宋" panose="02010600040101010101" pitchFamily="2" charset="-122"/>
                <a:sym typeface="+mn-ea"/>
              </a:rPr>
              <a:t>提交后</a:t>
            </a:r>
            <a:r>
              <a:rPr lang="en-US" altLang="zh-CN" sz="1800" dirty="0" smtClean="0">
                <a:solidFill>
                  <a:schemeClr val="tx1"/>
                </a:solidFill>
                <a:latin typeface="华文仿宋" panose="02010600040101010101" pitchFamily="2" charset="-122"/>
                <a:ea typeface="华文仿宋" panose="02010600040101010101" pitchFamily="2" charset="-122"/>
                <a:sym typeface="+mn-ea"/>
              </a:rPr>
              <a:t> </a:t>
            </a:r>
            <a:r>
              <a:rPr lang="zh-CN" altLang="en-US" sz="1800" dirty="0" smtClean="0">
                <a:solidFill>
                  <a:schemeClr val="tx1"/>
                </a:solidFill>
                <a:latin typeface="华文仿宋" panose="02010600040101010101" pitchFamily="2" charset="-122"/>
                <a:ea typeface="华文仿宋" panose="02010600040101010101" pitchFamily="2" charset="-122"/>
                <a:sym typeface="+mn-ea"/>
              </a:rPr>
              <a:t>会</a:t>
            </a:r>
            <a:r>
              <a:rPr lang="zh-CN" altLang="en-US" sz="1800" dirty="0">
                <a:solidFill>
                  <a:schemeClr val="tx1"/>
                </a:solidFill>
                <a:latin typeface="华文仿宋" panose="02010600040101010101" pitchFamily="2" charset="-122"/>
                <a:ea typeface="华文仿宋" panose="02010600040101010101" pitchFamily="2" charset="-122"/>
                <a:sym typeface="+mn-ea"/>
              </a:rPr>
              <a:t>在下表</a:t>
            </a:r>
            <a:r>
              <a:rPr lang="zh-CN" altLang="en-US" sz="1800" dirty="0" smtClean="0">
                <a:solidFill>
                  <a:schemeClr val="tx1"/>
                </a:solidFill>
                <a:latin typeface="华文仿宋" panose="02010600040101010101" pitchFamily="2" charset="-122"/>
                <a:ea typeface="华文仿宋" panose="02010600040101010101" pitchFamily="2" charset="-122"/>
                <a:sym typeface="+mn-ea"/>
              </a:rPr>
              <a:t>显示</a:t>
            </a:r>
            <a:r>
              <a:rPr lang="en-US" altLang="zh-CN" sz="1800" dirty="0" smtClean="0">
                <a:solidFill>
                  <a:schemeClr val="tx1"/>
                </a:solidFill>
                <a:latin typeface="华文仿宋" panose="02010600040101010101" pitchFamily="2" charset="-122"/>
                <a:ea typeface="华文仿宋" panose="02010600040101010101" pitchFamily="2" charset="-122"/>
                <a:sym typeface="+mn-ea"/>
              </a:rPr>
              <a:t>.</a:t>
            </a:r>
            <a:endParaRPr lang="zh-CN" altLang="en-US" sz="1800" dirty="0">
              <a:solidFill>
                <a:schemeClr val="tx1"/>
              </a:solidFill>
              <a:latin typeface="华文仿宋" panose="02010600040101010101" pitchFamily="2" charset="-122"/>
              <a:ea typeface="华文仿宋" panose="02010600040101010101" pitchFamily="2" charset="-122"/>
              <a:sym typeface="+mn-ea"/>
            </a:endParaRPr>
          </a:p>
        </p:txBody>
      </p:sp>
      <p:pic>
        <p:nvPicPr>
          <p:cNvPr id="7" name="图片 6"/>
          <p:cNvPicPr/>
          <p:nvPr/>
        </p:nvPicPr>
        <p:blipFill>
          <a:blip r:embed="rId2"/>
          <a:stretch>
            <a:fillRect/>
          </a:stretch>
        </p:blipFill>
        <p:spPr>
          <a:xfrm>
            <a:off x="4788024" y="987574"/>
            <a:ext cx="4171950" cy="3543230"/>
          </a:xfrm>
          <a:prstGeom prst="rect">
            <a:avLst/>
          </a:prstGeom>
        </p:spPr>
      </p:pic>
      <p:pic>
        <p:nvPicPr>
          <p:cNvPr id="8" name="图片 7"/>
          <p:cNvPicPr/>
          <p:nvPr/>
        </p:nvPicPr>
        <p:blipFill>
          <a:blip r:embed="rId3"/>
          <a:stretch>
            <a:fillRect/>
          </a:stretch>
        </p:blipFill>
        <p:spPr>
          <a:xfrm>
            <a:off x="807870" y="3651870"/>
            <a:ext cx="3429242" cy="1377562"/>
          </a:xfrm>
          <a:prstGeom prst="rect">
            <a:avLst/>
          </a:prstGeom>
        </p:spPr>
      </p:pic>
    </p:spTree>
    <p:extLst>
      <p:ext uri="{BB962C8B-B14F-4D97-AF65-F5344CB8AC3E}">
        <p14:creationId xmlns:p14="http://schemas.microsoft.com/office/powerpoint/2010/main" val="14168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11</a:t>
            </a:fld>
            <a:endParaRPr lang="es-ES" dirty="0"/>
          </a:p>
        </p:txBody>
      </p:sp>
      <p:sp>
        <p:nvSpPr>
          <p:cNvPr id="3" name="文本框 2"/>
          <p:cNvSpPr txBox="1"/>
          <p:nvPr/>
        </p:nvSpPr>
        <p:spPr>
          <a:xfrm>
            <a:off x="3553460" y="159387"/>
            <a:ext cx="1313180" cy="430887"/>
          </a:xfrm>
          <a:prstGeom prst="rect">
            <a:avLst/>
          </a:prstGeom>
          <a:noFill/>
        </p:spPr>
        <p:txBody>
          <a:bodyPr wrap="none" rtlCol="0">
            <a:spAutoFit/>
          </a:bodyPr>
          <a:lstStyle/>
          <a:p>
            <a:r>
              <a:rPr lang="zh-CN" altLang="en-US" dirty="0" smtClean="0">
                <a:solidFill>
                  <a:schemeClr val="tx1"/>
                </a:solidFill>
              </a:rPr>
              <a:t>权限管理</a:t>
            </a:r>
            <a:endParaRPr lang="zh-CN" altLang="en-US" dirty="0">
              <a:solidFill>
                <a:schemeClr val="tx1"/>
              </a:solidFill>
            </a:endParaRPr>
          </a:p>
        </p:txBody>
      </p:sp>
      <p:sp>
        <p:nvSpPr>
          <p:cNvPr id="4" name="文本框 3"/>
          <p:cNvSpPr txBox="1"/>
          <p:nvPr/>
        </p:nvSpPr>
        <p:spPr>
          <a:xfrm>
            <a:off x="467544" y="784059"/>
            <a:ext cx="3384376" cy="2800767"/>
          </a:xfrm>
          <a:prstGeom prst="rect">
            <a:avLst/>
          </a:prstGeom>
          <a:noFill/>
        </p:spPr>
        <p:txBody>
          <a:bodyPr wrap="square" rtlCol="0">
            <a:spAutoFit/>
          </a:bodyPr>
          <a:lstStyle/>
          <a:p>
            <a:pPr algn="l"/>
            <a:r>
              <a:rPr lang="zh-CN" altLang="en-US" sz="1600" dirty="0">
                <a:solidFill>
                  <a:schemeClr val="tx1"/>
                </a:solidFill>
                <a:latin typeface="华文仿宋" panose="02010600040101010101" pitchFamily="2" charset="-122"/>
                <a:ea typeface="华文仿宋" panose="02010600040101010101" pitchFamily="2" charset="-122"/>
                <a:sym typeface="+mn-ea"/>
              </a:rPr>
              <a:t>权限分配页面：</a:t>
            </a:r>
          </a:p>
          <a:p>
            <a:pPr algn="l"/>
            <a:r>
              <a:rPr lang="zh-CN" altLang="en-US" sz="1600" dirty="0" smtClean="0">
                <a:solidFill>
                  <a:schemeClr val="tx1"/>
                </a:solidFill>
                <a:latin typeface="华文仿宋" panose="02010600040101010101" pitchFamily="2" charset="-122"/>
                <a:ea typeface="华文仿宋" panose="02010600040101010101" pitchFamily="2" charset="-122"/>
                <a:sym typeface="+mn-ea"/>
              </a:rPr>
              <a:t>    此处</a:t>
            </a:r>
            <a:r>
              <a:rPr lang="zh-CN" altLang="en-US" sz="1600" dirty="0">
                <a:solidFill>
                  <a:schemeClr val="tx1"/>
                </a:solidFill>
                <a:latin typeface="华文仿宋" panose="02010600040101010101" pitchFamily="2" charset="-122"/>
                <a:ea typeface="华文仿宋" panose="02010600040101010101" pitchFamily="2" charset="-122"/>
                <a:sym typeface="+mn-ea"/>
              </a:rPr>
              <a:t>为管理层使用，可以对直属下属进行授权操作，并可以查看</a:t>
            </a:r>
            <a:r>
              <a:rPr lang="zh-CN" altLang="en-US" sz="1600" dirty="0" smtClean="0">
                <a:solidFill>
                  <a:schemeClr val="tx1"/>
                </a:solidFill>
                <a:latin typeface="华文仿宋" panose="02010600040101010101" pitchFamily="2" charset="-122"/>
                <a:ea typeface="华文仿宋" panose="02010600040101010101" pitchFamily="2" charset="-122"/>
                <a:sym typeface="+mn-ea"/>
              </a:rPr>
              <a:t>下属的权限</a:t>
            </a:r>
            <a:r>
              <a:rPr lang="zh-CN" altLang="en-US" sz="1600" dirty="0">
                <a:solidFill>
                  <a:schemeClr val="tx1"/>
                </a:solidFill>
                <a:latin typeface="华文仿宋" panose="02010600040101010101" pitchFamily="2" charset="-122"/>
                <a:ea typeface="华文仿宋" panose="02010600040101010101" pitchFamily="2" charset="-122"/>
                <a:sym typeface="+mn-ea"/>
              </a:rPr>
              <a:t>信息</a:t>
            </a:r>
            <a:r>
              <a:rPr lang="zh-CN" altLang="en-US" sz="1600" dirty="0" smtClean="0">
                <a:solidFill>
                  <a:schemeClr val="tx1"/>
                </a:solidFill>
                <a:latin typeface="华文仿宋" panose="02010600040101010101" pitchFamily="2" charset="-122"/>
                <a:ea typeface="华文仿宋" panose="02010600040101010101" pitchFamily="2" charset="-122"/>
                <a:sym typeface="+mn-ea"/>
              </a:rPr>
              <a:t>。</a:t>
            </a:r>
            <a:endParaRPr lang="en-US" altLang="zh-CN" sz="1600" dirty="0" smtClean="0">
              <a:solidFill>
                <a:schemeClr val="tx1"/>
              </a:solidFill>
              <a:latin typeface="华文仿宋" panose="02010600040101010101" pitchFamily="2" charset="-122"/>
              <a:ea typeface="华文仿宋" panose="02010600040101010101" pitchFamily="2" charset="-122"/>
              <a:sym typeface="+mn-ea"/>
            </a:endParaRPr>
          </a:p>
          <a:p>
            <a:pPr algn="l"/>
            <a:endParaRPr lang="zh-CN" altLang="en-US" sz="1600" dirty="0">
              <a:solidFill>
                <a:schemeClr val="tx1"/>
              </a:solidFill>
              <a:latin typeface="华文仿宋" panose="02010600040101010101" pitchFamily="2" charset="-122"/>
              <a:ea typeface="华文仿宋" panose="02010600040101010101" pitchFamily="2" charset="-122"/>
              <a:sym typeface="+mn-ea"/>
            </a:endParaRPr>
          </a:p>
          <a:p>
            <a:pPr algn="l"/>
            <a:r>
              <a:rPr lang="zh-CN" altLang="en-US" sz="1600" dirty="0" smtClean="0">
                <a:solidFill>
                  <a:schemeClr val="tx1"/>
                </a:solidFill>
                <a:latin typeface="华文仿宋" panose="02010600040101010101" pitchFamily="2" charset="-122"/>
                <a:ea typeface="华文仿宋" panose="02010600040101010101" pitchFamily="2" charset="-122"/>
                <a:sym typeface="+mn-ea"/>
              </a:rPr>
              <a:t>   员工</a:t>
            </a:r>
            <a:r>
              <a:rPr lang="zh-CN" altLang="en-US" sz="1600" dirty="0">
                <a:solidFill>
                  <a:schemeClr val="tx1"/>
                </a:solidFill>
                <a:latin typeface="华文仿宋" panose="02010600040101010101" pitchFamily="2" charset="-122"/>
                <a:ea typeface="华文仿宋" panose="02010600040101010101" pitchFamily="2" charset="-122"/>
                <a:sym typeface="+mn-ea"/>
              </a:rPr>
              <a:t>姓名下拉框显示该登陆用户的下属名字；选择员工姓名后，在已添加角色里显示该员工拥有的角色，可添加角色里显示登陆用户拥有而该员工没有的角色名称；提交后在下表刷新。</a:t>
            </a:r>
          </a:p>
        </p:txBody>
      </p:sp>
      <p:pic>
        <p:nvPicPr>
          <p:cNvPr id="6" name="图片 5"/>
          <p:cNvPicPr/>
          <p:nvPr/>
        </p:nvPicPr>
        <p:blipFill>
          <a:blip r:embed="rId2"/>
          <a:stretch>
            <a:fillRect/>
          </a:stretch>
        </p:blipFill>
        <p:spPr>
          <a:xfrm>
            <a:off x="4427986" y="771552"/>
            <a:ext cx="4600575" cy="4011910"/>
          </a:xfrm>
          <a:prstGeom prst="rect">
            <a:avLst/>
          </a:prstGeom>
        </p:spPr>
      </p:pic>
    </p:spTree>
    <p:extLst>
      <p:ext uri="{BB962C8B-B14F-4D97-AF65-F5344CB8AC3E}">
        <p14:creationId xmlns:p14="http://schemas.microsoft.com/office/powerpoint/2010/main" val="116793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4"/>
          <p:cNvSpPr txBox="1"/>
          <p:nvPr/>
        </p:nvSpPr>
        <p:spPr>
          <a:xfrm>
            <a:off x="818545" y="3202214"/>
            <a:ext cx="3726414" cy="369332"/>
          </a:xfrm>
          <a:prstGeom prst="rect">
            <a:avLst/>
          </a:prstGeom>
          <a:noFill/>
        </p:spPr>
        <p:txBody>
          <a:bodyPr wrap="square" rtlCol="0">
            <a:spAutoFit/>
          </a:bodyPr>
          <a:lstStyle/>
          <a:p>
            <a:pPr algn="ctr"/>
            <a:r>
              <a:rPr lang="en-US" altLang="zh-CN" sz="1800" b="1" dirty="0" smtClean="0">
                <a:solidFill>
                  <a:schemeClr val="tx1"/>
                </a:solidFill>
                <a:latin typeface="微软雅黑" panose="020B0503020204020204" pitchFamily="34" charset="-122"/>
                <a:ea typeface="微软雅黑" panose="020B0503020204020204" pitchFamily="34" charset="-122"/>
              </a:rPr>
              <a:t>3</a:t>
            </a:r>
            <a:r>
              <a:rPr lang="zh-CN" altLang="en-US" sz="1800" b="1" dirty="0" smtClean="0">
                <a:solidFill>
                  <a:schemeClr val="tx1"/>
                </a:solidFill>
                <a:latin typeface="微软雅黑" panose="020B0503020204020204" pitchFamily="34" charset="-122"/>
                <a:ea typeface="微软雅黑" panose="020B0503020204020204" pitchFamily="34" charset="-122"/>
              </a:rPr>
              <a:t>、人事管理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5" name="TextBox 5"/>
          <p:cNvSpPr txBox="1"/>
          <p:nvPr/>
        </p:nvSpPr>
        <p:spPr>
          <a:xfrm>
            <a:off x="3805172" y="3023376"/>
            <a:ext cx="4171792" cy="600164"/>
          </a:xfrm>
          <a:prstGeom prst="rect">
            <a:avLst/>
          </a:prstGeom>
          <a:noFill/>
        </p:spPr>
        <p:txBody>
          <a:bodyPr wrap="square" rtlCol="0">
            <a:spAutoFit/>
          </a:bodyPr>
          <a:lstStyle/>
          <a:p>
            <a:pPr lvl="1" indent="-128905" algn="l">
              <a:buFont typeface="Wingdings" panose="05000000000000000000" pitchFamily="2" charset="2"/>
              <a:buChar char="l"/>
            </a:pPr>
            <a:r>
              <a:rPr lang="zh-CN" altLang="en-US" sz="1650" dirty="0">
                <a:solidFill>
                  <a:schemeClr val="tx1"/>
                </a:solidFill>
                <a:latin typeface="微软雅黑" panose="020B0503020204020204" pitchFamily="34" charset="-122"/>
                <a:ea typeface="微软雅黑" panose="020B0503020204020204" pitchFamily="34" charset="-122"/>
              </a:rPr>
              <a:t>员工</a:t>
            </a:r>
            <a:r>
              <a:rPr lang="zh-CN" altLang="en-US" sz="1650" dirty="0" smtClean="0">
                <a:solidFill>
                  <a:schemeClr val="tx1"/>
                </a:solidFill>
                <a:latin typeface="微软雅黑" panose="020B0503020204020204" pitchFamily="34" charset="-122"/>
                <a:ea typeface="微软雅黑" panose="020B0503020204020204" pitchFamily="34" charset="-122"/>
              </a:rPr>
              <a:t>管理</a:t>
            </a:r>
            <a:endParaRPr lang="zh-CN" altLang="en-US" sz="1650" dirty="0">
              <a:solidFill>
                <a:schemeClr val="tx1"/>
              </a:solidFill>
              <a:latin typeface="微软雅黑" panose="020B0503020204020204" pitchFamily="34" charset="-122"/>
              <a:ea typeface="微软雅黑" panose="020B0503020204020204" pitchFamily="34" charset="-122"/>
            </a:endParaRPr>
          </a:p>
          <a:p>
            <a:pPr lvl="1" indent="-128905">
              <a:buFont typeface="Wingdings" panose="05000000000000000000" pitchFamily="2" charset="2"/>
              <a:buChar char="l"/>
            </a:pPr>
            <a:endParaRPr lang="zh-CN" altLang="en-US" sz="165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931629" y="3622159"/>
            <a:ext cx="1792499" cy="253916"/>
          </a:xfrm>
          <a:prstGeom prst="rect">
            <a:avLst/>
          </a:prstGeom>
          <a:noFill/>
        </p:spPr>
        <p:txBody>
          <a:bodyPr wrap="square" lIns="0" tIns="0" rIns="0" bIns="0" rtlCol="0">
            <a:spAutoFit/>
          </a:bodyPr>
          <a:lstStyle/>
          <a:p>
            <a:pPr lvl="1" indent="-128905" algn="l">
              <a:buFont typeface="Wingdings" panose="05000000000000000000" pitchFamily="2" charset="2"/>
              <a:buChar char="l"/>
            </a:pPr>
            <a:r>
              <a:rPr lang="zh-CN" altLang="en-US" sz="1650" dirty="0">
                <a:solidFill>
                  <a:schemeClr val="tx1"/>
                </a:solidFill>
                <a:latin typeface="微软雅黑" panose="020B0503020204020204" pitchFamily="34" charset="-122"/>
                <a:ea typeface="微软雅黑" panose="020B0503020204020204" pitchFamily="34" charset="-122"/>
              </a:rPr>
              <a:t>部门</a:t>
            </a:r>
            <a:r>
              <a:rPr lang="zh-CN" altLang="en-US" sz="1650" dirty="0" smtClean="0">
                <a:solidFill>
                  <a:schemeClr val="tx1"/>
                </a:solidFill>
                <a:latin typeface="微软雅黑" panose="020B0503020204020204" pitchFamily="34" charset="-122"/>
                <a:ea typeface="微软雅黑" panose="020B0503020204020204" pitchFamily="34" charset="-122"/>
              </a:rPr>
              <a:t>管理</a:t>
            </a:r>
            <a:endParaRPr lang="zh-CN" altLang="en-US" sz="1650" dirty="0">
              <a:solidFill>
                <a:schemeClr val="tx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flipV="1">
            <a:off x="3643597" y="2845419"/>
            <a:ext cx="0" cy="13012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13</a:t>
            </a:fld>
            <a:endParaRPr lang="zh-CN" altLang="en-US"/>
          </a:p>
        </p:txBody>
      </p:sp>
      <p:sp>
        <p:nvSpPr>
          <p:cNvPr id="57" name="矩形 56"/>
          <p:cNvSpPr/>
          <p:nvPr/>
        </p:nvSpPr>
        <p:spPr>
          <a:xfrm>
            <a:off x="3145632" y="227425"/>
            <a:ext cx="2723823" cy="430887"/>
          </a:xfrm>
          <a:prstGeom prst="rect">
            <a:avLst/>
          </a:prstGeom>
        </p:spPr>
        <p:txBody>
          <a:bodyPr wrap="none">
            <a:spAutoFit/>
          </a:bodyPr>
          <a:lstStyle/>
          <a:p>
            <a:pPr lvl="0" algn="ctr" defTabSz="685165">
              <a:spcBef>
                <a:spcPct val="20000"/>
              </a:spcBef>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人事管理之部门管理</a:t>
            </a:r>
          </a:p>
        </p:txBody>
      </p:sp>
      <p:pic>
        <p:nvPicPr>
          <p:cNvPr id="6" name="图片 5" descr="IIR]I$)Q}@IYWHOB2INOSPV"/>
          <p:cNvPicPr>
            <a:picLocks noChangeAspect="1"/>
          </p:cNvPicPr>
          <p:nvPr/>
        </p:nvPicPr>
        <p:blipFill>
          <a:blip r:embed="rId3"/>
          <a:stretch>
            <a:fillRect/>
          </a:stretch>
        </p:blipFill>
        <p:spPr>
          <a:xfrm>
            <a:off x="455606" y="843559"/>
            <a:ext cx="8076834" cy="4036028"/>
          </a:xfrm>
          <a:prstGeom prst="rect">
            <a:avLst/>
          </a:prstGeom>
        </p:spPr>
      </p:pic>
      <p:sp>
        <p:nvSpPr>
          <p:cNvPr id="7" name="文本框 6"/>
          <p:cNvSpPr txBox="1"/>
          <p:nvPr/>
        </p:nvSpPr>
        <p:spPr>
          <a:xfrm>
            <a:off x="4170684" y="1019813"/>
            <a:ext cx="2985135" cy="430887"/>
          </a:xfrm>
          <a:prstGeom prst="rect">
            <a:avLst/>
          </a:prstGeom>
          <a:noFill/>
        </p:spPr>
        <p:txBody>
          <a:bodyPr wrap="square" rtlCol="0">
            <a:spAutoFit/>
          </a:bodyPr>
          <a:lstStyle/>
          <a:p>
            <a:r>
              <a:rPr lang="zh-CN" altLang="en-US"/>
              <a:t>自己介绍替换文字即可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14</a:t>
            </a:fld>
            <a:endParaRPr lang="zh-CN" altLang="en-US"/>
          </a:p>
        </p:txBody>
      </p:sp>
      <p:sp>
        <p:nvSpPr>
          <p:cNvPr id="48" name="Content Placeholder 2"/>
          <p:cNvSpPr txBox="1"/>
          <p:nvPr/>
        </p:nvSpPr>
        <p:spPr bwMode="auto">
          <a:xfrm>
            <a:off x="445569" y="3040241"/>
            <a:ext cx="2110211" cy="8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lvl="0" algn="ctr" defTabSz="685165">
              <a:spcBef>
                <a:spcPct val="20000"/>
              </a:spcBef>
              <a:defRPr/>
            </a:pPr>
            <a:endPar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cs typeface="Raleway Light"/>
            </a:endParaRPr>
          </a:p>
        </p:txBody>
      </p:sp>
      <p:sp>
        <p:nvSpPr>
          <p:cNvPr id="49" name="Content Placeholder 2"/>
          <p:cNvSpPr txBox="1"/>
          <p:nvPr/>
        </p:nvSpPr>
        <p:spPr bwMode="auto">
          <a:xfrm>
            <a:off x="2537605" y="3040241"/>
            <a:ext cx="2110211" cy="8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lvl="0" algn="ctr" defTabSz="685165">
              <a:spcBef>
                <a:spcPct val="20000"/>
              </a:spcBef>
              <a:defRPr/>
            </a:pPr>
            <a:endPar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cs typeface="Raleway Light"/>
            </a:endParaRPr>
          </a:p>
        </p:txBody>
      </p:sp>
      <p:sp>
        <p:nvSpPr>
          <p:cNvPr id="50" name="Content Placeholder 2"/>
          <p:cNvSpPr txBox="1"/>
          <p:nvPr/>
        </p:nvSpPr>
        <p:spPr bwMode="auto">
          <a:xfrm>
            <a:off x="4629641" y="3040241"/>
            <a:ext cx="2110211" cy="8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lvl="0" algn="ctr" defTabSz="685165">
              <a:spcBef>
                <a:spcPct val="20000"/>
              </a:spcBef>
              <a:defRPr/>
            </a:pPr>
            <a:endPar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cs typeface="Raleway Light"/>
            </a:endParaRPr>
          </a:p>
        </p:txBody>
      </p:sp>
      <p:sp>
        <p:nvSpPr>
          <p:cNvPr id="67" name="矩形 66"/>
          <p:cNvSpPr/>
          <p:nvPr/>
        </p:nvSpPr>
        <p:spPr>
          <a:xfrm>
            <a:off x="3238606" y="227425"/>
            <a:ext cx="2537874" cy="430887"/>
          </a:xfrm>
          <a:prstGeom prst="rect">
            <a:avLst/>
          </a:prstGeom>
        </p:spPr>
        <p:txBody>
          <a:bodyPr wrap="none">
            <a:spAutoFit/>
          </a:bodyPr>
          <a:lstStyle/>
          <a:p>
            <a:pPr lvl="0" algn="ctr" defTabSz="685165">
              <a:spcBef>
                <a:spcPct val="20000"/>
              </a:spcBef>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人事部门</a:t>
            </a:r>
            <a:r>
              <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xxxx</a:t>
            </a: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介绍</a:t>
            </a:r>
          </a:p>
        </p:txBody>
      </p:sp>
      <p:pic>
        <p:nvPicPr>
          <p:cNvPr id="54" name="图片 53" descr="111"/>
          <p:cNvPicPr>
            <a:picLocks noChangeAspect="1"/>
          </p:cNvPicPr>
          <p:nvPr/>
        </p:nvPicPr>
        <p:blipFill>
          <a:blip r:embed="rId3"/>
          <a:stretch>
            <a:fillRect/>
          </a:stretch>
        </p:blipFill>
        <p:spPr>
          <a:xfrm>
            <a:off x="239014" y="699543"/>
            <a:ext cx="8608695" cy="435480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15</a:t>
            </a:fld>
            <a:endParaRPr lang="zh-CN" altLang="en-US"/>
          </a:p>
        </p:txBody>
      </p:sp>
      <p:sp>
        <p:nvSpPr>
          <p:cNvPr id="6" name="文本框 46"/>
          <p:cNvSpPr txBox="1"/>
          <p:nvPr/>
        </p:nvSpPr>
        <p:spPr>
          <a:xfrm>
            <a:off x="4002592" y="2491613"/>
            <a:ext cx="1690392" cy="230832"/>
          </a:xfrm>
          <a:prstGeom prst="rect">
            <a:avLst/>
          </a:prstGeom>
          <a:noFill/>
        </p:spPr>
        <p:txBody>
          <a:bodyPr wrap="square" rtlCol="0">
            <a:spAutoFit/>
          </a:bodyPr>
          <a:lstStyle/>
          <a:p>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3262649" y="227425"/>
            <a:ext cx="2489784" cy="430887"/>
          </a:xfrm>
          <a:prstGeom prst="rect">
            <a:avLst/>
          </a:prstGeom>
        </p:spPr>
        <p:txBody>
          <a:bodyPr wrap="none">
            <a:spAutoFit/>
          </a:bodyPr>
          <a:lstStyle/>
          <a:p>
            <a:pPr lvl="0" algn="ctr" defTabSz="685165">
              <a:spcBef>
                <a:spcPct val="20000"/>
              </a:spcBef>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人事管理之</a:t>
            </a:r>
            <a:r>
              <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xx</a:t>
            </a: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介绍</a:t>
            </a:r>
          </a:p>
        </p:txBody>
      </p:sp>
      <p:pic>
        <p:nvPicPr>
          <p:cNvPr id="11" name="图片 10" descr="S}J0@U7ZYUFAMB70EW4GJH2"/>
          <p:cNvPicPr>
            <a:picLocks noChangeAspect="1"/>
          </p:cNvPicPr>
          <p:nvPr/>
        </p:nvPicPr>
        <p:blipFill>
          <a:blip r:embed="rId3"/>
          <a:stretch>
            <a:fillRect/>
          </a:stretch>
        </p:blipFill>
        <p:spPr>
          <a:xfrm>
            <a:off x="170184" y="915566"/>
            <a:ext cx="8794115" cy="39071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16</a:t>
            </a:fld>
            <a:endParaRPr lang="es-ES" dirty="0"/>
          </a:p>
        </p:txBody>
      </p:sp>
      <p:sp>
        <p:nvSpPr>
          <p:cNvPr id="3" name="灯片编号占位符 1"/>
          <p:cNvSpPr>
            <a:spLocks noGrp="1"/>
          </p:cNvSpPr>
          <p:nvPr/>
        </p:nvSpPr>
        <p:spPr>
          <a:xfrm>
            <a:off x="8743954" y="4857750"/>
            <a:ext cx="220663" cy="134938"/>
          </a:xfrm>
          <a:prstGeom prst="rect">
            <a:avLst/>
          </a:prstGeom>
          <a:noFill/>
          <a:ln>
            <a:noFill/>
          </a:ln>
          <a:effectLst/>
        </p:spPr>
        <p:txBody>
          <a:bodyPr vert="horz" wrap="square" lIns="0" tIns="0" rIns="0" bIns="0" numCol="1" anchor="t" anchorCtr="0" compatLnSpc="1"/>
          <a:lstStyle>
            <a:defPPr>
              <a:defRPr lang="es-ES"/>
            </a:defPPr>
            <a:lvl1pPr marL="0" algn="ctr" defTabSz="171450" rtl="0" eaLnBrk="1" latinLnBrk="0" hangingPunct="0">
              <a:defRPr sz="600" kern="1200">
                <a:solidFill>
                  <a:schemeClr val="bg1"/>
                </a:solidFill>
                <a:latin typeface="+mn-lt"/>
                <a:ea typeface="Gill Sans"/>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a:lstStyle>
          <a:p>
            <a:pPr>
              <a:defRPr/>
            </a:pPr>
            <a:fld id="{8E80B398-0A25-4AA6-9C14-CE125461349B}" type="slidenum">
              <a:rPr lang="es-ES" altLang="zh-CN"/>
              <a:t>16</a:t>
            </a:fld>
            <a:endParaRPr lang="es-ES" altLang="zh-CN"/>
          </a:p>
        </p:txBody>
      </p:sp>
      <p:sp>
        <p:nvSpPr>
          <p:cNvPr id="4" name="TextBox 4"/>
          <p:cNvSpPr txBox="1">
            <a:spLocks noChangeArrowheads="1"/>
          </p:cNvSpPr>
          <p:nvPr/>
        </p:nvSpPr>
        <p:spPr bwMode="auto">
          <a:xfrm>
            <a:off x="-33020" y="3276283"/>
            <a:ext cx="3725863" cy="369332"/>
          </a:xfrm>
          <a:prstGeom prst="rect">
            <a:avLst/>
          </a:prstGeom>
          <a:noFill/>
          <a:ln w="9525">
            <a:noFill/>
            <a:miter lim="800000"/>
          </a:ln>
        </p:spPr>
        <p:txBody>
          <a:bodyPr>
            <a:spAutoFit/>
          </a:bodyPr>
          <a:lstStyle/>
          <a:p>
            <a:pPr algn="ctr" hangingPunct="0"/>
            <a:r>
              <a:rPr lang="en-US" altLang="zh-CN" sz="1800" b="1" dirty="0">
                <a:solidFill>
                  <a:schemeClr val="tx1"/>
                </a:solidFill>
                <a:latin typeface="微软雅黑" panose="020B0503020204020204" pitchFamily="34" charset="-122"/>
                <a:ea typeface="微软雅黑" panose="020B0503020204020204" pitchFamily="34" charset="-122"/>
              </a:rPr>
              <a:t>               </a:t>
            </a:r>
            <a:r>
              <a:rPr lang="en-US" altLang="zh-CN" sz="1800" b="1" dirty="0" smtClean="0">
                <a:solidFill>
                  <a:schemeClr val="tx1"/>
                </a:solidFill>
                <a:latin typeface="微软雅黑" panose="020B0503020204020204" pitchFamily="34" charset="-122"/>
                <a:ea typeface="微软雅黑" panose="020B0503020204020204" pitchFamily="34" charset="-122"/>
              </a:rPr>
              <a:t>04.</a:t>
            </a:r>
            <a:r>
              <a:rPr lang="zh-CN" altLang="en-US" sz="1800" b="1" dirty="0">
                <a:solidFill>
                  <a:schemeClr val="tx1"/>
                </a:solidFill>
                <a:latin typeface="微软雅黑" panose="020B0503020204020204" pitchFamily="34" charset="-122"/>
                <a:ea typeface="微软雅黑" panose="020B0503020204020204" pitchFamily="34" charset="-122"/>
              </a:rPr>
              <a:t>考勤管理</a:t>
            </a:r>
          </a:p>
        </p:txBody>
      </p:sp>
      <p:sp>
        <p:nvSpPr>
          <p:cNvPr id="5" name="TextBox 5"/>
          <p:cNvSpPr txBox="1"/>
          <p:nvPr/>
        </p:nvSpPr>
        <p:spPr>
          <a:xfrm>
            <a:off x="3805238" y="3022602"/>
            <a:ext cx="4171950" cy="346249"/>
          </a:xfrm>
          <a:prstGeom prst="rect">
            <a:avLst/>
          </a:prstGeom>
          <a:noFill/>
        </p:spPr>
        <p:txBody>
          <a:bodyPr>
            <a:spAutoFit/>
          </a:bodyPr>
          <a:lstStyle/>
          <a:p>
            <a:pPr marL="128905" lvl="1" indent="-128905" algn="ctr" defTabSz="309245" hangingPunct="0">
              <a:buFont typeface="Wingdings" panose="05000000000000000000" pitchFamily="2" charset="2"/>
              <a:buChar char="l"/>
              <a:defRPr/>
            </a:pPr>
            <a:r>
              <a:rPr lang="zh-CN" altLang="en-US" sz="1650" dirty="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个人考勤统计</a:t>
            </a:r>
          </a:p>
        </p:txBody>
      </p:sp>
      <p:sp>
        <p:nvSpPr>
          <p:cNvPr id="7" name="文本框 9"/>
          <p:cNvSpPr txBox="1"/>
          <p:nvPr/>
        </p:nvSpPr>
        <p:spPr>
          <a:xfrm>
            <a:off x="3805555" y="2844800"/>
            <a:ext cx="1504950" cy="253916"/>
          </a:xfrm>
          <a:prstGeom prst="rect">
            <a:avLst/>
          </a:prstGeom>
          <a:noFill/>
        </p:spPr>
        <p:txBody>
          <a:bodyPr lIns="0" tIns="0" rIns="0" bIns="0">
            <a:spAutoFit/>
          </a:bodyPr>
          <a:lstStyle/>
          <a:p>
            <a:pPr marL="128905" lvl="1" indent="-128905" algn="ctr" defTabSz="309245" hangingPunct="0">
              <a:buFont typeface="Wingdings" panose="05000000000000000000" pitchFamily="2" charset="2"/>
              <a:buChar char="l"/>
              <a:defRPr/>
            </a:pPr>
            <a:r>
              <a:rPr lang="zh-CN" altLang="zh-CN" sz="1650" dirty="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签到签退</a:t>
            </a:r>
          </a:p>
        </p:txBody>
      </p:sp>
      <p:sp>
        <p:nvSpPr>
          <p:cNvPr id="8" name="文本框 7"/>
          <p:cNvSpPr txBox="1"/>
          <p:nvPr/>
        </p:nvSpPr>
        <p:spPr>
          <a:xfrm>
            <a:off x="4970117" y="3686176"/>
            <a:ext cx="1506537" cy="253916"/>
          </a:xfrm>
          <a:prstGeom prst="rect">
            <a:avLst/>
          </a:prstGeom>
          <a:noFill/>
        </p:spPr>
        <p:txBody>
          <a:bodyPr lIns="0" tIns="0" rIns="0" bIns="0">
            <a:spAutoFit/>
          </a:bodyPr>
          <a:lstStyle/>
          <a:p>
            <a:pPr marL="128905" lvl="1" indent="-128905" algn="ctr"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rPr>
              <a:t>考勤统计</a:t>
            </a:r>
            <a:endParaRPr lang="zh-CN" altLang="en-US" sz="1650" dirty="0">
              <a:solidFill>
                <a:schemeClr val="tx1"/>
              </a:solidFill>
              <a:latin typeface="微软雅黑" panose="020B0503020204020204" pitchFamily="34" charset="-122"/>
              <a:ea typeface="微软雅黑" panose="020B0503020204020204" pitchFamily="34" charset="-122"/>
              <a:sym typeface="Gill Sans" charset="0"/>
            </a:endParaRPr>
          </a:p>
        </p:txBody>
      </p:sp>
      <p:sp>
        <p:nvSpPr>
          <p:cNvPr id="9" name="文本框 9"/>
          <p:cNvSpPr txBox="1"/>
          <p:nvPr/>
        </p:nvSpPr>
        <p:spPr>
          <a:xfrm>
            <a:off x="7419975" y="3368677"/>
            <a:ext cx="1504950" cy="507831"/>
          </a:xfrm>
          <a:prstGeom prst="rect">
            <a:avLst/>
          </a:prstGeom>
          <a:noFill/>
        </p:spPr>
        <p:txBody>
          <a:bodyPr lIns="0" tIns="0" rIns="0" bIns="0">
            <a:spAutoFit/>
          </a:bodyPr>
          <a:lstStyle/>
          <a:p>
            <a:pPr marL="128905" lvl="1" indent="-128905" algn="ctr"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统计导出</a:t>
            </a:r>
            <a:endParaRPr lang="en-US" altLang="zh-CN" sz="1650" dirty="0" smtClean="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endParaRPr>
          </a:p>
          <a:p>
            <a:pPr marL="128905" lvl="1" indent="-128905" algn="ctr" defTabSz="309245" hangingPunct="0">
              <a:buFont typeface="Wingdings" panose="05000000000000000000" pitchFamily="2" charset="2"/>
              <a:buChar char="l"/>
              <a:defRPr/>
            </a:pPr>
            <a:endParaRPr lang="zh-CN" altLang="en-US" sz="1650" dirty="0">
              <a:solidFill>
                <a:schemeClr val="bg1"/>
              </a:solidFill>
              <a:latin typeface="微软雅黑" panose="020B0503020204020204" pitchFamily="34" charset="-122"/>
              <a:ea typeface="微软雅黑" panose="020B0503020204020204" pitchFamily="34" charset="-122"/>
              <a:cs typeface="MS PGothic" panose="020B0600070205080204" charset="-128"/>
              <a:sym typeface="Gill Sans" charset="0"/>
            </a:endParaRPr>
          </a:p>
        </p:txBody>
      </p:sp>
      <p:cxnSp>
        <p:nvCxnSpPr>
          <p:cNvPr id="15" name="直接连接符 14"/>
          <p:cNvCxnSpPr/>
          <p:nvPr/>
        </p:nvCxnSpPr>
        <p:spPr>
          <a:xfrm flipV="1">
            <a:off x="3643313" y="2844802"/>
            <a:ext cx="0" cy="13017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17</a:t>
            </a:fld>
            <a:endParaRPr lang="es-ES" dirty="0"/>
          </a:p>
        </p:txBody>
      </p:sp>
      <p:sp>
        <p:nvSpPr>
          <p:cNvPr id="3" name="灯片编号占位符 1"/>
          <p:cNvSpPr>
            <a:spLocks noGrp="1"/>
          </p:cNvSpPr>
          <p:nvPr/>
        </p:nvSpPr>
        <p:spPr>
          <a:xfrm>
            <a:off x="8743954" y="4857750"/>
            <a:ext cx="220663" cy="134938"/>
          </a:xfrm>
          <a:prstGeom prst="rect">
            <a:avLst/>
          </a:prstGeom>
          <a:noFill/>
          <a:ln>
            <a:noFill/>
          </a:ln>
          <a:effectLst/>
        </p:spPr>
        <p:txBody>
          <a:bodyPr vert="horz" wrap="square" lIns="0" tIns="0" rIns="0" bIns="0" numCol="1" anchor="t" anchorCtr="0" compatLnSpc="1"/>
          <a:lstStyle>
            <a:defPPr>
              <a:defRPr lang="es-ES"/>
            </a:defPPr>
            <a:lvl1pPr marL="0" algn="ctr" defTabSz="171450" rtl="0" eaLnBrk="1" latinLnBrk="0" hangingPunct="0">
              <a:defRPr sz="600" kern="1200">
                <a:solidFill>
                  <a:schemeClr val="bg1"/>
                </a:solidFill>
                <a:latin typeface="+mn-lt"/>
                <a:ea typeface="Gill Sans"/>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a:lstStyle>
          <a:p>
            <a:pPr>
              <a:defRPr/>
            </a:pPr>
            <a:fld id="{8E80B398-0A25-4AA6-9C14-CE125461349B}" type="slidenum">
              <a:rPr lang="es-ES" altLang="zh-CN"/>
              <a:t>17</a:t>
            </a:fld>
            <a:endParaRPr lang="es-ES" altLang="zh-CN"/>
          </a:p>
        </p:txBody>
      </p:sp>
      <p:pic>
        <p:nvPicPr>
          <p:cNvPr id="4" name="图片 3" descr="图片100"/>
          <p:cNvPicPr>
            <a:picLocks noChangeAspect="1"/>
          </p:cNvPicPr>
          <p:nvPr/>
        </p:nvPicPr>
        <p:blipFill>
          <a:blip r:embed="rId2"/>
          <a:stretch>
            <a:fillRect/>
          </a:stretch>
        </p:blipFill>
        <p:spPr>
          <a:xfrm>
            <a:off x="1331642" y="2387595"/>
            <a:ext cx="6148705" cy="2477770"/>
          </a:xfrm>
          <a:prstGeom prst="rect">
            <a:avLst/>
          </a:prstGeom>
        </p:spPr>
      </p:pic>
      <p:sp>
        <p:nvSpPr>
          <p:cNvPr id="5" name="文本框 4"/>
          <p:cNvSpPr txBox="1"/>
          <p:nvPr/>
        </p:nvSpPr>
        <p:spPr>
          <a:xfrm>
            <a:off x="3113137" y="169548"/>
            <a:ext cx="2441694" cy="430887"/>
          </a:xfrm>
          <a:prstGeom prst="rect">
            <a:avLst/>
          </a:prstGeom>
          <a:noFill/>
        </p:spPr>
        <p:txBody>
          <a:bodyPr wrap="none" rtlCol="0">
            <a:spAutoFit/>
          </a:bodyPr>
          <a:lstStyle/>
          <a:p>
            <a:r>
              <a:rPr lang="zh-CN" altLang="en-US" dirty="0">
                <a:solidFill>
                  <a:schemeClr val="tx1"/>
                </a:solidFill>
              </a:rPr>
              <a:t>个人签到签退功能</a:t>
            </a:r>
          </a:p>
        </p:txBody>
      </p:sp>
      <p:sp>
        <p:nvSpPr>
          <p:cNvPr id="6" name="文本框 5"/>
          <p:cNvSpPr txBox="1"/>
          <p:nvPr/>
        </p:nvSpPr>
        <p:spPr>
          <a:xfrm>
            <a:off x="2061954" y="843559"/>
            <a:ext cx="4544060" cy="1200329"/>
          </a:xfrm>
          <a:prstGeom prst="rect">
            <a:avLst/>
          </a:prstGeom>
          <a:noFill/>
        </p:spPr>
        <p:txBody>
          <a:bodyPr wrap="square" rtlCol="0">
            <a:spAutoFit/>
          </a:bodyPr>
          <a:lstStyle/>
          <a:p>
            <a:pPr algn="l" hangingPunct="0"/>
            <a:r>
              <a:rPr lang="zh-CN" altLang="en-US" sz="1800" dirty="0">
                <a:solidFill>
                  <a:schemeClr val="tx1"/>
                </a:solidFill>
                <a:latin typeface="华文仿宋" pitchFamily="2" charset="-122"/>
                <a:ea typeface="华文仿宋" pitchFamily="2" charset="-122"/>
                <a:sym typeface="+mn-ea"/>
              </a:rPr>
              <a:t>当点击签到和签退功能时，状态发生改变。</a:t>
            </a:r>
          </a:p>
          <a:p>
            <a:pPr algn="l" hangingPunct="0"/>
            <a:r>
              <a:rPr lang="zh-CN" altLang="en-US" sz="1800" dirty="0">
                <a:solidFill>
                  <a:schemeClr val="tx1"/>
                </a:solidFill>
                <a:latin typeface="华文仿宋" pitchFamily="2" charset="-122"/>
                <a:ea typeface="华文仿宋" pitchFamily="2" charset="-122"/>
                <a:sym typeface="+mn-ea"/>
              </a:rPr>
              <a:t>点击之后按钮就会</a:t>
            </a:r>
            <a:r>
              <a:rPr lang="zh-CN" altLang="en-US" sz="1800" dirty="0" smtClean="0">
                <a:solidFill>
                  <a:schemeClr val="tx1"/>
                </a:solidFill>
                <a:latin typeface="华文仿宋" pitchFamily="2" charset="-122"/>
                <a:ea typeface="华文仿宋" pitchFamily="2" charset="-122"/>
                <a:sym typeface="+mn-ea"/>
              </a:rPr>
              <a:t>禁止再次</a:t>
            </a:r>
            <a:r>
              <a:rPr lang="zh-CN" altLang="en-US" sz="1800" dirty="0">
                <a:solidFill>
                  <a:schemeClr val="tx1"/>
                </a:solidFill>
                <a:latin typeface="华文仿宋" pitchFamily="2" charset="-122"/>
                <a:ea typeface="华文仿宋" pitchFamily="2" charset="-122"/>
                <a:sym typeface="+mn-ea"/>
              </a:rPr>
              <a:t>点击。而且签到之前是不能签退的。</a:t>
            </a:r>
          </a:p>
          <a:p>
            <a:pPr algn="l" hangingPunct="0"/>
            <a:r>
              <a:rPr lang="zh-CN" altLang="en-US" sz="1800" dirty="0">
                <a:solidFill>
                  <a:schemeClr val="tx1"/>
                </a:solidFill>
                <a:latin typeface="华文仿宋" pitchFamily="2" charset="-122"/>
                <a:ea typeface="华文仿宋" pitchFamily="2" charset="-122"/>
                <a:sym typeface="+mn-ea"/>
              </a:rPr>
              <a:t>签到之后会统计个人的考勤状态。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amond(in)">
                                      <p:cBhvr>
                                        <p:cTn id="12" dur="2000"/>
                                        <p:tgtEl>
                                          <p:spTgt spid="6">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diamond(in)">
                                      <p:cBhvr>
                                        <p:cTn id="15" dur="2000"/>
                                        <p:tgtEl>
                                          <p:spTgt spid="6">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diamond(in)">
                                      <p:cBhvr>
                                        <p:cTn id="18" dur="20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mph" presetSubtype="1" nodeType="clickEffect">
                                  <p:stCondLst>
                                    <p:cond delay="0"/>
                                  </p:stCondLst>
                                  <p:childTnLst>
                                    <p:set>
                                      <p:cBhvr override="childStyle">
                                        <p:cTn id="22" dur="indefinite"/>
                                        <p:tgtEl>
                                          <p:spTgt spid="6">
                                            <p:txEl>
                                              <p:pRg st="0" end="0"/>
                                            </p:txEl>
                                          </p:spTgt>
                                        </p:tgtEl>
                                        <p:attrNameLst>
                                          <p:attrName>style.fontStyle</p:attrName>
                                        </p:attrNameLst>
                                      </p:cBhvr>
                                      <p:to>
                                        <p:strVal val="normal"/>
                                      </p:to>
                                    </p:set>
                                    <p:set>
                                      <p:cBhvr override="childStyle">
                                        <p:cTn id="23" dur="indefinite"/>
                                        <p:tgtEl>
                                          <p:spTgt spid="6">
                                            <p:txEl>
                                              <p:pRg st="0" end="0"/>
                                            </p:txEl>
                                          </p:spTgt>
                                        </p:tgtEl>
                                        <p:attrNameLst>
                                          <p:attrName>style.fontWeight</p:attrName>
                                        </p:attrNameLst>
                                      </p:cBhvr>
                                      <p:to>
                                        <p:strVal val="bold"/>
                                      </p:to>
                                    </p:set>
                                    <p:set>
                                      <p:cBhvr override="childStyle">
                                        <p:cTn id="24" dur="indefinite"/>
                                        <p:tgtEl>
                                          <p:spTgt spid="6">
                                            <p:txEl>
                                              <p:pRg st="0" end="0"/>
                                            </p:txEl>
                                          </p:spTgt>
                                        </p:tgtEl>
                                        <p:attrNameLst>
                                          <p:attrName>style.textDecorationUnderline</p:attrName>
                                        </p:attrNameLst>
                                      </p:cBhvr>
                                      <p:to>
                                        <p:strVal val="false"/>
                                      </p:to>
                                    </p:set>
                                  </p:childTnLst>
                                </p:cTn>
                              </p:par>
                              <p:par>
                                <p:cTn id="25" presetID="5" presetClass="emph" presetSubtype="1" nodeType="withEffect">
                                  <p:stCondLst>
                                    <p:cond delay="0"/>
                                  </p:stCondLst>
                                  <p:childTnLst>
                                    <p:set>
                                      <p:cBhvr override="childStyle">
                                        <p:cTn id="26" dur="indefinite"/>
                                        <p:tgtEl>
                                          <p:spTgt spid="6">
                                            <p:txEl>
                                              <p:pRg st="1" end="1"/>
                                            </p:txEl>
                                          </p:spTgt>
                                        </p:tgtEl>
                                        <p:attrNameLst>
                                          <p:attrName>style.fontStyle</p:attrName>
                                        </p:attrNameLst>
                                      </p:cBhvr>
                                      <p:to>
                                        <p:strVal val="normal"/>
                                      </p:to>
                                    </p:set>
                                    <p:set>
                                      <p:cBhvr override="childStyle">
                                        <p:cTn id="27" dur="indefinite"/>
                                        <p:tgtEl>
                                          <p:spTgt spid="6">
                                            <p:txEl>
                                              <p:pRg st="1" end="1"/>
                                            </p:txEl>
                                          </p:spTgt>
                                        </p:tgtEl>
                                        <p:attrNameLst>
                                          <p:attrName>style.fontWeight</p:attrName>
                                        </p:attrNameLst>
                                      </p:cBhvr>
                                      <p:to>
                                        <p:strVal val="bold"/>
                                      </p:to>
                                    </p:set>
                                    <p:set>
                                      <p:cBhvr override="childStyle">
                                        <p:cTn id="28" dur="indefinite"/>
                                        <p:tgtEl>
                                          <p:spTgt spid="6">
                                            <p:txEl>
                                              <p:pRg st="1" end="1"/>
                                            </p:txEl>
                                          </p:spTgt>
                                        </p:tgtEl>
                                        <p:attrNameLst>
                                          <p:attrName>style.textDecorationUnderline</p:attrName>
                                        </p:attrNameLst>
                                      </p:cBhvr>
                                      <p:to>
                                        <p:strVal val="false"/>
                                      </p:to>
                                    </p:set>
                                  </p:childTnLst>
                                </p:cTn>
                              </p:par>
                              <p:par>
                                <p:cTn id="29" presetID="5" presetClass="emph" presetSubtype="1" nodeType="withEffect">
                                  <p:stCondLst>
                                    <p:cond delay="0"/>
                                  </p:stCondLst>
                                  <p:childTnLst>
                                    <p:set>
                                      <p:cBhvr override="childStyle">
                                        <p:cTn id="30" dur="indefinite"/>
                                        <p:tgtEl>
                                          <p:spTgt spid="6">
                                            <p:txEl>
                                              <p:pRg st="2" end="2"/>
                                            </p:txEl>
                                          </p:spTgt>
                                        </p:tgtEl>
                                        <p:attrNameLst>
                                          <p:attrName>style.fontStyle</p:attrName>
                                        </p:attrNameLst>
                                      </p:cBhvr>
                                      <p:to>
                                        <p:strVal val="normal"/>
                                      </p:to>
                                    </p:set>
                                    <p:set>
                                      <p:cBhvr override="childStyle">
                                        <p:cTn id="31" dur="indefinite"/>
                                        <p:tgtEl>
                                          <p:spTgt spid="6">
                                            <p:txEl>
                                              <p:pRg st="2" end="2"/>
                                            </p:txEl>
                                          </p:spTgt>
                                        </p:tgtEl>
                                        <p:attrNameLst>
                                          <p:attrName>style.fontWeight</p:attrName>
                                        </p:attrNameLst>
                                      </p:cBhvr>
                                      <p:to>
                                        <p:strVal val="bold"/>
                                      </p:to>
                                    </p:set>
                                    <p:set>
                                      <p:cBhvr override="childStyle">
                                        <p:cTn id="32" dur="indefinite"/>
                                        <p:tgtEl>
                                          <p:spTgt spid="6">
                                            <p:txEl>
                                              <p:pRg st="2" end="2"/>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18</a:t>
            </a:fld>
            <a:endParaRPr lang="es-ES" dirty="0"/>
          </a:p>
        </p:txBody>
      </p:sp>
      <p:pic>
        <p:nvPicPr>
          <p:cNvPr id="29702" name="Picture 9" descr="出勤统计"/>
          <p:cNvPicPr>
            <a:picLocks noChangeAspect="1" noChangeArrowheads="1"/>
          </p:cNvPicPr>
          <p:nvPr/>
        </p:nvPicPr>
        <p:blipFill>
          <a:blip r:embed="rId2"/>
          <a:srcRect/>
          <a:stretch>
            <a:fillRect/>
          </a:stretch>
        </p:blipFill>
        <p:spPr bwMode="auto">
          <a:xfrm>
            <a:off x="2188210" y="766553"/>
            <a:ext cx="6955790" cy="3857625"/>
          </a:xfrm>
          <a:prstGeom prst="rect">
            <a:avLst/>
          </a:prstGeom>
          <a:noFill/>
          <a:ln w="9525">
            <a:noFill/>
            <a:miter lim="800000"/>
            <a:headEnd/>
            <a:tailEnd/>
          </a:ln>
        </p:spPr>
      </p:pic>
      <p:sp>
        <p:nvSpPr>
          <p:cNvPr id="3" name="文本框 2"/>
          <p:cNvSpPr txBox="1"/>
          <p:nvPr/>
        </p:nvSpPr>
        <p:spPr>
          <a:xfrm>
            <a:off x="3419873" y="195487"/>
            <a:ext cx="1877437" cy="430887"/>
          </a:xfrm>
          <a:prstGeom prst="rect">
            <a:avLst/>
          </a:prstGeom>
          <a:noFill/>
        </p:spPr>
        <p:txBody>
          <a:bodyPr wrap="none" rtlCol="0">
            <a:spAutoFit/>
          </a:bodyPr>
          <a:lstStyle/>
          <a:p>
            <a:r>
              <a:rPr lang="zh-CN" altLang="en-US" dirty="0">
                <a:solidFill>
                  <a:schemeClr val="tx1"/>
                </a:solidFill>
              </a:rPr>
              <a:t>个人考勤统计</a:t>
            </a:r>
          </a:p>
        </p:txBody>
      </p:sp>
      <p:sp>
        <p:nvSpPr>
          <p:cNvPr id="4" name="文本框 3"/>
          <p:cNvSpPr txBox="1"/>
          <p:nvPr/>
        </p:nvSpPr>
        <p:spPr>
          <a:xfrm>
            <a:off x="0" y="747504"/>
            <a:ext cx="1979712" cy="3139321"/>
          </a:xfrm>
          <a:prstGeom prst="rect">
            <a:avLst/>
          </a:prstGeom>
          <a:noFill/>
        </p:spPr>
        <p:txBody>
          <a:bodyPr wrap="square" rtlCol="0">
            <a:spAutoFit/>
          </a:bodyPr>
          <a:lstStyle/>
          <a:p>
            <a:pPr algn="l" hangingPunct="0"/>
            <a:r>
              <a:rPr lang="zh-CN" altLang="en-US" sz="1800" dirty="0" smtClean="0">
                <a:solidFill>
                  <a:schemeClr val="tx1"/>
                </a:solidFill>
                <a:latin typeface="华文仿宋" pitchFamily="2" charset="-122"/>
                <a:ea typeface="华文仿宋" pitchFamily="2" charset="-122"/>
                <a:sym typeface="+mn-ea"/>
              </a:rPr>
              <a:t>   当</a:t>
            </a:r>
            <a:r>
              <a:rPr lang="zh-CN" altLang="en-US" sz="1800" dirty="0">
                <a:solidFill>
                  <a:schemeClr val="tx1"/>
                </a:solidFill>
                <a:latin typeface="华文仿宋" pitchFamily="2" charset="-122"/>
                <a:ea typeface="华文仿宋" pitchFamily="2" charset="-122"/>
                <a:sym typeface="+mn-ea"/>
              </a:rPr>
              <a:t>第一次登录时，默认显示当年的考勤统计信息</a:t>
            </a:r>
            <a:r>
              <a:rPr lang="zh-CN" altLang="en-US" sz="1800" dirty="0" smtClean="0">
                <a:solidFill>
                  <a:schemeClr val="tx1"/>
                </a:solidFill>
                <a:latin typeface="华文仿宋" pitchFamily="2" charset="-122"/>
                <a:ea typeface="华文仿宋" pitchFamily="2" charset="-122"/>
                <a:sym typeface="+mn-ea"/>
              </a:rPr>
              <a:t>。</a:t>
            </a:r>
            <a:endParaRPr lang="en-US" altLang="zh-CN" sz="1800" dirty="0" smtClean="0">
              <a:solidFill>
                <a:schemeClr val="tx1"/>
              </a:solidFill>
              <a:latin typeface="华文仿宋" pitchFamily="2" charset="-122"/>
              <a:ea typeface="华文仿宋" pitchFamily="2" charset="-122"/>
              <a:sym typeface="+mn-ea"/>
            </a:endParaRPr>
          </a:p>
          <a:p>
            <a:pPr algn="l" hangingPunct="0"/>
            <a:endParaRPr lang="zh-CN" altLang="en-US" sz="1800" dirty="0">
              <a:solidFill>
                <a:schemeClr val="tx1"/>
              </a:solidFill>
              <a:latin typeface="华文仿宋" pitchFamily="2" charset="-122"/>
              <a:ea typeface="华文仿宋" pitchFamily="2" charset="-122"/>
              <a:sym typeface="+mn-ea"/>
            </a:endParaRPr>
          </a:p>
          <a:p>
            <a:pPr algn="l" hangingPunct="0"/>
            <a:r>
              <a:rPr lang="zh-CN" altLang="en-US" sz="1800" dirty="0" smtClean="0">
                <a:solidFill>
                  <a:schemeClr val="tx1"/>
                </a:solidFill>
                <a:latin typeface="华文仿宋" pitchFamily="2" charset="-122"/>
                <a:ea typeface="华文仿宋" pitchFamily="2" charset="-122"/>
                <a:sym typeface="+mn-ea"/>
              </a:rPr>
              <a:t>    出勤率</a:t>
            </a:r>
            <a:r>
              <a:rPr lang="zh-CN" altLang="en-US" sz="1800" dirty="0">
                <a:solidFill>
                  <a:schemeClr val="tx1"/>
                </a:solidFill>
                <a:latin typeface="华文仿宋" pitchFamily="2" charset="-122"/>
                <a:ea typeface="华文仿宋" pitchFamily="2" charset="-122"/>
                <a:sym typeface="+mn-ea"/>
              </a:rPr>
              <a:t>的计算</a:t>
            </a:r>
            <a:r>
              <a:rPr lang="en-US" altLang="zh-CN" sz="1800" dirty="0">
                <a:solidFill>
                  <a:schemeClr val="tx1"/>
                </a:solidFill>
                <a:latin typeface="华文仿宋" pitchFamily="2" charset="-122"/>
                <a:ea typeface="华文仿宋" pitchFamily="2" charset="-122"/>
                <a:sym typeface="+mn-ea"/>
              </a:rPr>
              <a:t>=</a:t>
            </a:r>
            <a:r>
              <a:rPr lang="zh-CN" altLang="en-US" sz="1800" dirty="0">
                <a:solidFill>
                  <a:schemeClr val="tx1"/>
                </a:solidFill>
                <a:latin typeface="华文仿宋" pitchFamily="2" charset="-122"/>
                <a:ea typeface="华文仿宋" pitchFamily="2" charset="-122"/>
                <a:sym typeface="+mn-ea"/>
              </a:rPr>
              <a:t>实际出勤天数</a:t>
            </a:r>
            <a:r>
              <a:rPr lang="en-US" altLang="zh-CN" sz="1800" dirty="0">
                <a:solidFill>
                  <a:schemeClr val="tx1"/>
                </a:solidFill>
                <a:latin typeface="华文仿宋" pitchFamily="2" charset="-122"/>
                <a:ea typeface="华文仿宋" pitchFamily="2" charset="-122"/>
                <a:sym typeface="+mn-ea"/>
              </a:rPr>
              <a:t>/</a:t>
            </a:r>
            <a:r>
              <a:rPr lang="zh-CN" altLang="en-US" sz="1800" dirty="0">
                <a:solidFill>
                  <a:schemeClr val="tx1"/>
                </a:solidFill>
                <a:latin typeface="华文仿宋" pitchFamily="2" charset="-122"/>
                <a:ea typeface="华文仿宋" pitchFamily="2" charset="-122"/>
                <a:sym typeface="+mn-ea"/>
              </a:rPr>
              <a:t>应出勤</a:t>
            </a:r>
            <a:r>
              <a:rPr lang="zh-CN" altLang="en-US" sz="1800" dirty="0" smtClean="0">
                <a:solidFill>
                  <a:schemeClr val="tx1"/>
                </a:solidFill>
                <a:latin typeface="华文仿宋" pitchFamily="2" charset="-122"/>
                <a:ea typeface="华文仿宋" pitchFamily="2" charset="-122"/>
                <a:sym typeface="+mn-ea"/>
              </a:rPr>
              <a:t>天数</a:t>
            </a:r>
            <a:endParaRPr lang="en-US" altLang="zh-CN" sz="1800" dirty="0" smtClean="0">
              <a:solidFill>
                <a:schemeClr val="tx1"/>
              </a:solidFill>
              <a:latin typeface="华文仿宋" pitchFamily="2" charset="-122"/>
              <a:ea typeface="华文仿宋" pitchFamily="2" charset="-122"/>
              <a:sym typeface="+mn-ea"/>
            </a:endParaRPr>
          </a:p>
          <a:p>
            <a:pPr algn="l" hangingPunct="0"/>
            <a:endParaRPr lang="zh-CN" altLang="en-US" sz="1800" dirty="0">
              <a:solidFill>
                <a:schemeClr val="tx1"/>
              </a:solidFill>
              <a:latin typeface="华文仿宋" pitchFamily="2" charset="-122"/>
              <a:ea typeface="华文仿宋" pitchFamily="2" charset="-122"/>
              <a:sym typeface="+mn-ea"/>
            </a:endParaRPr>
          </a:p>
          <a:p>
            <a:pPr algn="l" hangingPunct="0"/>
            <a:r>
              <a:rPr lang="zh-CN" altLang="en-US" sz="1800" dirty="0" smtClean="0">
                <a:solidFill>
                  <a:schemeClr val="tx1"/>
                </a:solidFill>
                <a:latin typeface="华文仿宋" pitchFamily="2" charset="-122"/>
                <a:ea typeface="华文仿宋" pitchFamily="2" charset="-122"/>
                <a:sym typeface="+mn-ea"/>
              </a:rPr>
              <a:t>    实际</a:t>
            </a:r>
            <a:r>
              <a:rPr lang="zh-CN" altLang="en-US" sz="1800" dirty="0">
                <a:solidFill>
                  <a:schemeClr val="tx1"/>
                </a:solidFill>
                <a:latin typeface="华文仿宋" pitchFamily="2" charset="-122"/>
                <a:ea typeface="华文仿宋" pitchFamily="2" charset="-122"/>
                <a:sym typeface="+mn-ea"/>
              </a:rPr>
              <a:t>出勤天数</a:t>
            </a:r>
            <a:r>
              <a:rPr lang="en-US" altLang="zh-CN" sz="1800" dirty="0">
                <a:solidFill>
                  <a:schemeClr val="tx1"/>
                </a:solidFill>
                <a:latin typeface="华文仿宋" pitchFamily="2" charset="-122"/>
                <a:ea typeface="华文仿宋" pitchFamily="2" charset="-122"/>
                <a:sym typeface="+mn-ea"/>
              </a:rPr>
              <a:t>=</a:t>
            </a:r>
            <a:r>
              <a:rPr lang="zh-CN" altLang="en-US" sz="1800" dirty="0">
                <a:solidFill>
                  <a:schemeClr val="tx1"/>
                </a:solidFill>
                <a:latin typeface="华文仿宋" pitchFamily="2" charset="-122"/>
                <a:ea typeface="华文仿宋" pitchFamily="2" charset="-122"/>
                <a:sym typeface="+mn-ea"/>
              </a:rPr>
              <a:t>当月天数</a:t>
            </a:r>
            <a:r>
              <a:rPr lang="en-US" altLang="zh-CN" sz="1800" dirty="0">
                <a:solidFill>
                  <a:schemeClr val="tx1"/>
                </a:solidFill>
                <a:latin typeface="华文仿宋" pitchFamily="2" charset="-122"/>
                <a:ea typeface="华文仿宋" pitchFamily="2" charset="-122"/>
                <a:sym typeface="+mn-ea"/>
              </a:rPr>
              <a:t>-</a:t>
            </a:r>
            <a:r>
              <a:rPr lang="zh-CN" altLang="en-US" sz="1800" dirty="0">
                <a:solidFill>
                  <a:schemeClr val="tx1"/>
                </a:solidFill>
                <a:latin typeface="华文仿宋" pitchFamily="2" charset="-122"/>
                <a:ea typeface="华文仿宋" pitchFamily="2" charset="-122"/>
                <a:sym typeface="+mn-ea"/>
              </a:rPr>
              <a:t>休息日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additive="base">
                                        <p:cTn id="7" dur="500" fill="hold"/>
                                        <p:tgtEl>
                                          <p:spTgt spid="29702"/>
                                        </p:tgtEl>
                                        <p:attrNameLst>
                                          <p:attrName>ppt_x</p:attrName>
                                        </p:attrNameLst>
                                      </p:cBhvr>
                                      <p:tavLst>
                                        <p:tav tm="0">
                                          <p:val>
                                            <p:strVal val="#ppt_x"/>
                                          </p:val>
                                        </p:tav>
                                        <p:tav tm="100000">
                                          <p:val>
                                            <p:strVal val="#ppt_x"/>
                                          </p:val>
                                        </p:tav>
                                      </p:tavLst>
                                    </p:anim>
                                    <p:anim calcmode="lin" valueType="num">
                                      <p:cBhvr additive="base">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19</a:t>
            </a:fld>
            <a:endParaRPr lang="es-ES" dirty="0"/>
          </a:p>
        </p:txBody>
      </p:sp>
      <p:sp>
        <p:nvSpPr>
          <p:cNvPr id="3" name="文本框 2"/>
          <p:cNvSpPr txBox="1"/>
          <p:nvPr/>
        </p:nvSpPr>
        <p:spPr>
          <a:xfrm>
            <a:off x="3397064" y="176531"/>
            <a:ext cx="1877437" cy="430887"/>
          </a:xfrm>
          <a:prstGeom prst="rect">
            <a:avLst/>
          </a:prstGeom>
          <a:noFill/>
        </p:spPr>
        <p:txBody>
          <a:bodyPr wrap="none" rtlCol="0">
            <a:spAutoFit/>
          </a:bodyPr>
          <a:lstStyle/>
          <a:p>
            <a:r>
              <a:rPr lang="zh-CN" altLang="en-US" dirty="0">
                <a:solidFill>
                  <a:schemeClr val="tx1"/>
                </a:solidFill>
              </a:rPr>
              <a:t>具体出勤统计</a:t>
            </a:r>
          </a:p>
        </p:txBody>
      </p:sp>
      <p:pic>
        <p:nvPicPr>
          <p:cNvPr id="31747" name="Picture 6" descr="个人出勤信息"/>
          <p:cNvPicPr>
            <a:picLocks noChangeAspect="1" noChangeArrowheads="1"/>
          </p:cNvPicPr>
          <p:nvPr/>
        </p:nvPicPr>
        <p:blipFill>
          <a:blip r:embed="rId2"/>
          <a:srcRect/>
          <a:stretch>
            <a:fillRect/>
          </a:stretch>
        </p:blipFill>
        <p:spPr bwMode="auto">
          <a:xfrm>
            <a:off x="755576" y="962031"/>
            <a:ext cx="7816850" cy="39173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checkerboard(across)">
                                      <p:cBhvr>
                                        <p:cTn id="7"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2</a:t>
            </a:fld>
            <a:endParaRPr lang="zh-CN" altLang="en-US"/>
          </a:p>
        </p:txBody>
      </p:sp>
      <p:sp>
        <p:nvSpPr>
          <p:cNvPr id="26" name="五边形 25"/>
          <p:cNvSpPr/>
          <p:nvPr/>
        </p:nvSpPr>
        <p:spPr>
          <a:xfrm>
            <a:off x="1528390" y="1015336"/>
            <a:ext cx="2061635" cy="804410"/>
          </a:xfrm>
          <a:prstGeom prst="homePlate">
            <a:avLst>
              <a:gd name="adj" fmla="val 30537"/>
            </a:avLst>
          </a:prstGeom>
          <a:noFill/>
          <a:ln w="19050">
            <a:solidFill>
              <a:schemeClr val="bg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27" name="任意多边形 26"/>
          <p:cNvSpPr/>
          <p:nvPr/>
        </p:nvSpPr>
        <p:spPr>
          <a:xfrm>
            <a:off x="3409954" y="1015336"/>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no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31" name="五边形 30"/>
          <p:cNvSpPr/>
          <p:nvPr/>
        </p:nvSpPr>
        <p:spPr>
          <a:xfrm>
            <a:off x="1528390" y="1942273"/>
            <a:ext cx="2061635" cy="804410"/>
          </a:xfrm>
          <a:prstGeom prst="homePlate">
            <a:avLst>
              <a:gd name="adj" fmla="val 30537"/>
            </a:avLst>
          </a:prstGeom>
          <a:noFill/>
          <a:ln w="19050">
            <a:solidFill>
              <a:schemeClr val="bg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32" name="任意多边形 31"/>
          <p:cNvSpPr/>
          <p:nvPr/>
        </p:nvSpPr>
        <p:spPr>
          <a:xfrm>
            <a:off x="3409954" y="1942273"/>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no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6" name="五边形 35"/>
          <p:cNvSpPr/>
          <p:nvPr/>
        </p:nvSpPr>
        <p:spPr>
          <a:xfrm>
            <a:off x="1528390" y="2850031"/>
            <a:ext cx="2061635" cy="804410"/>
          </a:xfrm>
          <a:prstGeom prst="homePlate">
            <a:avLst>
              <a:gd name="adj" fmla="val 30537"/>
            </a:avLst>
          </a:prstGeom>
          <a:noFill/>
          <a:ln w="19050">
            <a:solidFill>
              <a:schemeClr val="bg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37" name="任意多边形 36"/>
          <p:cNvSpPr/>
          <p:nvPr/>
        </p:nvSpPr>
        <p:spPr>
          <a:xfrm>
            <a:off x="3409954" y="2850031"/>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no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8" name="文本框 18"/>
          <p:cNvSpPr txBox="1"/>
          <p:nvPr/>
        </p:nvSpPr>
        <p:spPr>
          <a:xfrm>
            <a:off x="3915844" y="3067570"/>
            <a:ext cx="3471218" cy="369332"/>
          </a:xfrm>
          <a:prstGeom prst="rect">
            <a:avLst/>
          </a:prstGeom>
          <a:noFill/>
          <a:ln>
            <a:noFill/>
          </a:ln>
        </p:spPr>
        <p:txBody>
          <a:bodyPr wrap="square" rtlCol="0">
            <a:spAutoFit/>
          </a:bodyPr>
          <a:lstStyle/>
          <a:p>
            <a:pPr algn="l"/>
            <a:r>
              <a:rPr lang="zh-CN" altLang="en-US" sz="1800" dirty="0" smtClean="0">
                <a:solidFill>
                  <a:schemeClr val="tx1"/>
                </a:solidFill>
                <a:latin typeface="微软雅黑" panose="020B0503020204020204" pitchFamily="34" charset="-122"/>
                <a:ea typeface="微软雅黑" panose="020B0503020204020204" pitchFamily="34" charset="-122"/>
                <a:sym typeface="+mn-ea"/>
              </a:rPr>
              <a:t>权限管理：王昆明</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1" name="五边形 40"/>
          <p:cNvSpPr/>
          <p:nvPr/>
        </p:nvSpPr>
        <p:spPr>
          <a:xfrm>
            <a:off x="1528390" y="3776968"/>
            <a:ext cx="2061635" cy="804410"/>
          </a:xfrm>
          <a:prstGeom prst="homePlate">
            <a:avLst>
              <a:gd name="adj" fmla="val 30537"/>
            </a:avLst>
          </a:prstGeom>
          <a:noFill/>
          <a:ln w="19050">
            <a:solidFill>
              <a:schemeClr val="bg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42" name="任意多边形 41"/>
          <p:cNvSpPr/>
          <p:nvPr/>
        </p:nvSpPr>
        <p:spPr>
          <a:xfrm>
            <a:off x="3409954" y="3776968"/>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no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45" name="文本框 18"/>
          <p:cNvSpPr txBox="1"/>
          <p:nvPr/>
        </p:nvSpPr>
        <p:spPr>
          <a:xfrm>
            <a:off x="3059832" y="1232875"/>
            <a:ext cx="4019052" cy="369332"/>
          </a:xfrm>
          <a:prstGeom prst="rect">
            <a:avLst/>
          </a:prstGeom>
          <a:noFill/>
          <a:ln>
            <a:noFill/>
          </a:ln>
        </p:spPr>
        <p:txBody>
          <a:bodyPr wrap="square" rtlCol="0">
            <a:spAutoFi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数据库管理：陈文冲</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6" name="文本框 18"/>
          <p:cNvSpPr txBox="1"/>
          <p:nvPr/>
        </p:nvSpPr>
        <p:spPr>
          <a:xfrm>
            <a:off x="3920830" y="2168601"/>
            <a:ext cx="3471218" cy="369332"/>
          </a:xfrm>
          <a:prstGeom prst="rect">
            <a:avLst/>
          </a:prstGeom>
          <a:noFill/>
          <a:ln>
            <a:noFill/>
          </a:ln>
        </p:spPr>
        <p:txBody>
          <a:bodyPr wrap="square" rtlCol="0">
            <a:spAutoFit/>
          </a:bodyPr>
          <a:lstStyle/>
          <a:p>
            <a:pPr algn="l"/>
            <a:r>
              <a:rPr lang="zh-CN" altLang="en-US" sz="1800" dirty="0">
                <a:solidFill>
                  <a:schemeClr val="tx1"/>
                </a:solidFill>
                <a:latin typeface="微软雅黑" panose="020B0503020204020204" pitchFamily="34" charset="-122"/>
                <a:ea typeface="微软雅黑" panose="020B0503020204020204" pitchFamily="34" charset="-122"/>
              </a:rPr>
              <a:t>日程管理</a:t>
            </a:r>
            <a:r>
              <a:rPr lang="zh-CN" altLang="en-US" sz="1800" dirty="0" smtClean="0">
                <a:solidFill>
                  <a:schemeClr val="tx1"/>
                </a:solidFill>
                <a:latin typeface="微软雅黑" panose="020B0503020204020204" pitchFamily="34" charset="-122"/>
                <a:ea typeface="微软雅黑" panose="020B0503020204020204" pitchFamily="34" charset="-122"/>
              </a:rPr>
              <a:t>：胡筱林</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7" name="文本框 18"/>
          <p:cNvSpPr txBox="1"/>
          <p:nvPr/>
        </p:nvSpPr>
        <p:spPr>
          <a:xfrm>
            <a:off x="3920830" y="3971424"/>
            <a:ext cx="3971064" cy="369332"/>
          </a:xfrm>
          <a:prstGeom prst="rect">
            <a:avLst/>
          </a:prstGeom>
          <a:noFill/>
          <a:ln>
            <a:noFill/>
          </a:ln>
        </p:spPr>
        <p:txBody>
          <a:bodyPr wrap="square" rtlCol="0">
            <a:spAutoFit/>
          </a:bodyPr>
          <a:lstStyle/>
          <a:p>
            <a:pPr algn="l" hangingPunct="0"/>
            <a:r>
              <a:rPr lang="zh-CN" altLang="en-US" sz="1800" dirty="0">
                <a:solidFill>
                  <a:schemeClr val="tx1"/>
                </a:solidFill>
                <a:latin typeface="微软雅黑" panose="020B0503020204020204" pitchFamily="34" charset="-122"/>
                <a:ea typeface="微软雅黑" panose="020B0503020204020204" pitchFamily="34" charset="-122"/>
                <a:sym typeface="+mn-ea"/>
              </a:rPr>
              <a:t>考勤</a:t>
            </a:r>
            <a:r>
              <a:rPr lang="zh-CN" altLang="en-US" sz="1800" dirty="0" smtClean="0">
                <a:solidFill>
                  <a:schemeClr val="tx1"/>
                </a:solidFill>
                <a:latin typeface="微软雅黑" panose="020B0503020204020204" pitchFamily="34" charset="-122"/>
                <a:ea typeface="微软雅黑" panose="020B0503020204020204" pitchFamily="34" charset="-122"/>
                <a:sym typeface="+mn-ea"/>
              </a:rPr>
              <a:t>管理：邰书嶂，王楠杰</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748147" y="618834"/>
            <a:ext cx="677108" cy="1733809"/>
          </a:xfrm>
          <a:prstGeom prst="rect">
            <a:avLst/>
          </a:prstGeom>
          <a:noFill/>
        </p:spPr>
        <p:txBody>
          <a:bodyPr vert="eaVert" wrap="none" rtlCol="0">
            <a:spAutoFit/>
          </a:bodyPr>
          <a:lstStyle/>
          <a:p>
            <a:r>
              <a:rPr lang="zh-CN" altLang="en-US" sz="3200" b="1" dirty="0">
                <a:solidFill>
                  <a:schemeClr val="tx1"/>
                </a:solidFill>
                <a:latin typeface="微软雅黑" panose="020B0503020204020204" pitchFamily="34" charset="-122"/>
                <a:ea typeface="微软雅黑" panose="020B0503020204020204" pitchFamily="34" charset="-122"/>
              </a:rPr>
              <a:t>团队成员</a:t>
            </a:r>
          </a:p>
        </p:txBody>
      </p:sp>
      <p:sp>
        <p:nvSpPr>
          <p:cNvPr id="3" name="文本框 2"/>
          <p:cNvSpPr txBox="1"/>
          <p:nvPr/>
        </p:nvSpPr>
        <p:spPr>
          <a:xfrm>
            <a:off x="1890550" y="1202098"/>
            <a:ext cx="1273810" cy="430887"/>
          </a:xfrm>
          <a:prstGeom prst="rect">
            <a:avLst/>
          </a:prstGeom>
          <a:noFill/>
        </p:spPr>
        <p:txBody>
          <a:bodyPr wrap="square" rtlCol="0">
            <a:spAutoFit/>
          </a:bodyPr>
          <a:lstStyle/>
          <a:p>
            <a:r>
              <a:rPr lang="en-US" altLang="zh-CN" dirty="0"/>
              <a:t>01</a:t>
            </a:r>
          </a:p>
        </p:txBody>
      </p:sp>
      <p:sp>
        <p:nvSpPr>
          <p:cNvPr id="6" name="文本框 5"/>
          <p:cNvSpPr txBox="1"/>
          <p:nvPr/>
        </p:nvSpPr>
        <p:spPr>
          <a:xfrm>
            <a:off x="2236909" y="2137824"/>
            <a:ext cx="498855" cy="430887"/>
          </a:xfrm>
          <a:prstGeom prst="rect">
            <a:avLst/>
          </a:prstGeom>
          <a:noFill/>
        </p:spPr>
        <p:txBody>
          <a:bodyPr wrap="none" rtlCol="0">
            <a:spAutoFit/>
          </a:bodyPr>
          <a:lstStyle/>
          <a:p>
            <a:r>
              <a:rPr lang="en-US" altLang="zh-CN" dirty="0"/>
              <a:t>02</a:t>
            </a:r>
          </a:p>
        </p:txBody>
      </p:sp>
      <p:sp>
        <p:nvSpPr>
          <p:cNvPr id="7" name="文本框 6"/>
          <p:cNvSpPr txBox="1"/>
          <p:nvPr/>
        </p:nvSpPr>
        <p:spPr>
          <a:xfrm>
            <a:off x="2236908" y="3036793"/>
            <a:ext cx="498855" cy="430887"/>
          </a:xfrm>
          <a:prstGeom prst="rect">
            <a:avLst/>
          </a:prstGeom>
          <a:noFill/>
        </p:spPr>
        <p:txBody>
          <a:bodyPr wrap="none" rtlCol="0">
            <a:spAutoFit/>
          </a:bodyPr>
          <a:lstStyle/>
          <a:p>
            <a:r>
              <a:rPr lang="en-US" altLang="zh-CN" dirty="0"/>
              <a:t>03</a:t>
            </a:r>
          </a:p>
        </p:txBody>
      </p:sp>
      <p:sp>
        <p:nvSpPr>
          <p:cNvPr id="8" name="文本框 7"/>
          <p:cNvSpPr txBox="1"/>
          <p:nvPr/>
        </p:nvSpPr>
        <p:spPr>
          <a:xfrm>
            <a:off x="2236910" y="3963730"/>
            <a:ext cx="498855" cy="430887"/>
          </a:xfrm>
          <a:prstGeom prst="rect">
            <a:avLst/>
          </a:prstGeom>
          <a:noFill/>
        </p:spPr>
        <p:txBody>
          <a:bodyPr wrap="none" rtlCol="0">
            <a:spAutoFit/>
          </a:bodyPr>
          <a:lstStyle/>
          <a:p>
            <a:r>
              <a:rPr lang="en-US" altLang="zh-CN" dirty="0"/>
              <a:t>04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1" grpId="0" animBg="1"/>
      <p:bldP spid="32" grpId="0" animBg="1"/>
      <p:bldP spid="36" grpId="0" animBg="1"/>
      <p:bldP spid="37" grpId="0" animBg="1"/>
      <p:bldP spid="38" grpId="0"/>
      <p:bldP spid="41" grpId="0" animBg="1"/>
      <p:bldP spid="42" grpId="0" animBg="1"/>
      <p:bldP spid="45" grpId="0"/>
      <p:bldP spid="46" grpId="0"/>
      <p:bldP spid="47"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09DEE892-30F2-5D47-864F-34B4C1F0477B}" type="slidenum">
              <a:rPr lang="es-ES" smtClean="0"/>
              <a:t>20</a:t>
            </a:fld>
            <a:endParaRPr lang="es-ES" sz="900"/>
          </a:p>
        </p:txBody>
      </p:sp>
      <p:pic>
        <p:nvPicPr>
          <p:cNvPr id="1027" name="Picture 3" descr="C:\Users\Administrator\Desktop\报告p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29" y="1851670"/>
            <a:ext cx="8712968" cy="2880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10861" y="143374"/>
            <a:ext cx="1595309" cy="430887"/>
          </a:xfrm>
          <a:prstGeom prst="rect">
            <a:avLst/>
          </a:prstGeom>
          <a:noFill/>
        </p:spPr>
        <p:txBody>
          <a:bodyPr wrap="none" rtlCol="0">
            <a:spAutoFit/>
          </a:bodyPr>
          <a:lstStyle/>
          <a:p>
            <a:r>
              <a:rPr lang="zh-CN" altLang="en-US" dirty="0">
                <a:solidFill>
                  <a:schemeClr val="tx1"/>
                </a:solidFill>
              </a:rPr>
              <a:t>统计</a:t>
            </a:r>
            <a:r>
              <a:rPr lang="zh-CN" altLang="en-US" dirty="0" smtClean="0">
                <a:solidFill>
                  <a:schemeClr val="tx1"/>
                </a:solidFill>
              </a:rPr>
              <a:t>展示一</a:t>
            </a:r>
            <a:endParaRPr lang="zh-CN" altLang="en-US" dirty="0">
              <a:solidFill>
                <a:schemeClr val="tx1"/>
              </a:solidFill>
            </a:endParaRPr>
          </a:p>
        </p:txBody>
      </p:sp>
      <p:sp>
        <p:nvSpPr>
          <p:cNvPr id="5" name="TextBox 4"/>
          <p:cNvSpPr txBox="1"/>
          <p:nvPr/>
        </p:nvSpPr>
        <p:spPr>
          <a:xfrm>
            <a:off x="1992441" y="843559"/>
            <a:ext cx="5032147" cy="646331"/>
          </a:xfrm>
          <a:prstGeom prst="rect">
            <a:avLst/>
          </a:prstGeom>
          <a:noFill/>
        </p:spPr>
        <p:txBody>
          <a:bodyPr wrap="none" rtlCol="0">
            <a:spAutoFit/>
          </a:bodyPr>
          <a:lstStyle/>
          <a:p>
            <a:r>
              <a:rPr lang="zh-CN" altLang="en-US" sz="1800" dirty="0" smtClean="0">
                <a:solidFill>
                  <a:schemeClr val="tx1"/>
                </a:solidFill>
                <a:latin typeface="华文仿宋" pitchFamily="2" charset="-122"/>
                <a:ea typeface="华文仿宋" pitchFamily="2" charset="-122"/>
              </a:rPr>
              <a:t>统计当月的考勤情况，当月不正常的考勤的统计</a:t>
            </a:r>
            <a:endParaRPr lang="en-US" altLang="zh-CN" sz="1800" dirty="0" smtClean="0">
              <a:solidFill>
                <a:schemeClr val="tx1"/>
              </a:solidFill>
              <a:latin typeface="华文仿宋" pitchFamily="2" charset="-122"/>
              <a:ea typeface="华文仿宋" pitchFamily="2" charset="-122"/>
            </a:endParaRPr>
          </a:p>
          <a:p>
            <a:r>
              <a:rPr lang="zh-CN" altLang="en-US" sz="1800" dirty="0" smtClean="0">
                <a:solidFill>
                  <a:schemeClr val="tx1"/>
                </a:solidFill>
                <a:latin typeface="华文仿宋" pitchFamily="2" charset="-122"/>
                <a:ea typeface="华文仿宋" pitchFamily="2" charset="-122"/>
              </a:rPr>
              <a:t>数据，当月各部门正常的考勤统计数据</a:t>
            </a:r>
            <a:endParaRPr lang="zh-CN" altLang="en-US" sz="1800" dirty="0">
              <a:solidFill>
                <a:schemeClr val="tx1"/>
              </a:solidFill>
              <a:latin typeface="华文仿宋" pitchFamily="2" charset="-122"/>
              <a:ea typeface="华文仿宋" pitchFamily="2" charset="-122"/>
            </a:endParaRPr>
          </a:p>
        </p:txBody>
      </p:sp>
    </p:spTree>
    <p:extLst>
      <p:ext uri="{BB962C8B-B14F-4D97-AF65-F5344CB8AC3E}">
        <p14:creationId xmlns:p14="http://schemas.microsoft.com/office/powerpoint/2010/main" val="19650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09DEE892-30F2-5D47-864F-34B4C1F0477B}" type="slidenum">
              <a:rPr lang="es-ES" smtClean="0"/>
              <a:t>21</a:t>
            </a:fld>
            <a:endParaRPr lang="es-ES" sz="900"/>
          </a:p>
        </p:txBody>
      </p:sp>
      <p:sp>
        <p:nvSpPr>
          <p:cNvPr id="4" name="矩形 3"/>
          <p:cNvSpPr/>
          <p:nvPr/>
        </p:nvSpPr>
        <p:spPr>
          <a:xfrm>
            <a:off x="3635901" y="181425"/>
            <a:ext cx="1595309" cy="430887"/>
          </a:xfrm>
          <a:prstGeom prst="rect">
            <a:avLst/>
          </a:prstGeom>
        </p:spPr>
        <p:txBody>
          <a:bodyPr wrap="none">
            <a:spAutoFit/>
          </a:bodyPr>
          <a:lstStyle/>
          <a:p>
            <a:r>
              <a:rPr lang="zh-CN" altLang="en-US" dirty="0">
                <a:solidFill>
                  <a:schemeClr val="tx1"/>
                </a:solidFill>
              </a:rPr>
              <a:t>统计</a:t>
            </a:r>
            <a:r>
              <a:rPr lang="zh-CN" altLang="en-US" dirty="0" smtClean="0">
                <a:solidFill>
                  <a:schemeClr val="tx1"/>
                </a:solidFill>
              </a:rPr>
              <a:t>展示</a:t>
            </a:r>
            <a:r>
              <a:rPr lang="zh-CN" altLang="en-US" dirty="0">
                <a:solidFill>
                  <a:schemeClr val="tx1"/>
                </a:solidFill>
              </a:rPr>
              <a:t>二</a:t>
            </a:r>
          </a:p>
        </p:txBody>
      </p:sp>
      <p:pic>
        <p:nvPicPr>
          <p:cNvPr id="2050" name="Picture 2" descr="C:\Users\Administrator\Desktop\报告pp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64" y="1851670"/>
            <a:ext cx="7800976" cy="2457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94561" y="859527"/>
            <a:ext cx="3877985" cy="369332"/>
          </a:xfrm>
          <a:prstGeom prst="rect">
            <a:avLst/>
          </a:prstGeom>
          <a:noFill/>
        </p:spPr>
        <p:txBody>
          <a:bodyPr wrap="none" rtlCol="0">
            <a:spAutoFit/>
          </a:bodyPr>
          <a:lstStyle/>
          <a:p>
            <a:r>
              <a:rPr lang="zh-CN" altLang="en-US" sz="1800" dirty="0" smtClean="0">
                <a:solidFill>
                  <a:schemeClr val="tx1"/>
                </a:solidFill>
                <a:latin typeface="华文仿宋" pitchFamily="2" charset="-122"/>
                <a:ea typeface="华文仿宋" pitchFamily="2" charset="-122"/>
              </a:rPr>
              <a:t>统计</a:t>
            </a:r>
            <a:r>
              <a:rPr lang="zh-CN" altLang="en-US" sz="1800" dirty="0">
                <a:solidFill>
                  <a:schemeClr val="tx1"/>
                </a:solidFill>
                <a:latin typeface="华文仿宋" pitchFamily="2" charset="-122"/>
                <a:ea typeface="华文仿宋" pitchFamily="2" charset="-122"/>
              </a:rPr>
              <a:t>半年度的某个部门各月的考勤率</a:t>
            </a:r>
          </a:p>
        </p:txBody>
      </p:sp>
    </p:spTree>
    <p:extLst>
      <p:ext uri="{BB962C8B-B14F-4D97-AF65-F5344CB8AC3E}">
        <p14:creationId xmlns:p14="http://schemas.microsoft.com/office/powerpoint/2010/main" val="46984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09DEE892-30F2-5D47-864F-34B4C1F0477B}" type="slidenum">
              <a:rPr lang="es-ES" smtClean="0"/>
              <a:t>22</a:t>
            </a:fld>
            <a:endParaRPr lang="es-ES" sz="900"/>
          </a:p>
        </p:txBody>
      </p:sp>
      <p:pic>
        <p:nvPicPr>
          <p:cNvPr id="4098" name="Picture 2" descr="C:\Users\Administrator\Desktop\报告pp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23678"/>
            <a:ext cx="6696744"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70987" y="123479"/>
            <a:ext cx="1595309" cy="430887"/>
          </a:xfrm>
          <a:prstGeom prst="rect">
            <a:avLst/>
          </a:prstGeom>
          <a:noFill/>
        </p:spPr>
        <p:txBody>
          <a:bodyPr wrap="none" rtlCol="0">
            <a:spAutoFit/>
          </a:bodyPr>
          <a:lstStyle/>
          <a:p>
            <a:r>
              <a:rPr lang="zh-CN" altLang="en-US" dirty="0">
                <a:solidFill>
                  <a:schemeClr val="tx1"/>
                </a:solidFill>
              </a:rPr>
              <a:t>统计</a:t>
            </a:r>
            <a:r>
              <a:rPr lang="zh-CN" altLang="en-US" dirty="0" smtClean="0">
                <a:solidFill>
                  <a:schemeClr val="tx1"/>
                </a:solidFill>
              </a:rPr>
              <a:t>展示三</a:t>
            </a:r>
            <a:endParaRPr lang="zh-CN" altLang="en-US" dirty="0">
              <a:solidFill>
                <a:schemeClr val="tx1"/>
              </a:solidFill>
            </a:endParaRPr>
          </a:p>
        </p:txBody>
      </p:sp>
      <p:sp>
        <p:nvSpPr>
          <p:cNvPr id="5" name="TextBox 4"/>
          <p:cNvSpPr txBox="1"/>
          <p:nvPr/>
        </p:nvSpPr>
        <p:spPr>
          <a:xfrm>
            <a:off x="2429650" y="843558"/>
            <a:ext cx="3877985" cy="369332"/>
          </a:xfrm>
          <a:prstGeom prst="rect">
            <a:avLst/>
          </a:prstGeom>
          <a:noFill/>
        </p:spPr>
        <p:txBody>
          <a:bodyPr wrap="none" rtlCol="0">
            <a:spAutoFit/>
          </a:bodyPr>
          <a:lstStyle/>
          <a:p>
            <a:r>
              <a:rPr lang="zh-CN" altLang="en-US" sz="1800" dirty="0">
                <a:solidFill>
                  <a:schemeClr val="tx1"/>
                </a:solidFill>
                <a:latin typeface="华文仿宋" pitchFamily="2" charset="-122"/>
                <a:ea typeface="华文仿宋" pitchFamily="2" charset="-122"/>
              </a:rPr>
              <a:t>搜索特定部门，特定月份的考勤情况</a:t>
            </a:r>
          </a:p>
        </p:txBody>
      </p:sp>
    </p:spTree>
    <p:extLst>
      <p:ext uri="{BB962C8B-B14F-4D97-AF65-F5344CB8AC3E}">
        <p14:creationId xmlns:p14="http://schemas.microsoft.com/office/powerpoint/2010/main" val="376249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09DEE892-30F2-5D47-864F-34B4C1F0477B}" type="slidenum">
              <a:rPr lang="es-ES" smtClean="0"/>
              <a:t>23</a:t>
            </a:fld>
            <a:endParaRPr lang="es-ES" sz="900"/>
          </a:p>
        </p:txBody>
      </p:sp>
      <p:sp>
        <p:nvSpPr>
          <p:cNvPr id="3" name="TextBox 2"/>
          <p:cNvSpPr txBox="1"/>
          <p:nvPr/>
        </p:nvSpPr>
        <p:spPr>
          <a:xfrm>
            <a:off x="3915410" y="117029"/>
            <a:ext cx="1313180" cy="430887"/>
          </a:xfrm>
          <a:prstGeom prst="rect">
            <a:avLst/>
          </a:prstGeom>
          <a:noFill/>
        </p:spPr>
        <p:txBody>
          <a:bodyPr wrap="none" rtlCol="0">
            <a:spAutoFit/>
          </a:bodyPr>
          <a:lstStyle/>
          <a:p>
            <a:r>
              <a:rPr lang="zh-CN" altLang="en-US" dirty="0" smtClean="0">
                <a:solidFill>
                  <a:schemeClr val="tx1"/>
                </a:solidFill>
              </a:rPr>
              <a:t>统计导出</a:t>
            </a:r>
            <a:endParaRPr lang="zh-CN" altLang="en-US" dirty="0">
              <a:solidFill>
                <a:schemeClr val="tx1"/>
              </a:solidFill>
            </a:endParaRPr>
          </a:p>
        </p:txBody>
      </p:sp>
      <p:pic>
        <p:nvPicPr>
          <p:cNvPr id="3075" name="Picture 3" descr="C:\Users\Administrator\Desktop\报告ppt\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51671"/>
            <a:ext cx="8208912" cy="2455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23850" y="803841"/>
            <a:ext cx="3863557" cy="369332"/>
          </a:xfrm>
          <a:prstGeom prst="rect">
            <a:avLst/>
          </a:prstGeom>
          <a:noFill/>
        </p:spPr>
        <p:txBody>
          <a:bodyPr wrap="none" rtlCol="0">
            <a:spAutoFit/>
          </a:bodyPr>
          <a:lstStyle/>
          <a:p>
            <a:r>
              <a:rPr lang="zh-CN" altLang="en-US" sz="1800" dirty="0" smtClean="0">
                <a:solidFill>
                  <a:schemeClr val="tx1"/>
                </a:solidFill>
                <a:latin typeface="华文仿宋" pitchFamily="2" charset="-122"/>
                <a:ea typeface="华文仿宋" pitchFamily="2" charset="-122"/>
              </a:rPr>
              <a:t>上月</a:t>
            </a:r>
            <a:r>
              <a:rPr lang="zh-CN" altLang="en-US" sz="1800" dirty="0">
                <a:solidFill>
                  <a:schemeClr val="tx1"/>
                </a:solidFill>
                <a:latin typeface="华文仿宋" pitchFamily="2" charset="-122"/>
                <a:ea typeface="华文仿宋" pitchFamily="2" charset="-122"/>
              </a:rPr>
              <a:t>公司考勤记录的</a:t>
            </a:r>
            <a:r>
              <a:rPr lang="en-US" altLang="zh-CN" sz="1800" dirty="0">
                <a:solidFill>
                  <a:schemeClr val="tx1"/>
                </a:solidFill>
                <a:latin typeface="华文仿宋" pitchFamily="2" charset="-122"/>
                <a:ea typeface="华文仿宋" pitchFamily="2" charset="-122"/>
              </a:rPr>
              <a:t>excel</a:t>
            </a:r>
            <a:r>
              <a:rPr lang="zh-CN" altLang="en-US" sz="1800" dirty="0">
                <a:solidFill>
                  <a:schemeClr val="tx1"/>
                </a:solidFill>
                <a:latin typeface="华文仿宋" pitchFamily="2" charset="-122"/>
                <a:ea typeface="华文仿宋" pitchFamily="2" charset="-122"/>
              </a:rPr>
              <a:t>导出和预览</a:t>
            </a:r>
          </a:p>
        </p:txBody>
      </p:sp>
    </p:spTree>
    <p:extLst>
      <p:ext uri="{BB962C8B-B14F-4D97-AF65-F5344CB8AC3E}">
        <p14:creationId xmlns:p14="http://schemas.microsoft.com/office/powerpoint/2010/main" val="107870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24</a:t>
            </a:fld>
            <a:endParaRPr lang="es-ES" dirty="0"/>
          </a:p>
        </p:txBody>
      </p:sp>
      <p:sp>
        <p:nvSpPr>
          <p:cNvPr id="4" name="TextBox 4"/>
          <p:cNvSpPr txBox="1"/>
          <p:nvPr/>
        </p:nvSpPr>
        <p:spPr>
          <a:xfrm>
            <a:off x="818545" y="3202214"/>
            <a:ext cx="3726414" cy="369332"/>
          </a:xfrm>
          <a:prstGeom prst="rect">
            <a:avLst/>
          </a:prstGeom>
          <a:noFill/>
        </p:spPr>
        <p:txBody>
          <a:bodyPr wrap="square" rtlCol="0">
            <a:spAutoFit/>
          </a:bodyPr>
          <a:lstStyle/>
          <a:p>
            <a:pPr algn="ctr"/>
            <a:r>
              <a:rPr lang="en-US" altLang="zh-CN" sz="1800" b="1" dirty="0">
                <a:solidFill>
                  <a:schemeClr val="tx1"/>
                </a:solidFill>
                <a:latin typeface="微软雅黑" panose="020B0503020204020204" pitchFamily="34" charset="-122"/>
                <a:ea typeface="微软雅黑" panose="020B0503020204020204" pitchFamily="34" charset="-122"/>
              </a:rPr>
              <a:t>05.</a:t>
            </a:r>
            <a:r>
              <a:rPr lang="zh-CN" altLang="en-US" sz="1800" b="1" dirty="0">
                <a:solidFill>
                  <a:schemeClr val="tx1"/>
                </a:solidFill>
                <a:latin typeface="微软雅黑" panose="020B0503020204020204" pitchFamily="34" charset="-122"/>
                <a:ea typeface="微软雅黑" panose="020B0503020204020204" pitchFamily="34" charset="-122"/>
              </a:rPr>
              <a:t>邮件传递</a:t>
            </a:r>
          </a:p>
        </p:txBody>
      </p:sp>
      <p:sp>
        <p:nvSpPr>
          <p:cNvPr id="5" name="TextBox 5"/>
          <p:cNvSpPr txBox="1"/>
          <p:nvPr/>
        </p:nvSpPr>
        <p:spPr>
          <a:xfrm>
            <a:off x="2915816" y="3496022"/>
            <a:ext cx="4171792" cy="346249"/>
          </a:xfrm>
          <a:prstGeom prst="rect">
            <a:avLst/>
          </a:prstGeom>
          <a:noFill/>
        </p:spPr>
        <p:txBody>
          <a:bodyPr wrap="square" rtlCol="0">
            <a:spAutoFit/>
          </a:bodyPr>
          <a:lstStyle/>
          <a:p>
            <a:pPr lvl="1" indent="-128905">
              <a:buFont typeface="Wingdings" panose="05000000000000000000" pitchFamily="2" charset="2"/>
              <a:buChar char="l"/>
            </a:pPr>
            <a:r>
              <a:rPr lang="zh-CN" altLang="en-US" sz="1650" dirty="0">
                <a:solidFill>
                  <a:schemeClr val="tx1"/>
                </a:solidFill>
                <a:latin typeface="微软雅黑" panose="020B0503020204020204" pitchFamily="34" charset="-122"/>
                <a:ea typeface="微软雅黑" panose="020B0503020204020204" pitchFamily="34" charset="-122"/>
              </a:rPr>
              <a:t>获取发送邮件</a:t>
            </a:r>
          </a:p>
        </p:txBody>
      </p:sp>
      <p:sp>
        <p:nvSpPr>
          <p:cNvPr id="7" name="文本框 9"/>
          <p:cNvSpPr txBox="1"/>
          <p:nvPr/>
        </p:nvSpPr>
        <p:spPr>
          <a:xfrm>
            <a:off x="4034410" y="3055900"/>
            <a:ext cx="1505955" cy="253916"/>
          </a:xfrm>
          <a:prstGeom prst="rect">
            <a:avLst/>
          </a:prstGeom>
          <a:noFill/>
        </p:spPr>
        <p:txBody>
          <a:bodyPr wrap="square" lIns="0" tIns="0" rIns="0" bIns="0" rtlCol="0">
            <a:spAutoFit/>
          </a:bodyPr>
          <a:lstStyle/>
          <a:p>
            <a:pPr lvl="1" indent="-128905">
              <a:buFont typeface="Wingdings" panose="05000000000000000000" pitchFamily="2" charset="2"/>
              <a:buChar char="l"/>
            </a:pPr>
            <a:r>
              <a:rPr lang="zh-CN" altLang="en-US" sz="1650" dirty="0">
                <a:solidFill>
                  <a:schemeClr val="tx1"/>
                </a:solidFill>
                <a:latin typeface="微软雅黑" panose="020B0503020204020204" pitchFamily="34" charset="-122"/>
                <a:ea typeface="微软雅黑" panose="020B0503020204020204" pitchFamily="34" charset="-122"/>
              </a:rPr>
              <a:t>邮件发送</a:t>
            </a:r>
          </a:p>
        </p:txBody>
      </p:sp>
      <p:cxnSp>
        <p:nvCxnSpPr>
          <p:cNvPr id="15" name="直接连接符 14"/>
          <p:cNvCxnSpPr/>
          <p:nvPr/>
        </p:nvCxnSpPr>
        <p:spPr>
          <a:xfrm flipV="1">
            <a:off x="3643597" y="2845419"/>
            <a:ext cx="0" cy="13012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25</a:t>
            </a:fld>
            <a:endParaRPr lang="es-ES" dirty="0"/>
          </a:p>
        </p:txBody>
      </p:sp>
      <p:sp>
        <p:nvSpPr>
          <p:cNvPr id="3" name="文本框 2"/>
          <p:cNvSpPr txBox="1"/>
          <p:nvPr/>
        </p:nvSpPr>
        <p:spPr>
          <a:xfrm>
            <a:off x="3209294" y="167641"/>
            <a:ext cx="2560955" cy="430887"/>
          </a:xfrm>
          <a:prstGeom prst="rect">
            <a:avLst/>
          </a:prstGeom>
          <a:noFill/>
        </p:spPr>
        <p:txBody>
          <a:bodyPr wrap="square" rtlCol="0">
            <a:spAutoFit/>
          </a:bodyPr>
          <a:lstStyle/>
          <a:p>
            <a:r>
              <a:rPr lang="zh-CN" altLang="en-US" dirty="0">
                <a:ln>
                  <a:solidFill>
                    <a:schemeClr val="bg2"/>
                  </a:solidFill>
                </a:ln>
                <a:solidFill>
                  <a:schemeClr val="tx1"/>
                </a:solidFill>
                <a:latin typeface="MS PGothic" pitchFamily="34" charset="-128"/>
                <a:ea typeface="MS PGothic" pitchFamily="34" charset="-128"/>
              </a:rPr>
              <a:t>邮件发送</a:t>
            </a:r>
          </a:p>
        </p:txBody>
      </p:sp>
      <p:pic>
        <p:nvPicPr>
          <p:cNvPr id="7" name="图片 6" descr="邮件界面"/>
          <p:cNvPicPr>
            <a:picLocks noChangeAspect="1"/>
          </p:cNvPicPr>
          <p:nvPr/>
        </p:nvPicPr>
        <p:blipFill>
          <a:blip r:embed="rId2"/>
          <a:stretch>
            <a:fillRect/>
          </a:stretch>
        </p:blipFill>
        <p:spPr>
          <a:xfrm>
            <a:off x="5580112" y="752367"/>
            <a:ext cx="2019300" cy="3647440"/>
          </a:xfrm>
          <a:prstGeom prst="rect">
            <a:avLst/>
          </a:prstGeom>
        </p:spPr>
      </p:pic>
      <p:sp>
        <p:nvSpPr>
          <p:cNvPr id="16" name="文本框 15"/>
          <p:cNvSpPr txBox="1"/>
          <p:nvPr/>
        </p:nvSpPr>
        <p:spPr>
          <a:xfrm>
            <a:off x="767005" y="761783"/>
            <a:ext cx="2377574" cy="2308324"/>
          </a:xfrm>
          <a:prstGeom prst="rect">
            <a:avLst/>
          </a:prstGeom>
          <a:noFill/>
        </p:spPr>
        <p:txBody>
          <a:bodyPr wrap="none" rtlCol="0">
            <a:spAutoFit/>
          </a:bodyPr>
          <a:lstStyle/>
          <a:p>
            <a:pPr algn="l"/>
            <a:r>
              <a:rPr lang="zh-CN" altLang="en-US" sz="1600" dirty="0">
                <a:solidFill>
                  <a:schemeClr val="tx1"/>
                </a:solidFill>
                <a:latin typeface="华文仿宋" pitchFamily="2" charset="-122"/>
                <a:ea typeface="华文仿宋" pitchFamily="2" charset="-122"/>
              </a:rPr>
              <a:t>邮件创建步骤</a:t>
            </a:r>
            <a:r>
              <a:rPr lang="zh-CN" altLang="en-US" sz="1600" dirty="0" smtClean="0">
                <a:solidFill>
                  <a:schemeClr val="tx1"/>
                </a:solidFill>
                <a:latin typeface="华文仿宋" pitchFamily="2" charset="-122"/>
                <a:ea typeface="华文仿宋" pitchFamily="2" charset="-122"/>
              </a:rPr>
              <a:t>:</a:t>
            </a:r>
            <a:endParaRPr lang="en-US" altLang="zh-CN" sz="1600" dirty="0" smtClean="0">
              <a:solidFill>
                <a:schemeClr val="tx1"/>
              </a:solidFill>
              <a:latin typeface="华文仿宋" pitchFamily="2" charset="-122"/>
              <a:ea typeface="华文仿宋" pitchFamily="2" charset="-122"/>
            </a:endParaRPr>
          </a:p>
          <a:p>
            <a:pPr algn="l"/>
            <a:endParaRPr lang="zh-CN" altLang="en-US" sz="1600" dirty="0">
              <a:solidFill>
                <a:schemeClr val="tx1"/>
              </a:solidFill>
              <a:latin typeface="华文仿宋" pitchFamily="2" charset="-122"/>
              <a:ea typeface="华文仿宋" pitchFamily="2" charset="-122"/>
            </a:endParaRPr>
          </a:p>
          <a:p>
            <a:pPr algn="l"/>
            <a:r>
              <a:rPr lang="en-US" altLang="zh-CN" sz="1600" dirty="0">
                <a:solidFill>
                  <a:schemeClr val="tx1"/>
                </a:solidFill>
                <a:latin typeface="华文仿宋" pitchFamily="2" charset="-122"/>
                <a:ea typeface="华文仿宋" pitchFamily="2" charset="-122"/>
              </a:rPr>
              <a:t>1.</a:t>
            </a:r>
            <a:r>
              <a:rPr lang="zh-CN" altLang="en-US" sz="1600" dirty="0">
                <a:solidFill>
                  <a:schemeClr val="tx1"/>
                </a:solidFill>
                <a:latin typeface="华文仿宋" pitchFamily="2" charset="-122"/>
                <a:ea typeface="华文仿宋" pitchFamily="2" charset="-122"/>
              </a:rPr>
              <a:t>填写</a:t>
            </a:r>
            <a:r>
              <a:rPr lang="zh-CN" altLang="zh-CN" sz="1600" dirty="0">
                <a:solidFill>
                  <a:schemeClr val="tx1"/>
                </a:solidFill>
                <a:latin typeface="华文仿宋" pitchFamily="2" charset="-122"/>
                <a:ea typeface="华文仿宋" pitchFamily="2" charset="-122"/>
              </a:rPr>
              <a:t>邮箱的代理服务器</a:t>
            </a:r>
          </a:p>
          <a:p>
            <a:pPr algn="l"/>
            <a:r>
              <a:rPr lang="en-US" altLang="zh-CN" sz="1600" dirty="0">
                <a:solidFill>
                  <a:schemeClr val="tx1"/>
                </a:solidFill>
                <a:latin typeface="华文仿宋" pitchFamily="2" charset="-122"/>
                <a:ea typeface="华文仿宋" pitchFamily="2" charset="-122"/>
              </a:rPr>
              <a:t>2.</a:t>
            </a:r>
            <a:r>
              <a:rPr lang="zh-CN" altLang="en-US" sz="1600" dirty="0">
                <a:solidFill>
                  <a:schemeClr val="tx1"/>
                </a:solidFill>
                <a:latin typeface="华文仿宋" pitchFamily="2" charset="-122"/>
                <a:ea typeface="华文仿宋" pitchFamily="2" charset="-122"/>
              </a:rPr>
              <a:t>设置端口</a:t>
            </a:r>
          </a:p>
          <a:p>
            <a:pPr algn="l"/>
            <a:r>
              <a:rPr lang="en-US" altLang="zh-CN" sz="1600" dirty="0">
                <a:solidFill>
                  <a:schemeClr val="tx1"/>
                </a:solidFill>
                <a:latin typeface="华文仿宋" pitchFamily="2" charset="-122"/>
                <a:ea typeface="华文仿宋" pitchFamily="2" charset="-122"/>
              </a:rPr>
              <a:t>3.</a:t>
            </a:r>
            <a:r>
              <a:rPr lang="zh-CN" altLang="en-US" sz="1600" dirty="0">
                <a:solidFill>
                  <a:schemeClr val="tx1"/>
                </a:solidFill>
                <a:latin typeface="华文仿宋" pitchFamily="2" charset="-122"/>
                <a:ea typeface="华文仿宋" pitchFamily="2" charset="-122"/>
              </a:rPr>
              <a:t>输入邮箱账号</a:t>
            </a:r>
          </a:p>
          <a:p>
            <a:pPr algn="l"/>
            <a:r>
              <a:rPr lang="en-US" altLang="zh-CN" sz="1600" dirty="0">
                <a:solidFill>
                  <a:schemeClr val="tx1"/>
                </a:solidFill>
                <a:latin typeface="华文仿宋" pitchFamily="2" charset="-122"/>
                <a:ea typeface="华文仿宋" pitchFamily="2" charset="-122"/>
              </a:rPr>
              <a:t>4.</a:t>
            </a:r>
            <a:r>
              <a:rPr lang="zh-CN" altLang="en-US" sz="1600" dirty="0">
                <a:solidFill>
                  <a:schemeClr val="tx1"/>
                </a:solidFill>
                <a:latin typeface="华文仿宋" pitchFamily="2" charset="-122"/>
                <a:ea typeface="华文仿宋" pitchFamily="2" charset="-122"/>
              </a:rPr>
              <a:t>输入邮箱密码</a:t>
            </a:r>
          </a:p>
          <a:p>
            <a:pPr algn="l"/>
            <a:r>
              <a:rPr lang="en-US" altLang="zh-CN" sz="1600" dirty="0">
                <a:solidFill>
                  <a:schemeClr val="tx1"/>
                </a:solidFill>
                <a:latin typeface="华文仿宋" pitchFamily="2" charset="-122"/>
                <a:ea typeface="华文仿宋" pitchFamily="2" charset="-122"/>
              </a:rPr>
              <a:t>5.</a:t>
            </a:r>
            <a:r>
              <a:rPr lang="zh-CN" altLang="en-US" sz="1600" dirty="0">
                <a:solidFill>
                  <a:schemeClr val="tx1"/>
                </a:solidFill>
                <a:latin typeface="华文仿宋" pitchFamily="2" charset="-122"/>
                <a:ea typeface="华文仿宋" pitchFamily="2" charset="-122"/>
              </a:rPr>
              <a:t>输入收件人邮箱</a:t>
            </a:r>
          </a:p>
          <a:p>
            <a:pPr algn="l"/>
            <a:r>
              <a:rPr lang="en-US" altLang="zh-CN" sz="1600" dirty="0">
                <a:solidFill>
                  <a:schemeClr val="tx1"/>
                </a:solidFill>
                <a:latin typeface="华文仿宋" pitchFamily="2" charset="-122"/>
                <a:ea typeface="华文仿宋" pitchFamily="2" charset="-122"/>
              </a:rPr>
              <a:t>6.</a:t>
            </a:r>
            <a:r>
              <a:rPr lang="zh-CN" altLang="en-US" sz="1600" dirty="0">
                <a:solidFill>
                  <a:schemeClr val="tx1"/>
                </a:solidFill>
                <a:latin typeface="华文仿宋" pitchFamily="2" charset="-122"/>
                <a:ea typeface="华文仿宋" pitchFamily="2" charset="-122"/>
              </a:rPr>
              <a:t>输入邮件主题内容</a:t>
            </a:r>
          </a:p>
          <a:p>
            <a:pPr algn="l"/>
            <a:r>
              <a:rPr lang="en-US" altLang="zh-CN" sz="1600" dirty="0">
                <a:solidFill>
                  <a:schemeClr val="tx1"/>
                </a:solidFill>
                <a:latin typeface="华文仿宋" pitchFamily="2" charset="-122"/>
                <a:ea typeface="华文仿宋" pitchFamily="2" charset="-122"/>
              </a:rPr>
              <a:t>7.</a:t>
            </a:r>
            <a:r>
              <a:rPr lang="zh-CN" altLang="en-US" sz="1600" dirty="0">
                <a:solidFill>
                  <a:schemeClr val="tx1"/>
                </a:solidFill>
                <a:latin typeface="华文仿宋" pitchFamily="2" charset="-122"/>
                <a:ea typeface="华文仿宋" pitchFamily="2" charset="-122"/>
              </a:rPr>
              <a:t>提交发送并保存到本地</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diamond(in)">
                                      <p:cBhvr>
                                        <p:cTn id="12" dur="2000"/>
                                        <p:tgtEl>
                                          <p:spTgt spid="16">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diamond(in)">
                                      <p:cBhvr>
                                        <p:cTn id="15" dur="2000"/>
                                        <p:tgtEl>
                                          <p:spTgt spid="16">
                                            <p:txEl>
                                              <p:pRg st="2" end="2"/>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16">
                                            <p:txEl>
                                              <p:pRg st="3" end="3"/>
                                            </p:txEl>
                                          </p:spTgt>
                                        </p:tgtEl>
                                        <p:attrNameLst>
                                          <p:attrName>style.visibility</p:attrName>
                                        </p:attrNameLst>
                                      </p:cBhvr>
                                      <p:to>
                                        <p:strVal val="visible"/>
                                      </p:to>
                                    </p:set>
                                    <p:animEffect transition="in" filter="diamond(in)">
                                      <p:cBhvr>
                                        <p:cTn id="18" dur="2000"/>
                                        <p:tgtEl>
                                          <p:spTgt spid="16">
                                            <p:txEl>
                                              <p:pRg st="3" end="3"/>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diamond(in)">
                                      <p:cBhvr>
                                        <p:cTn id="21" dur="2000"/>
                                        <p:tgtEl>
                                          <p:spTgt spid="16">
                                            <p:txEl>
                                              <p:pRg st="4" end="4"/>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16">
                                            <p:txEl>
                                              <p:pRg st="5" end="5"/>
                                            </p:txEl>
                                          </p:spTgt>
                                        </p:tgtEl>
                                        <p:attrNameLst>
                                          <p:attrName>style.visibility</p:attrName>
                                        </p:attrNameLst>
                                      </p:cBhvr>
                                      <p:to>
                                        <p:strVal val="visible"/>
                                      </p:to>
                                    </p:set>
                                    <p:animEffect transition="in" filter="diamond(in)">
                                      <p:cBhvr>
                                        <p:cTn id="24" dur="2000"/>
                                        <p:tgtEl>
                                          <p:spTgt spid="16">
                                            <p:txEl>
                                              <p:pRg st="5" end="5"/>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animEffect transition="in" filter="diamond(in)">
                                      <p:cBhvr>
                                        <p:cTn id="27" dur="2000"/>
                                        <p:tgtEl>
                                          <p:spTgt spid="16">
                                            <p:txEl>
                                              <p:pRg st="6" end="6"/>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16">
                                            <p:txEl>
                                              <p:pRg st="7" end="7"/>
                                            </p:txEl>
                                          </p:spTgt>
                                        </p:tgtEl>
                                        <p:attrNameLst>
                                          <p:attrName>style.visibility</p:attrName>
                                        </p:attrNameLst>
                                      </p:cBhvr>
                                      <p:to>
                                        <p:strVal val="visible"/>
                                      </p:to>
                                    </p:set>
                                    <p:animEffect transition="in" filter="diamond(in)">
                                      <p:cBhvr>
                                        <p:cTn id="30" dur="2000"/>
                                        <p:tgtEl>
                                          <p:spTgt spid="16">
                                            <p:txEl>
                                              <p:pRg st="7" end="7"/>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16">
                                            <p:txEl>
                                              <p:pRg st="8" end="8"/>
                                            </p:txEl>
                                          </p:spTgt>
                                        </p:tgtEl>
                                        <p:attrNameLst>
                                          <p:attrName>style.visibility</p:attrName>
                                        </p:attrNameLst>
                                      </p:cBhvr>
                                      <p:to>
                                        <p:strVal val="visible"/>
                                      </p:to>
                                    </p:set>
                                    <p:animEffect transition="in" filter="diamond(in)">
                                      <p:cBhvr>
                                        <p:cTn id="33" dur="2000"/>
                                        <p:tgtEl>
                                          <p:spTgt spid="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26</a:t>
            </a:fld>
            <a:endParaRPr lang="es-ES" dirty="0"/>
          </a:p>
        </p:txBody>
      </p:sp>
      <p:sp>
        <p:nvSpPr>
          <p:cNvPr id="3" name="文本框 2"/>
          <p:cNvSpPr txBox="1"/>
          <p:nvPr/>
        </p:nvSpPr>
        <p:spPr>
          <a:xfrm>
            <a:off x="3491881" y="195487"/>
            <a:ext cx="1877437" cy="430887"/>
          </a:xfrm>
          <a:prstGeom prst="rect">
            <a:avLst/>
          </a:prstGeom>
          <a:noFill/>
        </p:spPr>
        <p:txBody>
          <a:bodyPr wrap="none" rtlCol="0">
            <a:spAutoFit/>
          </a:bodyPr>
          <a:lstStyle/>
          <a:p>
            <a:r>
              <a:rPr lang="zh-CN" altLang="en-US" dirty="0">
                <a:solidFill>
                  <a:schemeClr val="tx1"/>
                </a:solidFill>
              </a:rPr>
              <a:t>具体实现方法</a:t>
            </a:r>
          </a:p>
        </p:txBody>
      </p:sp>
      <p:sp>
        <p:nvSpPr>
          <p:cNvPr id="5" name="文本框 4"/>
          <p:cNvSpPr txBox="1"/>
          <p:nvPr/>
        </p:nvSpPr>
        <p:spPr>
          <a:xfrm>
            <a:off x="828044" y="768985"/>
            <a:ext cx="2431415" cy="3831818"/>
          </a:xfrm>
          <a:prstGeom prst="rect">
            <a:avLst/>
          </a:prstGeom>
          <a:noFill/>
        </p:spPr>
        <p:txBody>
          <a:bodyPr wrap="square" rtlCol="0">
            <a:spAutoFit/>
          </a:bodyPr>
          <a:lstStyle/>
          <a:p>
            <a:r>
              <a:rPr lang="en-US" altLang="zh-CN" sz="900" dirty="0">
                <a:solidFill>
                  <a:schemeClr val="tx1"/>
                </a:solidFill>
              </a:rPr>
              <a:t>1.</a:t>
            </a:r>
            <a:r>
              <a:rPr lang="zh-CN" altLang="en-US" sz="900" dirty="0">
                <a:solidFill>
                  <a:schemeClr val="tx1"/>
                </a:solidFill>
                <a:ea typeface="宋体" panose="02010600030101010101" pitchFamily="2" charset="-122"/>
              </a:rPr>
              <a:t>首先添加包</a:t>
            </a:r>
          </a:p>
          <a:p>
            <a:r>
              <a:rPr lang="zh-CN" altLang="en-US" sz="900" dirty="0">
                <a:solidFill>
                  <a:schemeClr val="tx1"/>
                </a:solidFill>
              </a:rPr>
              <a:t>&lt;dependency&gt;</a:t>
            </a:r>
          </a:p>
          <a:p>
            <a:pPr algn="l"/>
            <a:r>
              <a:rPr lang="zh-CN" altLang="en-US" sz="900" dirty="0">
                <a:solidFill>
                  <a:schemeClr val="tx1"/>
                </a:solidFill>
              </a:rPr>
              <a:t>   &lt;groupId&gt;org.apache.commons&lt;/groupId&gt;</a:t>
            </a:r>
          </a:p>
          <a:p>
            <a:pPr algn="l"/>
            <a:r>
              <a:rPr lang="zh-CN" altLang="en-US" sz="900" dirty="0">
                <a:solidFill>
                  <a:schemeClr val="tx1"/>
                </a:solidFill>
              </a:rPr>
              <a:t>   &lt;artifactId&gt;commons-email&lt;/artifactId&gt;</a:t>
            </a:r>
          </a:p>
          <a:p>
            <a:pPr algn="l"/>
            <a:r>
              <a:rPr lang="zh-CN" altLang="en-US" sz="900" dirty="0">
                <a:solidFill>
                  <a:schemeClr val="tx1"/>
                </a:solidFill>
              </a:rPr>
              <a:t>   &lt;version&gt;1.4&lt;/version&gt;</a:t>
            </a:r>
          </a:p>
          <a:p>
            <a:pPr algn="l"/>
            <a:r>
              <a:rPr lang="zh-CN" altLang="en-US" sz="900" dirty="0">
                <a:solidFill>
                  <a:schemeClr val="tx1"/>
                </a:solidFill>
              </a:rPr>
              <a:t>&lt;/dependency&gt;</a:t>
            </a:r>
          </a:p>
          <a:p>
            <a:pPr algn="l"/>
            <a:r>
              <a:rPr lang="en-US" altLang="zh-CN" sz="900" dirty="0">
                <a:solidFill>
                  <a:schemeClr val="tx1"/>
                </a:solidFill>
              </a:rPr>
              <a:t>2.</a:t>
            </a:r>
            <a:r>
              <a:rPr lang="zh-CN" altLang="en-US" sz="900" dirty="0">
                <a:solidFill>
                  <a:schemeClr val="tx1"/>
                </a:solidFill>
                <a:ea typeface="宋体" panose="02010600030101010101" pitchFamily="2" charset="-122"/>
              </a:rPr>
              <a:t>具体实现方法</a:t>
            </a:r>
          </a:p>
          <a:p>
            <a:pPr algn="l"/>
            <a:r>
              <a:rPr lang="zh-CN" altLang="en-US" sz="900" dirty="0">
                <a:solidFill>
                  <a:schemeClr val="tx1"/>
                </a:solidFill>
                <a:ea typeface="宋体" panose="02010600030101010101" pitchFamily="2" charset="-122"/>
              </a:rPr>
              <a:t>mail.setSmtpPort(port);</a:t>
            </a:r>
          </a:p>
          <a:p>
            <a:pPr algn="l"/>
            <a:r>
              <a:rPr lang="zh-CN" altLang="en-US" sz="900" dirty="0">
                <a:solidFill>
                  <a:schemeClr val="tx1"/>
                </a:solidFill>
                <a:ea typeface="宋体" panose="02010600030101010101" pitchFamily="2" charset="-122"/>
              </a:rPr>
              <a:t>		      //"smtp.126.com"</a:t>
            </a:r>
          </a:p>
          <a:p>
            <a:pPr algn="l"/>
            <a:r>
              <a:rPr lang="zh-CN" altLang="en-US" sz="900" dirty="0">
                <a:solidFill>
                  <a:schemeClr val="tx1"/>
                </a:solidFill>
                <a:ea typeface="宋体" panose="02010600030101010101" pitchFamily="2" charset="-122"/>
              </a:rPr>
              <a:t>		      mail.setHostName(host);</a:t>
            </a:r>
          </a:p>
          <a:p>
            <a:pPr algn="l"/>
            <a:r>
              <a:rPr lang="zh-CN" altLang="en-US" sz="900" dirty="0">
                <a:solidFill>
                  <a:schemeClr val="tx1"/>
                </a:solidFill>
                <a:ea typeface="宋体" panose="02010600030101010101" pitchFamily="2" charset="-122"/>
              </a:rPr>
              <a:t>		      // 设置密码验证器</a:t>
            </a:r>
          </a:p>
          <a:p>
            <a:pPr algn="l"/>
            <a:r>
              <a:rPr lang="zh-CN" altLang="en-US" sz="900" dirty="0">
                <a:solidFill>
                  <a:schemeClr val="tx1"/>
                </a:solidFill>
                <a:ea typeface="宋体" panose="02010600030101010101" pitchFamily="2" charset="-122"/>
              </a:rPr>
              <a:t>		      mail.setAuthentication(emailname, emailpassword);</a:t>
            </a:r>
          </a:p>
          <a:p>
            <a:pPr algn="l"/>
            <a:r>
              <a:rPr lang="zh-CN" altLang="en-US" sz="900" dirty="0">
                <a:solidFill>
                  <a:schemeClr val="tx1"/>
                </a:solidFill>
                <a:ea typeface="宋体" panose="02010600030101010101" pitchFamily="2" charset="-122"/>
              </a:rPr>
              <a:t>		      try {</a:t>
            </a:r>
          </a:p>
          <a:p>
            <a:pPr algn="l"/>
            <a:r>
              <a:rPr lang="zh-CN" altLang="en-US" sz="900" dirty="0">
                <a:solidFill>
                  <a:schemeClr val="tx1"/>
                </a:solidFill>
                <a:ea typeface="宋体" panose="02010600030101010101" pitchFamily="2" charset="-122"/>
              </a:rPr>
              <a:t>				// 设置邮件发送者</a:t>
            </a:r>
          </a:p>
          <a:p>
            <a:pPr algn="l"/>
            <a:r>
              <a:rPr lang="zh-CN" altLang="en-US" sz="900" dirty="0">
                <a:solidFill>
                  <a:schemeClr val="tx1"/>
                </a:solidFill>
                <a:ea typeface="宋体" panose="02010600030101010101" pitchFamily="2" charset="-122"/>
              </a:rPr>
              <a:t>				  mail.setFrom(emailname);</a:t>
            </a:r>
          </a:p>
          <a:p>
            <a:pPr algn="l"/>
            <a:r>
              <a:rPr lang="zh-CN" altLang="en-US" sz="900" dirty="0">
                <a:solidFill>
                  <a:schemeClr val="tx1"/>
                </a:solidFill>
                <a:ea typeface="宋体" panose="02010600030101010101" pitchFamily="2" charset="-122"/>
              </a:rPr>
              <a:t>				  // 设置邮件接收者</a:t>
            </a:r>
          </a:p>
          <a:p>
            <a:pPr algn="l"/>
            <a:r>
              <a:rPr lang="zh-CN" altLang="en-US" sz="900" dirty="0">
                <a:solidFill>
                  <a:schemeClr val="tx1"/>
                </a:solidFill>
                <a:ea typeface="宋体" panose="02010600030101010101" pitchFamily="2" charset="-122"/>
              </a:rPr>
              <a:t>				  mail.addTo(toEmail);</a:t>
            </a:r>
          </a:p>
          <a:p>
            <a:pPr algn="l"/>
            <a:r>
              <a:rPr lang="zh-CN" altLang="en-US" sz="900" dirty="0">
                <a:solidFill>
                  <a:schemeClr val="tx1"/>
                </a:solidFill>
                <a:ea typeface="宋体" panose="02010600030101010101" pitchFamily="2" charset="-122"/>
              </a:rPr>
              <a:t>				  // 设置邮件编码</a:t>
            </a:r>
          </a:p>
          <a:p>
            <a:pPr algn="l"/>
            <a:r>
              <a:rPr lang="zh-CN" altLang="en-US" sz="900" dirty="0">
                <a:solidFill>
                  <a:schemeClr val="tx1"/>
                </a:solidFill>
                <a:ea typeface="宋体" panose="02010600030101010101" pitchFamily="2" charset="-122"/>
              </a:rPr>
              <a:t>				  mail.setCharset("UTF-8");</a:t>
            </a:r>
          </a:p>
          <a:p>
            <a:pPr algn="l"/>
            <a:r>
              <a:rPr lang="zh-CN" altLang="en-US" sz="900" dirty="0">
                <a:solidFill>
                  <a:schemeClr val="tx1"/>
                </a:solidFill>
                <a:ea typeface="宋体" panose="02010600030101010101" pitchFamily="2" charset="-122"/>
              </a:rPr>
              <a:t>				  // 设置邮件主题</a:t>
            </a:r>
          </a:p>
          <a:p>
            <a:pPr algn="l"/>
            <a:r>
              <a:rPr lang="zh-CN" altLang="en-US" sz="900" dirty="0">
                <a:solidFill>
                  <a:schemeClr val="tx1"/>
                </a:solidFill>
                <a:ea typeface="宋体" panose="02010600030101010101" pitchFamily="2" charset="-122"/>
              </a:rPr>
              <a:t>				  </a:t>
            </a:r>
          </a:p>
        </p:txBody>
      </p:sp>
      <p:sp>
        <p:nvSpPr>
          <p:cNvPr id="6" name="文本框 5"/>
          <p:cNvSpPr txBox="1"/>
          <p:nvPr/>
        </p:nvSpPr>
        <p:spPr>
          <a:xfrm>
            <a:off x="4572002" y="791846"/>
            <a:ext cx="3975735" cy="4124206"/>
          </a:xfrm>
          <a:prstGeom prst="rect">
            <a:avLst/>
          </a:prstGeom>
          <a:noFill/>
        </p:spPr>
        <p:txBody>
          <a:bodyPr wrap="square" rtlCol="0">
            <a:spAutoFit/>
          </a:bodyPr>
          <a:lstStyle/>
          <a:p>
            <a:pPr algn="l"/>
            <a:r>
              <a:rPr lang="zh-CN" altLang="en-US" sz="900" dirty="0">
                <a:solidFill>
                  <a:schemeClr val="tx1"/>
                </a:solidFill>
                <a:ea typeface="宋体" panose="02010600030101010101" pitchFamily="2" charset="-122"/>
                <a:sym typeface="+mn-ea"/>
              </a:rPr>
              <a:t>mail.setSubject(title);</a:t>
            </a:r>
          </a:p>
          <a:p>
            <a:pPr algn="l"/>
            <a:r>
              <a:rPr lang="zh-CN" altLang="en-US" sz="900" dirty="0">
                <a:solidFill>
                  <a:schemeClr val="tx1"/>
                </a:solidFill>
                <a:ea typeface="宋体" panose="02010600030101010101" pitchFamily="2" charset="-122"/>
                <a:sym typeface="+mn-ea"/>
              </a:rPr>
              <a:t>				  //发送内容</a:t>
            </a:r>
          </a:p>
          <a:p>
            <a:pPr algn="l"/>
            <a:r>
              <a:rPr lang="zh-CN" altLang="en-US" sz="900" dirty="0">
                <a:solidFill>
                  <a:schemeClr val="tx1"/>
                </a:solidFill>
                <a:ea typeface="宋体" panose="02010600030101010101" pitchFamily="2" charset="-122"/>
                <a:sym typeface="+mn-ea"/>
              </a:rPr>
              <a:t>				  mail.setMsg(context);</a:t>
            </a:r>
          </a:p>
          <a:p>
            <a:pPr algn="l"/>
            <a:r>
              <a:rPr lang="zh-CN" altLang="en-US" sz="900" dirty="0">
                <a:solidFill>
                  <a:schemeClr val="tx1"/>
                </a:solidFill>
                <a:ea typeface="宋体" panose="02010600030101010101" pitchFamily="2" charset="-122"/>
                <a:sym typeface="+mn-ea"/>
              </a:rPr>
              <a:t>				  // 设置邮件发送时间</a:t>
            </a:r>
          </a:p>
          <a:p>
            <a:pPr algn="l"/>
            <a:r>
              <a:rPr lang="zh-CN" altLang="en-US" sz="900" dirty="0">
                <a:solidFill>
                  <a:schemeClr val="tx1"/>
                </a:solidFill>
                <a:ea typeface="宋体" panose="02010600030101010101" pitchFamily="2" charset="-122"/>
                <a:sym typeface="+mn-ea"/>
              </a:rPr>
              <a:t>				  mail.setSentDate(new Date());</a:t>
            </a:r>
          </a:p>
          <a:p>
            <a:pPr algn="l"/>
            <a:r>
              <a:rPr lang="zh-CN" altLang="en-US" sz="900" dirty="0">
                <a:solidFill>
                  <a:schemeClr val="tx1"/>
                </a:solidFill>
                <a:ea typeface="宋体" panose="02010600030101010101" pitchFamily="2" charset="-122"/>
                <a:sym typeface="+mn-ea"/>
              </a:rPr>
              <a:t>				  // 发送邮件</a:t>
            </a:r>
          </a:p>
          <a:p>
            <a:pPr algn="l"/>
            <a:r>
              <a:rPr lang="zh-CN" altLang="en-US" sz="900" dirty="0">
                <a:solidFill>
                  <a:schemeClr val="tx1"/>
                </a:solidFill>
                <a:ea typeface="宋体" panose="02010600030101010101" pitchFamily="2" charset="-122"/>
                <a:sym typeface="+mn-ea"/>
              </a:rPr>
              <a:t>				  mail.send();</a:t>
            </a:r>
          </a:p>
          <a:p>
            <a:pPr algn="l"/>
            <a:r>
              <a:rPr lang="zh-CN" altLang="en-US" sz="900" dirty="0">
                <a:solidFill>
                  <a:schemeClr val="tx1"/>
                </a:solidFill>
                <a:ea typeface="宋体" panose="02010600030101010101" pitchFamily="2" charset="-122"/>
                <a:sym typeface="+mn-ea"/>
              </a:rPr>
              <a:t>			} catch (EmailException e) {</a:t>
            </a:r>
          </a:p>
          <a:p>
            <a:pPr algn="l"/>
            <a:r>
              <a:rPr lang="zh-CN" altLang="en-US" sz="900" dirty="0">
                <a:solidFill>
                  <a:schemeClr val="tx1"/>
                </a:solidFill>
                <a:ea typeface="宋体" panose="02010600030101010101" pitchFamily="2" charset="-122"/>
                <a:sym typeface="+mn-ea"/>
              </a:rPr>
              <a:t>				e.printStackTrace();</a:t>
            </a:r>
          </a:p>
          <a:p>
            <a:pPr algn="l"/>
            <a:r>
              <a:rPr lang="zh-CN" altLang="en-US" sz="900" dirty="0">
                <a:solidFill>
                  <a:schemeClr val="tx1"/>
                </a:solidFill>
                <a:ea typeface="宋体" panose="02010600030101010101" pitchFamily="2" charset="-122"/>
                <a:sym typeface="+mn-ea"/>
              </a:rPr>
              <a:t>				System.out.println("失败，请重试");</a:t>
            </a:r>
          </a:p>
          <a:p>
            <a:pPr algn="l"/>
            <a:r>
              <a:rPr lang="zh-CN" altLang="en-US" sz="900" dirty="0">
                <a:solidFill>
                  <a:schemeClr val="tx1"/>
                </a:solidFill>
                <a:ea typeface="宋体" panose="02010600030101010101" pitchFamily="2" charset="-122"/>
                <a:sym typeface="+mn-ea"/>
              </a:rPr>
              <a:t>			}</a:t>
            </a:r>
          </a:p>
          <a:p>
            <a:pPr algn="l"/>
            <a:r>
              <a:rPr lang="zh-CN" altLang="en-US" sz="900" dirty="0">
                <a:solidFill>
                  <a:schemeClr val="tx1"/>
                </a:solidFill>
                <a:ea typeface="宋体" panose="02010600030101010101" pitchFamily="2" charset="-122"/>
                <a:sym typeface="+mn-ea"/>
              </a:rPr>
              <a:t>	     System.out.println("发送成功");</a:t>
            </a:r>
          </a:p>
          <a:p>
            <a:pPr algn="l"/>
            <a:r>
              <a:rPr lang="zh-CN" altLang="en-US" sz="900" dirty="0">
                <a:solidFill>
                  <a:schemeClr val="tx1"/>
                </a:solidFill>
                <a:ea typeface="宋体" panose="02010600030101010101" pitchFamily="2" charset="-122"/>
                <a:sym typeface="+mn-ea"/>
              </a:rPr>
              <a:t>		      Msg_info msginfo=new Msg_info();</a:t>
            </a:r>
          </a:p>
          <a:p>
            <a:pPr algn="l"/>
            <a:r>
              <a:rPr lang="zh-CN" altLang="en-US" sz="900" dirty="0">
                <a:solidFill>
                  <a:schemeClr val="tx1"/>
                </a:solidFill>
                <a:ea typeface="宋体" panose="02010600030101010101" pitchFamily="2" charset="-122"/>
                <a:sym typeface="+mn-ea"/>
              </a:rPr>
              <a:t>		      Session session=SecurityUtils.getSubject().getSession();</a:t>
            </a:r>
          </a:p>
          <a:p>
            <a:pPr algn="l"/>
            <a:r>
              <a:rPr lang="zh-CN" altLang="en-US" sz="900" dirty="0">
                <a:solidFill>
                  <a:schemeClr val="tx1"/>
                </a:solidFill>
                <a:ea typeface="宋体" panose="02010600030101010101" pitchFamily="2" charset="-122"/>
                <a:sym typeface="+mn-ea"/>
              </a:rPr>
              <a:t>		      User user=(User) session.getAttribute("user");</a:t>
            </a:r>
          </a:p>
          <a:p>
            <a:pPr algn="l"/>
            <a:r>
              <a:rPr lang="zh-CN" altLang="en-US" sz="900" dirty="0">
                <a:solidFill>
                  <a:schemeClr val="tx1"/>
                </a:solidFill>
                <a:ea typeface="宋体" panose="02010600030101010101" pitchFamily="2" charset="-122"/>
                <a:sym typeface="+mn-ea"/>
              </a:rPr>
              <a:t>		      msginfo.setuId(user.getuId());</a:t>
            </a:r>
          </a:p>
          <a:p>
            <a:pPr algn="l"/>
            <a:r>
              <a:rPr lang="zh-CN" altLang="en-US" sz="900" dirty="0">
                <a:solidFill>
                  <a:schemeClr val="tx1"/>
                </a:solidFill>
                <a:ea typeface="宋体" panose="02010600030101010101" pitchFamily="2" charset="-122"/>
                <a:sym typeface="+mn-ea"/>
              </a:rPr>
              <a:t>		      msginfo.setMsgTitle(title);</a:t>
            </a:r>
          </a:p>
          <a:p>
            <a:pPr algn="l"/>
            <a:r>
              <a:rPr lang="zh-CN" altLang="en-US" sz="900" dirty="0">
                <a:solidFill>
                  <a:schemeClr val="tx1"/>
                </a:solidFill>
                <a:ea typeface="宋体" panose="02010600030101010101" pitchFamily="2" charset="-122"/>
                <a:sym typeface="+mn-ea"/>
              </a:rPr>
              <a:t>		      msginfo.setMsgContent(context);</a:t>
            </a:r>
          </a:p>
          <a:p>
            <a:pPr algn="l"/>
            <a:r>
              <a:rPr lang="zh-CN" altLang="en-US" sz="900" dirty="0">
                <a:solidFill>
                  <a:schemeClr val="tx1"/>
                </a:solidFill>
                <a:ea typeface="宋体" panose="02010600030101010101" pitchFamily="2" charset="-122"/>
                <a:sym typeface="+mn-ea"/>
              </a:rPr>
              <a:t>		      msginfo.setMsgState("未读");</a:t>
            </a:r>
          </a:p>
          <a:p>
            <a:pPr algn="l"/>
            <a:r>
              <a:rPr lang="zh-CN" altLang="en-US" sz="900" dirty="0">
                <a:solidFill>
                  <a:schemeClr val="tx1"/>
                </a:solidFill>
                <a:ea typeface="宋体" panose="02010600030101010101" pitchFamily="2" charset="-122"/>
                <a:sym typeface="+mn-ea"/>
              </a:rPr>
              <a:t>		      //msginfo.setMsgSendtoUId(null);</a:t>
            </a:r>
          </a:p>
          <a:p>
            <a:pPr algn="l"/>
            <a:r>
              <a:rPr lang="zh-CN" altLang="en-US" sz="900" dirty="0">
                <a:solidFill>
                  <a:schemeClr val="tx1"/>
                </a:solidFill>
                <a:ea typeface="宋体" panose="02010600030101010101" pitchFamily="2" charset="-122"/>
                <a:sym typeface="+mn-ea"/>
              </a:rPr>
              <a:t>		      msginfo.setMsgCreateTime(new Date());</a:t>
            </a:r>
          </a:p>
          <a:p>
            <a:pPr algn="l"/>
            <a:r>
              <a:rPr lang="zh-CN" altLang="en-US" sz="900" dirty="0">
                <a:solidFill>
                  <a:schemeClr val="tx1"/>
                </a:solidFill>
                <a:ea typeface="宋体" panose="02010600030101010101" pitchFamily="2" charset="-122"/>
                <a:sym typeface="+mn-ea"/>
              </a:rPr>
              <a:t>		      User touser=userService.getUserByUemal(toEmail)</a:t>
            </a:r>
            <a:r>
              <a:rPr lang="zh-CN" altLang="en-US" sz="900" dirty="0" smtClean="0">
                <a:solidFill>
                  <a:schemeClr val="tx1"/>
                </a:solidFill>
                <a:ea typeface="宋体" panose="02010600030101010101" pitchFamily="2" charset="-122"/>
                <a:sym typeface="+mn-ea"/>
              </a:rPr>
              <a:t>;</a:t>
            </a:r>
          </a:p>
          <a:p>
            <a:pPr algn="l"/>
            <a:r>
              <a:rPr lang="zh-CN" altLang="en-US" sz="900" dirty="0" smtClean="0">
                <a:solidFill>
                  <a:schemeClr val="tx1"/>
                </a:solidFill>
                <a:ea typeface="宋体" panose="02010600030101010101" pitchFamily="2" charset="-122"/>
                <a:sym typeface="+mn-ea"/>
              </a:rPr>
              <a:t>/*		      msginfo.setMsgSendtoUId(touser.getuId());*/</a:t>
            </a:r>
          </a:p>
          <a:p>
            <a:pPr algn="l"/>
            <a:r>
              <a:rPr lang="zh-CN" altLang="en-US" sz="900" dirty="0" smtClean="0">
                <a:solidFill>
                  <a:schemeClr val="tx1"/>
                </a:solidFill>
                <a:ea typeface="宋体" panose="02010600030101010101" pitchFamily="2" charset="-122"/>
                <a:sym typeface="+mn-ea"/>
              </a:rPr>
              <a:t>		     /* 把东西存到信箱表中*/</a:t>
            </a:r>
          </a:p>
          <a:p>
            <a:pPr algn="l"/>
            <a:r>
              <a:rPr lang="zh-CN" altLang="en-US" sz="900" dirty="0">
                <a:solidFill>
                  <a:schemeClr val="tx1"/>
                </a:solidFill>
                <a:ea typeface="宋体" panose="02010600030101010101" pitchFamily="2" charset="-122"/>
                <a:sym typeface="+mn-ea"/>
              </a:rPr>
              <a:t>		      msgService.insertByMsgInfo(msginfo);</a:t>
            </a:r>
          </a:p>
          <a:p>
            <a:pPr algn="l"/>
            <a:r>
              <a:rPr lang="zh-CN" altLang="en-US" sz="900" dirty="0">
                <a:solidFill>
                  <a:schemeClr val="tx1"/>
                </a:solidFill>
                <a:ea typeface="宋体" panose="02010600030101010101" pitchFamily="2" charset="-122"/>
                <a:sym typeface="+mn-ea"/>
              </a:rPr>
              <a:t>		     return "email/emailtest";</a:t>
            </a:r>
          </a:p>
          <a:p>
            <a:pPr algn="l"/>
            <a:r>
              <a:rPr lang="zh-CN" altLang="en-US" sz="900" dirty="0">
                <a:solidFill>
                  <a:schemeClr val="tx1"/>
                </a:solidFill>
                <a:ea typeface="宋体" panose="02010600030101010101" pitchFamily="2" charset="-122"/>
                <a:sym typeface="+mn-ea"/>
              </a:rPr>
              <a:t>		</a:t>
            </a:r>
          </a:p>
          <a:p>
            <a:pPr algn="l"/>
            <a:r>
              <a:rPr lang="zh-CN" altLang="en-US" sz="900" dirty="0">
                <a:solidFill>
                  <a:schemeClr val="tx1"/>
                </a:solidFill>
                <a:ea typeface="宋体" panose="02010600030101010101" pitchFamily="2" charset="-122"/>
                <a:sym typeface="+mn-ea"/>
              </a:rPr>
              <a:t>	</a:t>
            </a:r>
            <a:r>
              <a:rPr lang="zh-CN" altLang="en-US" sz="900" dirty="0" smtClean="0">
                <a:solidFill>
                  <a:schemeClr val="tx1"/>
                </a:solidFill>
                <a:ea typeface="宋体" panose="02010600030101010101" pitchFamily="2" charset="-122"/>
                <a:sym typeface="+mn-ea"/>
              </a:rPr>
              <a:t>}</a:t>
            </a:r>
          </a:p>
          <a:p>
            <a:pPr algn="l"/>
            <a:r>
              <a:rPr lang="zh-CN" altLang="en-US" sz="1000" dirty="0" smtClean="0">
                <a:solidFill>
                  <a:schemeClr val="tx1"/>
                </a:solidFill>
                <a:ea typeface="宋体" panose="02010600030101010101" pitchFamily="2" charset="-122"/>
                <a:sym typeface="+mn-ea"/>
              </a:rPr>
              <a:t>发送成功后保存在本地数据库！</a:t>
            </a:r>
            <a:endParaRPr lang="zh-CN" altLang="en-US" sz="1000" dirty="0">
              <a:solidFill>
                <a:schemeClr val="tx1"/>
              </a:solidFill>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checkerboard(across)">
                                      <p:cBhvr>
                                        <p:cTn id="13" dur="500"/>
                                        <p:tgtEl>
                                          <p:spTgt spid="6">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checkerboard(across)">
                                      <p:cBhvr>
                                        <p:cTn id="16" dur="500"/>
                                        <p:tgtEl>
                                          <p:spTgt spid="6">
                                            <p:txEl>
                                              <p:pRg st="1" end="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checkerboard(across)">
                                      <p:cBhvr>
                                        <p:cTn id="19" dur="500"/>
                                        <p:tgtEl>
                                          <p:spTgt spid="6">
                                            <p:txEl>
                                              <p:pRg st="2" end="2"/>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checkerboard(across)">
                                      <p:cBhvr>
                                        <p:cTn id="25" dur="500"/>
                                        <p:tgtEl>
                                          <p:spTgt spid="6">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checkerboard(across)">
                                      <p:cBhvr>
                                        <p:cTn id="28" dur="500"/>
                                        <p:tgtEl>
                                          <p:spTgt spid="6">
                                            <p:txEl>
                                              <p:pRg st="5" end="5"/>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checkerboard(across)">
                                      <p:cBhvr>
                                        <p:cTn id="31" dur="500"/>
                                        <p:tgtEl>
                                          <p:spTgt spid="6">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checkerboard(across)">
                                      <p:cBhvr>
                                        <p:cTn id="34" dur="500"/>
                                        <p:tgtEl>
                                          <p:spTgt spid="6">
                                            <p:txEl>
                                              <p:pRg st="7" end="7"/>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checkerboard(across)">
                                      <p:cBhvr>
                                        <p:cTn id="37" dur="500"/>
                                        <p:tgtEl>
                                          <p:spTgt spid="6">
                                            <p:txEl>
                                              <p:pRg st="8" end="8"/>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checkerboard(across)">
                                      <p:cBhvr>
                                        <p:cTn id="40" dur="500"/>
                                        <p:tgtEl>
                                          <p:spTgt spid="6">
                                            <p:txEl>
                                              <p:pRg st="9" end="9"/>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checkerboard(across)">
                                      <p:cBhvr>
                                        <p:cTn id="43" dur="500"/>
                                        <p:tgtEl>
                                          <p:spTgt spid="6">
                                            <p:txEl>
                                              <p:pRg st="10" end="10"/>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checkerboard(across)">
                                      <p:cBhvr>
                                        <p:cTn id="46" dur="500"/>
                                        <p:tgtEl>
                                          <p:spTgt spid="6">
                                            <p:txEl>
                                              <p:pRg st="11" end="11"/>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animEffect transition="in" filter="checkerboard(across)">
                                      <p:cBhvr>
                                        <p:cTn id="49" dur="500"/>
                                        <p:tgtEl>
                                          <p:spTgt spid="6">
                                            <p:txEl>
                                              <p:pRg st="12" end="12"/>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checkerboard(across)">
                                      <p:cBhvr>
                                        <p:cTn id="52" dur="500"/>
                                        <p:tgtEl>
                                          <p:spTgt spid="6">
                                            <p:txEl>
                                              <p:pRg st="13" end="13"/>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animEffect transition="in" filter="checkerboard(across)">
                                      <p:cBhvr>
                                        <p:cTn id="55" dur="500"/>
                                        <p:tgtEl>
                                          <p:spTgt spid="6">
                                            <p:txEl>
                                              <p:pRg st="14" end="14"/>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6">
                                            <p:txEl>
                                              <p:pRg st="15" end="15"/>
                                            </p:txEl>
                                          </p:spTgt>
                                        </p:tgtEl>
                                        <p:attrNameLst>
                                          <p:attrName>style.visibility</p:attrName>
                                        </p:attrNameLst>
                                      </p:cBhvr>
                                      <p:to>
                                        <p:strVal val="visible"/>
                                      </p:to>
                                    </p:set>
                                    <p:animEffect transition="in" filter="checkerboard(across)">
                                      <p:cBhvr>
                                        <p:cTn id="58" dur="500"/>
                                        <p:tgtEl>
                                          <p:spTgt spid="6">
                                            <p:txEl>
                                              <p:pRg st="15" end="15"/>
                                            </p:txEl>
                                          </p:spTgt>
                                        </p:tgtEl>
                                      </p:cBhvr>
                                    </p:animEffect>
                                  </p:childTnLst>
                                </p:cTn>
                              </p:par>
                              <p:par>
                                <p:cTn id="59" presetID="5" presetClass="entr" presetSubtype="10" fill="hold" nodeType="withEffect">
                                  <p:stCondLst>
                                    <p:cond delay="0"/>
                                  </p:stCondLst>
                                  <p:childTnLst>
                                    <p:set>
                                      <p:cBhvr>
                                        <p:cTn id="60" dur="1" fill="hold">
                                          <p:stCondLst>
                                            <p:cond delay="0"/>
                                          </p:stCondLst>
                                        </p:cTn>
                                        <p:tgtEl>
                                          <p:spTgt spid="6">
                                            <p:txEl>
                                              <p:pRg st="16" end="16"/>
                                            </p:txEl>
                                          </p:spTgt>
                                        </p:tgtEl>
                                        <p:attrNameLst>
                                          <p:attrName>style.visibility</p:attrName>
                                        </p:attrNameLst>
                                      </p:cBhvr>
                                      <p:to>
                                        <p:strVal val="visible"/>
                                      </p:to>
                                    </p:set>
                                    <p:animEffect transition="in" filter="checkerboard(across)">
                                      <p:cBhvr>
                                        <p:cTn id="61" dur="500"/>
                                        <p:tgtEl>
                                          <p:spTgt spid="6">
                                            <p:txEl>
                                              <p:pRg st="16" end="16"/>
                                            </p:txEl>
                                          </p:spTgt>
                                        </p:tgtEl>
                                      </p:cBhvr>
                                    </p:animEffect>
                                  </p:childTnLst>
                                </p:cTn>
                              </p:par>
                              <p:par>
                                <p:cTn id="62" presetID="5" presetClass="entr" presetSubtype="10" fill="hold" nodeType="withEffect">
                                  <p:stCondLst>
                                    <p:cond delay="0"/>
                                  </p:stCondLst>
                                  <p:childTnLst>
                                    <p:set>
                                      <p:cBhvr>
                                        <p:cTn id="63" dur="1" fill="hold">
                                          <p:stCondLst>
                                            <p:cond delay="0"/>
                                          </p:stCondLst>
                                        </p:cTn>
                                        <p:tgtEl>
                                          <p:spTgt spid="6">
                                            <p:txEl>
                                              <p:pRg st="17" end="17"/>
                                            </p:txEl>
                                          </p:spTgt>
                                        </p:tgtEl>
                                        <p:attrNameLst>
                                          <p:attrName>style.visibility</p:attrName>
                                        </p:attrNameLst>
                                      </p:cBhvr>
                                      <p:to>
                                        <p:strVal val="visible"/>
                                      </p:to>
                                    </p:set>
                                    <p:animEffect transition="in" filter="checkerboard(across)">
                                      <p:cBhvr>
                                        <p:cTn id="64" dur="500"/>
                                        <p:tgtEl>
                                          <p:spTgt spid="6">
                                            <p:txEl>
                                              <p:pRg st="17" end="17"/>
                                            </p:txEl>
                                          </p:spTgt>
                                        </p:tgtEl>
                                      </p:cBhvr>
                                    </p:animEffect>
                                  </p:childTnLst>
                                </p:cTn>
                              </p:par>
                              <p:par>
                                <p:cTn id="65" presetID="5" presetClass="entr" presetSubtype="10" fill="hold" nodeType="withEffect">
                                  <p:stCondLst>
                                    <p:cond delay="0"/>
                                  </p:stCondLst>
                                  <p:childTnLst>
                                    <p:set>
                                      <p:cBhvr>
                                        <p:cTn id="66" dur="1" fill="hold">
                                          <p:stCondLst>
                                            <p:cond delay="0"/>
                                          </p:stCondLst>
                                        </p:cTn>
                                        <p:tgtEl>
                                          <p:spTgt spid="6">
                                            <p:txEl>
                                              <p:pRg st="18" end="18"/>
                                            </p:txEl>
                                          </p:spTgt>
                                        </p:tgtEl>
                                        <p:attrNameLst>
                                          <p:attrName>style.visibility</p:attrName>
                                        </p:attrNameLst>
                                      </p:cBhvr>
                                      <p:to>
                                        <p:strVal val="visible"/>
                                      </p:to>
                                    </p:set>
                                    <p:animEffect transition="in" filter="checkerboard(across)">
                                      <p:cBhvr>
                                        <p:cTn id="67" dur="500"/>
                                        <p:tgtEl>
                                          <p:spTgt spid="6">
                                            <p:txEl>
                                              <p:pRg st="18" end="18"/>
                                            </p:txEl>
                                          </p:spTgt>
                                        </p:tgtEl>
                                      </p:cBhvr>
                                    </p:animEffect>
                                  </p:childTnLst>
                                </p:cTn>
                              </p:par>
                              <p:par>
                                <p:cTn id="68" presetID="5" presetClass="entr" presetSubtype="10" fill="hold" nodeType="withEffect">
                                  <p:stCondLst>
                                    <p:cond delay="0"/>
                                  </p:stCondLst>
                                  <p:childTnLst>
                                    <p:set>
                                      <p:cBhvr>
                                        <p:cTn id="69" dur="1" fill="hold">
                                          <p:stCondLst>
                                            <p:cond delay="0"/>
                                          </p:stCondLst>
                                        </p:cTn>
                                        <p:tgtEl>
                                          <p:spTgt spid="6">
                                            <p:txEl>
                                              <p:pRg st="19" end="19"/>
                                            </p:txEl>
                                          </p:spTgt>
                                        </p:tgtEl>
                                        <p:attrNameLst>
                                          <p:attrName>style.visibility</p:attrName>
                                        </p:attrNameLst>
                                      </p:cBhvr>
                                      <p:to>
                                        <p:strVal val="visible"/>
                                      </p:to>
                                    </p:set>
                                    <p:animEffect transition="in" filter="checkerboard(across)">
                                      <p:cBhvr>
                                        <p:cTn id="70" dur="500"/>
                                        <p:tgtEl>
                                          <p:spTgt spid="6">
                                            <p:txEl>
                                              <p:pRg st="19" end="19"/>
                                            </p:txEl>
                                          </p:spTgt>
                                        </p:tgtEl>
                                      </p:cBhvr>
                                    </p:animEffect>
                                  </p:childTnLst>
                                </p:cTn>
                              </p:par>
                              <p:par>
                                <p:cTn id="71" presetID="5" presetClass="entr" presetSubtype="10" fill="hold" nodeType="withEffect">
                                  <p:stCondLst>
                                    <p:cond delay="0"/>
                                  </p:stCondLst>
                                  <p:childTnLst>
                                    <p:set>
                                      <p:cBhvr>
                                        <p:cTn id="72" dur="1" fill="hold">
                                          <p:stCondLst>
                                            <p:cond delay="0"/>
                                          </p:stCondLst>
                                        </p:cTn>
                                        <p:tgtEl>
                                          <p:spTgt spid="6">
                                            <p:txEl>
                                              <p:pRg st="20" end="20"/>
                                            </p:txEl>
                                          </p:spTgt>
                                        </p:tgtEl>
                                        <p:attrNameLst>
                                          <p:attrName>style.visibility</p:attrName>
                                        </p:attrNameLst>
                                      </p:cBhvr>
                                      <p:to>
                                        <p:strVal val="visible"/>
                                      </p:to>
                                    </p:set>
                                    <p:animEffect transition="in" filter="checkerboard(across)">
                                      <p:cBhvr>
                                        <p:cTn id="73" dur="500"/>
                                        <p:tgtEl>
                                          <p:spTgt spid="6">
                                            <p:txEl>
                                              <p:pRg st="20" end="20"/>
                                            </p:txEl>
                                          </p:spTgt>
                                        </p:tgtEl>
                                      </p:cBhvr>
                                    </p:animEffect>
                                  </p:childTnLst>
                                </p:cTn>
                              </p:par>
                              <p:par>
                                <p:cTn id="74" presetID="5" presetClass="entr" presetSubtype="10" fill="hold" nodeType="withEffect">
                                  <p:stCondLst>
                                    <p:cond delay="0"/>
                                  </p:stCondLst>
                                  <p:childTnLst>
                                    <p:set>
                                      <p:cBhvr>
                                        <p:cTn id="75" dur="1" fill="hold">
                                          <p:stCondLst>
                                            <p:cond delay="0"/>
                                          </p:stCondLst>
                                        </p:cTn>
                                        <p:tgtEl>
                                          <p:spTgt spid="6">
                                            <p:txEl>
                                              <p:pRg st="21" end="21"/>
                                            </p:txEl>
                                          </p:spTgt>
                                        </p:tgtEl>
                                        <p:attrNameLst>
                                          <p:attrName>style.visibility</p:attrName>
                                        </p:attrNameLst>
                                      </p:cBhvr>
                                      <p:to>
                                        <p:strVal val="visible"/>
                                      </p:to>
                                    </p:set>
                                    <p:animEffect transition="in" filter="checkerboard(across)">
                                      <p:cBhvr>
                                        <p:cTn id="76" dur="500"/>
                                        <p:tgtEl>
                                          <p:spTgt spid="6">
                                            <p:txEl>
                                              <p:pRg st="21" end="21"/>
                                            </p:txEl>
                                          </p:spTgt>
                                        </p:tgtEl>
                                      </p:cBhvr>
                                    </p:animEffect>
                                  </p:childTnLst>
                                </p:cTn>
                              </p:par>
                              <p:par>
                                <p:cTn id="77" presetID="5" presetClass="entr" presetSubtype="10" fill="hold" nodeType="withEffect">
                                  <p:stCondLst>
                                    <p:cond delay="0"/>
                                  </p:stCondLst>
                                  <p:childTnLst>
                                    <p:set>
                                      <p:cBhvr>
                                        <p:cTn id="78" dur="1" fill="hold">
                                          <p:stCondLst>
                                            <p:cond delay="0"/>
                                          </p:stCondLst>
                                        </p:cTn>
                                        <p:tgtEl>
                                          <p:spTgt spid="6">
                                            <p:txEl>
                                              <p:pRg st="22" end="22"/>
                                            </p:txEl>
                                          </p:spTgt>
                                        </p:tgtEl>
                                        <p:attrNameLst>
                                          <p:attrName>style.visibility</p:attrName>
                                        </p:attrNameLst>
                                      </p:cBhvr>
                                      <p:to>
                                        <p:strVal val="visible"/>
                                      </p:to>
                                    </p:set>
                                    <p:animEffect transition="in" filter="checkerboard(across)">
                                      <p:cBhvr>
                                        <p:cTn id="79" dur="500"/>
                                        <p:tgtEl>
                                          <p:spTgt spid="6">
                                            <p:txEl>
                                              <p:pRg st="22" end="22"/>
                                            </p:txEl>
                                          </p:spTgt>
                                        </p:tgtEl>
                                      </p:cBhvr>
                                    </p:animEffect>
                                  </p:childTnLst>
                                </p:cTn>
                              </p:par>
                              <p:par>
                                <p:cTn id="80" presetID="5" presetClass="entr" presetSubtype="10" fill="hold" nodeType="withEffect">
                                  <p:stCondLst>
                                    <p:cond delay="0"/>
                                  </p:stCondLst>
                                  <p:childTnLst>
                                    <p:set>
                                      <p:cBhvr>
                                        <p:cTn id="81" dur="1" fill="hold">
                                          <p:stCondLst>
                                            <p:cond delay="0"/>
                                          </p:stCondLst>
                                        </p:cTn>
                                        <p:tgtEl>
                                          <p:spTgt spid="6">
                                            <p:txEl>
                                              <p:pRg st="23" end="23"/>
                                            </p:txEl>
                                          </p:spTgt>
                                        </p:tgtEl>
                                        <p:attrNameLst>
                                          <p:attrName>style.visibility</p:attrName>
                                        </p:attrNameLst>
                                      </p:cBhvr>
                                      <p:to>
                                        <p:strVal val="visible"/>
                                      </p:to>
                                    </p:set>
                                    <p:animEffect transition="in" filter="checkerboard(across)">
                                      <p:cBhvr>
                                        <p:cTn id="82" dur="500"/>
                                        <p:tgtEl>
                                          <p:spTgt spid="6">
                                            <p:txEl>
                                              <p:pRg st="23" end="23"/>
                                            </p:txEl>
                                          </p:spTgt>
                                        </p:tgtEl>
                                      </p:cBhvr>
                                    </p:animEffect>
                                  </p:childTnLst>
                                </p:cTn>
                              </p:par>
                              <p:par>
                                <p:cTn id="83" presetID="5" presetClass="entr" presetSubtype="10" fill="hold" nodeType="withEffect">
                                  <p:stCondLst>
                                    <p:cond delay="0"/>
                                  </p:stCondLst>
                                  <p:childTnLst>
                                    <p:set>
                                      <p:cBhvr>
                                        <p:cTn id="84" dur="1" fill="hold">
                                          <p:stCondLst>
                                            <p:cond delay="0"/>
                                          </p:stCondLst>
                                        </p:cTn>
                                        <p:tgtEl>
                                          <p:spTgt spid="6">
                                            <p:txEl>
                                              <p:pRg st="24" end="24"/>
                                            </p:txEl>
                                          </p:spTgt>
                                        </p:tgtEl>
                                        <p:attrNameLst>
                                          <p:attrName>style.visibility</p:attrName>
                                        </p:attrNameLst>
                                      </p:cBhvr>
                                      <p:to>
                                        <p:strVal val="visible"/>
                                      </p:to>
                                    </p:set>
                                    <p:animEffect transition="in" filter="checkerboard(across)">
                                      <p:cBhvr>
                                        <p:cTn id="85" dur="500"/>
                                        <p:tgtEl>
                                          <p:spTgt spid="6">
                                            <p:txEl>
                                              <p:pRg st="24" end="24"/>
                                            </p:txEl>
                                          </p:spTgt>
                                        </p:tgtEl>
                                      </p:cBhvr>
                                    </p:animEffect>
                                  </p:childTnLst>
                                </p:cTn>
                              </p:par>
                              <p:par>
                                <p:cTn id="86" presetID="5" presetClass="entr" presetSubtype="10" fill="hold" nodeType="withEffect">
                                  <p:stCondLst>
                                    <p:cond delay="0"/>
                                  </p:stCondLst>
                                  <p:childTnLst>
                                    <p:set>
                                      <p:cBhvr>
                                        <p:cTn id="87" dur="1" fill="hold">
                                          <p:stCondLst>
                                            <p:cond delay="0"/>
                                          </p:stCondLst>
                                        </p:cTn>
                                        <p:tgtEl>
                                          <p:spTgt spid="6">
                                            <p:txEl>
                                              <p:pRg st="25" end="25"/>
                                            </p:txEl>
                                          </p:spTgt>
                                        </p:tgtEl>
                                        <p:attrNameLst>
                                          <p:attrName>style.visibility</p:attrName>
                                        </p:attrNameLst>
                                      </p:cBhvr>
                                      <p:to>
                                        <p:strVal val="visible"/>
                                      </p:to>
                                    </p:set>
                                    <p:animEffect transition="in" filter="checkerboard(across)">
                                      <p:cBhvr>
                                        <p:cTn id="88" dur="500"/>
                                        <p:tgtEl>
                                          <p:spTgt spid="6">
                                            <p:txEl>
                                              <p:pRg st="25" end="25"/>
                                            </p:txEl>
                                          </p:spTgt>
                                        </p:tgtEl>
                                      </p:cBhvr>
                                    </p:animEffect>
                                  </p:childTnLst>
                                </p:cTn>
                              </p:par>
                              <p:par>
                                <p:cTn id="89" presetID="5" presetClass="entr" presetSubtype="10" fill="hold" nodeType="withEffect">
                                  <p:stCondLst>
                                    <p:cond delay="0"/>
                                  </p:stCondLst>
                                  <p:childTnLst>
                                    <p:set>
                                      <p:cBhvr>
                                        <p:cTn id="90" dur="1" fill="hold">
                                          <p:stCondLst>
                                            <p:cond delay="0"/>
                                          </p:stCondLst>
                                        </p:cTn>
                                        <p:tgtEl>
                                          <p:spTgt spid="6">
                                            <p:txEl>
                                              <p:pRg st="26" end="26"/>
                                            </p:txEl>
                                          </p:spTgt>
                                        </p:tgtEl>
                                        <p:attrNameLst>
                                          <p:attrName>style.visibility</p:attrName>
                                        </p:attrNameLst>
                                      </p:cBhvr>
                                      <p:to>
                                        <p:strVal val="visible"/>
                                      </p:to>
                                    </p:set>
                                    <p:animEffect transition="in" filter="checkerboard(across)">
                                      <p:cBhvr>
                                        <p:cTn id="91" dur="500"/>
                                        <p:tgtEl>
                                          <p:spTgt spid="6">
                                            <p:txEl>
                                              <p:pRg st="26" end="26"/>
                                            </p:txEl>
                                          </p:spTgt>
                                        </p:tgtEl>
                                      </p:cBhvr>
                                    </p:animEffect>
                                  </p:childTnLst>
                                </p:cTn>
                              </p:par>
                              <p:par>
                                <p:cTn id="92" presetID="5" presetClass="entr" presetSubtype="10" fill="hold" nodeType="withEffect">
                                  <p:stCondLst>
                                    <p:cond delay="0"/>
                                  </p:stCondLst>
                                  <p:childTnLst>
                                    <p:set>
                                      <p:cBhvr>
                                        <p:cTn id="93" dur="1" fill="hold">
                                          <p:stCondLst>
                                            <p:cond delay="0"/>
                                          </p:stCondLst>
                                        </p:cTn>
                                        <p:tgtEl>
                                          <p:spTgt spid="6">
                                            <p:txEl>
                                              <p:pRg st="27" end="27"/>
                                            </p:txEl>
                                          </p:spTgt>
                                        </p:tgtEl>
                                        <p:attrNameLst>
                                          <p:attrName>style.visibility</p:attrName>
                                        </p:attrNameLst>
                                      </p:cBhvr>
                                      <p:to>
                                        <p:strVal val="visible"/>
                                      </p:to>
                                    </p:set>
                                    <p:animEffect transition="in" filter="checkerboard(across)">
                                      <p:cBhvr>
                                        <p:cTn id="94" dur="500"/>
                                        <p:tgtEl>
                                          <p:spTgt spid="6">
                                            <p:txEl>
                                              <p:pRg st="27" end="27"/>
                                            </p:txEl>
                                          </p:spTgt>
                                        </p:tgtEl>
                                      </p:cBhvr>
                                    </p:animEffect>
                                  </p:childTnLst>
                                </p:cTn>
                              </p:par>
                              <p:par>
                                <p:cTn id="95" presetID="5" presetClass="entr" presetSubtype="10" fill="hold" nodeType="withEffect">
                                  <p:stCondLst>
                                    <p:cond delay="0"/>
                                  </p:stCondLst>
                                  <p:childTnLst>
                                    <p:set>
                                      <p:cBhvr>
                                        <p:cTn id="96" dur="1" fill="hold">
                                          <p:stCondLst>
                                            <p:cond delay="0"/>
                                          </p:stCondLst>
                                        </p:cTn>
                                        <p:tgtEl>
                                          <p:spTgt spid="6">
                                            <p:txEl>
                                              <p:pRg st="28" end="28"/>
                                            </p:txEl>
                                          </p:spTgt>
                                        </p:tgtEl>
                                        <p:attrNameLst>
                                          <p:attrName>style.visibility</p:attrName>
                                        </p:attrNameLst>
                                      </p:cBhvr>
                                      <p:to>
                                        <p:strVal val="visible"/>
                                      </p:to>
                                    </p:set>
                                    <p:animEffect transition="in" filter="checkerboard(across)">
                                      <p:cBhvr>
                                        <p:cTn id="97" dur="500"/>
                                        <p:tgtEl>
                                          <p:spTgt spid="6">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27</a:t>
            </a:fld>
            <a:endParaRPr lang="es-ES" dirty="0"/>
          </a:p>
        </p:txBody>
      </p:sp>
      <p:sp>
        <p:nvSpPr>
          <p:cNvPr id="3" name="文本框 2"/>
          <p:cNvSpPr txBox="1"/>
          <p:nvPr/>
        </p:nvSpPr>
        <p:spPr>
          <a:xfrm>
            <a:off x="3491880" y="123479"/>
            <a:ext cx="2159566" cy="430887"/>
          </a:xfrm>
          <a:prstGeom prst="rect">
            <a:avLst/>
          </a:prstGeom>
          <a:noFill/>
        </p:spPr>
        <p:txBody>
          <a:bodyPr wrap="none" rtlCol="0">
            <a:spAutoFit/>
          </a:bodyPr>
          <a:lstStyle/>
          <a:p>
            <a:r>
              <a:rPr lang="zh-CN" altLang="en-US" dirty="0">
                <a:solidFill>
                  <a:schemeClr val="tx1"/>
                </a:solidFill>
              </a:rPr>
              <a:t>需要注意的地方</a:t>
            </a:r>
          </a:p>
        </p:txBody>
      </p:sp>
      <p:pic>
        <p:nvPicPr>
          <p:cNvPr id="6" name="图片 5" descr="邮件 2222"/>
          <p:cNvPicPr>
            <a:picLocks noChangeAspect="1"/>
          </p:cNvPicPr>
          <p:nvPr/>
        </p:nvPicPr>
        <p:blipFill>
          <a:blip r:embed="rId2"/>
          <a:stretch>
            <a:fillRect/>
          </a:stretch>
        </p:blipFill>
        <p:spPr>
          <a:xfrm>
            <a:off x="322486" y="771551"/>
            <a:ext cx="5266690" cy="4171315"/>
          </a:xfrm>
          <a:prstGeom prst="rect">
            <a:avLst/>
          </a:prstGeom>
        </p:spPr>
      </p:pic>
      <p:sp>
        <p:nvSpPr>
          <p:cNvPr id="8" name="文本框 7"/>
          <p:cNvSpPr txBox="1"/>
          <p:nvPr/>
        </p:nvSpPr>
        <p:spPr>
          <a:xfrm>
            <a:off x="6239510" y="660400"/>
            <a:ext cx="2437130" cy="3970318"/>
          </a:xfrm>
          <a:prstGeom prst="rect">
            <a:avLst/>
          </a:prstGeom>
          <a:noFill/>
        </p:spPr>
        <p:txBody>
          <a:bodyPr wrap="square" rtlCol="0">
            <a:spAutoFit/>
          </a:bodyPr>
          <a:lstStyle/>
          <a:p>
            <a:pPr algn="l"/>
            <a:r>
              <a:rPr lang="zh-CN" altLang="en-US" sz="900" dirty="0">
                <a:solidFill>
                  <a:schemeClr val="tx1"/>
                </a:solidFill>
              </a:rPr>
              <a:t>发送邮件首先需要有一个邮箱账号和密码，以网易126邮箱为例，邮箱账号必须要开启 SMTP 服务，在浏览器网页登录邮箱后一般在邮箱的“设置”选项中可以开启，并记下邮箱的 SMTP 服务器地址</a:t>
            </a:r>
          </a:p>
          <a:p>
            <a:pPr algn="l"/>
            <a:r>
              <a:rPr lang="zh-CN" altLang="en-US" sz="900" dirty="0">
                <a:solidFill>
                  <a:schemeClr val="tx1"/>
                </a:solidFill>
              </a:rPr>
              <a:t>网易126是smtp.126.com，</a:t>
            </a:r>
          </a:p>
          <a:p>
            <a:pPr algn="l"/>
            <a:r>
              <a:rPr lang="zh-CN" altLang="en-US" sz="900" dirty="0">
                <a:solidFill>
                  <a:schemeClr val="tx1"/>
                </a:solidFill>
              </a:rPr>
              <a:t>非 SSL 连接的端口一般默认为 25, 可以不添加, 如果开启了 SSL 连接, // 需要改为对应邮箱的 SMTP 服务器的端口, 具体可查看对应邮箱服务的帮助, // QQ邮箱的SMTP(SLL)端口为465或587, 其他邮箱自行去查看)</a:t>
            </a:r>
          </a:p>
          <a:p>
            <a:pPr algn="l"/>
            <a:r>
              <a:rPr lang="zh-CN" altLang="en-US" sz="900" dirty="0">
                <a:solidFill>
                  <a:schemeClr val="tx1"/>
                </a:solidFill>
              </a:rPr>
              <a:t>邮件发送，涉及多端（本地代码端、邮件发送服务器端、邮件接收服务器端），保证自己的代码没问题了，不一定就能成功，你把你的邮件提交到邮件发送服务器，发送的服务器可以给你拒绝服务（比如认为发送的内容是垃圾广告，或者你频繁请求发送），这不是代码端能管的事情，但都有错误码返回，明确告诉你为什么错误。就算你发送成功了，对方也有可能接收不到，成功发送到对方的邮件接收服务器后，对方的服务器可以根据你的内容拒绝收你的邮件（比如认为你的内容是广告诈骗等信息，或者发送过于频繁），对方的服务器可能直接把你的邮件扔垃圾箱，或者直接忽略。出现这些问题，请修改发送的标题、内容、昵称等，重复的内容不要反复发送，或多更换收件箱和发件箱试试！！！</a:t>
            </a:r>
          </a:p>
          <a:p>
            <a:pPr algn="l"/>
            <a:r>
              <a:rPr lang="zh-CN" altLang="en-US" sz="900" dirty="0">
                <a:solidFill>
                  <a:schemeClr val="tx1"/>
                </a:solidFill>
              </a:rPr>
              <a:t>亲测qq邮箱就会实现拦截</a:t>
            </a:r>
          </a:p>
        </p:txBody>
      </p:sp>
      <p:sp>
        <p:nvSpPr>
          <p:cNvPr id="9" name="文本框 8"/>
          <p:cNvSpPr txBox="1"/>
          <p:nvPr/>
        </p:nvSpPr>
        <p:spPr>
          <a:xfrm>
            <a:off x="4120519" y="1353186"/>
            <a:ext cx="1345565" cy="3231654"/>
          </a:xfrm>
          <a:prstGeom prst="rect">
            <a:avLst/>
          </a:prstGeom>
          <a:noFill/>
        </p:spPr>
        <p:txBody>
          <a:bodyPr wrap="square" rtlCol="0">
            <a:spAutoFit/>
          </a:bodyPr>
          <a:lstStyle/>
          <a:p>
            <a:r>
              <a:rPr lang="zh-CN" altLang="en-US" sz="1200" dirty="0">
                <a:solidFill>
                  <a:srgbClr val="3378A6"/>
                </a:solidFill>
              </a:rPr>
              <a:t>只有授权，才能实现代理</a:t>
            </a:r>
          </a:p>
          <a:p>
            <a:r>
              <a:rPr lang="zh-CN" altLang="en-US" sz="1200" dirty="0">
                <a:solidFill>
                  <a:srgbClr val="3378A6"/>
                </a:solidFill>
              </a:rPr>
              <a:t>一定要开启服务！</a:t>
            </a:r>
          </a:p>
          <a:p>
            <a:r>
              <a:rPr lang="zh-CN" altLang="en-US" sz="1200" dirty="0">
                <a:solidFill>
                  <a:srgbClr val="3378A6"/>
                </a:solidFill>
              </a:rPr>
              <a:t>126邮箱为例！某些邮箱服务器为了增加邮箱本身密码的安全性，给 SMTP 客户端设置了独立密码（有的邮箱称为“授权码”）,  对于开启了独立密码的邮箱, 这里的邮箱密码必需使用这个独立密码（授权码）</a:t>
            </a:r>
            <a:r>
              <a:rPr lang="zh-CN" altLang="en-US" sz="1200" dirty="0">
                <a:solidFill>
                  <a:srgbClr val="FF0066"/>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 calcmode="lin" valueType="num">
                                      <p:cBhvr additive="base">
                                        <p:cTn id="2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28</a:t>
            </a:fld>
            <a:endParaRPr lang="es-ES" dirty="0"/>
          </a:p>
        </p:txBody>
      </p:sp>
      <p:sp>
        <p:nvSpPr>
          <p:cNvPr id="3" name="文本框 2"/>
          <p:cNvSpPr txBox="1"/>
          <p:nvPr/>
        </p:nvSpPr>
        <p:spPr>
          <a:xfrm>
            <a:off x="3592837" y="190946"/>
            <a:ext cx="1877437" cy="430887"/>
          </a:xfrm>
          <a:prstGeom prst="rect">
            <a:avLst/>
          </a:prstGeom>
          <a:noFill/>
        </p:spPr>
        <p:txBody>
          <a:bodyPr wrap="none" rtlCol="0">
            <a:spAutoFit/>
          </a:bodyPr>
          <a:lstStyle/>
          <a:p>
            <a:r>
              <a:rPr lang="zh-CN" altLang="en-US" dirty="0">
                <a:solidFill>
                  <a:schemeClr val="tx1"/>
                </a:solidFill>
              </a:rPr>
              <a:t>客户端授权码</a:t>
            </a:r>
          </a:p>
        </p:txBody>
      </p:sp>
      <p:pic>
        <p:nvPicPr>
          <p:cNvPr id="4" name="图片 3" descr="授权1"/>
          <p:cNvPicPr>
            <a:picLocks noChangeAspect="1"/>
          </p:cNvPicPr>
          <p:nvPr/>
        </p:nvPicPr>
        <p:blipFill>
          <a:blip r:embed="rId2"/>
          <a:stretch>
            <a:fillRect/>
          </a:stretch>
        </p:blipFill>
        <p:spPr>
          <a:xfrm>
            <a:off x="93345" y="715010"/>
            <a:ext cx="4569460" cy="4278630"/>
          </a:xfrm>
          <a:prstGeom prst="rect">
            <a:avLst/>
          </a:prstGeom>
        </p:spPr>
      </p:pic>
      <p:pic>
        <p:nvPicPr>
          <p:cNvPr id="5" name="图片 3"/>
          <p:cNvPicPr>
            <a:picLocks noChangeAspect="1"/>
          </p:cNvPicPr>
          <p:nvPr/>
        </p:nvPicPr>
        <p:blipFill>
          <a:blip r:embed="rId3"/>
          <a:stretch>
            <a:fillRect/>
          </a:stretch>
        </p:blipFill>
        <p:spPr>
          <a:xfrm>
            <a:off x="4860032" y="764784"/>
            <a:ext cx="4141470" cy="42113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29</a:t>
            </a:fld>
            <a:endParaRPr lang="es-ES" dirty="0"/>
          </a:p>
        </p:txBody>
      </p:sp>
      <p:sp>
        <p:nvSpPr>
          <p:cNvPr id="3" name="灯片编号占位符 1"/>
          <p:cNvSpPr>
            <a:spLocks noGrp="1"/>
          </p:cNvSpPr>
          <p:nvPr/>
        </p:nvSpPr>
        <p:spPr>
          <a:xfrm>
            <a:off x="8743954" y="4857750"/>
            <a:ext cx="220663" cy="134938"/>
          </a:xfrm>
          <a:prstGeom prst="rect">
            <a:avLst/>
          </a:prstGeom>
          <a:noFill/>
          <a:ln>
            <a:noFill/>
          </a:ln>
          <a:effectLst/>
        </p:spPr>
        <p:txBody>
          <a:bodyPr vert="horz" wrap="square" lIns="0" tIns="0" rIns="0" bIns="0" numCol="1" anchor="t" anchorCtr="0" compatLnSpc="1"/>
          <a:lstStyle>
            <a:defPPr>
              <a:defRPr lang="es-ES"/>
            </a:defPPr>
            <a:lvl1pPr marL="0" algn="ctr" defTabSz="171450" rtl="0" eaLnBrk="1" latinLnBrk="0" hangingPunct="0">
              <a:defRPr sz="600" kern="1200">
                <a:solidFill>
                  <a:schemeClr val="bg1"/>
                </a:solidFill>
                <a:latin typeface="+mn-lt"/>
                <a:ea typeface="Gill Sans"/>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a:lstStyle>
          <a:p>
            <a:pPr>
              <a:defRPr/>
            </a:pPr>
            <a:fld id="{8E80B398-0A25-4AA6-9C14-CE125461349B}" type="slidenum">
              <a:rPr lang="es-ES" altLang="zh-CN"/>
              <a:t>29</a:t>
            </a:fld>
            <a:endParaRPr lang="es-ES" altLang="zh-CN"/>
          </a:p>
        </p:txBody>
      </p:sp>
      <p:sp>
        <p:nvSpPr>
          <p:cNvPr id="4" name="TextBox 4"/>
          <p:cNvSpPr txBox="1">
            <a:spLocks noChangeArrowheads="1"/>
          </p:cNvSpPr>
          <p:nvPr/>
        </p:nvSpPr>
        <p:spPr bwMode="auto">
          <a:xfrm>
            <a:off x="-33020" y="3276283"/>
            <a:ext cx="3725863" cy="369332"/>
          </a:xfrm>
          <a:prstGeom prst="rect">
            <a:avLst/>
          </a:prstGeom>
          <a:noFill/>
          <a:ln w="9525">
            <a:noFill/>
            <a:miter lim="800000"/>
          </a:ln>
        </p:spPr>
        <p:txBody>
          <a:bodyPr>
            <a:spAutoFit/>
          </a:bodyPr>
          <a:lstStyle/>
          <a:p>
            <a:pPr algn="ctr" hangingPunct="0"/>
            <a:r>
              <a:rPr lang="en-US" altLang="zh-CN" sz="1800" b="1" dirty="0">
                <a:solidFill>
                  <a:schemeClr val="bg1"/>
                </a:solidFill>
                <a:latin typeface="微软雅黑" panose="020B0503020204020204" pitchFamily="34" charset="-122"/>
                <a:ea typeface="微软雅黑" panose="020B0503020204020204" pitchFamily="34" charset="-122"/>
              </a:rPr>
              <a:t>               </a:t>
            </a:r>
            <a:r>
              <a:rPr lang="en-US" altLang="zh-CN" sz="1800" b="1" dirty="0" smtClean="0">
                <a:solidFill>
                  <a:schemeClr val="tx1"/>
                </a:solidFill>
                <a:latin typeface="微软雅黑" panose="020B0503020204020204" pitchFamily="34" charset="-122"/>
                <a:ea typeface="微软雅黑" panose="020B0503020204020204" pitchFamily="34" charset="-122"/>
              </a:rPr>
              <a:t>6</a:t>
            </a:r>
            <a:r>
              <a:rPr lang="zh-CN" altLang="en-US" sz="1800" b="1" dirty="0" smtClean="0">
                <a:solidFill>
                  <a:schemeClr val="tx1"/>
                </a:solidFill>
                <a:latin typeface="微软雅黑" panose="020B0503020204020204" pitchFamily="34" charset="-122"/>
                <a:ea typeface="微软雅黑" panose="020B0503020204020204" pitchFamily="34" charset="-122"/>
              </a:rPr>
              <a:t>、申请管理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5" name="TextBox 5"/>
          <p:cNvSpPr txBox="1"/>
          <p:nvPr/>
        </p:nvSpPr>
        <p:spPr>
          <a:xfrm>
            <a:off x="2776314" y="3022602"/>
            <a:ext cx="4171950" cy="346249"/>
          </a:xfrm>
          <a:prstGeom prst="rect">
            <a:avLst/>
          </a:prstGeom>
          <a:noFill/>
        </p:spPr>
        <p:txBody>
          <a:bodyPr>
            <a:spAutoFit/>
          </a:bodyPr>
          <a:lstStyle/>
          <a:p>
            <a:pPr marL="128905" lvl="1" indent="-128905" algn="ctr"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员工申请流程管理</a:t>
            </a:r>
            <a:endParaRPr lang="zh-CN" altLang="en-US" sz="1650" dirty="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endParaRPr>
          </a:p>
        </p:txBody>
      </p:sp>
      <p:sp>
        <p:nvSpPr>
          <p:cNvPr id="8" name="文本框 7"/>
          <p:cNvSpPr txBox="1"/>
          <p:nvPr/>
        </p:nvSpPr>
        <p:spPr>
          <a:xfrm>
            <a:off x="3707904" y="3686176"/>
            <a:ext cx="1506537" cy="253916"/>
          </a:xfrm>
          <a:prstGeom prst="rect">
            <a:avLst/>
          </a:prstGeom>
          <a:noFill/>
        </p:spPr>
        <p:txBody>
          <a:bodyPr lIns="0" tIns="0" rIns="0" bIns="0">
            <a:spAutoFit/>
          </a:bodyPr>
          <a:lstStyle/>
          <a:p>
            <a:pPr marL="128905" lvl="1" indent="-128905" algn="ctr"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rPr>
              <a:t>审批管理</a:t>
            </a:r>
            <a:endParaRPr lang="zh-CN" altLang="en-US" sz="1650" dirty="0">
              <a:solidFill>
                <a:schemeClr val="tx1"/>
              </a:solidFill>
              <a:latin typeface="微软雅黑" panose="020B0503020204020204" pitchFamily="34" charset="-122"/>
              <a:ea typeface="微软雅黑" panose="020B0503020204020204" pitchFamily="34" charset="-122"/>
              <a:sym typeface="Gill Sans" charset="0"/>
            </a:endParaRPr>
          </a:p>
        </p:txBody>
      </p:sp>
      <p:cxnSp>
        <p:nvCxnSpPr>
          <p:cNvPr id="15" name="直接连接符 14"/>
          <p:cNvCxnSpPr/>
          <p:nvPr/>
        </p:nvCxnSpPr>
        <p:spPr>
          <a:xfrm flipV="1">
            <a:off x="3643313" y="2844802"/>
            <a:ext cx="0" cy="13017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6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09DEE892-30F2-5D47-864F-34B4C1F0477B}" type="slidenum">
              <a:rPr lang="es-ES"/>
              <a:t>3</a:t>
            </a:fld>
            <a:endParaRPr lang="es-ES" sz="900" dirty="0"/>
          </a:p>
        </p:txBody>
      </p:sp>
      <p:sp>
        <p:nvSpPr>
          <p:cNvPr id="3" name="灯片编号占位符 1"/>
          <p:cNvSpPr>
            <a:spLocks noGrp="1"/>
          </p:cNvSpPr>
          <p:nvPr/>
        </p:nvSpPr>
        <p:spPr>
          <a:xfrm>
            <a:off x="8870705" y="4985172"/>
            <a:ext cx="220861" cy="135136"/>
          </a:xfrm>
          <a:prstGeom prst="rect">
            <a:avLst/>
          </a:prstGeom>
          <a:noFill/>
          <a:ln>
            <a:noFill/>
          </a:ln>
          <a:effectLst/>
        </p:spPr>
        <p:txBody>
          <a:bodyPr vert="horz" wrap="square" lIns="0" tIns="0" rIns="0" bIns="0" numCol="1" anchor="t" anchorCtr="0" compatLnSpc="1"/>
          <a:lstStyle>
            <a:defPPr>
              <a:defRPr lang="es-ES"/>
            </a:defPPr>
            <a:lvl1pPr marL="0" algn="l" defTabSz="171450" rtl="0" eaLnBrk="1" latinLnBrk="0" hangingPunct="1">
              <a:defRPr sz="600" kern="1200" smtClean="0">
                <a:solidFill>
                  <a:schemeClr val="bg1"/>
                </a:solidFill>
                <a:latin typeface="+mn-lt"/>
                <a:ea typeface="+mn-ea"/>
                <a:cs typeface="Gill Sans" charset="0"/>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a:lstStyle>
          <a:p>
            <a:fld id="{877C4908-FE0A-43F2-B8DA-9F7993525651}" type="slidenum">
              <a:rPr lang="zh-CN" altLang="en-US" smtClean="0"/>
              <a:t>3</a:t>
            </a:fld>
            <a:endParaRPr lang="zh-CN" altLang="en-US"/>
          </a:p>
        </p:txBody>
      </p:sp>
      <p:sp>
        <p:nvSpPr>
          <p:cNvPr id="26" name="五边形 25"/>
          <p:cNvSpPr/>
          <p:nvPr/>
        </p:nvSpPr>
        <p:spPr>
          <a:xfrm>
            <a:off x="1528390" y="1015336"/>
            <a:ext cx="2061635" cy="804410"/>
          </a:xfrm>
          <a:prstGeom prst="homePlate">
            <a:avLst>
              <a:gd name="adj" fmla="val 30537"/>
            </a:avLst>
          </a:prstGeom>
          <a:noFill/>
          <a:ln w="19050">
            <a:solidFill>
              <a:schemeClr val="bg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27" name="任意多边形 26"/>
          <p:cNvSpPr/>
          <p:nvPr/>
        </p:nvSpPr>
        <p:spPr>
          <a:xfrm>
            <a:off x="3409954" y="1015336"/>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no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31" name="五边形 30"/>
          <p:cNvSpPr/>
          <p:nvPr/>
        </p:nvSpPr>
        <p:spPr>
          <a:xfrm>
            <a:off x="1528390" y="1942273"/>
            <a:ext cx="2061635" cy="804410"/>
          </a:xfrm>
          <a:prstGeom prst="homePlate">
            <a:avLst>
              <a:gd name="adj" fmla="val 30537"/>
            </a:avLst>
          </a:prstGeom>
          <a:noFill/>
          <a:ln w="19050">
            <a:solidFill>
              <a:schemeClr val="bg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32" name="任意多边形 31"/>
          <p:cNvSpPr/>
          <p:nvPr/>
        </p:nvSpPr>
        <p:spPr>
          <a:xfrm>
            <a:off x="3409954" y="1942273"/>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no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6" name="五边形 35"/>
          <p:cNvSpPr/>
          <p:nvPr/>
        </p:nvSpPr>
        <p:spPr>
          <a:xfrm>
            <a:off x="1528390" y="2850031"/>
            <a:ext cx="2061635" cy="804410"/>
          </a:xfrm>
          <a:prstGeom prst="homePlate">
            <a:avLst>
              <a:gd name="adj" fmla="val 30537"/>
            </a:avLst>
          </a:prstGeom>
          <a:noFill/>
          <a:ln w="19050">
            <a:solidFill>
              <a:schemeClr val="bg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37" name="任意多边形 36"/>
          <p:cNvSpPr/>
          <p:nvPr/>
        </p:nvSpPr>
        <p:spPr>
          <a:xfrm>
            <a:off x="3409954" y="2850031"/>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no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38" name="文本框 18"/>
          <p:cNvSpPr txBox="1"/>
          <p:nvPr/>
        </p:nvSpPr>
        <p:spPr>
          <a:xfrm>
            <a:off x="3995936" y="3071781"/>
            <a:ext cx="3471218" cy="369332"/>
          </a:xfrm>
          <a:prstGeom prst="rect">
            <a:avLst/>
          </a:prstGeom>
          <a:noFill/>
          <a:ln>
            <a:noFill/>
          </a:ln>
        </p:spPr>
        <p:txBody>
          <a:bodyPr wrap="square" rtlCol="0">
            <a:spAutoFit/>
          </a:bodyPr>
          <a:lstStyle/>
          <a:p>
            <a:pPr algn="l"/>
            <a:r>
              <a:rPr lang="zh-CN" altLang="en-US" sz="1800" dirty="0">
                <a:solidFill>
                  <a:schemeClr val="tx1"/>
                </a:solidFill>
                <a:latin typeface="微软雅黑" panose="020B0503020204020204" pitchFamily="34" charset="-122"/>
                <a:ea typeface="微软雅黑" panose="020B0503020204020204" pitchFamily="34" charset="-122"/>
                <a:sym typeface="+mn-ea"/>
              </a:rPr>
              <a:t>人事管理</a:t>
            </a:r>
            <a:r>
              <a:rPr lang="zh-CN" altLang="en-US" sz="1800" dirty="0" smtClean="0">
                <a:solidFill>
                  <a:schemeClr val="tx1"/>
                </a:solidFill>
                <a:latin typeface="微软雅黑" panose="020B0503020204020204" pitchFamily="34" charset="-122"/>
                <a:ea typeface="微软雅黑" panose="020B0503020204020204" pitchFamily="34" charset="-122"/>
                <a:sym typeface="+mn-ea"/>
              </a:rPr>
              <a:t>：刘涛</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1" name="五边形 40"/>
          <p:cNvSpPr/>
          <p:nvPr/>
        </p:nvSpPr>
        <p:spPr>
          <a:xfrm>
            <a:off x="1528390" y="3776968"/>
            <a:ext cx="2061635" cy="804410"/>
          </a:xfrm>
          <a:prstGeom prst="homePlate">
            <a:avLst>
              <a:gd name="adj" fmla="val 30537"/>
            </a:avLst>
          </a:prstGeom>
          <a:noFill/>
          <a:ln w="19050">
            <a:solidFill>
              <a:schemeClr val="bg1"/>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42" name="任意多边形 41"/>
          <p:cNvSpPr/>
          <p:nvPr/>
        </p:nvSpPr>
        <p:spPr>
          <a:xfrm>
            <a:off x="3409954" y="3776968"/>
            <a:ext cx="4834454" cy="804410"/>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no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65000"/>
                  <a:lumOff val="35000"/>
                </a:schemeClr>
              </a:solidFill>
            </a:endParaRPr>
          </a:p>
        </p:txBody>
      </p:sp>
      <p:sp>
        <p:nvSpPr>
          <p:cNvPr id="45" name="文本框 18"/>
          <p:cNvSpPr txBox="1"/>
          <p:nvPr/>
        </p:nvSpPr>
        <p:spPr>
          <a:xfrm>
            <a:off x="3995936" y="1229861"/>
            <a:ext cx="4019052" cy="369332"/>
          </a:xfrm>
          <a:prstGeom prst="rect">
            <a:avLst/>
          </a:prstGeom>
          <a:noFill/>
          <a:ln>
            <a:noFill/>
          </a:ln>
        </p:spPr>
        <p:txBody>
          <a:bodyPr wrap="square" rtlCol="0">
            <a:spAutoFit/>
          </a:bodyPr>
          <a:lstStyle/>
          <a:p>
            <a:pPr algn="l"/>
            <a:r>
              <a:rPr lang="zh-CN" altLang="en-US" sz="1800" dirty="0">
                <a:solidFill>
                  <a:schemeClr val="tx1"/>
                </a:solidFill>
                <a:latin typeface="微软雅黑" panose="020B0503020204020204" pitchFamily="34" charset="-122"/>
                <a:ea typeface="微软雅黑" panose="020B0503020204020204" pitchFamily="34" charset="-122"/>
              </a:rPr>
              <a:t>邮件传递</a:t>
            </a:r>
            <a:r>
              <a:rPr lang="zh-CN" altLang="en-US" sz="1800" dirty="0" smtClean="0">
                <a:solidFill>
                  <a:schemeClr val="tx1"/>
                </a:solidFill>
                <a:latin typeface="微软雅黑" panose="020B0503020204020204" pitchFamily="34" charset="-122"/>
                <a:ea typeface="微软雅黑" panose="020B0503020204020204" pitchFamily="34" charset="-122"/>
              </a:rPr>
              <a:t>：魏金凯</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6" name="文本框 18"/>
          <p:cNvSpPr txBox="1"/>
          <p:nvPr/>
        </p:nvSpPr>
        <p:spPr>
          <a:xfrm>
            <a:off x="3984476" y="2168462"/>
            <a:ext cx="3757386" cy="369332"/>
          </a:xfrm>
          <a:prstGeom prst="rect">
            <a:avLst/>
          </a:prstGeom>
          <a:noFill/>
          <a:ln>
            <a:noFill/>
          </a:ln>
        </p:spPr>
        <p:txBody>
          <a:bodyPr wrap="square" rtlCol="0">
            <a:spAutoFit/>
          </a:bodyPr>
          <a:lstStyle/>
          <a:p>
            <a:pPr algn="l"/>
            <a:r>
              <a:rPr lang="zh-CN" altLang="en-US" sz="1800" dirty="0">
                <a:solidFill>
                  <a:schemeClr val="tx1"/>
                </a:solidFill>
                <a:latin typeface="微软雅黑" panose="020B0503020204020204" pitchFamily="34" charset="-122"/>
                <a:ea typeface="微软雅黑" panose="020B0503020204020204" pitchFamily="34" charset="-122"/>
              </a:rPr>
              <a:t>申报</a:t>
            </a:r>
            <a:r>
              <a:rPr lang="zh-CN" altLang="en-US" sz="1800" dirty="0" smtClean="0">
                <a:solidFill>
                  <a:schemeClr val="tx1"/>
                </a:solidFill>
                <a:latin typeface="微软雅黑" panose="020B0503020204020204" pitchFamily="34" charset="-122"/>
                <a:ea typeface="微软雅黑" panose="020B0503020204020204" pitchFamily="34" charset="-122"/>
              </a:rPr>
              <a:t>管理：刘林春，霍云平</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7" name="文本框 18"/>
          <p:cNvSpPr txBox="1"/>
          <p:nvPr/>
        </p:nvSpPr>
        <p:spPr>
          <a:xfrm>
            <a:off x="3995936" y="4049355"/>
            <a:ext cx="3471218" cy="369332"/>
          </a:xfrm>
          <a:prstGeom prst="rect">
            <a:avLst/>
          </a:prstGeom>
          <a:noFill/>
          <a:ln>
            <a:noFill/>
          </a:ln>
        </p:spPr>
        <p:txBody>
          <a:bodyPr wrap="square" rtlCol="0">
            <a:spAutoFit/>
          </a:bodyPr>
          <a:lstStyle/>
          <a:p>
            <a:pPr algn="l"/>
            <a:r>
              <a:rPr lang="zh-CN" altLang="en-US" sz="1800" dirty="0">
                <a:solidFill>
                  <a:schemeClr val="tx1"/>
                </a:solidFill>
                <a:latin typeface="微软雅黑" panose="020B0503020204020204" pitchFamily="34" charset="-122"/>
                <a:ea typeface="微软雅黑" panose="020B0503020204020204" pitchFamily="34" charset="-122"/>
                <a:sym typeface="+mn-ea"/>
              </a:rPr>
              <a:t>操作</a:t>
            </a:r>
            <a:r>
              <a:rPr lang="zh-CN" altLang="en-US" sz="1800" dirty="0" smtClean="0">
                <a:solidFill>
                  <a:schemeClr val="tx1"/>
                </a:solidFill>
                <a:latin typeface="微软雅黑" panose="020B0503020204020204" pitchFamily="34" charset="-122"/>
                <a:ea typeface="微软雅黑" panose="020B0503020204020204" pitchFamily="34" charset="-122"/>
                <a:sym typeface="+mn-ea"/>
              </a:rPr>
              <a:t>管理：巴士里</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5706" y="618834"/>
            <a:ext cx="1169551" cy="1733809"/>
          </a:xfrm>
          <a:prstGeom prst="rect">
            <a:avLst/>
          </a:prstGeom>
          <a:noFill/>
        </p:spPr>
        <p:txBody>
          <a:bodyPr vert="eaVert" wrap="none" rtlCol="0">
            <a:spAutoFit/>
          </a:bodyPr>
          <a:lstStyle/>
          <a:p>
            <a:r>
              <a:rPr lang="zh-CN" altLang="en-US" sz="3200" b="1" dirty="0">
                <a:solidFill>
                  <a:schemeClr val="tx1"/>
                </a:solidFill>
                <a:latin typeface="微软雅黑" panose="020B0503020204020204" pitchFamily="34" charset="-122"/>
                <a:ea typeface="微软雅黑" panose="020B0503020204020204" pitchFamily="34" charset="-122"/>
              </a:rPr>
              <a:t>团队成员</a:t>
            </a:r>
          </a:p>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051720" y="1199084"/>
            <a:ext cx="863600" cy="430887"/>
          </a:xfrm>
          <a:prstGeom prst="rect">
            <a:avLst/>
          </a:prstGeom>
          <a:noFill/>
        </p:spPr>
        <p:txBody>
          <a:bodyPr wrap="square" rtlCol="0">
            <a:spAutoFit/>
          </a:bodyPr>
          <a:lstStyle/>
          <a:p>
            <a:r>
              <a:rPr lang="en-US" altLang="zh-CN" dirty="0"/>
              <a:t>05</a:t>
            </a:r>
          </a:p>
        </p:txBody>
      </p:sp>
      <p:sp>
        <p:nvSpPr>
          <p:cNvPr id="6" name="文本框 5"/>
          <p:cNvSpPr txBox="1"/>
          <p:nvPr/>
        </p:nvSpPr>
        <p:spPr>
          <a:xfrm>
            <a:off x="2234094" y="2129035"/>
            <a:ext cx="498855" cy="430887"/>
          </a:xfrm>
          <a:prstGeom prst="rect">
            <a:avLst/>
          </a:prstGeom>
          <a:noFill/>
        </p:spPr>
        <p:txBody>
          <a:bodyPr wrap="none" rtlCol="0">
            <a:spAutoFit/>
          </a:bodyPr>
          <a:lstStyle/>
          <a:p>
            <a:r>
              <a:rPr lang="en-US" altLang="zh-CN"/>
              <a:t>06</a:t>
            </a:r>
          </a:p>
        </p:txBody>
      </p:sp>
      <p:sp>
        <p:nvSpPr>
          <p:cNvPr id="7" name="文本框 6"/>
          <p:cNvSpPr txBox="1"/>
          <p:nvPr/>
        </p:nvSpPr>
        <p:spPr>
          <a:xfrm>
            <a:off x="2234093" y="3036793"/>
            <a:ext cx="498855" cy="430887"/>
          </a:xfrm>
          <a:prstGeom prst="rect">
            <a:avLst/>
          </a:prstGeom>
          <a:noFill/>
        </p:spPr>
        <p:txBody>
          <a:bodyPr wrap="none" rtlCol="0">
            <a:spAutoFit/>
          </a:bodyPr>
          <a:lstStyle/>
          <a:p>
            <a:r>
              <a:rPr lang="en-US" altLang="zh-CN" dirty="0"/>
              <a:t>07</a:t>
            </a:r>
          </a:p>
        </p:txBody>
      </p:sp>
      <p:sp>
        <p:nvSpPr>
          <p:cNvPr id="8" name="文本框 7"/>
          <p:cNvSpPr txBox="1"/>
          <p:nvPr/>
        </p:nvSpPr>
        <p:spPr>
          <a:xfrm>
            <a:off x="2234092" y="3964307"/>
            <a:ext cx="498855" cy="430887"/>
          </a:xfrm>
          <a:prstGeom prst="rect">
            <a:avLst/>
          </a:prstGeom>
          <a:noFill/>
        </p:spPr>
        <p:txBody>
          <a:bodyPr wrap="none" rtlCol="0">
            <a:spAutoFit/>
          </a:bodyPr>
          <a:lstStyle/>
          <a:p>
            <a:r>
              <a:rPr lang="en-US" altLang="zh-CN"/>
              <a:t>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31" grpId="0" bldLvl="0" animBg="1"/>
      <p:bldP spid="32" grpId="0" bldLvl="0" animBg="1"/>
      <p:bldP spid="36" grpId="0" bldLvl="0" animBg="1"/>
      <p:bldP spid="37" grpId="0" bldLvl="0" animBg="1"/>
      <p:bldP spid="38" grpId="0"/>
      <p:bldP spid="41" grpId="0" bldLvl="0" animBg="1"/>
      <p:bldP spid="42" grpId="0" bldLvl="0" animBg="1"/>
      <p:bldP spid="45" grpId="0"/>
      <p:bldP spid="46" grpId="0"/>
      <p:bldP spid="47"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30</a:t>
            </a:fld>
            <a:endParaRPr lang="es-ES" dirty="0"/>
          </a:p>
        </p:txBody>
      </p:sp>
      <p:sp>
        <p:nvSpPr>
          <p:cNvPr id="4" name="文本框 3"/>
          <p:cNvSpPr txBox="1"/>
          <p:nvPr/>
        </p:nvSpPr>
        <p:spPr>
          <a:xfrm>
            <a:off x="1145544" y="1139192"/>
            <a:ext cx="5467985" cy="430887"/>
          </a:xfrm>
          <a:prstGeom prst="rect">
            <a:avLst/>
          </a:prstGeom>
          <a:noFill/>
        </p:spPr>
        <p:txBody>
          <a:bodyPr wrap="square" rtlCol="0">
            <a:spAutoFit/>
          </a:bodyPr>
          <a:lstStyle/>
          <a:p>
            <a:r>
              <a:rPr lang="zh-CN" altLang="en-US"/>
              <a:t> </a:t>
            </a:r>
          </a:p>
        </p:txBody>
      </p:sp>
      <p:pic>
        <p:nvPicPr>
          <p:cNvPr id="5" name="图片 4" descr="(MH_9N608VLJN91{R0HG](Y"/>
          <p:cNvPicPr>
            <a:picLocks noChangeAspect="1"/>
          </p:cNvPicPr>
          <p:nvPr/>
        </p:nvPicPr>
        <p:blipFill>
          <a:blip r:embed="rId2"/>
          <a:srcRect l="12426" t="11999" r="-1400" b="928"/>
          <a:stretch>
            <a:fillRect/>
          </a:stretch>
        </p:blipFill>
        <p:spPr>
          <a:xfrm>
            <a:off x="220345" y="436880"/>
            <a:ext cx="8982710" cy="4556760"/>
          </a:xfrm>
          <a:prstGeom prst="rect">
            <a:avLst/>
          </a:prstGeom>
        </p:spPr>
      </p:pic>
      <p:sp>
        <p:nvSpPr>
          <p:cNvPr id="8" name="文本框 7"/>
          <p:cNvSpPr txBox="1"/>
          <p:nvPr/>
        </p:nvSpPr>
        <p:spPr>
          <a:xfrm>
            <a:off x="2870839" y="1374775"/>
            <a:ext cx="4869815" cy="144655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进入我的申请页面 提交各种申请（报销申请除外）</a:t>
            </a:r>
          </a:p>
          <a:p>
            <a:r>
              <a:rPr lang="zh-CN" altLang="en-US" dirty="0">
                <a:latin typeface="宋体" panose="02010600030101010101" pitchFamily="2" charset="-122"/>
                <a:ea typeface="宋体" panose="02010600030101010101" pitchFamily="2" charset="-122"/>
              </a:rPr>
              <a:t>申请草稿箱</a:t>
            </a:r>
            <a:r>
              <a:rPr lang="en-US" altLang="zh-CN" dirty="0">
                <a:latin typeface="宋体" panose="02010600030101010101" pitchFamily="2" charset="-122"/>
                <a:ea typeface="宋体" panose="02010600030101010101" pitchFamily="2" charset="-122"/>
              </a:rPr>
              <a:t>or</a:t>
            </a:r>
            <a:r>
              <a:rPr lang="zh-CN" altLang="en-US" dirty="0">
                <a:latin typeface="宋体" panose="02010600030101010101" pitchFamily="2" charset="-122"/>
                <a:ea typeface="宋体" panose="02010600030101010101" pitchFamily="2" charset="-122"/>
              </a:rPr>
              <a:t>申请列表 展示当前用户的申请（报销申请除外）</a:t>
            </a:r>
          </a:p>
        </p:txBody>
      </p:sp>
    </p:spTree>
    <p:extLst>
      <p:ext uri="{BB962C8B-B14F-4D97-AF65-F5344CB8AC3E}">
        <p14:creationId xmlns:p14="http://schemas.microsoft.com/office/powerpoint/2010/main" val="2049120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9745980" y="5277486"/>
            <a:ext cx="220980" cy="134620"/>
          </a:xfrm>
        </p:spPr>
        <p:txBody>
          <a:bodyPr>
            <a:normAutofit fontScale="25000" lnSpcReduction="20000"/>
          </a:bodyPr>
          <a:lstStyle/>
          <a:p>
            <a:pPr>
              <a:defRPr/>
            </a:pPr>
            <a:fld id="{09DEE892-30F2-5D47-864F-34B4C1F0477B}" type="slidenum">
              <a:rPr lang="es-ES"/>
              <a:t>31</a:t>
            </a:fld>
            <a:endParaRPr lang="es-ES" sz="900"/>
          </a:p>
        </p:txBody>
      </p:sp>
      <p:pic>
        <p:nvPicPr>
          <p:cNvPr id="3" name="图片 2" descr="93SHKF~I423Z[FQ`U]J(JD2"/>
          <p:cNvPicPr>
            <a:picLocks noChangeAspect="1"/>
          </p:cNvPicPr>
          <p:nvPr/>
        </p:nvPicPr>
        <p:blipFill>
          <a:blip r:embed="rId2"/>
          <a:srcRect l="13777" t="10991" r="745" b="1062"/>
          <a:stretch>
            <a:fillRect/>
          </a:stretch>
        </p:blipFill>
        <p:spPr>
          <a:xfrm>
            <a:off x="196219" y="179706"/>
            <a:ext cx="8938895" cy="4961890"/>
          </a:xfrm>
          <a:prstGeom prst="rect">
            <a:avLst/>
          </a:prstGeom>
        </p:spPr>
      </p:pic>
      <p:sp>
        <p:nvSpPr>
          <p:cNvPr id="4" name="文本框 3"/>
          <p:cNvSpPr txBox="1"/>
          <p:nvPr/>
        </p:nvSpPr>
        <p:spPr>
          <a:xfrm>
            <a:off x="5427349" y="549275"/>
            <a:ext cx="3047365" cy="1077218"/>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rPr>
              <a:t>进入报销管理页面，用户可以在这个页面添加报销申请，点击提交按钮报销单，提交到上一级领导部门审核</a:t>
            </a:r>
          </a:p>
        </p:txBody>
      </p:sp>
      <p:sp>
        <p:nvSpPr>
          <p:cNvPr id="7" name="文本框 6"/>
          <p:cNvSpPr txBox="1"/>
          <p:nvPr/>
        </p:nvSpPr>
        <p:spPr>
          <a:xfrm>
            <a:off x="1219200" y="3900807"/>
            <a:ext cx="5297170" cy="584775"/>
          </a:xfrm>
          <a:prstGeom prst="rect">
            <a:avLst/>
          </a:prstGeom>
          <a:noFill/>
        </p:spPr>
        <p:txBody>
          <a:bodyPr wrap="square" rtlCol="0">
            <a:spAutoFit/>
          </a:bodyPr>
          <a:lstStyle/>
          <a:p>
            <a:pPr algn="ctr"/>
            <a:r>
              <a:rPr lang="zh-CN" altLang="en-US" sz="1600">
                <a:latin typeface="宋体" panose="02010600030101010101" pitchFamily="2" charset="-122"/>
                <a:ea typeface="宋体" panose="02010600030101010101" pitchFamily="2" charset="-122"/>
              </a:rPr>
              <a:t>报销单列表显示个人申请的报销单 点击申请人可以查看个人的申请详情 及查看申请结果</a:t>
            </a:r>
          </a:p>
        </p:txBody>
      </p:sp>
    </p:spTree>
    <p:extLst>
      <p:ext uri="{BB962C8B-B14F-4D97-AF65-F5344CB8AC3E}">
        <p14:creationId xmlns:p14="http://schemas.microsoft.com/office/powerpoint/2010/main" val="1641811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09DEE892-30F2-5D47-864F-34B4C1F0477B}" type="slidenum">
              <a:rPr lang="es-ES"/>
              <a:t>32</a:t>
            </a:fld>
            <a:endParaRPr lang="es-ES" sz="900"/>
          </a:p>
        </p:txBody>
      </p:sp>
      <p:pic>
        <p:nvPicPr>
          <p:cNvPr id="3" name="图片 2" descr="FQ_FE1MB[0G)LHNYO9RSUUL"/>
          <p:cNvPicPr>
            <a:picLocks noChangeAspect="1"/>
          </p:cNvPicPr>
          <p:nvPr/>
        </p:nvPicPr>
        <p:blipFill>
          <a:blip r:embed="rId2"/>
          <a:srcRect l="11686" t="9612" r="600" b="55994"/>
          <a:stretch>
            <a:fillRect/>
          </a:stretch>
        </p:blipFill>
        <p:spPr>
          <a:xfrm>
            <a:off x="33977" y="2949303"/>
            <a:ext cx="9037955" cy="1934210"/>
          </a:xfrm>
          <a:prstGeom prst="rect">
            <a:avLst/>
          </a:prstGeom>
        </p:spPr>
      </p:pic>
      <p:sp>
        <p:nvSpPr>
          <p:cNvPr id="5" name="文本框 4"/>
          <p:cNvSpPr txBox="1"/>
          <p:nvPr/>
        </p:nvSpPr>
        <p:spPr>
          <a:xfrm>
            <a:off x="1115616" y="770772"/>
            <a:ext cx="6341110" cy="1200329"/>
          </a:xfrm>
          <a:prstGeom prst="rect">
            <a:avLst/>
          </a:prstGeom>
          <a:noFill/>
        </p:spPr>
        <p:txBody>
          <a:bodyPr wrap="square" rtlCol="0">
            <a:spAutoFit/>
          </a:bodyPr>
          <a:lstStyle/>
          <a:p>
            <a:r>
              <a:rPr lang="zh-CN" altLang="zh-CN" sz="1800" dirty="0" smtClean="0">
                <a:solidFill>
                  <a:schemeClr val="tx1"/>
                </a:solidFill>
                <a:ea typeface="宋体" panose="02010600030101010101" pitchFamily="2" charset="-122"/>
              </a:rPr>
              <a:t>部门</a:t>
            </a:r>
            <a:r>
              <a:rPr lang="zh-CN" altLang="zh-CN" sz="1800" dirty="0">
                <a:solidFill>
                  <a:schemeClr val="tx1"/>
                </a:solidFill>
                <a:ea typeface="宋体" panose="02010600030101010101" pitchFamily="2" charset="-122"/>
              </a:rPr>
              <a:t>经理和</a:t>
            </a:r>
            <a:r>
              <a:rPr lang="zh-CN" altLang="zh-CN" sz="1800" dirty="0" smtClean="0">
                <a:solidFill>
                  <a:schemeClr val="tx1"/>
                </a:solidFill>
                <a:ea typeface="宋体" panose="02010600030101010101" pitchFamily="2" charset="-122"/>
              </a:rPr>
              <a:t>总经理进入</a:t>
            </a:r>
            <a:r>
              <a:rPr lang="zh-CN" altLang="zh-CN" sz="1800" dirty="0">
                <a:solidFill>
                  <a:schemeClr val="tx1"/>
                </a:solidFill>
                <a:ea typeface="宋体" panose="02010600030101010101" pitchFamily="2" charset="-122"/>
              </a:rPr>
              <a:t>申请管理页面：对各种申请进行审批操作，待审批的表示总经理申请员工的报销申请（报销金额大于</a:t>
            </a:r>
            <a:r>
              <a:rPr lang="en-US" altLang="zh-CN" sz="1800" dirty="0">
                <a:solidFill>
                  <a:schemeClr val="tx1"/>
                </a:solidFill>
                <a:ea typeface="宋体" panose="02010600030101010101" pitchFamily="2" charset="-122"/>
              </a:rPr>
              <a:t>300</a:t>
            </a:r>
            <a:r>
              <a:rPr lang="zh-CN" altLang="en-US" sz="1800" dirty="0">
                <a:solidFill>
                  <a:schemeClr val="tx1"/>
                </a:solidFill>
                <a:ea typeface="宋体" panose="02010600030101010101" pitchFamily="2" charset="-122"/>
              </a:rPr>
              <a:t>元</a:t>
            </a:r>
            <a:r>
              <a:rPr lang="zh-CN" altLang="zh-CN" sz="1800" dirty="0">
                <a:solidFill>
                  <a:schemeClr val="tx1"/>
                </a:solidFill>
                <a:ea typeface="宋体" panose="02010600030101010101" pitchFamily="2" charset="-122"/>
              </a:rPr>
              <a:t>），已提交代表总经理审批部门经理的申请或者部门经理审批本部门的申请 ，部门经理只能审批本部门的申请</a:t>
            </a:r>
          </a:p>
        </p:txBody>
      </p:sp>
    </p:spTree>
    <p:extLst>
      <p:ext uri="{BB962C8B-B14F-4D97-AF65-F5344CB8AC3E}">
        <p14:creationId xmlns:p14="http://schemas.microsoft.com/office/powerpoint/2010/main" val="18962867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33</a:t>
            </a:fld>
            <a:endParaRPr lang="es-ES" dirty="0"/>
          </a:p>
        </p:txBody>
      </p:sp>
      <p:sp>
        <p:nvSpPr>
          <p:cNvPr id="3" name="灯片编号占位符 1"/>
          <p:cNvSpPr>
            <a:spLocks noGrp="1"/>
          </p:cNvSpPr>
          <p:nvPr/>
        </p:nvSpPr>
        <p:spPr>
          <a:xfrm>
            <a:off x="8743954" y="4857750"/>
            <a:ext cx="220663" cy="134938"/>
          </a:xfrm>
          <a:prstGeom prst="rect">
            <a:avLst/>
          </a:prstGeom>
          <a:noFill/>
          <a:ln>
            <a:noFill/>
          </a:ln>
          <a:effectLst/>
        </p:spPr>
        <p:txBody>
          <a:bodyPr vert="horz" wrap="square" lIns="0" tIns="0" rIns="0" bIns="0" numCol="1" anchor="t" anchorCtr="0" compatLnSpc="1"/>
          <a:lstStyle>
            <a:defPPr>
              <a:defRPr lang="es-ES"/>
            </a:defPPr>
            <a:lvl1pPr marL="0" algn="ctr" defTabSz="171450" rtl="0" eaLnBrk="1" latinLnBrk="0" hangingPunct="0">
              <a:defRPr sz="600" kern="1200">
                <a:solidFill>
                  <a:schemeClr val="bg1"/>
                </a:solidFill>
                <a:latin typeface="+mn-lt"/>
                <a:ea typeface="Gill Sans"/>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a:lstStyle>
          <a:p>
            <a:pPr>
              <a:defRPr/>
            </a:pPr>
            <a:fld id="{8E80B398-0A25-4AA6-9C14-CE125461349B}" type="slidenum">
              <a:rPr lang="es-ES" altLang="zh-CN"/>
              <a:t>33</a:t>
            </a:fld>
            <a:endParaRPr lang="es-ES" altLang="zh-CN"/>
          </a:p>
        </p:txBody>
      </p:sp>
      <p:sp>
        <p:nvSpPr>
          <p:cNvPr id="4" name="TextBox 4"/>
          <p:cNvSpPr txBox="1">
            <a:spLocks noChangeArrowheads="1"/>
          </p:cNvSpPr>
          <p:nvPr/>
        </p:nvSpPr>
        <p:spPr bwMode="auto">
          <a:xfrm>
            <a:off x="-33020" y="3276283"/>
            <a:ext cx="3725863" cy="369332"/>
          </a:xfrm>
          <a:prstGeom prst="rect">
            <a:avLst/>
          </a:prstGeom>
          <a:noFill/>
          <a:ln w="9525">
            <a:noFill/>
            <a:miter lim="800000"/>
          </a:ln>
        </p:spPr>
        <p:txBody>
          <a:bodyPr>
            <a:spAutoFit/>
          </a:bodyPr>
          <a:lstStyle/>
          <a:p>
            <a:pPr algn="ctr" hangingPunct="0"/>
            <a:r>
              <a:rPr lang="en-US" altLang="zh-CN" sz="1800" b="1" dirty="0">
                <a:solidFill>
                  <a:schemeClr val="bg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04.</a:t>
            </a:r>
            <a:r>
              <a:rPr lang="zh-CN" altLang="en-US" sz="1800" b="1" dirty="0">
                <a:solidFill>
                  <a:schemeClr val="tx1"/>
                </a:solidFill>
                <a:latin typeface="微软雅黑" panose="020B0503020204020204" pitchFamily="34" charset="-122"/>
                <a:ea typeface="微软雅黑" panose="020B0503020204020204" pitchFamily="34" charset="-122"/>
              </a:rPr>
              <a:t>考勤管理</a:t>
            </a:r>
          </a:p>
        </p:txBody>
      </p:sp>
      <p:sp>
        <p:nvSpPr>
          <p:cNvPr id="5" name="TextBox 5"/>
          <p:cNvSpPr txBox="1"/>
          <p:nvPr/>
        </p:nvSpPr>
        <p:spPr>
          <a:xfrm>
            <a:off x="3805238" y="3022602"/>
            <a:ext cx="4171950" cy="346249"/>
          </a:xfrm>
          <a:prstGeom prst="rect">
            <a:avLst/>
          </a:prstGeom>
          <a:noFill/>
        </p:spPr>
        <p:txBody>
          <a:bodyPr>
            <a:spAutoFit/>
          </a:bodyPr>
          <a:lstStyle/>
          <a:p>
            <a:pPr marL="128905" lvl="1" indent="-128905" algn="ctr" defTabSz="309245" hangingPunct="0">
              <a:buFont typeface="Wingdings" panose="05000000000000000000" pitchFamily="2" charset="2"/>
              <a:buChar char="l"/>
              <a:defRPr/>
            </a:pPr>
            <a:r>
              <a:rPr lang="zh-CN" altLang="en-US" sz="1650" dirty="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个人考勤统计</a:t>
            </a:r>
          </a:p>
        </p:txBody>
      </p:sp>
      <p:sp>
        <p:nvSpPr>
          <p:cNvPr id="7" name="文本框 9"/>
          <p:cNvSpPr txBox="1"/>
          <p:nvPr/>
        </p:nvSpPr>
        <p:spPr>
          <a:xfrm>
            <a:off x="3805555" y="2844800"/>
            <a:ext cx="1504950" cy="253916"/>
          </a:xfrm>
          <a:prstGeom prst="rect">
            <a:avLst/>
          </a:prstGeom>
          <a:noFill/>
        </p:spPr>
        <p:txBody>
          <a:bodyPr lIns="0" tIns="0" rIns="0" bIns="0">
            <a:spAutoFit/>
          </a:bodyPr>
          <a:lstStyle/>
          <a:p>
            <a:pPr marL="128905" lvl="1" indent="-128905" algn="ctr" defTabSz="309245" hangingPunct="0">
              <a:buFont typeface="Wingdings" panose="05000000000000000000" pitchFamily="2" charset="2"/>
              <a:buChar char="l"/>
              <a:defRPr/>
            </a:pPr>
            <a:r>
              <a:rPr lang="zh-CN" altLang="zh-CN" sz="1650" dirty="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签到签退</a:t>
            </a:r>
          </a:p>
        </p:txBody>
      </p:sp>
      <p:sp>
        <p:nvSpPr>
          <p:cNvPr id="8" name="文本框 7"/>
          <p:cNvSpPr txBox="1"/>
          <p:nvPr/>
        </p:nvSpPr>
        <p:spPr>
          <a:xfrm>
            <a:off x="4947074" y="3645615"/>
            <a:ext cx="1506537" cy="253916"/>
          </a:xfrm>
          <a:prstGeom prst="rect">
            <a:avLst/>
          </a:prstGeom>
          <a:noFill/>
        </p:spPr>
        <p:txBody>
          <a:bodyPr lIns="0" tIns="0" rIns="0" bIns="0">
            <a:spAutoFit/>
          </a:bodyPr>
          <a:lstStyle/>
          <a:p>
            <a:pPr marL="128905" lvl="1" indent="-128905" algn="ctr"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rPr>
              <a:t>考勤统计</a:t>
            </a:r>
            <a:endParaRPr lang="zh-CN" altLang="en-US" sz="1650" dirty="0">
              <a:solidFill>
                <a:schemeClr val="tx1"/>
              </a:solidFill>
              <a:latin typeface="微软雅黑" panose="020B0503020204020204" pitchFamily="34" charset="-122"/>
              <a:ea typeface="微软雅黑" panose="020B0503020204020204" pitchFamily="34" charset="-122"/>
              <a:sym typeface="Gill Sans" charset="0"/>
            </a:endParaRPr>
          </a:p>
        </p:txBody>
      </p:sp>
      <p:sp>
        <p:nvSpPr>
          <p:cNvPr id="9" name="文本框 9"/>
          <p:cNvSpPr txBox="1"/>
          <p:nvPr/>
        </p:nvSpPr>
        <p:spPr>
          <a:xfrm>
            <a:off x="7419975" y="3368677"/>
            <a:ext cx="1504950" cy="507831"/>
          </a:xfrm>
          <a:prstGeom prst="rect">
            <a:avLst/>
          </a:prstGeom>
          <a:noFill/>
        </p:spPr>
        <p:txBody>
          <a:bodyPr lIns="0" tIns="0" rIns="0" bIns="0">
            <a:spAutoFit/>
          </a:bodyPr>
          <a:lstStyle/>
          <a:p>
            <a:pPr marL="128905" lvl="1" indent="-128905" algn="ctr"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统计导出</a:t>
            </a:r>
            <a:endParaRPr lang="en-US" altLang="zh-CN" sz="1650" dirty="0" smtClean="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endParaRPr>
          </a:p>
          <a:p>
            <a:pPr marL="128905" lvl="1" indent="-128905" algn="ctr" defTabSz="309245" hangingPunct="0">
              <a:buFont typeface="Wingdings" panose="05000000000000000000" pitchFamily="2" charset="2"/>
              <a:buChar char="l"/>
              <a:defRPr/>
            </a:pPr>
            <a:endParaRPr lang="zh-CN" altLang="en-US" sz="1650" dirty="0">
              <a:solidFill>
                <a:schemeClr val="bg1"/>
              </a:solidFill>
              <a:latin typeface="微软雅黑" panose="020B0503020204020204" pitchFamily="34" charset="-122"/>
              <a:ea typeface="微软雅黑" panose="020B0503020204020204" pitchFamily="34" charset="-122"/>
              <a:cs typeface="MS PGothic" panose="020B0600070205080204" charset="-128"/>
              <a:sym typeface="Gill Sans" charset="0"/>
            </a:endParaRPr>
          </a:p>
        </p:txBody>
      </p:sp>
      <p:cxnSp>
        <p:nvCxnSpPr>
          <p:cNvPr id="15" name="直接连接符 14"/>
          <p:cNvCxnSpPr/>
          <p:nvPr/>
        </p:nvCxnSpPr>
        <p:spPr>
          <a:xfrm flipV="1">
            <a:off x="3643313" y="2844802"/>
            <a:ext cx="0" cy="13017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6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34</a:t>
            </a:fld>
            <a:endParaRPr lang="zh-CN" altLang="en-US"/>
          </a:p>
        </p:txBody>
      </p:sp>
      <p:sp>
        <p:nvSpPr>
          <p:cNvPr id="57" name="矩形 56"/>
          <p:cNvSpPr/>
          <p:nvPr/>
        </p:nvSpPr>
        <p:spPr>
          <a:xfrm>
            <a:off x="3261046" y="227424"/>
            <a:ext cx="2492990"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人事管理之部门管理</a:t>
            </a:r>
          </a:p>
        </p:txBody>
      </p:sp>
      <p:pic>
        <p:nvPicPr>
          <p:cNvPr id="6" name="图片 5" descr="IIR]I$)Q}@IYWHOB2INOSPV"/>
          <p:cNvPicPr>
            <a:picLocks noChangeAspect="1"/>
          </p:cNvPicPr>
          <p:nvPr/>
        </p:nvPicPr>
        <p:blipFill>
          <a:blip r:embed="rId3"/>
          <a:stretch>
            <a:fillRect/>
          </a:stretch>
        </p:blipFill>
        <p:spPr>
          <a:xfrm>
            <a:off x="716280" y="746126"/>
            <a:ext cx="8103870" cy="4360545"/>
          </a:xfrm>
          <a:prstGeom prst="rect">
            <a:avLst/>
          </a:prstGeom>
        </p:spPr>
      </p:pic>
      <p:sp>
        <p:nvSpPr>
          <p:cNvPr id="7" name="文本框 6"/>
          <p:cNvSpPr txBox="1"/>
          <p:nvPr/>
        </p:nvSpPr>
        <p:spPr>
          <a:xfrm>
            <a:off x="4170684" y="1019813"/>
            <a:ext cx="2985135" cy="430887"/>
          </a:xfrm>
          <a:prstGeom prst="rect">
            <a:avLst/>
          </a:prstGeom>
          <a:noFill/>
        </p:spPr>
        <p:txBody>
          <a:bodyPr wrap="square" rtlCol="0">
            <a:spAutoFit/>
          </a:bodyPr>
          <a:lstStyle/>
          <a:p>
            <a:r>
              <a:rPr lang="zh-CN" altLang="en-US"/>
              <a:t>自己介绍替换文字即可</a:t>
            </a:r>
          </a:p>
        </p:txBody>
      </p:sp>
    </p:spTree>
    <p:extLst>
      <p:ext uri="{BB962C8B-B14F-4D97-AF65-F5344CB8AC3E}">
        <p14:creationId xmlns:p14="http://schemas.microsoft.com/office/powerpoint/2010/main" val="197952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35</a:t>
            </a:fld>
            <a:endParaRPr lang="zh-CN" altLang="en-US"/>
          </a:p>
        </p:txBody>
      </p:sp>
      <p:sp>
        <p:nvSpPr>
          <p:cNvPr id="48" name="Content Placeholder 2"/>
          <p:cNvSpPr txBox="1"/>
          <p:nvPr/>
        </p:nvSpPr>
        <p:spPr bwMode="auto">
          <a:xfrm>
            <a:off x="445569" y="3040241"/>
            <a:ext cx="2110211" cy="8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lvl="0" algn="ctr" defTabSz="685165">
              <a:spcBef>
                <a:spcPct val="20000"/>
              </a:spcBef>
              <a:defRPr/>
            </a:pPr>
            <a:endPar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cs typeface="Raleway Light"/>
            </a:endParaRPr>
          </a:p>
        </p:txBody>
      </p:sp>
      <p:sp>
        <p:nvSpPr>
          <p:cNvPr id="49" name="Content Placeholder 2"/>
          <p:cNvSpPr txBox="1"/>
          <p:nvPr/>
        </p:nvSpPr>
        <p:spPr bwMode="auto">
          <a:xfrm>
            <a:off x="2537605" y="3040241"/>
            <a:ext cx="2110211" cy="8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lvl="0" algn="ctr" defTabSz="685165">
              <a:spcBef>
                <a:spcPct val="20000"/>
              </a:spcBef>
              <a:defRPr/>
            </a:pPr>
            <a:endPar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cs typeface="Raleway Light"/>
            </a:endParaRPr>
          </a:p>
        </p:txBody>
      </p:sp>
      <p:sp>
        <p:nvSpPr>
          <p:cNvPr id="50" name="Content Placeholder 2"/>
          <p:cNvSpPr txBox="1"/>
          <p:nvPr/>
        </p:nvSpPr>
        <p:spPr bwMode="auto">
          <a:xfrm>
            <a:off x="4629641" y="3040241"/>
            <a:ext cx="2110211" cy="8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panose="020F0502020204030204" charset="0"/>
                <a:ea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pPr lvl="0" algn="ctr" defTabSz="685165">
              <a:spcBef>
                <a:spcPct val="20000"/>
              </a:spcBef>
              <a:defRPr/>
            </a:pPr>
            <a:endParaRPr lang="en-US" altLang="zh-CN" sz="800" kern="0" dirty="0">
              <a:solidFill>
                <a:schemeClr val="tx1">
                  <a:lumMod val="65000"/>
                  <a:lumOff val="35000"/>
                </a:schemeClr>
              </a:solidFill>
              <a:latin typeface="微软雅黑" panose="020B0503020204020204" pitchFamily="34" charset="-122"/>
              <a:ea typeface="微软雅黑" panose="020B0503020204020204" pitchFamily="34" charset="-122"/>
              <a:cs typeface="Raleway Light"/>
            </a:endParaRPr>
          </a:p>
        </p:txBody>
      </p:sp>
      <p:sp>
        <p:nvSpPr>
          <p:cNvPr id="67" name="矩形 66"/>
          <p:cNvSpPr/>
          <p:nvPr/>
        </p:nvSpPr>
        <p:spPr>
          <a:xfrm>
            <a:off x="3344403" y="227424"/>
            <a:ext cx="232627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人事部门</a:t>
            </a:r>
            <a:r>
              <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xxxx</a:t>
            </a: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介绍</a:t>
            </a:r>
          </a:p>
        </p:txBody>
      </p:sp>
      <p:pic>
        <p:nvPicPr>
          <p:cNvPr id="54" name="图片 53" descr="111"/>
          <p:cNvPicPr>
            <a:picLocks noChangeAspect="1"/>
          </p:cNvPicPr>
          <p:nvPr/>
        </p:nvPicPr>
        <p:blipFill>
          <a:blip r:embed="rId3"/>
          <a:stretch>
            <a:fillRect/>
          </a:stretch>
        </p:blipFill>
        <p:spPr>
          <a:xfrm>
            <a:off x="277499" y="574675"/>
            <a:ext cx="8608695" cy="4551680"/>
          </a:xfrm>
          <a:prstGeom prst="rect">
            <a:avLst/>
          </a:prstGeom>
        </p:spPr>
      </p:pic>
    </p:spTree>
    <p:extLst>
      <p:ext uri="{BB962C8B-B14F-4D97-AF65-F5344CB8AC3E}">
        <p14:creationId xmlns:p14="http://schemas.microsoft.com/office/powerpoint/2010/main" val="342786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36</a:t>
            </a:fld>
            <a:endParaRPr lang="zh-CN" altLang="en-US"/>
          </a:p>
        </p:txBody>
      </p:sp>
      <p:sp>
        <p:nvSpPr>
          <p:cNvPr id="6" name="文本框 46"/>
          <p:cNvSpPr txBox="1"/>
          <p:nvPr/>
        </p:nvSpPr>
        <p:spPr>
          <a:xfrm>
            <a:off x="4002592" y="2491613"/>
            <a:ext cx="1690392" cy="230832"/>
          </a:xfrm>
          <a:prstGeom prst="rect">
            <a:avLst/>
          </a:prstGeom>
          <a:noFill/>
        </p:spPr>
        <p:txBody>
          <a:bodyPr wrap="square" rtlCol="0">
            <a:spAutoFit/>
          </a:bodyPr>
          <a:lstStyle/>
          <a:p>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3366844" y="227424"/>
            <a:ext cx="2281394"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人事管理之</a:t>
            </a:r>
            <a:r>
              <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xx</a:t>
            </a: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介绍</a:t>
            </a:r>
          </a:p>
        </p:txBody>
      </p:sp>
      <p:pic>
        <p:nvPicPr>
          <p:cNvPr id="11" name="图片 10" descr="S}J0@U7ZYUFAMB70EW4GJH2"/>
          <p:cNvPicPr>
            <a:picLocks noChangeAspect="1"/>
          </p:cNvPicPr>
          <p:nvPr/>
        </p:nvPicPr>
        <p:blipFill>
          <a:blip r:embed="rId3"/>
          <a:stretch>
            <a:fillRect/>
          </a:stretch>
        </p:blipFill>
        <p:spPr>
          <a:xfrm>
            <a:off x="170184" y="843559"/>
            <a:ext cx="8794115" cy="3907155"/>
          </a:xfrm>
          <a:prstGeom prst="rect">
            <a:avLst/>
          </a:prstGeom>
        </p:spPr>
      </p:pic>
    </p:spTree>
    <p:extLst>
      <p:ext uri="{BB962C8B-B14F-4D97-AF65-F5344CB8AC3E}">
        <p14:creationId xmlns:p14="http://schemas.microsoft.com/office/powerpoint/2010/main" val="3370449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37</a:t>
            </a:fld>
            <a:endParaRPr lang="es-ES" dirty="0"/>
          </a:p>
        </p:txBody>
      </p:sp>
      <p:sp>
        <p:nvSpPr>
          <p:cNvPr id="3" name="灯片编号占位符 1"/>
          <p:cNvSpPr>
            <a:spLocks noGrp="1"/>
          </p:cNvSpPr>
          <p:nvPr/>
        </p:nvSpPr>
        <p:spPr>
          <a:xfrm>
            <a:off x="8743954" y="4857750"/>
            <a:ext cx="220663" cy="134938"/>
          </a:xfrm>
          <a:prstGeom prst="rect">
            <a:avLst/>
          </a:prstGeom>
          <a:noFill/>
          <a:ln>
            <a:noFill/>
          </a:ln>
          <a:effectLst/>
        </p:spPr>
        <p:txBody>
          <a:bodyPr vert="horz" wrap="square" lIns="0" tIns="0" rIns="0" bIns="0" numCol="1" anchor="t" anchorCtr="0" compatLnSpc="1"/>
          <a:lstStyle>
            <a:defPPr>
              <a:defRPr lang="es-ES"/>
            </a:defPPr>
            <a:lvl1pPr marL="0" algn="ctr" defTabSz="171450" rtl="0" eaLnBrk="1" latinLnBrk="0" hangingPunct="0">
              <a:defRPr sz="600" kern="1200">
                <a:solidFill>
                  <a:schemeClr val="bg1"/>
                </a:solidFill>
                <a:latin typeface="+mn-lt"/>
                <a:ea typeface="Gill Sans"/>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a:lstStyle>
          <a:p>
            <a:pPr>
              <a:defRPr/>
            </a:pPr>
            <a:fld id="{8E80B398-0A25-4AA6-9C14-CE125461349B}" type="slidenum">
              <a:rPr lang="es-ES" altLang="zh-CN"/>
              <a:t>37</a:t>
            </a:fld>
            <a:endParaRPr lang="es-ES" altLang="zh-CN"/>
          </a:p>
        </p:txBody>
      </p:sp>
      <p:sp>
        <p:nvSpPr>
          <p:cNvPr id="4" name="TextBox 4"/>
          <p:cNvSpPr txBox="1">
            <a:spLocks noChangeArrowheads="1"/>
          </p:cNvSpPr>
          <p:nvPr/>
        </p:nvSpPr>
        <p:spPr bwMode="auto">
          <a:xfrm>
            <a:off x="-33020" y="3276283"/>
            <a:ext cx="3725863" cy="369332"/>
          </a:xfrm>
          <a:prstGeom prst="rect">
            <a:avLst/>
          </a:prstGeom>
          <a:noFill/>
          <a:ln w="9525">
            <a:noFill/>
            <a:miter lim="800000"/>
          </a:ln>
        </p:spPr>
        <p:txBody>
          <a:bodyPr>
            <a:spAutoFit/>
          </a:bodyPr>
          <a:lstStyle/>
          <a:p>
            <a:pPr algn="ctr" hangingPunct="0"/>
            <a:r>
              <a:rPr lang="en-US" altLang="zh-CN" sz="1800" b="1" dirty="0">
                <a:solidFill>
                  <a:schemeClr val="bg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7</a:t>
            </a: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a:solidFill>
                  <a:schemeClr val="tx1"/>
                </a:solidFill>
                <a:latin typeface="微软雅黑" panose="020B0503020204020204" pitchFamily="34" charset="-122"/>
                <a:ea typeface="微软雅黑" panose="020B0503020204020204" pitchFamily="34" charset="-122"/>
              </a:rPr>
              <a:t>系统</a:t>
            </a:r>
            <a:r>
              <a:rPr lang="zh-CN" altLang="en-US" sz="1800" b="1" dirty="0" smtClean="0">
                <a:solidFill>
                  <a:schemeClr val="tx1"/>
                </a:solidFill>
                <a:latin typeface="微软雅黑" panose="020B0503020204020204" pitchFamily="34" charset="-122"/>
                <a:ea typeface="微软雅黑" panose="020B0503020204020204" pitchFamily="34" charset="-122"/>
              </a:rPr>
              <a:t>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5" name="TextBox 5"/>
          <p:cNvSpPr txBox="1"/>
          <p:nvPr/>
        </p:nvSpPr>
        <p:spPr>
          <a:xfrm>
            <a:off x="3805238" y="3022602"/>
            <a:ext cx="4171950" cy="346249"/>
          </a:xfrm>
          <a:prstGeom prst="rect">
            <a:avLst/>
          </a:prstGeom>
          <a:noFill/>
        </p:spPr>
        <p:txBody>
          <a:bodyPr>
            <a:spAutoFit/>
          </a:bodyPr>
          <a:lstStyle/>
          <a:p>
            <a:pPr marL="128905" lvl="1" indent="-128905" algn="ctr"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公司守则</a:t>
            </a:r>
            <a:endParaRPr lang="zh-CN" altLang="en-US" sz="1650" dirty="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endParaRPr>
          </a:p>
        </p:txBody>
      </p:sp>
      <p:sp>
        <p:nvSpPr>
          <p:cNvPr id="7" name="文本框 9"/>
          <p:cNvSpPr txBox="1"/>
          <p:nvPr/>
        </p:nvSpPr>
        <p:spPr>
          <a:xfrm>
            <a:off x="3805555" y="2844800"/>
            <a:ext cx="1504950" cy="253916"/>
          </a:xfrm>
          <a:prstGeom prst="rect">
            <a:avLst/>
          </a:prstGeom>
          <a:noFill/>
        </p:spPr>
        <p:txBody>
          <a:bodyPr lIns="0" tIns="0" rIns="0" bIns="0">
            <a:spAutoFit/>
          </a:bodyPr>
          <a:lstStyle/>
          <a:p>
            <a:pPr marL="128905" lvl="1" indent="-128905" algn="ctr"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操作日志</a:t>
            </a:r>
            <a:endParaRPr lang="zh-CN" altLang="zh-CN" sz="1650" dirty="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endParaRPr>
          </a:p>
        </p:txBody>
      </p:sp>
      <p:sp>
        <p:nvSpPr>
          <p:cNvPr id="8" name="文本框 7"/>
          <p:cNvSpPr txBox="1"/>
          <p:nvPr/>
        </p:nvSpPr>
        <p:spPr>
          <a:xfrm>
            <a:off x="4932042" y="3686176"/>
            <a:ext cx="1506537" cy="253916"/>
          </a:xfrm>
          <a:prstGeom prst="rect">
            <a:avLst/>
          </a:prstGeom>
          <a:noFill/>
        </p:spPr>
        <p:txBody>
          <a:bodyPr lIns="0" tIns="0" rIns="0" bIns="0">
            <a:spAutoFit/>
          </a:bodyPr>
          <a:lstStyle/>
          <a:p>
            <a:pPr marL="128905" lvl="1" indent="-128905" algn="ctr"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rPr>
              <a:t>公司公告</a:t>
            </a:r>
            <a:endParaRPr lang="zh-CN" altLang="en-US" sz="1650" dirty="0">
              <a:solidFill>
                <a:schemeClr val="tx1"/>
              </a:solidFill>
              <a:latin typeface="微软雅黑" panose="020B0503020204020204" pitchFamily="34" charset="-122"/>
              <a:ea typeface="微软雅黑" panose="020B0503020204020204" pitchFamily="34" charset="-122"/>
              <a:sym typeface="Gill Sans" charset="0"/>
            </a:endParaRPr>
          </a:p>
        </p:txBody>
      </p:sp>
      <p:cxnSp>
        <p:nvCxnSpPr>
          <p:cNvPr id="15" name="直接连接符 14"/>
          <p:cNvCxnSpPr/>
          <p:nvPr/>
        </p:nvCxnSpPr>
        <p:spPr>
          <a:xfrm flipV="1">
            <a:off x="3643313" y="2844802"/>
            <a:ext cx="0" cy="13017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03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38</a:t>
            </a:fld>
            <a:endParaRPr lang="zh-CN" altLang="en-US"/>
          </a:p>
        </p:txBody>
      </p:sp>
      <p:sp>
        <p:nvSpPr>
          <p:cNvPr id="6" name="文本框 46"/>
          <p:cNvSpPr txBox="1"/>
          <p:nvPr/>
        </p:nvSpPr>
        <p:spPr>
          <a:xfrm>
            <a:off x="4002592" y="2491613"/>
            <a:ext cx="1690392" cy="230832"/>
          </a:xfrm>
          <a:prstGeom prst="rect">
            <a:avLst/>
          </a:prstGeom>
          <a:noFill/>
        </p:spPr>
        <p:txBody>
          <a:bodyPr wrap="square" rtlCol="0">
            <a:spAutoFit/>
          </a:bodyPr>
          <a:lstStyle/>
          <a:p>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3902247" y="227424"/>
            <a:ext cx="1210588" cy="400110"/>
          </a:xfrm>
          <a:prstGeom prst="rect">
            <a:avLst/>
          </a:prstGeom>
        </p:spPr>
        <p:txBody>
          <a:bodyPr wrap="none">
            <a:spAutoFit/>
          </a:bodyPr>
          <a:lstStyle/>
          <a:p>
            <a:pPr lvl="0" algn="ctr" defTabSz="685165">
              <a:spcBef>
                <a:spcPct val="20000"/>
              </a:spcBef>
              <a:defRPr/>
            </a:pPr>
            <a:r>
              <a:rPr lang="zh-CN" altLang="en-US" sz="2000" b="1" kern="0" dirty="0" smtClean="0">
                <a:solidFill>
                  <a:schemeClr val="tx1">
                    <a:lumMod val="65000"/>
                    <a:lumOff val="35000"/>
                  </a:schemeClr>
                </a:solidFill>
                <a:latin typeface="微软雅黑" panose="020B0503020204020204" pitchFamily="34" charset="-122"/>
                <a:ea typeface="微软雅黑" panose="020B0503020204020204" pitchFamily="34" charset="-122"/>
                <a:cs typeface="Raleway"/>
              </a:rPr>
              <a:t>系统管理</a:t>
            </a:r>
            <a:endPar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7" name="图片 6" descr="公告发布"/>
          <p:cNvPicPr/>
          <p:nvPr/>
        </p:nvPicPr>
        <p:blipFill>
          <a:blip r:embed="rId3"/>
          <a:stretch>
            <a:fillRect/>
          </a:stretch>
        </p:blipFill>
        <p:spPr>
          <a:xfrm>
            <a:off x="1871975" y="1719636"/>
            <a:ext cx="5271135" cy="3312368"/>
          </a:xfrm>
          <a:prstGeom prst="rect">
            <a:avLst/>
          </a:prstGeom>
        </p:spPr>
      </p:pic>
      <p:sp>
        <p:nvSpPr>
          <p:cNvPr id="8" name="TextBox 7"/>
          <p:cNvSpPr txBox="1"/>
          <p:nvPr/>
        </p:nvSpPr>
        <p:spPr>
          <a:xfrm>
            <a:off x="1183555" y="771550"/>
            <a:ext cx="6647974" cy="923330"/>
          </a:xfrm>
          <a:prstGeom prst="rect">
            <a:avLst/>
          </a:prstGeom>
          <a:noFill/>
        </p:spPr>
        <p:txBody>
          <a:bodyPr wrap="none" rtlCol="0">
            <a:spAutoFit/>
          </a:bodyPr>
          <a:lstStyle/>
          <a:p>
            <a:r>
              <a:rPr lang="zh-CN" altLang="en-US" sz="1800" dirty="0" smtClean="0">
                <a:solidFill>
                  <a:schemeClr val="tx1"/>
                </a:solidFill>
                <a:latin typeface="华文仿宋" pitchFamily="2" charset="-122"/>
                <a:ea typeface="华文仿宋" pitchFamily="2" charset="-122"/>
              </a:rPr>
              <a:t>在</a:t>
            </a:r>
            <a:r>
              <a:rPr lang="zh-CN" altLang="en-US" sz="1800" dirty="0">
                <a:solidFill>
                  <a:schemeClr val="tx1"/>
                </a:solidFill>
                <a:latin typeface="华文仿宋" pitchFamily="2" charset="-122"/>
                <a:ea typeface="华文仿宋" pitchFamily="2" charset="-122"/>
              </a:rPr>
              <a:t>该页面可以公告的添加、发布、保存、修改以及删除</a:t>
            </a:r>
            <a:r>
              <a:rPr lang="zh-CN" altLang="en-US" sz="1800" dirty="0" smtClean="0">
                <a:solidFill>
                  <a:schemeClr val="tx1"/>
                </a:solidFill>
                <a:latin typeface="华文仿宋" pitchFamily="2" charset="-122"/>
                <a:ea typeface="华文仿宋" pitchFamily="2" charset="-122"/>
              </a:rPr>
              <a:t>。添加</a:t>
            </a:r>
            <a:endParaRPr lang="en-US" altLang="zh-CN" sz="1800" dirty="0" smtClean="0">
              <a:solidFill>
                <a:schemeClr val="tx1"/>
              </a:solidFill>
              <a:latin typeface="华文仿宋" pitchFamily="2" charset="-122"/>
              <a:ea typeface="华文仿宋" pitchFamily="2" charset="-122"/>
            </a:endParaRPr>
          </a:p>
          <a:p>
            <a:r>
              <a:rPr lang="zh-CN" altLang="en-US" sz="1800" dirty="0" smtClean="0">
                <a:solidFill>
                  <a:schemeClr val="tx1"/>
                </a:solidFill>
                <a:latin typeface="华文仿宋" pitchFamily="2" charset="-122"/>
                <a:ea typeface="华文仿宋" pitchFamily="2" charset="-122"/>
              </a:rPr>
              <a:t>公告</a:t>
            </a:r>
            <a:r>
              <a:rPr lang="zh-CN" altLang="en-US" sz="1800" dirty="0">
                <a:solidFill>
                  <a:schemeClr val="tx1"/>
                </a:solidFill>
                <a:latin typeface="华文仿宋" pitchFamily="2" charset="-122"/>
                <a:ea typeface="华文仿宋" pitchFamily="2" charset="-122"/>
              </a:rPr>
              <a:t>时</a:t>
            </a:r>
            <a:r>
              <a:rPr lang="zh-CN" altLang="en-US" sz="1800" dirty="0" smtClean="0">
                <a:solidFill>
                  <a:schemeClr val="tx1"/>
                </a:solidFill>
                <a:latin typeface="华文仿宋" pitchFamily="2" charset="-122"/>
                <a:ea typeface="华文仿宋" pitchFamily="2" charset="-122"/>
              </a:rPr>
              <a:t>点击“我要保存”便</a:t>
            </a:r>
            <a:r>
              <a:rPr lang="zh-CN" altLang="en-US" sz="1800" dirty="0">
                <a:solidFill>
                  <a:schemeClr val="tx1"/>
                </a:solidFill>
                <a:latin typeface="华文仿宋" pitchFamily="2" charset="-122"/>
                <a:ea typeface="华文仿宋" pitchFamily="2" charset="-122"/>
              </a:rPr>
              <a:t>会保存至草稿箱，点击</a:t>
            </a:r>
            <a:r>
              <a:rPr lang="zh-CN" altLang="en-US" sz="1800" dirty="0" smtClean="0">
                <a:solidFill>
                  <a:schemeClr val="tx1"/>
                </a:solidFill>
                <a:latin typeface="华文仿宋" pitchFamily="2" charset="-122"/>
                <a:ea typeface="华文仿宋" pitchFamily="2" charset="-122"/>
              </a:rPr>
              <a:t>“我要提交”</a:t>
            </a:r>
            <a:endParaRPr lang="en-US" altLang="zh-CN" sz="1800" dirty="0" smtClean="0">
              <a:solidFill>
                <a:schemeClr val="tx1"/>
              </a:solidFill>
              <a:latin typeface="华文仿宋" pitchFamily="2" charset="-122"/>
              <a:ea typeface="华文仿宋" pitchFamily="2" charset="-122"/>
            </a:endParaRPr>
          </a:p>
          <a:p>
            <a:r>
              <a:rPr lang="zh-CN" altLang="en-US" sz="1800" dirty="0" smtClean="0">
                <a:solidFill>
                  <a:schemeClr val="tx1"/>
                </a:solidFill>
                <a:latin typeface="华文仿宋" pitchFamily="2" charset="-122"/>
                <a:ea typeface="华文仿宋" pitchFamily="2" charset="-122"/>
              </a:rPr>
              <a:t>便</a:t>
            </a:r>
            <a:r>
              <a:rPr lang="zh-CN" altLang="en-US" sz="1800" dirty="0">
                <a:solidFill>
                  <a:schemeClr val="tx1"/>
                </a:solidFill>
                <a:latin typeface="华文仿宋" pitchFamily="2" charset="-122"/>
                <a:ea typeface="华文仿宋" pitchFamily="2" charset="-122"/>
              </a:rPr>
              <a:t>会直接发布</a:t>
            </a:r>
            <a:r>
              <a:rPr lang="zh-CN" altLang="en-US" sz="1800" dirty="0" smtClean="0">
                <a:solidFill>
                  <a:schemeClr val="tx1"/>
                </a:solidFill>
                <a:latin typeface="华文仿宋" pitchFamily="2" charset="-122"/>
                <a:ea typeface="华文仿宋" pitchFamily="2" charset="-122"/>
              </a:rPr>
              <a:t>。在</a:t>
            </a:r>
            <a:r>
              <a:rPr lang="zh-CN" altLang="en-US" sz="1800" dirty="0">
                <a:solidFill>
                  <a:schemeClr val="tx1"/>
                </a:solidFill>
                <a:latin typeface="华文仿宋" pitchFamily="2" charset="-122"/>
                <a:ea typeface="华文仿宋" pitchFamily="2" charset="-122"/>
              </a:rPr>
              <a:t>草稿箱中点击发布，是改变了公告的状态。</a:t>
            </a:r>
          </a:p>
        </p:txBody>
      </p:sp>
    </p:spTree>
    <p:extLst>
      <p:ext uri="{BB962C8B-B14F-4D97-AF65-F5344CB8AC3E}">
        <p14:creationId xmlns:p14="http://schemas.microsoft.com/office/powerpoint/2010/main" val="1410616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39</a:t>
            </a:fld>
            <a:endParaRPr lang="zh-CN" altLang="en-US"/>
          </a:p>
        </p:txBody>
      </p:sp>
      <p:sp>
        <p:nvSpPr>
          <p:cNvPr id="6" name="文本框 46"/>
          <p:cNvSpPr txBox="1"/>
          <p:nvPr/>
        </p:nvSpPr>
        <p:spPr>
          <a:xfrm>
            <a:off x="4002592" y="2491613"/>
            <a:ext cx="1690392" cy="230832"/>
          </a:xfrm>
          <a:prstGeom prst="rect">
            <a:avLst/>
          </a:prstGeom>
          <a:noFill/>
        </p:spPr>
        <p:txBody>
          <a:bodyPr wrap="square" rtlCol="0">
            <a:spAutoFit/>
          </a:bodyPr>
          <a:lstStyle/>
          <a:p>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3902247" y="227424"/>
            <a:ext cx="1210588" cy="400110"/>
          </a:xfrm>
          <a:prstGeom prst="rect">
            <a:avLst/>
          </a:prstGeom>
        </p:spPr>
        <p:txBody>
          <a:bodyPr wrap="none">
            <a:spAutoFit/>
          </a:bodyPr>
          <a:lstStyle/>
          <a:p>
            <a:pPr lvl="0" algn="ctr" defTabSz="685165">
              <a:spcBef>
                <a:spcPct val="20000"/>
              </a:spcBef>
              <a:defRPr/>
            </a:pPr>
            <a:r>
              <a:rPr lang="zh-CN" altLang="en-US" sz="2000" b="1" kern="0" dirty="0" smtClean="0">
                <a:solidFill>
                  <a:schemeClr val="tx1">
                    <a:lumMod val="65000"/>
                    <a:lumOff val="35000"/>
                  </a:schemeClr>
                </a:solidFill>
                <a:latin typeface="微软雅黑" panose="020B0503020204020204" pitchFamily="34" charset="-122"/>
                <a:ea typeface="微软雅黑" panose="020B0503020204020204" pitchFamily="34" charset="-122"/>
                <a:cs typeface="Raleway"/>
              </a:rPr>
              <a:t>系统管理</a:t>
            </a:r>
            <a:endPar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8" name="TextBox 7"/>
          <p:cNvSpPr txBox="1"/>
          <p:nvPr/>
        </p:nvSpPr>
        <p:spPr>
          <a:xfrm>
            <a:off x="665346" y="771550"/>
            <a:ext cx="7319632" cy="923330"/>
          </a:xfrm>
          <a:prstGeom prst="rect">
            <a:avLst/>
          </a:prstGeom>
          <a:noFill/>
        </p:spPr>
        <p:txBody>
          <a:bodyPr wrap="none" rtlCol="0">
            <a:spAutoFit/>
          </a:bodyPr>
          <a:lstStyle/>
          <a:p>
            <a:r>
              <a:rPr lang="zh-CN" altLang="en-US" sz="1800" dirty="0" smtClean="0">
                <a:solidFill>
                  <a:schemeClr val="tx1"/>
                </a:solidFill>
                <a:latin typeface="华文仿宋" pitchFamily="2" charset="-122"/>
                <a:ea typeface="华文仿宋" pitchFamily="2" charset="-122"/>
              </a:rPr>
              <a:t>登陆</a:t>
            </a:r>
            <a:r>
              <a:rPr lang="zh-CN" altLang="en-US" sz="1800" dirty="0">
                <a:solidFill>
                  <a:schemeClr val="tx1"/>
                </a:solidFill>
                <a:latin typeface="华文仿宋" pitchFamily="2" charset="-122"/>
                <a:ea typeface="华文仿宋" pitchFamily="2" charset="-122"/>
              </a:rPr>
              <a:t>日志是通过</a:t>
            </a:r>
            <a:r>
              <a:rPr lang="en-US" altLang="zh-CN" sz="1800" dirty="0">
                <a:solidFill>
                  <a:schemeClr val="tx1"/>
                </a:solidFill>
                <a:latin typeface="华文仿宋" pitchFamily="2" charset="-122"/>
                <a:ea typeface="华文仿宋" pitchFamily="2" charset="-122"/>
              </a:rPr>
              <a:t>Spring MVC</a:t>
            </a:r>
            <a:r>
              <a:rPr lang="zh-CN" altLang="en-US" sz="1800" dirty="0">
                <a:solidFill>
                  <a:schemeClr val="tx1"/>
                </a:solidFill>
                <a:latin typeface="华文仿宋" pitchFamily="2" charset="-122"/>
                <a:ea typeface="华文仿宋" pitchFamily="2" charset="-122"/>
              </a:rPr>
              <a:t>中的</a:t>
            </a:r>
            <a:r>
              <a:rPr lang="en-US" altLang="zh-CN" sz="1800" dirty="0">
                <a:solidFill>
                  <a:schemeClr val="tx1"/>
                </a:solidFill>
                <a:latin typeface="华文仿宋" pitchFamily="2" charset="-122"/>
                <a:ea typeface="华文仿宋" pitchFamily="2" charset="-122"/>
              </a:rPr>
              <a:t>AOP</a:t>
            </a:r>
            <a:r>
              <a:rPr lang="zh-CN" altLang="en-US" sz="1800" dirty="0">
                <a:solidFill>
                  <a:schemeClr val="tx1"/>
                </a:solidFill>
                <a:latin typeface="华文仿宋" pitchFamily="2" charset="-122"/>
                <a:ea typeface="华文仿宋" pitchFamily="2" charset="-122"/>
              </a:rPr>
              <a:t>实现的，定义一个登陆的切入点</a:t>
            </a:r>
            <a:r>
              <a:rPr lang="zh-CN" altLang="en-US" sz="1800" dirty="0" smtClean="0">
                <a:solidFill>
                  <a:schemeClr val="tx1"/>
                </a:solidFill>
                <a:latin typeface="华文仿宋" pitchFamily="2" charset="-122"/>
                <a:ea typeface="华文仿宋" pitchFamily="2" charset="-122"/>
              </a:rPr>
              <a:t>，</a:t>
            </a:r>
            <a:endParaRPr lang="en-US" altLang="zh-CN" sz="1800" dirty="0" smtClean="0">
              <a:solidFill>
                <a:schemeClr val="tx1"/>
              </a:solidFill>
              <a:latin typeface="华文仿宋" pitchFamily="2" charset="-122"/>
              <a:ea typeface="华文仿宋" pitchFamily="2" charset="-122"/>
            </a:endParaRPr>
          </a:p>
          <a:p>
            <a:r>
              <a:rPr lang="zh-CN" altLang="en-US" sz="1800" dirty="0" smtClean="0">
                <a:solidFill>
                  <a:schemeClr val="tx1"/>
                </a:solidFill>
                <a:latin typeface="华文仿宋" pitchFamily="2" charset="-122"/>
                <a:ea typeface="华文仿宋" pitchFamily="2" charset="-122"/>
              </a:rPr>
              <a:t>在</a:t>
            </a:r>
            <a:r>
              <a:rPr lang="zh-CN" altLang="en-US" sz="1800" dirty="0">
                <a:solidFill>
                  <a:schemeClr val="tx1"/>
                </a:solidFill>
                <a:latin typeface="华文仿宋" pitchFamily="2" charset="-122"/>
                <a:ea typeface="华文仿宋" pitchFamily="2" charset="-122"/>
              </a:rPr>
              <a:t>登陆之后添加一条没有退出时间的登陆日志</a:t>
            </a:r>
            <a:r>
              <a:rPr lang="zh-CN" altLang="en-US" sz="1800" dirty="0" smtClean="0">
                <a:solidFill>
                  <a:schemeClr val="tx1"/>
                </a:solidFill>
                <a:latin typeface="华文仿宋" pitchFamily="2" charset="-122"/>
                <a:ea typeface="华文仿宋" pitchFamily="2" charset="-122"/>
              </a:rPr>
              <a:t>，在</a:t>
            </a:r>
            <a:r>
              <a:rPr lang="zh-CN" altLang="en-US" sz="1800" dirty="0">
                <a:solidFill>
                  <a:schemeClr val="tx1"/>
                </a:solidFill>
                <a:latin typeface="华文仿宋" pitchFamily="2" charset="-122"/>
                <a:ea typeface="华文仿宋" pitchFamily="2" charset="-122"/>
              </a:rPr>
              <a:t>点击退出</a:t>
            </a:r>
            <a:r>
              <a:rPr lang="zh-CN" altLang="en-US" sz="1800" dirty="0" smtClean="0">
                <a:solidFill>
                  <a:schemeClr val="tx1"/>
                </a:solidFill>
                <a:latin typeface="华文仿宋" pitchFamily="2" charset="-122"/>
                <a:ea typeface="华文仿宋" pitchFamily="2" charset="-122"/>
              </a:rPr>
              <a:t>之后会将</a:t>
            </a:r>
            <a:endParaRPr lang="en-US" altLang="zh-CN" sz="1800" dirty="0" smtClean="0">
              <a:solidFill>
                <a:schemeClr val="tx1"/>
              </a:solidFill>
              <a:latin typeface="华文仿宋" pitchFamily="2" charset="-122"/>
              <a:ea typeface="华文仿宋" pitchFamily="2" charset="-122"/>
            </a:endParaRPr>
          </a:p>
          <a:p>
            <a:r>
              <a:rPr lang="zh-CN" altLang="en-US" sz="1800" dirty="0" smtClean="0">
                <a:solidFill>
                  <a:schemeClr val="tx1"/>
                </a:solidFill>
                <a:latin typeface="华文仿宋" pitchFamily="2" charset="-122"/>
                <a:ea typeface="华文仿宋" pitchFamily="2" charset="-122"/>
              </a:rPr>
              <a:t>当前</a:t>
            </a:r>
            <a:r>
              <a:rPr lang="zh-CN" altLang="en-US" sz="1800" dirty="0">
                <a:solidFill>
                  <a:schemeClr val="tx1"/>
                </a:solidFill>
                <a:latin typeface="华文仿宋" pitchFamily="2" charset="-122"/>
                <a:ea typeface="华文仿宋" pitchFamily="2" charset="-122"/>
              </a:rPr>
              <a:t>时间写入数据库作为退出时间。</a:t>
            </a:r>
          </a:p>
        </p:txBody>
      </p:sp>
      <p:pic>
        <p:nvPicPr>
          <p:cNvPr id="9" name="图片 8" descr="登陆日志"/>
          <p:cNvPicPr/>
          <p:nvPr/>
        </p:nvPicPr>
        <p:blipFill>
          <a:blip r:embed="rId3"/>
          <a:stretch>
            <a:fillRect/>
          </a:stretch>
        </p:blipFill>
        <p:spPr>
          <a:xfrm>
            <a:off x="2172470" y="1694881"/>
            <a:ext cx="4670142" cy="3189461"/>
          </a:xfrm>
          <a:prstGeom prst="rect">
            <a:avLst/>
          </a:prstGeom>
        </p:spPr>
      </p:pic>
    </p:spTree>
    <p:extLst>
      <p:ext uri="{BB962C8B-B14F-4D97-AF65-F5344CB8AC3E}">
        <p14:creationId xmlns:p14="http://schemas.microsoft.com/office/powerpoint/2010/main" val="3488952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09DEE892-30F2-5D47-864F-34B4C1F0477B}" type="slidenum">
              <a:rPr lang="es-ES" smtClean="0"/>
              <a:t>4</a:t>
            </a:fld>
            <a:endParaRPr lang="es-ES" sz="900"/>
          </a:p>
        </p:txBody>
      </p:sp>
      <p:pic>
        <p:nvPicPr>
          <p:cNvPr id="1026" name="Picture 2" descr="F:\项目框架图，使用spring4版的springboot实现项目整合.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840" y="-1538288"/>
            <a:ext cx="15059026" cy="785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656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40</a:t>
            </a:fld>
            <a:endParaRPr lang="zh-CN" altLang="en-US"/>
          </a:p>
        </p:txBody>
      </p:sp>
      <p:sp>
        <p:nvSpPr>
          <p:cNvPr id="6" name="文本框 46"/>
          <p:cNvSpPr txBox="1"/>
          <p:nvPr/>
        </p:nvSpPr>
        <p:spPr>
          <a:xfrm>
            <a:off x="4002592" y="2491613"/>
            <a:ext cx="1690392" cy="230832"/>
          </a:xfrm>
          <a:prstGeom prst="rect">
            <a:avLst/>
          </a:prstGeom>
          <a:noFill/>
        </p:spPr>
        <p:txBody>
          <a:bodyPr wrap="square" rtlCol="0">
            <a:spAutoFit/>
          </a:bodyPr>
          <a:lstStyle/>
          <a:p>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3902247" y="227424"/>
            <a:ext cx="1210588" cy="400110"/>
          </a:xfrm>
          <a:prstGeom prst="rect">
            <a:avLst/>
          </a:prstGeom>
        </p:spPr>
        <p:txBody>
          <a:bodyPr wrap="none">
            <a:spAutoFit/>
          </a:bodyPr>
          <a:lstStyle/>
          <a:p>
            <a:pPr lvl="0" algn="ctr" defTabSz="685165">
              <a:spcBef>
                <a:spcPct val="20000"/>
              </a:spcBef>
              <a:defRPr/>
            </a:pPr>
            <a:r>
              <a:rPr lang="zh-CN" altLang="en-US" sz="2000" b="1" kern="0" dirty="0" smtClean="0">
                <a:solidFill>
                  <a:schemeClr val="tx1">
                    <a:lumMod val="65000"/>
                    <a:lumOff val="35000"/>
                  </a:schemeClr>
                </a:solidFill>
                <a:latin typeface="微软雅黑" panose="020B0503020204020204" pitchFamily="34" charset="-122"/>
                <a:ea typeface="微软雅黑" panose="020B0503020204020204" pitchFamily="34" charset="-122"/>
                <a:cs typeface="Raleway"/>
              </a:rPr>
              <a:t>系统管理</a:t>
            </a:r>
            <a:endPar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8" name="TextBox 7"/>
          <p:cNvSpPr txBox="1"/>
          <p:nvPr/>
        </p:nvSpPr>
        <p:spPr>
          <a:xfrm>
            <a:off x="720285" y="821062"/>
            <a:ext cx="7574509" cy="646331"/>
          </a:xfrm>
          <a:prstGeom prst="rect">
            <a:avLst/>
          </a:prstGeom>
          <a:noFill/>
        </p:spPr>
        <p:txBody>
          <a:bodyPr wrap="none" rtlCol="0">
            <a:spAutoFit/>
          </a:bodyPr>
          <a:lstStyle/>
          <a:p>
            <a:r>
              <a:rPr lang="zh-CN" altLang="en-US" sz="1800" dirty="0">
                <a:solidFill>
                  <a:schemeClr val="tx1"/>
                </a:solidFill>
                <a:latin typeface="华文仿宋" pitchFamily="2" charset="-122"/>
                <a:ea typeface="华文仿宋" pitchFamily="2" charset="-122"/>
              </a:rPr>
              <a:t>操作日志也是通过</a:t>
            </a:r>
            <a:r>
              <a:rPr lang="en-US" altLang="zh-CN" sz="1800" dirty="0">
                <a:solidFill>
                  <a:schemeClr val="tx1"/>
                </a:solidFill>
                <a:latin typeface="华文仿宋" pitchFamily="2" charset="-122"/>
                <a:ea typeface="华文仿宋" pitchFamily="2" charset="-122"/>
              </a:rPr>
              <a:t>AOP</a:t>
            </a:r>
            <a:r>
              <a:rPr lang="zh-CN" altLang="en-US" sz="1800" dirty="0">
                <a:solidFill>
                  <a:schemeClr val="tx1"/>
                </a:solidFill>
                <a:latin typeface="华文仿宋" pitchFamily="2" charset="-122"/>
                <a:ea typeface="华文仿宋" pitchFamily="2" charset="-122"/>
              </a:rPr>
              <a:t>实现的，操作方法的切入点</a:t>
            </a:r>
            <a:r>
              <a:rPr lang="zh-CN" altLang="en-US" sz="1800" dirty="0" smtClean="0">
                <a:solidFill>
                  <a:schemeClr val="tx1"/>
                </a:solidFill>
                <a:latin typeface="华文仿宋" pitchFamily="2" charset="-122"/>
                <a:ea typeface="华文仿宋" pitchFamily="2" charset="-122"/>
              </a:rPr>
              <a:t>，在</a:t>
            </a:r>
            <a:r>
              <a:rPr lang="zh-CN" altLang="en-US" sz="1800" dirty="0">
                <a:solidFill>
                  <a:schemeClr val="tx1"/>
                </a:solidFill>
                <a:latin typeface="华文仿宋" pitchFamily="2" charset="-122"/>
                <a:ea typeface="华文仿宋" pitchFamily="2" charset="-122"/>
              </a:rPr>
              <a:t>进行该项操作</a:t>
            </a:r>
            <a:r>
              <a:rPr lang="zh-CN" altLang="en-US" sz="1800" dirty="0" smtClean="0">
                <a:solidFill>
                  <a:schemeClr val="tx1"/>
                </a:solidFill>
                <a:latin typeface="华文仿宋" pitchFamily="2" charset="-122"/>
                <a:ea typeface="华文仿宋" pitchFamily="2" charset="-122"/>
              </a:rPr>
              <a:t>之后</a:t>
            </a:r>
            <a:endParaRPr lang="en-US" altLang="zh-CN" sz="1800" dirty="0" smtClean="0">
              <a:solidFill>
                <a:schemeClr val="tx1"/>
              </a:solidFill>
              <a:latin typeface="华文仿宋" pitchFamily="2" charset="-122"/>
              <a:ea typeface="华文仿宋" pitchFamily="2" charset="-122"/>
            </a:endParaRPr>
          </a:p>
          <a:p>
            <a:r>
              <a:rPr lang="zh-CN" altLang="en-US" sz="1800" dirty="0" smtClean="0">
                <a:solidFill>
                  <a:schemeClr val="tx1"/>
                </a:solidFill>
                <a:latin typeface="华文仿宋" pitchFamily="2" charset="-122"/>
                <a:ea typeface="华文仿宋" pitchFamily="2" charset="-122"/>
              </a:rPr>
              <a:t>便</a:t>
            </a:r>
            <a:r>
              <a:rPr lang="zh-CN" altLang="en-US" sz="1800" dirty="0">
                <a:solidFill>
                  <a:schemeClr val="tx1"/>
                </a:solidFill>
                <a:latin typeface="华文仿宋" pitchFamily="2" charset="-122"/>
                <a:ea typeface="华文仿宋" pitchFamily="2" charset="-122"/>
              </a:rPr>
              <a:t>会添加一条操作记录，会记录上操作用户、事件和操作时间。</a:t>
            </a:r>
          </a:p>
        </p:txBody>
      </p:sp>
      <p:pic>
        <p:nvPicPr>
          <p:cNvPr id="7" name="图片 6" descr="操作日志"/>
          <p:cNvPicPr/>
          <p:nvPr/>
        </p:nvPicPr>
        <p:blipFill>
          <a:blip r:embed="rId3"/>
          <a:stretch>
            <a:fillRect/>
          </a:stretch>
        </p:blipFill>
        <p:spPr>
          <a:xfrm>
            <a:off x="1817996" y="1779662"/>
            <a:ext cx="5379085" cy="3006090"/>
          </a:xfrm>
          <a:prstGeom prst="rect">
            <a:avLst/>
          </a:prstGeom>
        </p:spPr>
      </p:pic>
    </p:spTree>
    <p:extLst>
      <p:ext uri="{BB962C8B-B14F-4D97-AF65-F5344CB8AC3E}">
        <p14:creationId xmlns:p14="http://schemas.microsoft.com/office/powerpoint/2010/main" val="277853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41</a:t>
            </a:fld>
            <a:endParaRPr lang="zh-CN" altLang="en-US"/>
          </a:p>
        </p:txBody>
      </p:sp>
      <p:sp>
        <p:nvSpPr>
          <p:cNvPr id="6" name="文本框 46"/>
          <p:cNvSpPr txBox="1"/>
          <p:nvPr/>
        </p:nvSpPr>
        <p:spPr>
          <a:xfrm>
            <a:off x="4002592" y="2491613"/>
            <a:ext cx="1690392" cy="230832"/>
          </a:xfrm>
          <a:prstGeom prst="rect">
            <a:avLst/>
          </a:prstGeom>
          <a:noFill/>
        </p:spPr>
        <p:txBody>
          <a:bodyPr wrap="square" rtlCol="0">
            <a:spAutoFit/>
          </a:bodyPr>
          <a:lstStyle/>
          <a:p>
            <a:r>
              <a:rPr lang="zh-CN" altLang="en-US" sz="9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3902247" y="227424"/>
            <a:ext cx="1210588" cy="400110"/>
          </a:xfrm>
          <a:prstGeom prst="rect">
            <a:avLst/>
          </a:prstGeom>
        </p:spPr>
        <p:txBody>
          <a:bodyPr wrap="none">
            <a:spAutoFit/>
          </a:bodyPr>
          <a:lstStyle/>
          <a:p>
            <a:pPr lvl="0" algn="ctr" defTabSz="685165">
              <a:spcBef>
                <a:spcPct val="20000"/>
              </a:spcBef>
              <a:defRPr/>
            </a:pPr>
            <a:r>
              <a:rPr lang="zh-CN" altLang="en-US" sz="2000" b="1" kern="0" dirty="0" smtClean="0">
                <a:solidFill>
                  <a:schemeClr val="tx1">
                    <a:lumMod val="65000"/>
                    <a:lumOff val="35000"/>
                  </a:schemeClr>
                </a:solidFill>
                <a:latin typeface="微软雅黑" panose="020B0503020204020204" pitchFamily="34" charset="-122"/>
                <a:ea typeface="微软雅黑" panose="020B0503020204020204" pitchFamily="34" charset="-122"/>
                <a:cs typeface="Raleway"/>
              </a:rPr>
              <a:t>系统管理</a:t>
            </a:r>
            <a:endPar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8" name="TextBox 7"/>
          <p:cNvSpPr txBox="1"/>
          <p:nvPr/>
        </p:nvSpPr>
        <p:spPr>
          <a:xfrm>
            <a:off x="1619672" y="843558"/>
            <a:ext cx="5493812" cy="369332"/>
          </a:xfrm>
          <a:prstGeom prst="rect">
            <a:avLst/>
          </a:prstGeom>
          <a:noFill/>
        </p:spPr>
        <p:txBody>
          <a:bodyPr wrap="none" rtlCol="0">
            <a:spAutoFit/>
          </a:bodyPr>
          <a:lstStyle/>
          <a:p>
            <a:r>
              <a:rPr lang="zh-CN" altLang="en-US" sz="1800" dirty="0">
                <a:solidFill>
                  <a:schemeClr val="tx1"/>
                </a:solidFill>
                <a:latin typeface="华文仿宋" pitchFamily="2" charset="-122"/>
                <a:ea typeface="华文仿宋" pitchFamily="2" charset="-122"/>
              </a:rPr>
              <a:t>守则管理中主要是实现添加、查看、修改和删除功能</a:t>
            </a:r>
          </a:p>
        </p:txBody>
      </p:sp>
      <p:pic>
        <p:nvPicPr>
          <p:cNvPr id="9" name="图片 8" descr="守则管理"/>
          <p:cNvPicPr/>
          <p:nvPr/>
        </p:nvPicPr>
        <p:blipFill>
          <a:blip r:embed="rId3"/>
          <a:stretch>
            <a:fillRect/>
          </a:stretch>
        </p:blipFill>
        <p:spPr>
          <a:xfrm>
            <a:off x="2365035" y="1635647"/>
            <a:ext cx="4003086" cy="3055737"/>
          </a:xfrm>
          <a:prstGeom prst="rect">
            <a:avLst/>
          </a:prstGeom>
        </p:spPr>
      </p:pic>
    </p:spTree>
    <p:extLst>
      <p:ext uri="{BB962C8B-B14F-4D97-AF65-F5344CB8AC3E}">
        <p14:creationId xmlns:p14="http://schemas.microsoft.com/office/powerpoint/2010/main" val="3998394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normAutofit fontScale="47500" lnSpcReduction="20000"/>
          </a:bodyPr>
          <a:lstStyle/>
          <a:p>
            <a:fld id="{877C4908-FE0A-43F2-B8DA-9F7993525651}" type="slidenum">
              <a:rPr lang="zh-CN" altLang="en-US" smtClean="0"/>
              <a:t>42</a:t>
            </a:fld>
            <a:endParaRPr lang="zh-CN" altLang="en-US"/>
          </a:p>
        </p:txBody>
      </p:sp>
      <p:sp>
        <p:nvSpPr>
          <p:cNvPr id="4" name="TextBox 3"/>
          <p:cNvSpPr txBox="1"/>
          <p:nvPr/>
        </p:nvSpPr>
        <p:spPr>
          <a:xfrm>
            <a:off x="744141" y="1347615"/>
            <a:ext cx="7992888" cy="1384995"/>
          </a:xfrm>
          <a:prstGeom prst="rect">
            <a:avLst/>
          </a:prstGeom>
          <a:noFill/>
        </p:spPr>
        <p:txBody>
          <a:bodyPr wrap="square" rtlCol="0">
            <a:spAutoFit/>
          </a:bodyPr>
          <a:lstStyle/>
          <a:p>
            <a:pPr algn="l"/>
            <a:r>
              <a:rPr lang="zh-CN" altLang="en-US" sz="2800" dirty="0" smtClean="0">
                <a:latin typeface="DotumChe" panose="020B0609000101010101" pitchFamily="49" charset="-127"/>
                <a:ea typeface="DotumChe" panose="020B0609000101010101" pitchFamily="49" charset="-127"/>
              </a:rPr>
              <a:t>感谢代小军老师和贾莎莎老师</a:t>
            </a:r>
            <a:endParaRPr lang="en-US" altLang="zh-CN" sz="2800" dirty="0" smtClean="0">
              <a:latin typeface="DotumChe" panose="020B0609000101010101" pitchFamily="49" charset="-127"/>
              <a:ea typeface="DotumChe" panose="020B0609000101010101" pitchFamily="49" charset="-127"/>
            </a:endParaRPr>
          </a:p>
          <a:p>
            <a:pPr algn="l"/>
            <a:endParaRPr lang="en-US" altLang="zh-CN" sz="2800" dirty="0" smtClean="0">
              <a:latin typeface="DotumChe" panose="020B0609000101010101" pitchFamily="49" charset="-127"/>
              <a:ea typeface="DotumChe" panose="020B0609000101010101" pitchFamily="49" charset="-127"/>
            </a:endParaRPr>
          </a:p>
          <a:p>
            <a:pPr algn="l"/>
            <a:r>
              <a:rPr lang="zh-CN" altLang="en-US" sz="2800" dirty="0" smtClean="0">
                <a:latin typeface="DotumChe" panose="020B0609000101010101" pitchFamily="49" charset="-127"/>
                <a:ea typeface="DotumChe" panose="020B0609000101010101" pitchFamily="49" charset="-127"/>
              </a:rPr>
              <a:t>特别感谢和蕊老师对我们项目团队的指导</a:t>
            </a:r>
            <a:endParaRPr lang="zh-CN" altLang="en-US" sz="2800" dirty="0">
              <a:latin typeface="DotumChe" panose="020B0609000101010101" pitchFamily="49" charset="-127"/>
              <a:ea typeface="DotumChe" panose="020B0609000101010101" pitchFamily="49" charset="-127"/>
            </a:endParaRPr>
          </a:p>
        </p:txBody>
      </p:sp>
    </p:spTree>
    <p:extLst>
      <p:ext uri="{BB962C8B-B14F-4D97-AF65-F5344CB8AC3E}">
        <p14:creationId xmlns:p14="http://schemas.microsoft.com/office/powerpoint/2010/main" val="2512114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9" name="组合 58"/>
          <p:cNvGrpSpPr/>
          <p:nvPr/>
        </p:nvGrpSpPr>
        <p:grpSpPr>
          <a:xfrm>
            <a:off x="2611302" y="1488948"/>
            <a:ext cx="3993401" cy="1679247"/>
            <a:chOff x="3565613" y="3158533"/>
            <a:chExt cx="2529512" cy="1086797"/>
          </a:xfrm>
        </p:grpSpPr>
        <p:sp>
          <p:nvSpPr>
            <p:cNvPr id="60" name="TextBox 100"/>
            <p:cNvSpPr txBox="1"/>
            <p:nvPr/>
          </p:nvSpPr>
          <p:spPr>
            <a:xfrm>
              <a:off x="4048383" y="3772562"/>
              <a:ext cx="1438995" cy="338624"/>
            </a:xfrm>
            <a:prstGeom prst="rect">
              <a:avLst/>
            </a:prstGeom>
            <a:noFill/>
          </p:spPr>
          <p:txBody>
            <a:bodyPr wrap="none" rtlCol="0">
              <a:spAutoFit/>
            </a:bodyPr>
            <a:lstStyle/>
            <a:p>
              <a:r>
                <a:rPr lang="en-US" altLang="zh-CN" sz="2800" dirty="0" smtClean="0">
                  <a:solidFill>
                    <a:schemeClr val="tx1"/>
                  </a:solidFill>
                  <a:latin typeface="华文仿宋" panose="02010600040101010101" pitchFamily="2" charset="-122"/>
                  <a:ea typeface="华文仿宋" panose="02010600040101010101" pitchFamily="2" charset="-122"/>
                </a:rPr>
                <a:t>2018</a:t>
              </a:r>
              <a:r>
                <a:rPr lang="zh-CN" altLang="en-US" sz="2800" dirty="0" smtClean="0">
                  <a:solidFill>
                    <a:schemeClr val="tx1"/>
                  </a:solidFill>
                  <a:latin typeface="华文仿宋" panose="02010600040101010101" pitchFamily="2" charset="-122"/>
                  <a:ea typeface="华文仿宋" panose="02010600040101010101" pitchFamily="2" charset="-122"/>
                </a:rPr>
                <a:t>年</a:t>
              </a:r>
              <a:r>
                <a:rPr lang="en-US" altLang="zh-CN" sz="2800" dirty="0" smtClean="0">
                  <a:solidFill>
                    <a:schemeClr val="tx1"/>
                  </a:solidFill>
                  <a:latin typeface="华文仿宋" panose="02010600040101010101" pitchFamily="2" charset="-122"/>
                  <a:ea typeface="华文仿宋" panose="02010600040101010101" pitchFamily="2" charset="-122"/>
                </a:rPr>
                <a:t>2</a:t>
              </a:r>
              <a:r>
                <a:rPr lang="zh-CN" altLang="en-US" sz="2800" dirty="0" smtClean="0">
                  <a:solidFill>
                    <a:schemeClr val="tx1"/>
                  </a:solidFill>
                  <a:latin typeface="华文仿宋" panose="02010600040101010101" pitchFamily="2" charset="-122"/>
                  <a:ea typeface="华文仿宋" panose="02010600040101010101" pitchFamily="2" charset="-122"/>
                </a:rPr>
                <a:t>月</a:t>
              </a:r>
              <a:r>
                <a:rPr lang="en-US" altLang="zh-CN" sz="2800" dirty="0" smtClean="0">
                  <a:solidFill>
                    <a:schemeClr val="tx1"/>
                  </a:solidFill>
                  <a:latin typeface="华文仿宋" panose="02010600040101010101" pitchFamily="2" charset="-122"/>
                  <a:ea typeface="华文仿宋" panose="02010600040101010101" pitchFamily="2" charset="-122"/>
                </a:rPr>
                <a:t>5</a:t>
              </a:r>
              <a:r>
                <a:rPr lang="zh-CN" altLang="en-US" sz="2800" dirty="0" smtClean="0">
                  <a:solidFill>
                    <a:schemeClr val="tx1"/>
                  </a:solidFill>
                  <a:latin typeface="华文仿宋" panose="02010600040101010101" pitchFamily="2" charset="-122"/>
                  <a:ea typeface="华文仿宋" panose="02010600040101010101" pitchFamily="2" charset="-122"/>
                </a:rPr>
                <a:t>日</a:t>
              </a:r>
              <a:endParaRPr lang="zh-CN" altLang="en-US" sz="2800" dirty="0" smtClean="0">
                <a:solidFill>
                  <a:schemeClr val="tx1"/>
                </a:solidFill>
                <a:latin typeface="华文仿宋" panose="02010600040101010101" pitchFamily="2" charset="-122"/>
                <a:ea typeface="华文仿宋" panose="02010600040101010101" pitchFamily="2" charset="-122"/>
              </a:endParaRPr>
            </a:p>
          </p:txBody>
        </p:sp>
        <p:sp>
          <p:nvSpPr>
            <p:cNvPr id="61" name="TextBox 101"/>
            <p:cNvSpPr txBox="1"/>
            <p:nvPr/>
          </p:nvSpPr>
          <p:spPr>
            <a:xfrm>
              <a:off x="4654784" y="4115856"/>
              <a:ext cx="117012" cy="129474"/>
            </a:xfrm>
            <a:prstGeom prst="rect">
              <a:avLst/>
            </a:prstGeom>
            <a:noFill/>
          </p:spPr>
          <p:txBody>
            <a:bodyPr wrap="none" rtlCol="0">
              <a:spAutoFit/>
            </a:bodyPr>
            <a:lstStyle/>
            <a:p>
              <a:pPr algn="ctr"/>
              <a:endParaRPr lang="en-US" altLang="zh-CN" sz="700" dirty="0">
                <a:solidFill>
                  <a:schemeClr val="bg1"/>
                </a:solidFill>
              </a:endParaRPr>
            </a:p>
          </p:txBody>
        </p:sp>
        <p:sp>
          <p:nvSpPr>
            <p:cNvPr id="63" name="TextBox 103"/>
            <p:cNvSpPr txBox="1"/>
            <p:nvPr/>
          </p:nvSpPr>
          <p:spPr>
            <a:xfrm>
              <a:off x="3565613" y="3158533"/>
              <a:ext cx="2529512" cy="497977"/>
            </a:xfrm>
            <a:prstGeom prst="rect">
              <a:avLst/>
            </a:prstGeom>
            <a:noFill/>
          </p:spPr>
          <p:txBody>
            <a:bodyPr wrap="none" rtlCol="0">
              <a:spAutoFit/>
            </a:bodyPr>
            <a:lstStyle/>
            <a:p>
              <a:pPr algn="ctr"/>
              <a:r>
                <a:rPr lang="zh-CN" altLang="en-US" sz="4400" b="1" dirty="0">
                  <a:solidFill>
                    <a:schemeClr val="tx1"/>
                  </a:solidFill>
                  <a:latin typeface="华文仿宋" panose="02010600040101010101" pitchFamily="2" charset="-122"/>
                  <a:ea typeface="华文仿宋" panose="02010600040101010101" pitchFamily="2" charset="-122"/>
                </a:rPr>
                <a:t>感</a:t>
              </a:r>
              <a:r>
                <a:rPr lang="zh-CN" altLang="en-US" sz="4400" b="1" dirty="0" smtClean="0">
                  <a:solidFill>
                    <a:schemeClr val="tx1"/>
                  </a:solidFill>
                  <a:latin typeface="华文仿宋" panose="02010600040101010101" pitchFamily="2" charset="-122"/>
                  <a:ea typeface="华文仿宋" panose="02010600040101010101" pitchFamily="2" charset="-122"/>
                </a:rPr>
                <a:t>   谢    收    看</a:t>
              </a:r>
              <a:endParaRPr lang="zh-CN" altLang="en-US" sz="4400" b="1" dirty="0">
                <a:solidFill>
                  <a:schemeClr val="tx1"/>
                </a:solidFill>
                <a:latin typeface="华文仿宋" panose="02010600040101010101" pitchFamily="2" charset="-122"/>
                <a:ea typeface="华文仿宋" panose="02010600040101010101" pitchFamily="2" charset="-122"/>
              </a:endParaRPr>
            </a:p>
          </p:txBody>
        </p:sp>
      </p:gr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5</a:t>
            </a:fld>
            <a:endParaRPr lang="es-ES" dirty="0"/>
          </a:p>
        </p:txBody>
      </p:sp>
      <p:sp>
        <p:nvSpPr>
          <p:cNvPr id="3" name="灯片编号占位符 1"/>
          <p:cNvSpPr>
            <a:spLocks noGrp="1"/>
          </p:cNvSpPr>
          <p:nvPr/>
        </p:nvSpPr>
        <p:spPr>
          <a:xfrm>
            <a:off x="8743954" y="4857750"/>
            <a:ext cx="220663" cy="134938"/>
          </a:xfrm>
          <a:prstGeom prst="rect">
            <a:avLst/>
          </a:prstGeom>
          <a:noFill/>
          <a:ln>
            <a:noFill/>
          </a:ln>
          <a:effectLst/>
        </p:spPr>
        <p:txBody>
          <a:bodyPr vert="horz" wrap="square" lIns="0" tIns="0" rIns="0" bIns="0" numCol="1" anchor="t" anchorCtr="0" compatLnSpc="1"/>
          <a:lstStyle>
            <a:defPPr>
              <a:defRPr lang="es-ES"/>
            </a:defPPr>
            <a:lvl1pPr marL="0" algn="ctr" defTabSz="171450" rtl="0" eaLnBrk="1" latinLnBrk="0" hangingPunct="0">
              <a:defRPr sz="600" kern="1200">
                <a:solidFill>
                  <a:schemeClr val="bg1"/>
                </a:solidFill>
                <a:latin typeface="+mn-lt"/>
                <a:ea typeface="Gill Sans"/>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a:lstStyle>
          <a:p>
            <a:pPr>
              <a:defRPr/>
            </a:pPr>
            <a:fld id="{8E80B398-0A25-4AA6-9C14-CE125461349B}" type="slidenum">
              <a:rPr lang="es-ES" altLang="zh-CN"/>
              <a:t>5</a:t>
            </a:fld>
            <a:endParaRPr lang="es-ES" altLang="zh-CN"/>
          </a:p>
        </p:txBody>
      </p:sp>
      <p:sp>
        <p:nvSpPr>
          <p:cNvPr id="4" name="TextBox 4"/>
          <p:cNvSpPr txBox="1">
            <a:spLocks noChangeArrowheads="1"/>
          </p:cNvSpPr>
          <p:nvPr/>
        </p:nvSpPr>
        <p:spPr bwMode="auto">
          <a:xfrm>
            <a:off x="-33020" y="3276283"/>
            <a:ext cx="3725863" cy="369332"/>
          </a:xfrm>
          <a:prstGeom prst="rect">
            <a:avLst/>
          </a:prstGeom>
          <a:noFill/>
          <a:ln w="9525">
            <a:noFill/>
            <a:miter lim="800000"/>
          </a:ln>
        </p:spPr>
        <p:txBody>
          <a:bodyPr>
            <a:spAutoFit/>
          </a:bodyPr>
          <a:lstStyle/>
          <a:p>
            <a:pPr algn="ctr" hangingPunct="0"/>
            <a:r>
              <a:rPr lang="en-US" altLang="zh-CN" sz="1800" b="1" dirty="0">
                <a:solidFill>
                  <a:schemeClr val="tx1"/>
                </a:solidFill>
                <a:latin typeface="微软雅黑" panose="020B0503020204020204" pitchFamily="34" charset="-122"/>
                <a:ea typeface="微软雅黑" panose="020B0503020204020204" pitchFamily="34" charset="-122"/>
              </a:rPr>
              <a:t>             </a:t>
            </a:r>
            <a:r>
              <a:rPr lang="en-US" altLang="zh-CN" sz="1800" b="1" dirty="0" smtClean="0">
                <a:solidFill>
                  <a:schemeClr val="tx1"/>
                </a:solidFill>
                <a:latin typeface="微软雅黑" panose="020B0503020204020204" pitchFamily="34" charset="-122"/>
                <a:ea typeface="微软雅黑" panose="020B0503020204020204" pitchFamily="34" charset="-122"/>
              </a:rPr>
              <a:t>1</a:t>
            </a:r>
            <a:r>
              <a:rPr lang="zh-CN" altLang="en-US" sz="1800" b="1" dirty="0" smtClean="0">
                <a:solidFill>
                  <a:schemeClr val="tx1"/>
                </a:solidFill>
                <a:latin typeface="微软雅黑" panose="020B0503020204020204" pitchFamily="34" charset="-122"/>
                <a:ea typeface="微软雅黑" panose="020B0503020204020204" pitchFamily="34" charset="-122"/>
              </a:rPr>
              <a:t>、日程管理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5" name="TextBox 5"/>
          <p:cNvSpPr txBox="1"/>
          <p:nvPr/>
        </p:nvSpPr>
        <p:spPr>
          <a:xfrm>
            <a:off x="3805238" y="3022602"/>
            <a:ext cx="4171950" cy="346249"/>
          </a:xfrm>
          <a:prstGeom prst="rect">
            <a:avLst/>
          </a:prstGeom>
          <a:noFill/>
        </p:spPr>
        <p:txBody>
          <a:bodyPr>
            <a:spAutoFit/>
          </a:bodyPr>
          <a:lstStyle/>
          <a:p>
            <a:pPr marL="128905" lvl="1" indent="-128905" algn="l"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个人日程</a:t>
            </a:r>
            <a:endParaRPr lang="zh-CN" altLang="en-US" sz="1650" dirty="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endParaRPr>
          </a:p>
        </p:txBody>
      </p:sp>
      <p:sp>
        <p:nvSpPr>
          <p:cNvPr id="8" name="文本框 7"/>
          <p:cNvSpPr txBox="1"/>
          <p:nvPr/>
        </p:nvSpPr>
        <p:spPr>
          <a:xfrm>
            <a:off x="3923928" y="3664681"/>
            <a:ext cx="1506537" cy="253916"/>
          </a:xfrm>
          <a:prstGeom prst="rect">
            <a:avLst/>
          </a:prstGeom>
          <a:noFill/>
        </p:spPr>
        <p:txBody>
          <a:bodyPr lIns="0" tIns="0" rIns="0" bIns="0">
            <a:spAutoFit/>
          </a:bodyPr>
          <a:lstStyle/>
          <a:p>
            <a:pPr marL="128905" lvl="1" indent="-128905" algn="l" defTabSz="309245" hangingPunct="0">
              <a:buFont typeface="Wingdings" panose="05000000000000000000" pitchFamily="2" charset="2"/>
              <a:buChar char="l"/>
              <a:defRPr/>
            </a:pPr>
            <a:r>
              <a:rPr lang="zh-CN" altLang="en-US" sz="1650" dirty="0">
                <a:solidFill>
                  <a:schemeClr val="tx1"/>
                </a:solidFill>
                <a:latin typeface="微软雅黑" panose="020B0503020204020204" pitchFamily="34" charset="-122"/>
                <a:ea typeface="微软雅黑" panose="020B0503020204020204" pitchFamily="34" charset="-122"/>
              </a:rPr>
              <a:t>部门日程</a:t>
            </a:r>
            <a:endParaRPr lang="zh-CN" altLang="en-US" sz="1650" dirty="0">
              <a:solidFill>
                <a:schemeClr val="tx1"/>
              </a:solidFill>
              <a:latin typeface="微软雅黑" panose="020B0503020204020204" pitchFamily="34" charset="-122"/>
              <a:ea typeface="微软雅黑" panose="020B0503020204020204" pitchFamily="34" charset="-122"/>
              <a:sym typeface="Gill Sans" charset="0"/>
            </a:endParaRPr>
          </a:p>
        </p:txBody>
      </p:sp>
      <p:cxnSp>
        <p:nvCxnSpPr>
          <p:cNvPr id="15" name="直接连接符 14"/>
          <p:cNvCxnSpPr/>
          <p:nvPr/>
        </p:nvCxnSpPr>
        <p:spPr>
          <a:xfrm flipV="1">
            <a:off x="3643313" y="2844802"/>
            <a:ext cx="0" cy="13017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95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61" y="828253"/>
            <a:ext cx="6321234" cy="394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0"/>
          </p:nvPr>
        </p:nvSpPr>
        <p:spPr/>
        <p:txBody>
          <a:bodyPr>
            <a:normAutofit fontScale="47500" lnSpcReduction="20000"/>
          </a:bodyPr>
          <a:lstStyle/>
          <a:p>
            <a:pPr>
              <a:defRPr/>
            </a:pPr>
            <a:fld id="{09DEE892-30F2-5D47-864F-34B4C1F0477B}" type="slidenum">
              <a:rPr lang="es-ES" smtClean="0"/>
              <a:t>6</a:t>
            </a:fld>
            <a:endParaRPr lang="es-ES" sz="900"/>
          </a:p>
        </p:txBody>
      </p:sp>
      <p:sp>
        <p:nvSpPr>
          <p:cNvPr id="3" name="文本框 2"/>
          <p:cNvSpPr txBox="1"/>
          <p:nvPr/>
        </p:nvSpPr>
        <p:spPr>
          <a:xfrm>
            <a:off x="3553459" y="159385"/>
            <a:ext cx="1313181" cy="430887"/>
          </a:xfrm>
          <a:prstGeom prst="rect">
            <a:avLst/>
          </a:prstGeom>
          <a:noFill/>
        </p:spPr>
        <p:txBody>
          <a:bodyPr wrap="none" rtlCol="0">
            <a:spAutoFit/>
          </a:bodyPr>
          <a:lstStyle/>
          <a:p>
            <a:r>
              <a:rPr lang="zh-CN" altLang="en-US" dirty="0" smtClean="0"/>
              <a:t>日程管理</a:t>
            </a:r>
            <a:endParaRPr lang="zh-CN" altLang="en-US" dirty="0"/>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828253"/>
            <a:ext cx="5327004" cy="394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828253"/>
            <a:ext cx="5760640" cy="3936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标注 3"/>
          <p:cNvSpPr/>
          <p:nvPr/>
        </p:nvSpPr>
        <p:spPr bwMode="auto">
          <a:xfrm>
            <a:off x="5652120" y="590262"/>
            <a:ext cx="1440160" cy="454025"/>
          </a:xfrm>
          <a:prstGeom prst="wedgeRoundRectCallout">
            <a:avLst/>
          </a:prstGeom>
          <a:solidFill>
            <a:srgbClr val="FFFF0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50800" tIns="50800" rIns="50800" bIns="50800" numCol="1" rtlCol="0" anchor="ctr" anchorCtr="0" compatLnSpc="1">
            <a:spAutoFit/>
          </a:bodyPr>
          <a:lstStyle/>
          <a:p>
            <a:pPr marL="342900" marR="0" indent="0" algn="l" defTabSz="825500" rtl="0" eaLnBrk="1"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Gill Sans" charset="0"/>
                <a:ea typeface="MS PGothic" panose="020B0600070205080204" charset="-128"/>
                <a:cs typeface="Gill Sans" charset="0"/>
                <a:sym typeface="Gill Sans" charset="0"/>
              </a:rPr>
              <a:t>月日程</a:t>
            </a:r>
            <a:endParaRPr kumimoji="0" lang="zh-CN" altLang="en-US" sz="2000" b="0" i="0" u="none" strike="noStrike" cap="none" normalizeH="0" baseline="0" dirty="0">
              <a:ln>
                <a:noFill/>
              </a:ln>
              <a:solidFill>
                <a:srgbClr val="000000"/>
              </a:solidFill>
              <a:effectLst/>
              <a:latin typeface="Gill Sans" charset="0"/>
              <a:ea typeface="MS PGothic" panose="020B0600070205080204" charset="-128"/>
              <a:cs typeface="Gill Sans" charset="0"/>
              <a:sym typeface="Gill Sans" charset="0"/>
            </a:endParaRPr>
          </a:p>
        </p:txBody>
      </p:sp>
      <p:sp>
        <p:nvSpPr>
          <p:cNvPr id="13" name="圆角矩形标注 12"/>
          <p:cNvSpPr/>
          <p:nvPr/>
        </p:nvSpPr>
        <p:spPr bwMode="auto">
          <a:xfrm>
            <a:off x="5362500" y="515649"/>
            <a:ext cx="1440160" cy="454025"/>
          </a:xfrm>
          <a:prstGeom prst="wedgeRoundRectCallout">
            <a:avLst/>
          </a:prstGeom>
          <a:solidFill>
            <a:srgbClr val="FFFF0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50800" tIns="50800" rIns="50800" bIns="50800" numCol="1" rtlCol="0" anchor="ctr" anchorCtr="0" compatLnSpc="1">
            <a:spAutoFit/>
          </a:bodyPr>
          <a:lstStyle/>
          <a:p>
            <a:pPr marL="342900" marR="0" indent="0" algn="l" defTabSz="825500" rtl="0" eaLnBrk="1"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Gill Sans" charset="0"/>
                <a:ea typeface="MS PGothic" panose="020B0600070205080204" charset="-128"/>
                <a:cs typeface="Gill Sans" charset="0"/>
                <a:sym typeface="Gill Sans" charset="0"/>
              </a:rPr>
              <a:t>周日程</a:t>
            </a:r>
            <a:endParaRPr kumimoji="0" lang="zh-CN" altLang="en-US" sz="2000" b="0" i="0" u="none" strike="noStrike" cap="none" normalizeH="0" baseline="0" dirty="0">
              <a:ln>
                <a:noFill/>
              </a:ln>
              <a:solidFill>
                <a:srgbClr val="000000"/>
              </a:solidFill>
              <a:effectLst/>
              <a:latin typeface="Gill Sans" charset="0"/>
              <a:ea typeface="MS PGothic" panose="020B0600070205080204" charset="-128"/>
              <a:cs typeface="Gill Sans" charset="0"/>
              <a:sym typeface="Gill Sans" charset="0"/>
            </a:endParaRPr>
          </a:p>
        </p:txBody>
      </p:sp>
      <p:sp>
        <p:nvSpPr>
          <p:cNvPr id="14" name="圆角矩形标注 13"/>
          <p:cNvSpPr/>
          <p:nvPr/>
        </p:nvSpPr>
        <p:spPr bwMode="auto">
          <a:xfrm>
            <a:off x="5580906" y="565664"/>
            <a:ext cx="1440160" cy="454025"/>
          </a:xfrm>
          <a:prstGeom prst="wedgeRoundRectCallout">
            <a:avLst/>
          </a:prstGeom>
          <a:solidFill>
            <a:srgbClr val="FFFF0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50800" tIns="50800" rIns="50800" bIns="50800" numCol="1" rtlCol="0" anchor="ctr" anchorCtr="0" compatLnSpc="1">
            <a:spAutoFit/>
          </a:bodyPr>
          <a:lstStyle/>
          <a:p>
            <a:pPr marL="342900" marR="0" indent="0" algn="l" defTabSz="825500" rtl="0" eaLnBrk="1"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Gill Sans" charset="0"/>
                <a:ea typeface="MS PGothic" panose="020B0600070205080204" charset="-128"/>
                <a:cs typeface="Gill Sans" charset="0"/>
                <a:sym typeface="Gill Sans" charset="0"/>
              </a:rPr>
              <a:t>天日程</a:t>
            </a:r>
            <a:endParaRPr kumimoji="0" lang="zh-CN" altLang="en-US" sz="2000" b="0" i="0" u="none" strike="noStrike" cap="none" normalizeH="0" baseline="0" dirty="0">
              <a:ln>
                <a:noFill/>
              </a:ln>
              <a:solidFill>
                <a:srgbClr val="000000"/>
              </a:solidFill>
              <a:effectLst/>
              <a:latin typeface="Gill Sans" charset="0"/>
              <a:ea typeface="MS PGothic" panose="020B0600070205080204" charset="-128"/>
              <a:cs typeface="Gill Sans" charset="0"/>
              <a:sym typeface="Gill Sans" charset="0"/>
            </a:endParaRPr>
          </a:p>
        </p:txBody>
      </p:sp>
      <p:sp>
        <p:nvSpPr>
          <p:cNvPr id="5" name="TextBox 4"/>
          <p:cNvSpPr txBox="1"/>
          <p:nvPr/>
        </p:nvSpPr>
        <p:spPr>
          <a:xfrm>
            <a:off x="7092280" y="1347614"/>
            <a:ext cx="1656184" cy="1938992"/>
          </a:xfrm>
          <a:prstGeom prst="rect">
            <a:avLst/>
          </a:prstGeom>
          <a:noFill/>
        </p:spPr>
        <p:txBody>
          <a:bodyPr wrap="square" rtlCol="0">
            <a:spAutoFit/>
          </a:bodyPr>
          <a:lstStyle/>
          <a:p>
            <a:pPr algn="l"/>
            <a:r>
              <a:rPr lang="zh-CN" altLang="en-US" sz="2000" dirty="0" smtClean="0">
                <a:latin typeface="宋体" pitchFamily="2" charset="-122"/>
                <a:ea typeface="宋体" pitchFamily="2" charset="-122"/>
              </a:rPr>
              <a:t>通过日历页面直观展示出本月、本周以及当天要处理的日程事项。</a:t>
            </a:r>
            <a:endParaRPr lang="zh-CN" altLang="en-US" sz="2000" dirty="0">
              <a:latin typeface="宋体" pitchFamily="2" charset="-122"/>
              <a:ea typeface="宋体" pitchFamily="2" charset="-122"/>
            </a:endParaRPr>
          </a:p>
        </p:txBody>
      </p:sp>
    </p:spTree>
    <p:extLst>
      <p:ext uri="{BB962C8B-B14F-4D97-AF65-F5344CB8AC3E}">
        <p14:creationId xmlns:p14="http://schemas.microsoft.com/office/powerpoint/2010/main" val="301303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30"/>
                                        </p:tgtEl>
                                      </p:cBhvr>
                                    </p:animEffect>
                                    <p:set>
                                      <p:cBhvr>
                                        <p:cTn id="16" dur="1" fill="hold">
                                          <p:stCondLst>
                                            <p:cond delay="499"/>
                                          </p:stCondLst>
                                        </p:cTn>
                                        <p:tgtEl>
                                          <p:spTgt spid="103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31"/>
                                        </p:tgtEl>
                                        <p:attrNameLst>
                                          <p:attrName>style.visibility</p:attrName>
                                        </p:attrNameLst>
                                      </p:cBhvr>
                                      <p:to>
                                        <p:strVal val="visible"/>
                                      </p:to>
                                    </p:set>
                                    <p:animEffect transition="in" filter="fade">
                                      <p:cBhvr>
                                        <p:cTn id="21" dur="500"/>
                                        <p:tgtEl>
                                          <p:spTgt spid="10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031"/>
                                        </p:tgtEl>
                                      </p:cBhvr>
                                    </p:animEffect>
                                    <p:set>
                                      <p:cBhvr>
                                        <p:cTn id="29" dur="1" fill="hold">
                                          <p:stCondLst>
                                            <p:cond delay="499"/>
                                          </p:stCondLst>
                                        </p:cTn>
                                        <p:tgtEl>
                                          <p:spTgt spid="1031"/>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9"/>
                                        </p:tgtEl>
                                        <p:attrNameLst>
                                          <p:attrName>style.visibility</p:attrName>
                                        </p:attrNameLst>
                                      </p:cBhvr>
                                      <p:to>
                                        <p:strVal val="visible"/>
                                      </p:to>
                                    </p:set>
                                    <p:animEffect transition="in" filter="fade">
                                      <p:cBhvr>
                                        <p:cTn id="37" dur="500"/>
                                        <p:tgtEl>
                                          <p:spTgt spid="10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09DEE892-30F2-5D47-864F-34B4C1F0477B}" type="slidenum">
              <a:rPr lang="es-ES" smtClean="0"/>
              <a:t>7</a:t>
            </a:fld>
            <a:endParaRPr lang="es-ES" sz="9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49494"/>
            <a:ext cx="5040558" cy="3624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2"/>
          <p:cNvSpPr txBox="1"/>
          <p:nvPr/>
        </p:nvSpPr>
        <p:spPr>
          <a:xfrm>
            <a:off x="3553459" y="159385"/>
            <a:ext cx="1313181" cy="430887"/>
          </a:xfrm>
          <a:prstGeom prst="rect">
            <a:avLst/>
          </a:prstGeom>
          <a:noFill/>
        </p:spPr>
        <p:txBody>
          <a:bodyPr wrap="none" rtlCol="0">
            <a:spAutoFit/>
          </a:bodyPr>
          <a:lstStyle/>
          <a:p>
            <a:r>
              <a:rPr lang="zh-CN" altLang="en-US" dirty="0" smtClean="0"/>
              <a:t>日程管理</a:t>
            </a:r>
            <a:endParaRPr lang="zh-CN" altLang="en-US" dirty="0"/>
          </a:p>
        </p:txBody>
      </p:sp>
      <p:sp>
        <p:nvSpPr>
          <p:cNvPr id="5" name="TextBox 4"/>
          <p:cNvSpPr txBox="1"/>
          <p:nvPr/>
        </p:nvSpPr>
        <p:spPr>
          <a:xfrm>
            <a:off x="6372200" y="1347614"/>
            <a:ext cx="2376264" cy="1015663"/>
          </a:xfrm>
          <a:prstGeom prst="rect">
            <a:avLst/>
          </a:prstGeom>
          <a:noFill/>
        </p:spPr>
        <p:txBody>
          <a:bodyPr wrap="square" rtlCol="0">
            <a:spAutoFit/>
          </a:bodyPr>
          <a:lstStyle/>
          <a:p>
            <a:pPr algn="l"/>
            <a:r>
              <a:rPr lang="zh-CN" altLang="en-US" sz="2000" dirty="0" smtClean="0">
                <a:latin typeface="宋体" pitchFamily="2" charset="-122"/>
                <a:ea typeface="宋体" pitchFamily="2" charset="-122"/>
              </a:rPr>
              <a:t>定时器功能：根据日程开始时间进行到点提示。</a:t>
            </a:r>
            <a:endParaRPr lang="zh-CN" altLang="en-US" sz="2000" dirty="0">
              <a:latin typeface="宋体" pitchFamily="2" charset="-122"/>
              <a:ea typeface="宋体" pitchFamily="2" charset="-122"/>
            </a:endParaRPr>
          </a:p>
        </p:txBody>
      </p:sp>
    </p:spTree>
    <p:extLst>
      <p:ext uri="{BB962C8B-B14F-4D97-AF65-F5344CB8AC3E}">
        <p14:creationId xmlns:p14="http://schemas.microsoft.com/office/powerpoint/2010/main" val="1050532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8</a:t>
            </a:fld>
            <a:endParaRPr lang="es-ES" dirty="0"/>
          </a:p>
        </p:txBody>
      </p:sp>
      <p:sp>
        <p:nvSpPr>
          <p:cNvPr id="3" name="灯片编号占位符 1"/>
          <p:cNvSpPr>
            <a:spLocks noGrp="1"/>
          </p:cNvSpPr>
          <p:nvPr/>
        </p:nvSpPr>
        <p:spPr>
          <a:xfrm>
            <a:off x="8743954" y="4857750"/>
            <a:ext cx="220663" cy="134938"/>
          </a:xfrm>
          <a:prstGeom prst="rect">
            <a:avLst/>
          </a:prstGeom>
          <a:noFill/>
          <a:ln>
            <a:noFill/>
          </a:ln>
          <a:effectLst/>
        </p:spPr>
        <p:txBody>
          <a:bodyPr vert="horz" wrap="square" lIns="0" tIns="0" rIns="0" bIns="0" numCol="1" anchor="t" anchorCtr="0" compatLnSpc="1"/>
          <a:lstStyle>
            <a:defPPr>
              <a:defRPr lang="es-ES"/>
            </a:defPPr>
            <a:lvl1pPr marL="0" algn="ctr" defTabSz="171450" rtl="0" eaLnBrk="1" latinLnBrk="0" hangingPunct="0">
              <a:defRPr sz="600" kern="1200">
                <a:solidFill>
                  <a:schemeClr val="bg1"/>
                </a:solidFill>
                <a:latin typeface="+mn-lt"/>
                <a:ea typeface="Gill Sans"/>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a:lstStyle>
          <a:p>
            <a:pPr>
              <a:defRPr/>
            </a:pPr>
            <a:fld id="{8E80B398-0A25-4AA6-9C14-CE125461349B}" type="slidenum">
              <a:rPr lang="es-ES" altLang="zh-CN"/>
              <a:t>8</a:t>
            </a:fld>
            <a:endParaRPr lang="es-ES" altLang="zh-CN"/>
          </a:p>
        </p:txBody>
      </p:sp>
      <p:sp>
        <p:nvSpPr>
          <p:cNvPr id="4" name="TextBox 4"/>
          <p:cNvSpPr txBox="1">
            <a:spLocks noChangeArrowheads="1"/>
          </p:cNvSpPr>
          <p:nvPr/>
        </p:nvSpPr>
        <p:spPr bwMode="auto">
          <a:xfrm>
            <a:off x="-33020" y="3276283"/>
            <a:ext cx="3725863" cy="369332"/>
          </a:xfrm>
          <a:prstGeom prst="rect">
            <a:avLst/>
          </a:prstGeom>
          <a:noFill/>
          <a:ln w="9525">
            <a:noFill/>
            <a:miter lim="800000"/>
          </a:ln>
        </p:spPr>
        <p:txBody>
          <a:bodyPr>
            <a:spAutoFit/>
          </a:bodyPr>
          <a:lstStyle/>
          <a:p>
            <a:pPr algn="ctr" hangingPunct="0"/>
            <a:r>
              <a:rPr lang="en-US" altLang="zh-CN" sz="1800" b="1"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2</a:t>
            </a:r>
            <a:r>
              <a:rPr lang="zh-CN" altLang="en-US" sz="1800" b="1" dirty="0" smtClean="0">
                <a:solidFill>
                  <a:schemeClr val="tx1"/>
                </a:solidFill>
                <a:latin typeface="微软雅黑" panose="020B0503020204020204" pitchFamily="34" charset="-122"/>
                <a:ea typeface="微软雅黑" panose="020B0503020204020204" pitchFamily="34" charset="-122"/>
              </a:rPr>
              <a:t>、权限管理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5" name="TextBox 5"/>
          <p:cNvSpPr txBox="1"/>
          <p:nvPr/>
        </p:nvSpPr>
        <p:spPr>
          <a:xfrm>
            <a:off x="3805238" y="3022602"/>
            <a:ext cx="4171950" cy="346249"/>
          </a:xfrm>
          <a:prstGeom prst="rect">
            <a:avLst/>
          </a:prstGeom>
          <a:noFill/>
        </p:spPr>
        <p:txBody>
          <a:bodyPr>
            <a:spAutoFit/>
          </a:bodyPr>
          <a:lstStyle/>
          <a:p>
            <a:pPr marL="128905" lvl="1" indent="-128905" algn="l"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rPr>
              <a:t>权限查看</a:t>
            </a:r>
            <a:endParaRPr lang="zh-CN" altLang="en-US" sz="1650" dirty="0">
              <a:solidFill>
                <a:schemeClr val="tx1"/>
              </a:solidFill>
              <a:latin typeface="微软雅黑" panose="020B0503020204020204" pitchFamily="34" charset="-122"/>
              <a:ea typeface="微软雅黑" panose="020B0503020204020204" pitchFamily="34" charset="-122"/>
              <a:cs typeface="MS PGothic" panose="020B0600070205080204" charset="-128"/>
              <a:sym typeface="Gill Sans" charset="0"/>
            </a:endParaRPr>
          </a:p>
        </p:txBody>
      </p:sp>
      <p:sp>
        <p:nvSpPr>
          <p:cNvPr id="8" name="文本框 7"/>
          <p:cNvSpPr txBox="1"/>
          <p:nvPr/>
        </p:nvSpPr>
        <p:spPr>
          <a:xfrm>
            <a:off x="3923928" y="3664681"/>
            <a:ext cx="1506537" cy="507831"/>
          </a:xfrm>
          <a:prstGeom prst="rect">
            <a:avLst/>
          </a:prstGeom>
          <a:noFill/>
        </p:spPr>
        <p:txBody>
          <a:bodyPr lIns="0" tIns="0" rIns="0" bIns="0">
            <a:spAutoFit/>
          </a:bodyPr>
          <a:lstStyle/>
          <a:p>
            <a:pPr marL="128905" lvl="1" indent="-128905" algn="l" defTabSz="309245" hangingPunct="0">
              <a:buFont typeface="Wingdings" panose="05000000000000000000" pitchFamily="2" charset="2"/>
              <a:buChar char="l"/>
              <a:defRPr/>
            </a:pPr>
            <a:r>
              <a:rPr lang="zh-CN" altLang="en-US" sz="1650" dirty="0" smtClean="0">
                <a:solidFill>
                  <a:schemeClr val="tx1"/>
                </a:solidFill>
                <a:latin typeface="微软雅黑" panose="020B0503020204020204" pitchFamily="34" charset="-122"/>
                <a:ea typeface="微软雅黑" panose="020B0503020204020204" pitchFamily="34" charset="-122"/>
                <a:sym typeface="Gill Sans" charset="0"/>
              </a:rPr>
              <a:t>角色添加权限分配</a:t>
            </a:r>
            <a:endParaRPr lang="zh-CN" altLang="en-US" sz="1650" dirty="0">
              <a:solidFill>
                <a:schemeClr val="tx1"/>
              </a:solidFill>
              <a:latin typeface="微软雅黑" panose="020B0503020204020204" pitchFamily="34" charset="-122"/>
              <a:ea typeface="微软雅黑" panose="020B0503020204020204" pitchFamily="34" charset="-122"/>
              <a:sym typeface="Gill Sans" charset="0"/>
            </a:endParaRPr>
          </a:p>
        </p:txBody>
      </p:sp>
      <p:cxnSp>
        <p:nvCxnSpPr>
          <p:cNvPr id="15" name="直接连接符 14"/>
          <p:cNvCxnSpPr/>
          <p:nvPr/>
        </p:nvCxnSpPr>
        <p:spPr>
          <a:xfrm flipV="1">
            <a:off x="3643313" y="2844802"/>
            <a:ext cx="0" cy="13017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24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normAutofit fontScale="47500" lnSpcReduction="20000"/>
          </a:bodyPr>
          <a:lstStyle/>
          <a:p>
            <a:pPr>
              <a:defRPr/>
            </a:pPr>
            <a:fld id="{4058B0F1-8878-5144-9AA6-93099A0F7482}" type="slidenum">
              <a:rPr lang="es-ES"/>
              <a:t>9</a:t>
            </a:fld>
            <a:endParaRPr lang="es-ES" dirty="0"/>
          </a:p>
        </p:txBody>
      </p:sp>
      <p:sp>
        <p:nvSpPr>
          <p:cNvPr id="3" name="文本框 2"/>
          <p:cNvSpPr txBox="1"/>
          <p:nvPr/>
        </p:nvSpPr>
        <p:spPr>
          <a:xfrm>
            <a:off x="3553460" y="159387"/>
            <a:ext cx="1313180" cy="430887"/>
          </a:xfrm>
          <a:prstGeom prst="rect">
            <a:avLst/>
          </a:prstGeom>
          <a:noFill/>
        </p:spPr>
        <p:txBody>
          <a:bodyPr wrap="none" rtlCol="0">
            <a:spAutoFit/>
          </a:bodyPr>
          <a:lstStyle/>
          <a:p>
            <a:r>
              <a:rPr lang="zh-CN" altLang="en-US" dirty="0" smtClean="0">
                <a:solidFill>
                  <a:schemeClr val="tx1"/>
                </a:solidFill>
              </a:rPr>
              <a:t>权限管理</a:t>
            </a:r>
            <a:endParaRPr lang="zh-CN" altLang="en-US" dirty="0">
              <a:solidFill>
                <a:schemeClr val="tx1"/>
              </a:solidFill>
            </a:endParaRPr>
          </a:p>
        </p:txBody>
      </p:sp>
      <p:sp>
        <p:nvSpPr>
          <p:cNvPr id="4" name="文本框 3"/>
          <p:cNvSpPr txBox="1"/>
          <p:nvPr/>
        </p:nvSpPr>
        <p:spPr>
          <a:xfrm>
            <a:off x="179512" y="771551"/>
            <a:ext cx="2448272" cy="1200329"/>
          </a:xfrm>
          <a:prstGeom prst="rect">
            <a:avLst/>
          </a:prstGeom>
          <a:noFill/>
        </p:spPr>
        <p:txBody>
          <a:bodyPr wrap="square" rtlCol="0">
            <a:spAutoFit/>
          </a:bodyPr>
          <a:lstStyle/>
          <a:p>
            <a:pPr algn="l"/>
            <a:r>
              <a:rPr lang="zh-CN" altLang="en-US" sz="1800" dirty="0" smtClean="0">
                <a:solidFill>
                  <a:schemeClr val="tx1"/>
                </a:solidFill>
                <a:latin typeface="华文仿宋" panose="02010600040101010101" pitchFamily="2" charset="-122"/>
                <a:ea typeface="华文仿宋" panose="02010600040101010101" pitchFamily="2" charset="-122"/>
                <a:sym typeface="+mn-ea"/>
              </a:rPr>
              <a:t>我的权限页面</a:t>
            </a:r>
            <a:r>
              <a:rPr lang="zh-CN" altLang="en-US" sz="1800" dirty="0">
                <a:solidFill>
                  <a:schemeClr val="tx1"/>
                </a:solidFill>
                <a:latin typeface="华文仿宋" panose="02010600040101010101" pitchFamily="2" charset="-122"/>
                <a:ea typeface="华文仿宋" panose="02010600040101010101" pitchFamily="2" charset="-122"/>
                <a:sym typeface="+mn-ea"/>
              </a:rPr>
              <a:t>：</a:t>
            </a:r>
          </a:p>
          <a:p>
            <a:pPr algn="l"/>
            <a:r>
              <a:rPr lang="zh-CN" altLang="en-US" sz="1800" dirty="0">
                <a:solidFill>
                  <a:schemeClr val="tx1"/>
                </a:solidFill>
                <a:latin typeface="华文仿宋" panose="02010600040101010101" pitchFamily="2" charset="-122"/>
                <a:ea typeface="华文仿宋" panose="02010600040101010101" pitchFamily="2" charset="-122"/>
                <a:sym typeface="+mn-ea"/>
              </a:rPr>
              <a:t>	展示当前登陆用户的个人权限</a:t>
            </a:r>
            <a:r>
              <a:rPr lang="zh-CN" altLang="en-US" sz="1800" dirty="0" smtClean="0">
                <a:solidFill>
                  <a:schemeClr val="tx1"/>
                </a:solidFill>
                <a:latin typeface="华文仿宋" panose="02010600040101010101" pitchFamily="2" charset="-122"/>
                <a:ea typeface="华文仿宋" panose="02010600040101010101" pitchFamily="2" charset="-122"/>
                <a:sym typeface="+mn-ea"/>
              </a:rPr>
              <a:t>信息</a:t>
            </a:r>
            <a:r>
              <a:rPr lang="en-US" altLang="zh-CN" sz="1800" dirty="0" smtClean="0">
                <a:solidFill>
                  <a:schemeClr val="tx1"/>
                </a:solidFill>
                <a:latin typeface="华文仿宋" panose="02010600040101010101" pitchFamily="2" charset="-122"/>
                <a:ea typeface="华文仿宋" panose="02010600040101010101" pitchFamily="2" charset="-122"/>
                <a:sym typeface="+mn-ea"/>
              </a:rPr>
              <a:t>, </a:t>
            </a:r>
            <a:r>
              <a:rPr lang="zh-CN" altLang="en-US" sz="1800" dirty="0" smtClean="0">
                <a:solidFill>
                  <a:schemeClr val="tx1"/>
                </a:solidFill>
                <a:latin typeface="华文仿宋" panose="02010600040101010101" pitchFamily="2" charset="-122"/>
                <a:ea typeface="华文仿宋" panose="02010600040101010101" pitchFamily="2" charset="-122"/>
                <a:sym typeface="+mn-ea"/>
              </a:rPr>
              <a:t>每个人</a:t>
            </a:r>
            <a:r>
              <a:rPr lang="zh-CN" altLang="en-US" sz="1800" dirty="0">
                <a:solidFill>
                  <a:schemeClr val="tx1"/>
                </a:solidFill>
                <a:latin typeface="华文仿宋" panose="02010600040101010101" pitchFamily="2" charset="-122"/>
                <a:ea typeface="华文仿宋" panose="02010600040101010101" pitchFamily="2" charset="-122"/>
                <a:sym typeface="+mn-ea"/>
              </a:rPr>
              <a:t>都能</a:t>
            </a:r>
            <a:r>
              <a:rPr lang="zh-CN" altLang="en-US" sz="1800" dirty="0" smtClean="0">
                <a:solidFill>
                  <a:schemeClr val="tx1"/>
                </a:solidFill>
                <a:latin typeface="华文仿宋" panose="02010600040101010101" pitchFamily="2" charset="-122"/>
                <a:ea typeface="华文仿宋" panose="02010600040101010101" pitchFamily="2" charset="-122"/>
                <a:sym typeface="+mn-ea"/>
              </a:rPr>
              <a:t>查看</a:t>
            </a:r>
            <a:r>
              <a:rPr lang="en-US" altLang="zh-CN" sz="1800" dirty="0" smtClean="0">
                <a:solidFill>
                  <a:schemeClr val="tx1"/>
                </a:solidFill>
                <a:latin typeface="华文仿宋" panose="02010600040101010101" pitchFamily="2" charset="-122"/>
                <a:ea typeface="华文仿宋" panose="02010600040101010101" pitchFamily="2" charset="-122"/>
                <a:sym typeface="+mn-ea"/>
              </a:rPr>
              <a:t>.</a:t>
            </a:r>
            <a:endParaRPr lang="zh-CN" altLang="en-US" sz="1800" dirty="0">
              <a:solidFill>
                <a:schemeClr val="tx1"/>
              </a:solidFill>
              <a:latin typeface="华文仿宋" panose="02010600040101010101" pitchFamily="2" charset="-122"/>
              <a:ea typeface="华文仿宋" panose="02010600040101010101" pitchFamily="2" charset="-122"/>
              <a:sym typeface="+mn-ea"/>
            </a:endParaRPr>
          </a:p>
        </p:txBody>
      </p:sp>
      <p:pic>
        <p:nvPicPr>
          <p:cNvPr id="6" name="图片 5"/>
          <p:cNvPicPr/>
          <p:nvPr/>
        </p:nvPicPr>
        <p:blipFill>
          <a:blip r:embed="rId2"/>
          <a:stretch>
            <a:fillRect/>
          </a:stretch>
        </p:blipFill>
        <p:spPr>
          <a:xfrm>
            <a:off x="3707904" y="987575"/>
            <a:ext cx="5274310" cy="3493135"/>
          </a:xfrm>
          <a:prstGeom prst="rect">
            <a:avLst/>
          </a:prstGeom>
        </p:spPr>
      </p:pic>
    </p:spTree>
    <p:extLst>
      <p:ext uri="{BB962C8B-B14F-4D97-AF65-F5344CB8AC3E}">
        <p14:creationId xmlns:p14="http://schemas.microsoft.com/office/powerpoint/2010/main" val="82955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688</TotalTime>
  <Words>1418</Words>
  <Application>Microsoft Office PowerPoint</Application>
  <PresentationFormat>全屏显示(16:9)</PresentationFormat>
  <Paragraphs>258</Paragraphs>
  <Slides>43</Slides>
  <Notes>14</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中性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蓝色星空模板</dc:title>
  <dc:creator>第一PPT模板网：www.1ppt.com</dc:creator>
  <cp:keywords>第一PPT模板网：www.1ppt.com</cp:keywords>
  <cp:lastModifiedBy>user</cp:lastModifiedBy>
  <cp:revision>203</cp:revision>
  <dcterms:created xsi:type="dcterms:W3CDTF">2018-02-01T02:37:00Z</dcterms:created>
  <dcterms:modified xsi:type="dcterms:W3CDTF">2018-02-06T03:54:33Z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2052-10.1.0.7106</vt:lpwstr>
  </property>
</Properties>
</file>