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</p:sldMasterIdLst>
  <p:notesMasterIdLst>
    <p:notesMasterId r:id="rId6"/>
  </p:notesMasterIdLst>
  <p:sldIdLst>
    <p:sldId id="257" r:id="rId5"/>
    <p:sldId id="263" r:id="rId7"/>
    <p:sldId id="259" r:id="rId8"/>
    <p:sldId id="275" r:id="rId9"/>
    <p:sldId id="371" r:id="rId10"/>
    <p:sldId id="368" r:id="rId11"/>
    <p:sldId id="330" r:id="rId12"/>
    <p:sldId id="373" r:id="rId13"/>
    <p:sldId id="335" r:id="rId14"/>
    <p:sldId id="372" r:id="rId15"/>
    <p:sldId id="374" r:id="rId16"/>
    <p:sldId id="340" r:id="rId17"/>
    <p:sldId id="276" r:id="rId18"/>
    <p:sldId id="345" r:id="rId19"/>
    <p:sldId id="277" r:id="rId20"/>
    <p:sldId id="351" r:id="rId21"/>
    <p:sldId id="352" r:id="rId22"/>
    <p:sldId id="28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590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00BE9C"/>
    <a:srgbClr val="14D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3" autoAdjust="0"/>
    <p:restoredTop sz="94660"/>
  </p:normalViewPr>
  <p:slideViewPr>
    <p:cSldViewPr snapToGrid="0">
      <p:cViewPr>
        <p:scale>
          <a:sx n="88" d="100"/>
          <a:sy n="88" d="100"/>
        </p:scale>
        <p:origin x="51" y="3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2T15:16:13.287" idx="1">
    <p:pos x="10" y="10"/>
    <p:text/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9-05T16:41: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1807,'0'0'2369,"2"0"-17620,4-2 46724,-4 1-58000,-1 1 34114,1-1-6974,0 1-870,5-9 258,-3 3-218,-3 5 586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9-05T16:41: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1663,'0'0'-1495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3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8800-4BFF-4416-9148-C9E6947F3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3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93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93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3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9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1080E2-28CB-4D25-B7ED-EACE66A710A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1080E2-28CB-4D25-B7ED-EACE66A710A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5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7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487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1080E2-28CB-4D25-B7ED-EACE66A710A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5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79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4879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1080E2-28CB-4D25-B7ED-EACE66A710A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79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4879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1080E2-28CB-4D25-B7ED-EACE66A710A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79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4879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1080E2-28CB-4D25-B7ED-EACE66A710A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90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4891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87DFD31C-9177-430D-B62D-68B26D6FEB8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3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4863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77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1080E2-28CB-4D25-B7ED-EACE66A710A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5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1080E2-28CB-4D25-B7ED-EACE66A710A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5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3" name="直角三角形 12"/>
          <p:cNvSpPr/>
          <p:nvPr/>
        </p:nvSpPr>
        <p:spPr>
          <a:xfrm flipH="1">
            <a:off x="7436722" y="4048474"/>
            <a:ext cx="4755276" cy="2809526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4" name="直角三角形 13"/>
          <p:cNvSpPr/>
          <p:nvPr/>
        </p:nvSpPr>
        <p:spPr>
          <a:xfrm>
            <a:off x="-1" y="4048473"/>
            <a:ext cx="12152372" cy="2809527"/>
          </a:xfrm>
          <a:prstGeom prst="rtTriangle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5" name="直角三角形 14"/>
          <p:cNvSpPr/>
          <p:nvPr/>
        </p:nvSpPr>
        <p:spPr>
          <a:xfrm flipH="1">
            <a:off x="10857880" y="3991413"/>
            <a:ext cx="1334120" cy="2866587"/>
          </a:xfrm>
          <a:prstGeom prst="rtTriangle">
            <a:avLst/>
          </a:prstGeom>
          <a:solidFill>
            <a:srgbClr val="00B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6" name="直角三角形 10"/>
          <p:cNvSpPr/>
          <p:nvPr/>
        </p:nvSpPr>
        <p:spPr>
          <a:xfrm>
            <a:off x="-39630" y="4017850"/>
            <a:ext cx="12086328" cy="2840149"/>
          </a:xfrm>
          <a:custGeom>
            <a:avLst/>
            <a:gdLst>
              <a:gd name="connsiteX0" fmla="*/ 0 w 8375374"/>
              <a:gd name="connsiteY0" fmla="*/ 1663148 h 1663148"/>
              <a:gd name="connsiteX1" fmla="*/ 0 w 8375374"/>
              <a:gd name="connsiteY1" fmla="*/ 0 h 1663148"/>
              <a:gd name="connsiteX2" fmla="*/ 8375374 w 8375374"/>
              <a:gd name="connsiteY2" fmla="*/ 1663148 h 1663148"/>
              <a:gd name="connsiteX3" fmla="*/ 0 w 8375374"/>
              <a:gd name="connsiteY3" fmla="*/ 1663148 h 1663148"/>
              <a:gd name="connsiteX0-1" fmla="*/ 3750365 w 12125739"/>
              <a:gd name="connsiteY0-2" fmla="*/ 2458279 h 2458279"/>
              <a:gd name="connsiteX1-3" fmla="*/ 0 w 12125739"/>
              <a:gd name="connsiteY1-4" fmla="*/ 0 h 2458279"/>
              <a:gd name="connsiteX2-5" fmla="*/ 12125739 w 12125739"/>
              <a:gd name="connsiteY2-6" fmla="*/ 2458279 h 2458279"/>
              <a:gd name="connsiteX3-7" fmla="*/ 3750365 w 12125739"/>
              <a:gd name="connsiteY3-8" fmla="*/ 2458279 h 2458279"/>
              <a:gd name="connsiteX0-9" fmla="*/ 5406887 w 12125739"/>
              <a:gd name="connsiteY0-10" fmla="*/ 2445026 h 2458279"/>
              <a:gd name="connsiteX1-11" fmla="*/ 0 w 12125739"/>
              <a:gd name="connsiteY1-12" fmla="*/ 0 h 2458279"/>
              <a:gd name="connsiteX2-13" fmla="*/ 12125739 w 12125739"/>
              <a:gd name="connsiteY2-14" fmla="*/ 2458279 h 2458279"/>
              <a:gd name="connsiteX3-15" fmla="*/ 5406887 w 12125739"/>
              <a:gd name="connsiteY3-16" fmla="*/ 2445026 h 2458279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12125739" h="2458279">
                <a:moveTo>
                  <a:pt x="5406887" y="2445026"/>
                </a:moveTo>
                <a:lnTo>
                  <a:pt x="0" y="0"/>
                </a:lnTo>
                <a:lnTo>
                  <a:pt x="12125739" y="2458279"/>
                </a:lnTo>
                <a:lnTo>
                  <a:pt x="5406887" y="2445026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3417"/>
            <a:ext cx="9144000" cy="199840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08353"/>
            <a:ext cx="9144000" cy="64011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 flipH="1">
            <a:off x="0" y="-31186"/>
            <a:ext cx="1524000" cy="1757949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cxnSp>
        <p:nvCxnSpPr>
          <p:cNvPr id="11" name="直接连接符 10"/>
          <p:cNvCxnSpPr/>
          <p:nvPr/>
        </p:nvCxnSpPr>
        <p:spPr>
          <a:xfrm>
            <a:off x="1539114" y="3287963"/>
            <a:ext cx="9128886" cy="0"/>
          </a:xfrm>
          <a:prstGeom prst="line">
            <a:avLst/>
          </a:prstGeom>
          <a:ln w="38100">
            <a:solidFill>
              <a:srgbClr val="00B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848" y="2313991"/>
            <a:ext cx="4338000" cy="3862971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7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7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104907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1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8" name="任意多边形 6"/>
          <p:cNvSpPr/>
          <p:nvPr userDrawn="1">
            <p:custDataLst>
              <p:tags r:id="rId2"/>
            </p:custDataLst>
          </p:nvPr>
        </p:nvSpPr>
        <p:spPr>
          <a:xfrm rot="1020695">
            <a:off x="-385440" y="2822298"/>
            <a:ext cx="9311410" cy="1120432"/>
          </a:xfrm>
          <a:custGeom>
            <a:avLst/>
            <a:gdLst>
              <a:gd name="connsiteX0" fmla="*/ 0 w 6888970"/>
              <a:gd name="connsiteY0" fmla="*/ 5629 h 1094517"/>
              <a:gd name="connsiteX1" fmla="*/ 6336207 w 6888970"/>
              <a:gd name="connsiteY1" fmla="*/ 0 h 1094517"/>
              <a:gd name="connsiteX2" fmla="*/ 6888970 w 6888970"/>
              <a:gd name="connsiteY2" fmla="*/ 1094517 h 1094517"/>
              <a:gd name="connsiteX3" fmla="*/ 333148 w 6888970"/>
              <a:gd name="connsiteY3" fmla="*/ 1094517 h 1094517"/>
              <a:gd name="connsiteX0-1" fmla="*/ 0 w 6888970"/>
              <a:gd name="connsiteY0-2" fmla="*/ 5629 h 1127232"/>
              <a:gd name="connsiteX1-3" fmla="*/ 6336207 w 6888970"/>
              <a:gd name="connsiteY1-4" fmla="*/ 0 h 1127232"/>
              <a:gd name="connsiteX2-5" fmla="*/ 6888970 w 6888970"/>
              <a:gd name="connsiteY2-6" fmla="*/ 1094517 h 1127232"/>
              <a:gd name="connsiteX3-7" fmla="*/ 234462 w 6888970"/>
              <a:gd name="connsiteY3-8" fmla="*/ 1127232 h 1127232"/>
              <a:gd name="connsiteX4" fmla="*/ 0 w 6888970"/>
              <a:gd name="connsiteY4" fmla="*/ 5629 h 1127232"/>
              <a:gd name="connsiteX0-9" fmla="*/ 0 w 6888970"/>
              <a:gd name="connsiteY0-10" fmla="*/ 5629 h 1127232"/>
              <a:gd name="connsiteX1-11" fmla="*/ 6336207 w 6888970"/>
              <a:gd name="connsiteY1-12" fmla="*/ 0 h 1127232"/>
              <a:gd name="connsiteX2-13" fmla="*/ 6888970 w 6888970"/>
              <a:gd name="connsiteY2-14" fmla="*/ 1094517 h 1127232"/>
              <a:gd name="connsiteX3-15" fmla="*/ 234462 w 6888970"/>
              <a:gd name="connsiteY3-16" fmla="*/ 1127232 h 1127232"/>
              <a:gd name="connsiteX4-17" fmla="*/ 0 w 6888970"/>
              <a:gd name="connsiteY4-18" fmla="*/ 5629 h 1127232"/>
              <a:gd name="connsiteX0-19" fmla="*/ 0 w 6888970"/>
              <a:gd name="connsiteY0-20" fmla="*/ 5629 h 1116129"/>
              <a:gd name="connsiteX1-21" fmla="*/ 6336207 w 6888970"/>
              <a:gd name="connsiteY1-22" fmla="*/ 0 h 1116129"/>
              <a:gd name="connsiteX2-23" fmla="*/ 6888970 w 6888970"/>
              <a:gd name="connsiteY2-24" fmla="*/ 1094517 h 1116129"/>
              <a:gd name="connsiteX3-25" fmla="*/ 261416 w 6888970"/>
              <a:gd name="connsiteY3-26" fmla="*/ 1116129 h 1116129"/>
              <a:gd name="connsiteX4-27" fmla="*/ 0 w 6888970"/>
              <a:gd name="connsiteY4-28" fmla="*/ 5629 h 1116129"/>
              <a:gd name="connsiteX0-29" fmla="*/ 0 w 6888970"/>
              <a:gd name="connsiteY0-30" fmla="*/ 5629 h 1116129"/>
              <a:gd name="connsiteX1-31" fmla="*/ 6336207 w 6888970"/>
              <a:gd name="connsiteY1-32" fmla="*/ 0 h 1116129"/>
              <a:gd name="connsiteX2-33" fmla="*/ 6888970 w 6888970"/>
              <a:gd name="connsiteY2-34" fmla="*/ 1094517 h 1116129"/>
              <a:gd name="connsiteX3-35" fmla="*/ 261416 w 6888970"/>
              <a:gd name="connsiteY3-36" fmla="*/ 1116129 h 1116129"/>
              <a:gd name="connsiteX4-37" fmla="*/ 0 w 6888970"/>
              <a:gd name="connsiteY4-38" fmla="*/ 5629 h 11161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888970" h="1116129">
                <a:moveTo>
                  <a:pt x="0" y="5629"/>
                </a:moveTo>
                <a:lnTo>
                  <a:pt x="6336207" y="0"/>
                </a:lnTo>
                <a:lnTo>
                  <a:pt x="6888970" y="1094517"/>
                </a:lnTo>
                <a:lnTo>
                  <a:pt x="261416" y="1116129"/>
                </a:lnTo>
                <a:cubicBezTo>
                  <a:pt x="-9941" y="-30167"/>
                  <a:pt x="111049" y="368592"/>
                  <a:pt x="0" y="562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 defTabSz="385445"/>
            <a:endParaRPr lang="zh-CN" altLang="en-US" sz="1760" kern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9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-6350" y="2800089"/>
            <a:ext cx="12198350" cy="3702506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020000">
            <a:off x="806258" y="4040019"/>
            <a:ext cx="5269722" cy="6924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1020695">
            <a:off x="-385440" y="2822298"/>
            <a:ext cx="9311410" cy="1120432"/>
          </a:xfrm>
          <a:custGeom>
            <a:avLst/>
            <a:gdLst>
              <a:gd name="connsiteX0" fmla="*/ 0 w 6888970"/>
              <a:gd name="connsiteY0" fmla="*/ 5629 h 1094517"/>
              <a:gd name="connsiteX1" fmla="*/ 6336207 w 6888970"/>
              <a:gd name="connsiteY1" fmla="*/ 0 h 1094517"/>
              <a:gd name="connsiteX2" fmla="*/ 6888970 w 6888970"/>
              <a:gd name="connsiteY2" fmla="*/ 1094517 h 1094517"/>
              <a:gd name="connsiteX3" fmla="*/ 333148 w 6888970"/>
              <a:gd name="connsiteY3" fmla="*/ 1094517 h 1094517"/>
              <a:gd name="connsiteX0-1" fmla="*/ 0 w 6888970"/>
              <a:gd name="connsiteY0-2" fmla="*/ 5629 h 1127232"/>
              <a:gd name="connsiteX1-3" fmla="*/ 6336207 w 6888970"/>
              <a:gd name="connsiteY1-4" fmla="*/ 0 h 1127232"/>
              <a:gd name="connsiteX2-5" fmla="*/ 6888970 w 6888970"/>
              <a:gd name="connsiteY2-6" fmla="*/ 1094517 h 1127232"/>
              <a:gd name="connsiteX3-7" fmla="*/ 234462 w 6888970"/>
              <a:gd name="connsiteY3-8" fmla="*/ 1127232 h 1127232"/>
              <a:gd name="connsiteX4" fmla="*/ 0 w 6888970"/>
              <a:gd name="connsiteY4" fmla="*/ 5629 h 1127232"/>
              <a:gd name="connsiteX0-9" fmla="*/ 0 w 6888970"/>
              <a:gd name="connsiteY0-10" fmla="*/ 5629 h 1127232"/>
              <a:gd name="connsiteX1-11" fmla="*/ 6336207 w 6888970"/>
              <a:gd name="connsiteY1-12" fmla="*/ 0 h 1127232"/>
              <a:gd name="connsiteX2-13" fmla="*/ 6888970 w 6888970"/>
              <a:gd name="connsiteY2-14" fmla="*/ 1094517 h 1127232"/>
              <a:gd name="connsiteX3-15" fmla="*/ 234462 w 6888970"/>
              <a:gd name="connsiteY3-16" fmla="*/ 1127232 h 1127232"/>
              <a:gd name="connsiteX4-17" fmla="*/ 0 w 6888970"/>
              <a:gd name="connsiteY4-18" fmla="*/ 5629 h 1127232"/>
              <a:gd name="connsiteX0-19" fmla="*/ 0 w 6888970"/>
              <a:gd name="connsiteY0-20" fmla="*/ 5629 h 1116129"/>
              <a:gd name="connsiteX1-21" fmla="*/ 6336207 w 6888970"/>
              <a:gd name="connsiteY1-22" fmla="*/ 0 h 1116129"/>
              <a:gd name="connsiteX2-23" fmla="*/ 6888970 w 6888970"/>
              <a:gd name="connsiteY2-24" fmla="*/ 1094517 h 1116129"/>
              <a:gd name="connsiteX3-25" fmla="*/ 261416 w 6888970"/>
              <a:gd name="connsiteY3-26" fmla="*/ 1116129 h 1116129"/>
              <a:gd name="connsiteX4-27" fmla="*/ 0 w 6888970"/>
              <a:gd name="connsiteY4-28" fmla="*/ 5629 h 1116129"/>
              <a:gd name="connsiteX0-29" fmla="*/ 0 w 6888970"/>
              <a:gd name="connsiteY0-30" fmla="*/ 5629 h 1116129"/>
              <a:gd name="connsiteX1-31" fmla="*/ 6336207 w 6888970"/>
              <a:gd name="connsiteY1-32" fmla="*/ 0 h 1116129"/>
              <a:gd name="connsiteX2-33" fmla="*/ 6888970 w 6888970"/>
              <a:gd name="connsiteY2-34" fmla="*/ 1094517 h 1116129"/>
              <a:gd name="connsiteX3-35" fmla="*/ 261416 w 6888970"/>
              <a:gd name="connsiteY3-36" fmla="*/ 1116129 h 1116129"/>
              <a:gd name="connsiteX4-37" fmla="*/ 0 w 6888970"/>
              <a:gd name="connsiteY4-38" fmla="*/ 5629 h 11161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888970" h="1116129">
                <a:moveTo>
                  <a:pt x="0" y="5629"/>
                </a:moveTo>
                <a:lnTo>
                  <a:pt x="6336207" y="0"/>
                </a:lnTo>
                <a:lnTo>
                  <a:pt x="6888970" y="1094517"/>
                </a:lnTo>
                <a:lnTo>
                  <a:pt x="261416" y="1116129"/>
                </a:lnTo>
                <a:cubicBezTo>
                  <a:pt x="-9941" y="-30167"/>
                  <a:pt x="111049" y="368592"/>
                  <a:pt x="0" y="562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 defTabSz="384810">
              <a:defRPr/>
            </a:pPr>
            <a:endParaRPr lang="zh-CN" altLang="en-US" sz="1760" kern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-6350" y="2800089"/>
            <a:ext cx="12198350" cy="3702506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22118">
            <a:off x="153380" y="2941977"/>
            <a:ext cx="8683425" cy="1005567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64" y="2649893"/>
            <a:ext cx="3526973" cy="3340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1264" y="2649893"/>
            <a:ext cx="3526973" cy="3340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1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104891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200"/>
            <a:ext cx="10515600" cy="864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8980"/>
            <a:ext cx="10515600" cy="1199464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3" Type="http://schemas.openxmlformats.org/officeDocument/2006/relationships/theme" Target="../theme/theme3.xml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1.png"/><Relationship Id="rId18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871932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838200" y="-1"/>
            <a:ext cx="647363" cy="782240"/>
          </a:xfrm>
          <a:prstGeom prst="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4330" indent="-35433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3" panose="05040102010807070707" pitchFamily="18" charset="2"/>
        <a:buChar char="p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flipV="1">
            <a:off x="838200" y="-1"/>
            <a:ext cx="647363" cy="782240"/>
          </a:xfrm>
          <a:prstGeom prst="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" Type="http://schemas.openxmlformats.org/officeDocument/2006/relationships/tags" Target="../tags/tag9.xml"/><Relationship Id="rId10" Type="http://schemas.openxmlformats.org/officeDocument/2006/relationships/comments" Target="../comments/commen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71.xml"/><Relationship Id="rId6" Type="http://schemas.openxmlformats.org/officeDocument/2006/relationships/image" Target="../media/image11.png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8.png"/><Relationship Id="rId1" Type="http://schemas.openxmlformats.org/officeDocument/2006/relationships/tags" Target="../tags/tag6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76.xml"/><Relationship Id="rId6" Type="http://schemas.openxmlformats.org/officeDocument/2006/relationships/image" Target="../media/image12.png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8.png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image" Target="../media/image9.png"/><Relationship Id="rId4" Type="http://schemas.openxmlformats.org/officeDocument/2006/relationships/tags" Target="../tags/tag82.xml"/><Relationship Id="rId3" Type="http://schemas.openxmlformats.org/officeDocument/2006/relationships/image" Target="../media/image8.png"/><Relationship Id="rId2" Type="http://schemas.openxmlformats.org/officeDocument/2006/relationships/tags" Target="../tags/tag81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24.xml"/><Relationship Id="rId10" Type="http://schemas.openxmlformats.org/officeDocument/2006/relationships/tags" Target="../tags/tag87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26.xml"/><Relationship Id="rId1" Type="http://schemas.openxmlformats.org/officeDocument/2006/relationships/tags" Target="../tags/tag9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16.xml"/><Relationship Id="rId1" Type="http://schemas.openxmlformats.org/officeDocument/2006/relationships/tags" Target="../tags/tag9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26.xml"/><Relationship Id="rId1" Type="http://schemas.openxmlformats.org/officeDocument/2006/relationships/tags" Target="../tags/tag10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9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2" Type="http://schemas.openxmlformats.org/officeDocument/2006/relationships/notesSlide" Target="../notesSlides/notesSlide4.xml"/><Relationship Id="rId21" Type="http://schemas.openxmlformats.org/officeDocument/2006/relationships/slideLayout" Target="../slideLayouts/slideLayout24.xml"/><Relationship Id="rId20" Type="http://schemas.openxmlformats.org/officeDocument/2006/relationships/tags" Target="../tags/tag43.xml"/><Relationship Id="rId2" Type="http://schemas.openxmlformats.org/officeDocument/2006/relationships/tags" Target="../tags/tag25.xml"/><Relationship Id="rId19" Type="http://schemas.openxmlformats.org/officeDocument/2006/relationships/tags" Target="../tags/tag42.xml"/><Relationship Id="rId18" Type="http://schemas.openxmlformats.org/officeDocument/2006/relationships/tags" Target="../tags/tag41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tags" Target="../tags/tag46.xml"/><Relationship Id="rId3" Type="http://schemas.openxmlformats.org/officeDocument/2006/relationships/image" Target="../media/image8.png"/><Relationship Id="rId2" Type="http://schemas.openxmlformats.org/officeDocument/2006/relationships/tags" Target="../tags/tag45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1.xml"/><Relationship Id="rId1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 flipV="1">
            <a:off x="1568612" y="4131129"/>
            <a:ext cx="6737188" cy="79429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8594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作品宣讲：卢宁宁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1" name="墨迹 10"/>
              <p14:cNvContentPartPr/>
              <p14:nvPr/>
            </p14:nvContentPartPr>
            <p14:xfrm>
              <a:off x="3162859" y="2088325"/>
              <a:ext cx="9911" cy="7494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4"/>
            </p:blipFill>
            <p:spPr>
              <a:xfrm>
                <a:off x="3162859" y="2088325"/>
                <a:ext cx="9911" cy="74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2" name="墨迹 11"/>
              <p14:cNvContentPartPr/>
              <p14:nvPr/>
            </p14:nvContentPartPr>
            <p14:xfrm>
              <a:off x="3173495" y="2086633"/>
              <a:ext cx="242" cy="24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6"/>
            </p:blipFill>
            <p:spPr>
              <a:xfrm>
                <a:off x="3173495" y="2086633"/>
                <a:ext cx="242" cy="242"/>
              </a:xfrm>
              <a:prstGeom prst="rect"/>
            </p:spPr>
          </p:pic>
        </mc:Fallback>
      </mc:AlternateContent>
      <p:sp>
        <p:nvSpPr>
          <p:cNvPr id="2" name="文本框 1" descr="7b0a2020202022776f7264617274223a20227b5c2269645c223a32303332373133312c5c227469645c223a31333437397d220a7d0a"/>
          <p:cNvSpPr txBox="1"/>
          <p:nvPr/>
        </p:nvSpPr>
        <p:spPr>
          <a:xfrm>
            <a:off x="3635375" y="1574800"/>
            <a:ext cx="42113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糯米团简" panose="00020600040101010101" charset="-122"/>
                <a:ea typeface="汉仪糯米团简" panose="00020600040101010101" charset="-122"/>
              </a:rPr>
              <a:t>凿空</a:t>
            </a:r>
            <a:endParaRPr lang="zh-CN" altLang="en-US" sz="9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汉仪糯米团简" panose="00020600040101010101" charset="-122"/>
              <a:ea typeface="汉仪糯米团简" panose="00020600040101010101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08333E-6 4.81481E-6 L 2.08333E-6 -0.07223 " pathEditMode="relative" rAng="0" ptsTypes="AA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3" grpId="0"/>
      <p:bldP spid="1048593" grpId="1"/>
      <p:bldP spid="104859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_Other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 flipV="1">
            <a:off x="1015606" y="2591746"/>
            <a:ext cx="109864" cy="3267878"/>
          </a:xfrm>
          <a:prstGeom prst="rect">
            <a:avLst/>
          </a:prstGeom>
        </p:spPr>
      </p:pic>
      <p:sp>
        <p:nvSpPr>
          <p:cNvPr id="16" name="MH_Other_5"/>
          <p:cNvSpPr/>
          <p:nvPr>
            <p:custDataLst>
              <p:tags r:id="rId3"/>
            </p:custDataLst>
          </p:nvPr>
        </p:nvSpPr>
        <p:spPr>
          <a:xfrm rot="5400000">
            <a:off x="1584435" y="2336596"/>
            <a:ext cx="345667" cy="342606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76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核心算法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1285459" y="2681008"/>
            <a:ext cx="3526973" cy="33404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陷阱机制方面使用了结构体。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4582795" y="1736090"/>
            <a:ext cx="7481570" cy="39941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_Other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 flipV="1">
            <a:off x="1015606" y="2591746"/>
            <a:ext cx="109864" cy="3267878"/>
          </a:xfrm>
          <a:prstGeom prst="rect">
            <a:avLst/>
          </a:prstGeom>
        </p:spPr>
      </p:pic>
      <p:sp>
        <p:nvSpPr>
          <p:cNvPr id="16" name="MH_Other_5"/>
          <p:cNvSpPr/>
          <p:nvPr>
            <p:custDataLst>
              <p:tags r:id="rId3"/>
            </p:custDataLst>
          </p:nvPr>
        </p:nvSpPr>
        <p:spPr>
          <a:xfrm rot="5400000">
            <a:off x="1584435" y="2336596"/>
            <a:ext cx="345667" cy="342606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76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核心算法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函数随机刷怪、随机刷怪的类型。分时间，分速度。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284470" y="1871345"/>
            <a:ext cx="6680835" cy="43421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57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代码量</a:t>
            </a:r>
            <a:endParaRPr lang="zh-CN" altLang="en-US" dirty="0"/>
          </a:p>
        </p:txBody>
      </p:sp>
      <p:sp>
        <p:nvSpPr>
          <p:cNvPr id="1049559" name="文本框 3"/>
          <p:cNvSpPr txBox="1"/>
          <p:nvPr>
            <p:custDataLst>
              <p:tags r:id="rId2"/>
            </p:custDataLst>
          </p:nvPr>
        </p:nvSpPr>
        <p:spPr>
          <a:xfrm rot="660000">
            <a:off x="9032756" y="4324639"/>
            <a:ext cx="1678787" cy="1484340"/>
          </a:xfrm>
          <a:prstGeom prst="rect">
            <a:avLst/>
          </a:prstGeom>
          <a:noFill/>
        </p:spPr>
        <p:txBody>
          <a:bodyPr wrap="none" rtlCol="0">
            <a:prstTxWarp prst="textCascadeDown">
              <a:avLst>
                <a:gd name="adj" fmla="val 59780"/>
              </a:avLst>
            </a:prstTxWarp>
            <a:normAutofit/>
          </a:bodyPr>
          <a:lstStyle/>
          <a:p>
            <a:r>
              <a:rPr lang="en-US" altLang="zh-CN" sz="1400" b="1">
                <a:solidFill>
                  <a:schemeClr val="accent1"/>
                </a:solidFill>
              </a:rPr>
              <a:t>5</a:t>
            </a:r>
            <a:endParaRPr lang="en-US" altLang="zh-CN" sz="1400" b="1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4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5"/>
          <p:cNvGrpSpPr/>
          <p:nvPr>
            <p:custDataLst>
              <p:tags r:id="rId1"/>
            </p:custDataLst>
          </p:nvPr>
        </p:nvGrpSpPr>
        <p:grpSpPr>
          <a:xfrm>
            <a:off x="4915800" y="1891459"/>
            <a:ext cx="5963694" cy="4285503"/>
            <a:chOff x="4598559" y="2592993"/>
            <a:chExt cx="3734103" cy="2683322"/>
          </a:xfrm>
        </p:grpSpPr>
        <p:pic>
          <p:nvPicPr>
            <p:cNvPr id="2097154" name="MH_Other_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 flipH="1" flipV="1">
              <a:off x="4598559" y="2592993"/>
              <a:ext cx="61876" cy="1840492"/>
            </a:xfrm>
            <a:prstGeom prst="rect">
              <a:avLst/>
            </a:prstGeom>
          </p:spPr>
        </p:pic>
        <p:pic>
          <p:nvPicPr>
            <p:cNvPr id="2097155" name="MH_Other_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 bwMode="auto">
            <a:xfrm flipH="1" flipV="1">
              <a:off x="4798551" y="3211910"/>
              <a:ext cx="67855" cy="2018335"/>
            </a:xfrm>
            <a:prstGeom prst="rect">
              <a:avLst/>
            </a:prstGeom>
          </p:spPr>
        </p:pic>
        <p:sp>
          <p:nvSpPr>
            <p:cNvPr id="1048778" name="MH_Other_4"/>
            <p:cNvSpPr/>
            <p:nvPr>
              <p:custDataLst>
                <p:tags r:id="rId6"/>
              </p:custDataLst>
            </p:nvPr>
          </p:nvSpPr>
          <p:spPr>
            <a:xfrm flipH="1">
              <a:off x="8139704" y="5081635"/>
              <a:ext cx="192958" cy="194680"/>
            </a:xfrm>
            <a:custGeom>
              <a:avLst/>
              <a:gdLst>
                <a:gd name="connsiteX0" fmla="*/ 0 w 124620"/>
                <a:gd name="connsiteY0" fmla="*/ 0 h 124620"/>
                <a:gd name="connsiteX1" fmla="*/ 40085 w 124620"/>
                <a:gd name="connsiteY1" fmla="*/ 0 h 124620"/>
                <a:gd name="connsiteX2" fmla="*/ 40085 w 124620"/>
                <a:gd name="connsiteY2" fmla="*/ 87710 h 124620"/>
                <a:gd name="connsiteX3" fmla="*/ 124620 w 124620"/>
                <a:gd name="connsiteY3" fmla="*/ 87710 h 124620"/>
                <a:gd name="connsiteX4" fmla="*/ 124620 w 124620"/>
                <a:gd name="connsiteY4" fmla="*/ 124620 h 124620"/>
                <a:gd name="connsiteX5" fmla="*/ 0 w 124620"/>
                <a:gd name="connsiteY5" fmla="*/ 124620 h 124620"/>
                <a:gd name="connsiteX6" fmla="*/ 0 w 124620"/>
                <a:gd name="connsiteY6" fmla="*/ 0 h 124620"/>
                <a:gd name="connsiteX0-1" fmla="*/ 10901 w 135521"/>
                <a:gd name="connsiteY0-2" fmla="*/ 0 h 135375"/>
                <a:gd name="connsiteX1-3" fmla="*/ 50986 w 135521"/>
                <a:gd name="connsiteY1-4" fmla="*/ 0 h 135375"/>
                <a:gd name="connsiteX2-5" fmla="*/ 50986 w 135521"/>
                <a:gd name="connsiteY2-6" fmla="*/ 87710 h 135375"/>
                <a:gd name="connsiteX3-7" fmla="*/ 135521 w 135521"/>
                <a:gd name="connsiteY3-8" fmla="*/ 87710 h 135375"/>
                <a:gd name="connsiteX4-9" fmla="*/ 135521 w 135521"/>
                <a:gd name="connsiteY4-10" fmla="*/ 124620 h 135375"/>
                <a:gd name="connsiteX5-11" fmla="*/ 10901 w 135521"/>
                <a:gd name="connsiteY5-12" fmla="*/ 124620 h 135375"/>
                <a:gd name="connsiteX6-13" fmla="*/ 10901 w 135521"/>
                <a:gd name="connsiteY6-14" fmla="*/ 0 h 135375"/>
                <a:gd name="connsiteX0-15" fmla="*/ 10901 w 135521"/>
                <a:gd name="connsiteY0-16" fmla="*/ 0 h 135375"/>
                <a:gd name="connsiteX1-17" fmla="*/ 50986 w 135521"/>
                <a:gd name="connsiteY1-18" fmla="*/ 0 h 135375"/>
                <a:gd name="connsiteX2-19" fmla="*/ 50986 w 135521"/>
                <a:gd name="connsiteY2-20" fmla="*/ 87710 h 135375"/>
                <a:gd name="connsiteX3-21" fmla="*/ 135521 w 135521"/>
                <a:gd name="connsiteY3-22" fmla="*/ 87710 h 135375"/>
                <a:gd name="connsiteX4-23" fmla="*/ 135521 w 135521"/>
                <a:gd name="connsiteY4-24" fmla="*/ 124620 h 135375"/>
                <a:gd name="connsiteX5-25" fmla="*/ 10901 w 135521"/>
                <a:gd name="connsiteY5-26" fmla="*/ 124620 h 135375"/>
                <a:gd name="connsiteX6-27" fmla="*/ 10901 w 135521"/>
                <a:gd name="connsiteY6-28" fmla="*/ 0 h 135375"/>
                <a:gd name="connsiteX0-29" fmla="*/ 10901 w 135521"/>
                <a:gd name="connsiteY0-30" fmla="*/ 0 h 135375"/>
                <a:gd name="connsiteX1-31" fmla="*/ 50986 w 135521"/>
                <a:gd name="connsiteY1-32" fmla="*/ 87710 h 135375"/>
                <a:gd name="connsiteX2-33" fmla="*/ 135521 w 135521"/>
                <a:gd name="connsiteY2-34" fmla="*/ 87710 h 135375"/>
                <a:gd name="connsiteX3-35" fmla="*/ 135521 w 135521"/>
                <a:gd name="connsiteY3-36" fmla="*/ 124620 h 135375"/>
                <a:gd name="connsiteX4-37" fmla="*/ 10901 w 135521"/>
                <a:gd name="connsiteY4-38" fmla="*/ 124620 h 135375"/>
                <a:gd name="connsiteX5-39" fmla="*/ 10901 w 135521"/>
                <a:gd name="connsiteY5-40" fmla="*/ 0 h 135375"/>
                <a:gd name="connsiteX0-41" fmla="*/ 10901 w 135521"/>
                <a:gd name="connsiteY0-42" fmla="*/ 0 h 135375"/>
                <a:gd name="connsiteX1-43" fmla="*/ 50986 w 135521"/>
                <a:gd name="connsiteY1-44" fmla="*/ 87710 h 135375"/>
                <a:gd name="connsiteX2-45" fmla="*/ 135521 w 135521"/>
                <a:gd name="connsiteY2-46" fmla="*/ 124620 h 135375"/>
                <a:gd name="connsiteX3-47" fmla="*/ 10901 w 135521"/>
                <a:gd name="connsiteY3-48" fmla="*/ 124620 h 135375"/>
                <a:gd name="connsiteX4-49" fmla="*/ 10901 w 135521"/>
                <a:gd name="connsiteY4-50" fmla="*/ 0 h 135375"/>
                <a:gd name="connsiteX0-51" fmla="*/ 10901 w 135521"/>
                <a:gd name="connsiteY0-52" fmla="*/ 0 h 135375"/>
                <a:gd name="connsiteX1-53" fmla="*/ 39080 w 135521"/>
                <a:gd name="connsiteY1-54" fmla="*/ 101997 h 135375"/>
                <a:gd name="connsiteX2-55" fmla="*/ 135521 w 135521"/>
                <a:gd name="connsiteY2-56" fmla="*/ 124620 h 135375"/>
                <a:gd name="connsiteX3-57" fmla="*/ 10901 w 135521"/>
                <a:gd name="connsiteY3-58" fmla="*/ 124620 h 135375"/>
                <a:gd name="connsiteX4-59" fmla="*/ 10901 w 135521"/>
                <a:gd name="connsiteY4-60" fmla="*/ 0 h 135375"/>
              </a:gdLst>
              <a:ahLst/>
              <a:cxnLst>
                <a:cxn ang="0">
                  <a:pos x="connsiteX0-51" y="connsiteY0-52"/>
                </a:cxn>
                <a:cxn ang="0">
                  <a:pos x="connsiteX1-53" y="connsiteY1-54"/>
                </a:cxn>
                <a:cxn ang="0">
                  <a:pos x="connsiteX2-55" y="connsiteY2-56"/>
                </a:cxn>
                <a:cxn ang="0">
                  <a:pos x="connsiteX3-57" y="connsiteY3-58"/>
                </a:cxn>
                <a:cxn ang="0">
                  <a:pos x="connsiteX4-59" y="connsiteY4-60"/>
                </a:cxn>
              </a:cxnLst>
              <a:rect l="l" t="t" r="r" b="b"/>
              <a:pathLst>
                <a:path w="135521" h="135375">
                  <a:moveTo>
                    <a:pt x="10901" y="0"/>
                  </a:moveTo>
                  <a:lnTo>
                    <a:pt x="39080" y="101997"/>
                  </a:lnTo>
                  <a:lnTo>
                    <a:pt x="135521" y="124620"/>
                  </a:lnTo>
                  <a:cubicBezTo>
                    <a:pt x="114751" y="130772"/>
                    <a:pt x="31671" y="145390"/>
                    <a:pt x="10901" y="124620"/>
                  </a:cubicBezTo>
                  <a:cubicBezTo>
                    <a:pt x="-9869" y="103850"/>
                    <a:pt x="4220" y="20770"/>
                    <a:pt x="10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 sz="76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48779" name="MH_Other_5"/>
            <p:cNvSpPr/>
            <p:nvPr>
              <p:custDataLst>
                <p:tags r:id="rId7"/>
              </p:custDataLst>
            </p:nvPr>
          </p:nvSpPr>
          <p:spPr>
            <a:xfrm rot="5400000">
              <a:off x="5300029" y="2719049"/>
              <a:ext cx="194682" cy="192958"/>
            </a:xfrm>
            <a:custGeom>
              <a:avLst/>
              <a:gdLst>
                <a:gd name="connsiteX0" fmla="*/ 0 w 124620"/>
                <a:gd name="connsiteY0" fmla="*/ 0 h 124620"/>
                <a:gd name="connsiteX1" fmla="*/ 40085 w 124620"/>
                <a:gd name="connsiteY1" fmla="*/ 0 h 124620"/>
                <a:gd name="connsiteX2" fmla="*/ 40085 w 124620"/>
                <a:gd name="connsiteY2" fmla="*/ 87710 h 124620"/>
                <a:gd name="connsiteX3" fmla="*/ 124620 w 124620"/>
                <a:gd name="connsiteY3" fmla="*/ 87710 h 124620"/>
                <a:gd name="connsiteX4" fmla="*/ 124620 w 124620"/>
                <a:gd name="connsiteY4" fmla="*/ 124620 h 124620"/>
                <a:gd name="connsiteX5" fmla="*/ 0 w 124620"/>
                <a:gd name="connsiteY5" fmla="*/ 124620 h 124620"/>
                <a:gd name="connsiteX6" fmla="*/ 0 w 124620"/>
                <a:gd name="connsiteY6" fmla="*/ 0 h 124620"/>
                <a:gd name="connsiteX0-1" fmla="*/ 10901 w 135521"/>
                <a:gd name="connsiteY0-2" fmla="*/ 0 h 135375"/>
                <a:gd name="connsiteX1-3" fmla="*/ 50986 w 135521"/>
                <a:gd name="connsiteY1-4" fmla="*/ 0 h 135375"/>
                <a:gd name="connsiteX2-5" fmla="*/ 50986 w 135521"/>
                <a:gd name="connsiteY2-6" fmla="*/ 87710 h 135375"/>
                <a:gd name="connsiteX3-7" fmla="*/ 135521 w 135521"/>
                <a:gd name="connsiteY3-8" fmla="*/ 87710 h 135375"/>
                <a:gd name="connsiteX4-9" fmla="*/ 135521 w 135521"/>
                <a:gd name="connsiteY4-10" fmla="*/ 124620 h 135375"/>
                <a:gd name="connsiteX5-11" fmla="*/ 10901 w 135521"/>
                <a:gd name="connsiteY5-12" fmla="*/ 124620 h 135375"/>
                <a:gd name="connsiteX6-13" fmla="*/ 10901 w 135521"/>
                <a:gd name="connsiteY6-14" fmla="*/ 0 h 135375"/>
                <a:gd name="connsiteX0-15" fmla="*/ 10901 w 135521"/>
                <a:gd name="connsiteY0-16" fmla="*/ 0 h 135375"/>
                <a:gd name="connsiteX1-17" fmla="*/ 50986 w 135521"/>
                <a:gd name="connsiteY1-18" fmla="*/ 0 h 135375"/>
                <a:gd name="connsiteX2-19" fmla="*/ 50986 w 135521"/>
                <a:gd name="connsiteY2-20" fmla="*/ 87710 h 135375"/>
                <a:gd name="connsiteX3-21" fmla="*/ 135521 w 135521"/>
                <a:gd name="connsiteY3-22" fmla="*/ 87710 h 135375"/>
                <a:gd name="connsiteX4-23" fmla="*/ 135521 w 135521"/>
                <a:gd name="connsiteY4-24" fmla="*/ 124620 h 135375"/>
                <a:gd name="connsiteX5-25" fmla="*/ 10901 w 135521"/>
                <a:gd name="connsiteY5-26" fmla="*/ 124620 h 135375"/>
                <a:gd name="connsiteX6-27" fmla="*/ 10901 w 135521"/>
                <a:gd name="connsiteY6-28" fmla="*/ 0 h 135375"/>
                <a:gd name="connsiteX0-29" fmla="*/ 10901 w 135521"/>
                <a:gd name="connsiteY0-30" fmla="*/ 0 h 135375"/>
                <a:gd name="connsiteX1-31" fmla="*/ 50986 w 135521"/>
                <a:gd name="connsiteY1-32" fmla="*/ 87710 h 135375"/>
                <a:gd name="connsiteX2-33" fmla="*/ 135521 w 135521"/>
                <a:gd name="connsiteY2-34" fmla="*/ 87710 h 135375"/>
                <a:gd name="connsiteX3-35" fmla="*/ 135521 w 135521"/>
                <a:gd name="connsiteY3-36" fmla="*/ 124620 h 135375"/>
                <a:gd name="connsiteX4-37" fmla="*/ 10901 w 135521"/>
                <a:gd name="connsiteY4-38" fmla="*/ 124620 h 135375"/>
                <a:gd name="connsiteX5-39" fmla="*/ 10901 w 135521"/>
                <a:gd name="connsiteY5-40" fmla="*/ 0 h 135375"/>
                <a:gd name="connsiteX0-41" fmla="*/ 10901 w 135521"/>
                <a:gd name="connsiteY0-42" fmla="*/ 0 h 135375"/>
                <a:gd name="connsiteX1-43" fmla="*/ 50986 w 135521"/>
                <a:gd name="connsiteY1-44" fmla="*/ 87710 h 135375"/>
                <a:gd name="connsiteX2-45" fmla="*/ 135521 w 135521"/>
                <a:gd name="connsiteY2-46" fmla="*/ 124620 h 135375"/>
                <a:gd name="connsiteX3-47" fmla="*/ 10901 w 135521"/>
                <a:gd name="connsiteY3-48" fmla="*/ 124620 h 135375"/>
                <a:gd name="connsiteX4-49" fmla="*/ 10901 w 135521"/>
                <a:gd name="connsiteY4-50" fmla="*/ 0 h 135375"/>
                <a:gd name="connsiteX0-51" fmla="*/ 10901 w 135521"/>
                <a:gd name="connsiteY0-52" fmla="*/ 0 h 135375"/>
                <a:gd name="connsiteX1-53" fmla="*/ 39080 w 135521"/>
                <a:gd name="connsiteY1-54" fmla="*/ 101997 h 135375"/>
                <a:gd name="connsiteX2-55" fmla="*/ 135521 w 135521"/>
                <a:gd name="connsiteY2-56" fmla="*/ 124620 h 135375"/>
                <a:gd name="connsiteX3-57" fmla="*/ 10901 w 135521"/>
                <a:gd name="connsiteY3-58" fmla="*/ 124620 h 135375"/>
                <a:gd name="connsiteX4-59" fmla="*/ 10901 w 135521"/>
                <a:gd name="connsiteY4-60" fmla="*/ 0 h 135375"/>
              </a:gdLst>
              <a:ahLst/>
              <a:cxnLst>
                <a:cxn ang="0">
                  <a:pos x="connsiteX0-51" y="connsiteY0-52"/>
                </a:cxn>
                <a:cxn ang="0">
                  <a:pos x="connsiteX1-53" y="connsiteY1-54"/>
                </a:cxn>
                <a:cxn ang="0">
                  <a:pos x="connsiteX2-55" y="connsiteY2-56"/>
                </a:cxn>
                <a:cxn ang="0">
                  <a:pos x="connsiteX3-57" y="connsiteY3-58"/>
                </a:cxn>
                <a:cxn ang="0">
                  <a:pos x="connsiteX4-59" y="connsiteY4-60"/>
                </a:cxn>
              </a:cxnLst>
              <a:rect l="l" t="t" r="r" b="b"/>
              <a:pathLst>
                <a:path w="135521" h="135375">
                  <a:moveTo>
                    <a:pt x="10901" y="0"/>
                  </a:moveTo>
                  <a:lnTo>
                    <a:pt x="39080" y="101997"/>
                  </a:lnTo>
                  <a:lnTo>
                    <a:pt x="135521" y="124620"/>
                  </a:lnTo>
                  <a:cubicBezTo>
                    <a:pt x="114751" y="130772"/>
                    <a:pt x="31671" y="145390"/>
                    <a:pt x="10901" y="124620"/>
                  </a:cubicBezTo>
                  <a:cubicBezTo>
                    <a:pt x="-9869" y="103850"/>
                    <a:pt x="4220" y="20770"/>
                    <a:pt x="10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 sz="76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048780" name="标题 3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dirty="0"/>
              <a:t>代码量</a:t>
            </a:r>
            <a:endParaRPr lang="zh-CN" altLang="en-US" dirty="0"/>
          </a:p>
        </p:txBody>
      </p:sp>
      <p:sp>
        <p:nvSpPr>
          <p:cNvPr id="1048781" name="内容占位符 4"/>
          <p:cNvSpPr>
            <a:spLocks noGrp="1"/>
          </p:cNvSpPr>
          <p:nvPr>
            <p:ph idx="1"/>
            <p:custDataLst>
              <p:tags r:id="rId9"/>
            </p:custDataLst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3600" dirty="0"/>
              <a:t>游戏主循环代码的总量为</a:t>
            </a:r>
            <a:r>
              <a:rPr lang="en-US" altLang="zh-CN" sz="3600" dirty="0"/>
              <a:t>2097</a:t>
            </a:r>
            <a:r>
              <a:rPr lang="zh-CN" altLang="en-US" sz="3600" dirty="0"/>
              <a:t>行。</a:t>
            </a:r>
            <a:endParaRPr lang="zh-CN" altLang="en-US" sz="3600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8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8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0" grpId="0"/>
      <p:bldP spid="104878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1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比赛总结</a:t>
            </a:r>
            <a:endParaRPr lang="zh-CN" altLang="en-US" dirty="0"/>
          </a:p>
        </p:txBody>
      </p:sp>
      <p:sp>
        <p:nvSpPr>
          <p:cNvPr id="1049713" name="文本框 3"/>
          <p:cNvSpPr txBox="1"/>
          <p:nvPr>
            <p:custDataLst>
              <p:tags r:id="rId2"/>
            </p:custDataLst>
          </p:nvPr>
        </p:nvSpPr>
        <p:spPr>
          <a:xfrm rot="863041">
            <a:off x="9032756" y="4324639"/>
            <a:ext cx="1678787" cy="1484340"/>
          </a:xfrm>
          <a:prstGeom prst="rect">
            <a:avLst/>
          </a:prstGeom>
          <a:noFill/>
        </p:spPr>
        <p:txBody>
          <a:bodyPr wrap="none" rtlCol="0">
            <a:prstTxWarp prst="textCascadeDown">
              <a:avLst>
                <a:gd name="adj" fmla="val 59780"/>
              </a:avLst>
            </a:prstTxWarp>
            <a:normAutofit/>
          </a:bodyPr>
          <a:lstStyle/>
          <a:p>
            <a:r>
              <a:rPr lang="en-US" altLang="zh-CN" sz="1400" b="1">
                <a:solidFill>
                  <a:schemeClr val="accent1"/>
                </a:solidFill>
              </a:rPr>
              <a:t>6</a:t>
            </a:r>
            <a:endParaRPr lang="en-US" altLang="zh-CN" sz="1400" b="1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4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MH_Other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flipH="1" flipV="1">
            <a:off x="1015606" y="2591746"/>
            <a:ext cx="109864" cy="3267878"/>
          </a:xfrm>
          <a:prstGeom prst="rect">
            <a:avLst/>
          </a:prstGeom>
        </p:spPr>
      </p:pic>
      <p:sp>
        <p:nvSpPr>
          <p:cNvPr id="1048791" name="MH_Other_5"/>
          <p:cNvSpPr/>
          <p:nvPr>
            <p:custDataLst>
              <p:tags r:id="rId3"/>
            </p:custDataLst>
          </p:nvPr>
        </p:nvSpPr>
        <p:spPr>
          <a:xfrm rot="5400000">
            <a:off x="1584435" y="2336596"/>
            <a:ext cx="345667" cy="342606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 sz="76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92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比赛总结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048793" name="内容占位符 3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7054532" y="2280285"/>
            <a:ext cx="4396339" cy="41957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队内分工的重要性：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，效率能够时刻保持快速的根本就在于在竞赛准备的过程中，先在队内做好了分工，然后项目进行的就比较的顺畅</a:t>
            </a:r>
            <a:r>
              <a:rPr lang="zh-CN" altLang="en-US" sz="20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。</a:t>
            </a:r>
            <a:endParaRPr lang="zh-CN" altLang="en-US" sz="20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48794" name="内容占位符 4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1643833" y="2211667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参赛要求的阅读：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因为没有先仔细阅读好音频格式的限制，导致后期音乐的格式和代码的修改又浪费了一段时间。</a:t>
            </a:r>
            <a:endParaRPr lang="zh-CN" altLang="en-US" sz="2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097157" name="MH_Other_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flipH="1" flipV="1">
            <a:off x="6315393" y="2591746"/>
            <a:ext cx="109864" cy="3267878"/>
          </a:xfrm>
          <a:prstGeom prst="rect">
            <a:avLst/>
          </a:prstGeom>
        </p:spPr>
      </p:pic>
      <p:sp>
        <p:nvSpPr>
          <p:cNvPr id="1048795" name="MH_Other_5"/>
          <p:cNvSpPr/>
          <p:nvPr>
            <p:custDataLst>
              <p:tags r:id="rId8"/>
            </p:custDataLst>
          </p:nvPr>
        </p:nvSpPr>
        <p:spPr>
          <a:xfrm rot="5400000">
            <a:off x="6884222" y="2336596"/>
            <a:ext cx="345667" cy="342606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 sz="76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4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4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4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4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4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4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4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4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4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48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48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48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2" grpId="0"/>
      <p:bldP spid="1048793" grpId="0" uiExpand="1" build="p"/>
      <p:bldP spid="104879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MH_Other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flipH="1" flipV="1">
            <a:off x="1015606" y="2591746"/>
            <a:ext cx="109864" cy="3267878"/>
          </a:xfrm>
          <a:prstGeom prst="rect">
            <a:avLst/>
          </a:prstGeom>
        </p:spPr>
      </p:pic>
      <p:sp>
        <p:nvSpPr>
          <p:cNvPr id="1048791" name="MH_Other_5"/>
          <p:cNvSpPr/>
          <p:nvPr>
            <p:custDataLst>
              <p:tags r:id="rId3"/>
            </p:custDataLst>
          </p:nvPr>
        </p:nvSpPr>
        <p:spPr>
          <a:xfrm rot="5400000">
            <a:off x="1584435" y="2336596"/>
            <a:ext cx="345667" cy="342606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 sz="76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92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比赛总结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1048793" name="内容占位符 3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</a:t>
            </a:r>
            <a:r>
              <a:rPr lang="zh-CN" altLang="en-US" dirty="0"/>
              <a:t>变量命名最好是有规律性的：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/>
              <a:t>变量命名具有规律性后，类似代码的编写时就会省出一大部分的时间。</a:t>
            </a:r>
            <a:endParaRPr lang="zh-CN" altLang="en-US" sz="2000" dirty="0"/>
          </a:p>
        </p:txBody>
      </p:sp>
      <p:pic>
        <p:nvPicPr>
          <p:cNvPr id="2097157" name="MH_Other_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flipH="1" flipV="1">
            <a:off x="6315393" y="2591746"/>
            <a:ext cx="109864" cy="3267878"/>
          </a:xfrm>
          <a:prstGeom prst="rect">
            <a:avLst/>
          </a:prstGeom>
        </p:spPr>
      </p:pic>
      <p:sp>
        <p:nvSpPr>
          <p:cNvPr id="1048795" name="MH_Other_5"/>
          <p:cNvSpPr/>
          <p:nvPr>
            <p:custDataLst>
              <p:tags r:id="rId7"/>
            </p:custDataLst>
          </p:nvPr>
        </p:nvSpPr>
        <p:spPr>
          <a:xfrm rot="5400000">
            <a:off x="6884222" y="2336596"/>
            <a:ext cx="345667" cy="342606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 sz="76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内容占位符 1"/>
          <p:cNvSpPr/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4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4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4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4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4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4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2" grpId="0"/>
      <p:bldP spid="104879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MH_Other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flipH="1" flipV="1">
            <a:off x="1015606" y="2591746"/>
            <a:ext cx="109864" cy="3267878"/>
          </a:xfrm>
          <a:prstGeom prst="rect">
            <a:avLst/>
          </a:prstGeom>
        </p:spPr>
      </p:pic>
      <p:sp>
        <p:nvSpPr>
          <p:cNvPr id="1048791" name="MH_Other_5"/>
          <p:cNvSpPr/>
          <p:nvPr>
            <p:custDataLst>
              <p:tags r:id="rId3"/>
            </p:custDataLst>
          </p:nvPr>
        </p:nvSpPr>
        <p:spPr>
          <a:xfrm rot="5400000">
            <a:off x="1584435" y="2336596"/>
            <a:ext cx="345667" cy="342606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 sz="76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792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比赛总结</a:t>
            </a:r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1048793" name="内容占位符 3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</a:t>
            </a:r>
            <a:r>
              <a:rPr lang="zh-CN" altLang="en-US" dirty="0"/>
              <a:t>代码注释的书写：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/>
              <a:t>在代码的编写过程中一定要时刻做好代码的注释，防止队友在修复问题中看不懂代码的书写。</a:t>
            </a:r>
            <a:endParaRPr lang="zh-CN" altLang="en-US" sz="2000" dirty="0"/>
          </a:p>
        </p:txBody>
      </p:sp>
      <p:sp>
        <p:nvSpPr>
          <p:cNvPr id="1048794" name="内容占位符 4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808288" y="2125307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使用继承函数：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/>
              <a:t>在代码编写的过程中，最好一开始就使用函数，这样可以大大缩减代码的长度，也可以使代码编写变得清晰简单起来。</a:t>
            </a:r>
            <a:endParaRPr lang="zh-CN" altLang="en-US" sz="2000" dirty="0"/>
          </a:p>
        </p:txBody>
      </p:sp>
      <p:pic>
        <p:nvPicPr>
          <p:cNvPr id="2097157" name="MH_Other_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flipH="1" flipV="1">
            <a:off x="6315393" y="2591746"/>
            <a:ext cx="109864" cy="3267878"/>
          </a:xfrm>
          <a:prstGeom prst="rect">
            <a:avLst/>
          </a:prstGeom>
        </p:spPr>
      </p:pic>
      <p:sp>
        <p:nvSpPr>
          <p:cNvPr id="1048795" name="MH_Other_5"/>
          <p:cNvSpPr/>
          <p:nvPr>
            <p:custDataLst>
              <p:tags r:id="rId8"/>
            </p:custDataLst>
          </p:nvPr>
        </p:nvSpPr>
        <p:spPr>
          <a:xfrm rot="5400000">
            <a:off x="6884222" y="2336596"/>
            <a:ext cx="345667" cy="342606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 sz="76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4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4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4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4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4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4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4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4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4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48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48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48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2" grpId="0"/>
      <p:bldP spid="1048793" grpId="0" uiExpand="1" build="p"/>
      <p:bldP spid="104879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1210126">
            <a:off x="2588351" y="2587906"/>
            <a:ext cx="1225207" cy="1951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感</a:t>
            </a:r>
            <a:endParaRPr lang="zh-CN" altLang="en-US" sz="4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904" name="矩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422379">
            <a:off x="4035876" y="2318656"/>
            <a:ext cx="1225207" cy="1951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谢</a:t>
            </a:r>
            <a:endParaRPr lang="zh-CN" altLang="en-US" sz="4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905" name="矩形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179011">
            <a:off x="5492089" y="2587906"/>
            <a:ext cx="1225207" cy="1951437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聆</a:t>
            </a:r>
            <a:endParaRPr lang="zh-CN" altLang="en-US" sz="4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906" name="矩形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352131">
            <a:off x="6928449" y="2318657"/>
            <a:ext cx="1227677" cy="1951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听</a:t>
            </a:r>
            <a:endParaRPr lang="zh-CN" altLang="en-US" sz="4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907" name="矩形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1112894">
            <a:off x="8375973" y="2587906"/>
            <a:ext cx="1227677" cy="1951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方正中倩_GBK"/>
              </a:rPr>
              <a:t>~</a:t>
            </a:r>
            <a:endParaRPr lang="zh-CN" altLang="en-US" sz="4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方正中倩_GBK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3" grpId="0" animBg="1"/>
      <p:bldP spid="1048903" grpId="1" animBg="1"/>
      <p:bldP spid="1048904" grpId="0" animBg="1"/>
      <p:bldP spid="1048904" grpId="1" animBg="1"/>
      <p:bldP spid="1048905" grpId="0" animBg="1"/>
      <p:bldP spid="1048905" grpId="1" animBg="1"/>
      <p:bldP spid="1048906" grpId="0" animBg="1"/>
      <p:bldP spid="1048906" grpId="1" animBg="1"/>
      <p:bldP spid="1048907" grpId="0" animBg="1"/>
      <p:bldP spid="104890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12"/>
          <p:cNvGrpSpPr/>
          <p:nvPr>
            <p:custDataLst>
              <p:tags r:id="rId1"/>
            </p:custDataLst>
          </p:nvPr>
        </p:nvGrpSpPr>
        <p:grpSpPr>
          <a:xfrm>
            <a:off x="1700779" y="2512519"/>
            <a:ext cx="4352039" cy="789904"/>
            <a:chOff x="742476" y="2367341"/>
            <a:chExt cx="4352039" cy="789904"/>
          </a:xfrm>
        </p:grpSpPr>
        <p:sp>
          <p:nvSpPr>
            <p:cNvPr id="1048630" name="MH_Number_1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42476" y="2367341"/>
              <a:ext cx="665858" cy="7680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latin typeface="+mn-lt"/>
                  <a:ea typeface="+mn-ea"/>
                </a:rPr>
                <a:t>1</a:t>
              </a:r>
              <a:endParaRPr lang="en-US" altLang="zh-CN" sz="3200">
                <a:latin typeface="+mn-lt"/>
                <a:ea typeface="+mn-ea"/>
              </a:endParaRPr>
            </a:p>
          </p:txBody>
        </p:sp>
        <p:sp>
          <p:nvSpPr>
            <p:cNvPr id="1048631" name="MH_Entry_1"/>
            <p:cNvSpPr/>
            <p:nvPr>
              <p:custDataLst>
                <p:tags r:id="rId3"/>
              </p:custDataLst>
            </p:nvPr>
          </p:nvSpPr>
          <p:spPr>
            <a:xfrm>
              <a:off x="1435658" y="2389218"/>
              <a:ext cx="3453583" cy="6693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0" rIns="0" bIns="0" anchor="ctr">
              <a:normAutofit/>
            </a:bodyPr>
            <a:lstStyle/>
            <a:p>
              <a:r>
                <a:rPr lang="zh-CN" altLang="en-US" spc="63" dirty="0">
                  <a:solidFill>
                    <a:srgbClr val="FFFFFF"/>
                  </a:solidFill>
                </a:rPr>
                <a:t>团队成员及分工</a:t>
              </a:r>
              <a:endParaRPr lang="zh-CN" altLang="en-US" spc="63" dirty="0">
                <a:solidFill>
                  <a:srgbClr val="FFFFFF"/>
                </a:solidFill>
              </a:endParaRPr>
            </a:p>
          </p:txBody>
        </p:sp>
        <p:cxnSp>
          <p:nvCxnSpPr>
            <p:cNvPr id="3145730" name="MH_Others_1"/>
            <p:cNvCxnSpPr/>
            <p:nvPr>
              <p:custDataLst>
                <p:tags r:id="rId4"/>
              </p:custDataLst>
            </p:nvPr>
          </p:nvCxnSpPr>
          <p:spPr>
            <a:xfrm>
              <a:off x="890237" y="3157245"/>
              <a:ext cx="4204278" cy="0"/>
            </a:xfrm>
            <a:prstGeom prst="line">
              <a:avLst/>
            </a:prstGeom>
            <a:ln w="31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17"/>
          <p:cNvGrpSpPr/>
          <p:nvPr>
            <p:custDataLst>
              <p:tags r:id="rId5"/>
            </p:custDataLst>
          </p:nvPr>
        </p:nvGrpSpPr>
        <p:grpSpPr>
          <a:xfrm>
            <a:off x="6139182" y="4593141"/>
            <a:ext cx="4352039" cy="789904"/>
            <a:chOff x="742476" y="3594551"/>
            <a:chExt cx="4352039" cy="789904"/>
          </a:xfrm>
        </p:grpSpPr>
        <p:sp>
          <p:nvSpPr>
            <p:cNvPr id="1048632" name="MH_Number_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42476" y="3594551"/>
              <a:ext cx="665858" cy="7680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latin typeface="+mn-lt"/>
                  <a:ea typeface="+mn-ea"/>
                </a:rPr>
                <a:t>2</a:t>
              </a:r>
              <a:endParaRPr lang="en-US" altLang="zh-CN" sz="3200">
                <a:latin typeface="+mn-lt"/>
                <a:ea typeface="+mn-ea"/>
              </a:endParaRPr>
            </a:p>
          </p:txBody>
        </p:sp>
        <p:sp>
          <p:nvSpPr>
            <p:cNvPr id="1048633" name="MH_Entry_2"/>
            <p:cNvSpPr/>
            <p:nvPr>
              <p:custDataLst>
                <p:tags r:id="rId7"/>
              </p:custDataLst>
            </p:nvPr>
          </p:nvSpPr>
          <p:spPr>
            <a:xfrm>
              <a:off x="1435658" y="3616428"/>
              <a:ext cx="3453583" cy="6693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0" rIns="0" bIns="0" anchor="ctr">
              <a:normAutofit/>
            </a:bodyPr>
            <a:lstStyle/>
            <a:p>
              <a:r>
                <a:rPr lang="zh-CN" altLang="en-US" spc="63" dirty="0">
                  <a:solidFill>
                    <a:srgbClr val="FFFFFF"/>
                  </a:solidFill>
                </a:rPr>
                <a:t>作品介绍</a:t>
              </a:r>
              <a:endParaRPr lang="zh-CN" altLang="en-US" spc="63" dirty="0">
                <a:solidFill>
                  <a:srgbClr val="FFFFFF"/>
                </a:solidFill>
              </a:endParaRPr>
            </a:p>
          </p:txBody>
        </p:sp>
        <p:cxnSp>
          <p:nvCxnSpPr>
            <p:cNvPr id="3145731" name="MH_Others_2"/>
            <p:cNvCxnSpPr/>
            <p:nvPr>
              <p:custDataLst>
                <p:tags r:id="rId8"/>
              </p:custDataLst>
            </p:nvPr>
          </p:nvCxnSpPr>
          <p:spPr>
            <a:xfrm>
              <a:off x="890237" y="4384455"/>
              <a:ext cx="4204278" cy="0"/>
            </a:xfrm>
            <a:prstGeom prst="line">
              <a:avLst/>
            </a:prstGeom>
            <a:ln w="31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34" name="MH_Others_3"/>
          <p:cNvSpPr txBox="1"/>
          <p:nvPr>
            <p:custDataLst>
              <p:tags r:id="rId9"/>
            </p:custDataLst>
          </p:nvPr>
        </p:nvSpPr>
        <p:spPr>
          <a:xfrm>
            <a:off x="4361228" y="1215364"/>
            <a:ext cx="3469544" cy="476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000" dirty="0">
                <a:solidFill>
                  <a:srgbClr val="B2B2B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CONTENTS</a:t>
            </a:r>
            <a:endParaRPr lang="zh-CN" altLang="en-US" sz="2000" dirty="0">
              <a:solidFill>
                <a:srgbClr val="B2B2B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635" name="MH_Others_3"/>
          <p:cNvSpPr txBox="1"/>
          <p:nvPr>
            <p:custDataLst>
              <p:tags r:id="rId10"/>
            </p:custDataLst>
          </p:nvPr>
        </p:nvSpPr>
        <p:spPr>
          <a:xfrm>
            <a:off x="4361228" y="242597"/>
            <a:ext cx="3469544" cy="10579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目录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 8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1"/>
                </a:solidFill>
              </a:rPr>
              <a:t>团队成员及分工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835" y="2362200"/>
            <a:ext cx="105156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姚子豪——游戏设计，代码编写，测试，</a:t>
            </a:r>
            <a:endParaRPr lang="zh-CN" altLang="en-US" sz="32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l"/>
            <a:r>
              <a:rPr lang="zh-CN" altLang="en-US" sz="32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周梦圆——游戏设计，界面美工</a:t>
            </a:r>
            <a:endParaRPr lang="zh-CN" altLang="en-US" sz="32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l"/>
            <a:r>
              <a:rPr lang="zh-CN" altLang="en-US" sz="32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马德粮——游戏设计，测试，游戏内容，产品介绍（视频）</a:t>
            </a:r>
            <a:endParaRPr lang="zh-CN" altLang="en-US" sz="32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l"/>
            <a:r>
              <a:rPr lang="zh-CN" altLang="en-US" sz="32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卢宁宁——游戏设计，代码编写，测试，</a:t>
            </a:r>
            <a:r>
              <a:rPr lang="zh-CN" altLang="en-US" sz="32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产品介绍(演讲)</a:t>
            </a:r>
            <a:endParaRPr lang="zh-CN" altLang="en-US" sz="32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l"/>
            <a:r>
              <a:rPr lang="zh-CN" altLang="en-US" sz="32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李金枝——游戏设计，界面美工，游戏内容</a:t>
            </a:r>
            <a:endParaRPr lang="zh-CN" altLang="en-US" sz="32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2"/>
          <p:cNvGrpSpPr/>
          <p:nvPr>
            <p:custDataLst>
              <p:tags r:id="rId1"/>
            </p:custDataLst>
          </p:nvPr>
        </p:nvGrpSpPr>
        <p:grpSpPr>
          <a:xfrm>
            <a:off x="1077322" y="2279590"/>
            <a:ext cx="4662923" cy="702488"/>
            <a:chOff x="826350" y="3169425"/>
            <a:chExt cx="3885350" cy="585343"/>
          </a:xfrm>
        </p:grpSpPr>
        <p:sp>
          <p:nvSpPr>
            <p:cNvPr id="1048762" name="MH_Other_1"/>
            <p:cNvSpPr/>
            <p:nvPr>
              <p:custDataLst>
                <p:tags r:id="rId2"/>
              </p:custDataLst>
            </p:nvPr>
          </p:nvSpPr>
          <p:spPr>
            <a:xfrm>
              <a:off x="826350" y="316942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/>
              <a:r>
                <a:rPr lang="en-US" altLang="zh-CN" sz="3200" dirty="0" err="1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1</a:t>
              </a:r>
              <a:endParaRPr lang="en-US" altLang="zh-CN" sz="32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4876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536700" y="3196940"/>
              <a:ext cx="3175000" cy="557828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/>
              <a:r>
                <a:rPr lang="zh-CN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创作思路</a:t>
              </a:r>
              <a:endParaRPr lang="da-DK" altLang="zh-CN" kern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5" name="组合 19"/>
          <p:cNvGrpSpPr/>
          <p:nvPr>
            <p:custDataLst>
              <p:tags r:id="rId4"/>
            </p:custDataLst>
          </p:nvPr>
        </p:nvGrpSpPr>
        <p:grpSpPr>
          <a:xfrm>
            <a:off x="6451755" y="2275150"/>
            <a:ext cx="4662923" cy="702488"/>
            <a:chOff x="826350" y="3169425"/>
            <a:chExt cx="3885350" cy="585343"/>
          </a:xfrm>
        </p:grpSpPr>
        <p:sp>
          <p:nvSpPr>
            <p:cNvPr id="1048764" name="MH_Other_1"/>
            <p:cNvSpPr/>
            <p:nvPr>
              <p:custDataLst>
                <p:tags r:id="rId5"/>
              </p:custDataLst>
            </p:nvPr>
          </p:nvSpPr>
          <p:spPr>
            <a:xfrm>
              <a:off x="826350" y="316942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/>
              <a:r>
                <a:rPr lang="en-US" altLang="zh-CN" sz="3200" dirty="0" err="1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2</a:t>
              </a:r>
              <a:endParaRPr lang="en-US" altLang="zh-CN" sz="32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48765" name="MH_SubTitle_1"/>
            <p:cNvSpPr/>
            <p:nvPr>
              <p:custDataLst>
                <p:tags r:id="rId6"/>
              </p:custDataLst>
            </p:nvPr>
          </p:nvSpPr>
          <p:spPr>
            <a:xfrm>
              <a:off x="1536700" y="3196940"/>
              <a:ext cx="3175000" cy="557828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/>
              <a:r>
                <a:rPr lang="zh-CN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作品内容简介</a:t>
              </a:r>
              <a:endParaRPr lang="da-DK" altLang="zh-CN" kern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组合 22"/>
          <p:cNvGrpSpPr/>
          <p:nvPr>
            <p:custDataLst>
              <p:tags r:id="rId7"/>
            </p:custDataLst>
          </p:nvPr>
        </p:nvGrpSpPr>
        <p:grpSpPr>
          <a:xfrm>
            <a:off x="1077322" y="3809692"/>
            <a:ext cx="4662923" cy="702488"/>
            <a:chOff x="826350" y="3169425"/>
            <a:chExt cx="3885350" cy="585343"/>
          </a:xfrm>
        </p:grpSpPr>
        <p:sp>
          <p:nvSpPr>
            <p:cNvPr id="1048766" name="MH_Other_1"/>
            <p:cNvSpPr/>
            <p:nvPr>
              <p:custDataLst>
                <p:tags r:id="rId8"/>
              </p:custDataLst>
            </p:nvPr>
          </p:nvSpPr>
          <p:spPr>
            <a:xfrm>
              <a:off x="826350" y="316942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/>
              <a:r>
                <a:rPr lang="en-US" altLang="zh-CN" sz="3200" dirty="0" err="1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3</a:t>
              </a:r>
              <a:endParaRPr lang="en-US" altLang="zh-CN" sz="32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48767" name="MH_SubTitle_1"/>
            <p:cNvSpPr/>
            <p:nvPr>
              <p:custDataLst>
                <p:tags r:id="rId9"/>
              </p:custDataLst>
            </p:nvPr>
          </p:nvSpPr>
          <p:spPr>
            <a:xfrm>
              <a:off x="1536700" y="3196940"/>
              <a:ext cx="3175000" cy="557828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/>
              <a:r>
                <a:rPr lang="zh-CN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作品创意亮点</a:t>
              </a:r>
              <a:endParaRPr lang="da-DK" altLang="zh-CN" kern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7" name="组合 25"/>
          <p:cNvGrpSpPr/>
          <p:nvPr>
            <p:custDataLst>
              <p:tags r:id="rId10"/>
            </p:custDataLst>
          </p:nvPr>
        </p:nvGrpSpPr>
        <p:grpSpPr>
          <a:xfrm>
            <a:off x="6451755" y="3805250"/>
            <a:ext cx="4662923" cy="702488"/>
            <a:chOff x="826350" y="3169425"/>
            <a:chExt cx="3885350" cy="585343"/>
          </a:xfrm>
        </p:grpSpPr>
        <p:sp>
          <p:nvSpPr>
            <p:cNvPr id="1048768" name="MH_Other_1"/>
            <p:cNvSpPr/>
            <p:nvPr>
              <p:custDataLst>
                <p:tags r:id="rId11"/>
              </p:custDataLst>
            </p:nvPr>
          </p:nvSpPr>
          <p:spPr>
            <a:xfrm>
              <a:off x="826350" y="316942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/>
              <a:r>
                <a:rPr lang="en-US" altLang="zh-CN" sz="3200" dirty="0" err="1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4</a:t>
              </a:r>
              <a:endParaRPr lang="en-US" altLang="zh-CN" sz="32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48769" name="MH_SubTitle_1"/>
            <p:cNvSpPr/>
            <p:nvPr>
              <p:custDataLst>
                <p:tags r:id="rId12"/>
              </p:custDataLst>
            </p:nvPr>
          </p:nvSpPr>
          <p:spPr>
            <a:xfrm>
              <a:off x="1536700" y="3196940"/>
              <a:ext cx="3175000" cy="557828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/>
              <a:r>
                <a:rPr lang="zh-CN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核心算法</a:t>
              </a:r>
              <a:endParaRPr lang="da-DK" altLang="zh-CN" kern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8" name="组合 28"/>
          <p:cNvGrpSpPr/>
          <p:nvPr>
            <p:custDataLst>
              <p:tags r:id="rId13"/>
            </p:custDataLst>
          </p:nvPr>
        </p:nvGrpSpPr>
        <p:grpSpPr>
          <a:xfrm>
            <a:off x="1077322" y="5339792"/>
            <a:ext cx="4662923" cy="702488"/>
            <a:chOff x="826350" y="3169425"/>
            <a:chExt cx="3885350" cy="585343"/>
          </a:xfrm>
        </p:grpSpPr>
        <p:sp>
          <p:nvSpPr>
            <p:cNvPr id="1048770" name="MH_Other_1"/>
            <p:cNvSpPr/>
            <p:nvPr>
              <p:custDataLst>
                <p:tags r:id="rId14"/>
              </p:custDataLst>
            </p:nvPr>
          </p:nvSpPr>
          <p:spPr>
            <a:xfrm>
              <a:off x="826350" y="316942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/>
              <a:r>
                <a:rPr lang="en-US" altLang="zh-CN" sz="3200" dirty="0" err="1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5</a:t>
              </a:r>
              <a:endParaRPr lang="en-US" altLang="zh-CN" sz="32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48771" name="MH_SubTitle_1"/>
            <p:cNvSpPr/>
            <p:nvPr>
              <p:custDataLst>
                <p:tags r:id="rId15"/>
              </p:custDataLst>
            </p:nvPr>
          </p:nvSpPr>
          <p:spPr>
            <a:xfrm>
              <a:off x="1536700" y="3196940"/>
              <a:ext cx="3175000" cy="557828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/>
              <a:r>
                <a:rPr lang="zh-CN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代码量</a:t>
              </a:r>
              <a:endParaRPr lang="da-DK" altLang="zh-CN" kern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9" name="组合 31"/>
          <p:cNvGrpSpPr/>
          <p:nvPr>
            <p:custDataLst>
              <p:tags r:id="rId16"/>
            </p:custDataLst>
          </p:nvPr>
        </p:nvGrpSpPr>
        <p:grpSpPr>
          <a:xfrm>
            <a:off x="6451755" y="5335350"/>
            <a:ext cx="4662923" cy="702488"/>
            <a:chOff x="826350" y="3169425"/>
            <a:chExt cx="3885350" cy="585343"/>
          </a:xfrm>
        </p:grpSpPr>
        <p:sp>
          <p:nvSpPr>
            <p:cNvPr id="1048772" name="MH_Other_1"/>
            <p:cNvSpPr/>
            <p:nvPr>
              <p:custDataLst>
                <p:tags r:id="rId17"/>
              </p:custDataLst>
            </p:nvPr>
          </p:nvSpPr>
          <p:spPr>
            <a:xfrm>
              <a:off x="826350" y="3169425"/>
              <a:ext cx="418868" cy="585343"/>
            </a:xfrm>
            <a:custGeom>
              <a:avLst/>
              <a:gdLst>
                <a:gd name="connsiteX0" fmla="*/ 1102816 w 1383856"/>
                <a:gd name="connsiteY0" fmla="*/ 0 h 1933849"/>
                <a:gd name="connsiteX1" fmla="*/ 1383856 w 1383856"/>
                <a:gd name="connsiteY1" fmla="*/ 372951 h 1933849"/>
                <a:gd name="connsiteX2" fmla="*/ 1331288 w 1383856"/>
                <a:gd name="connsiteY2" fmla="*/ 372951 h 1933849"/>
                <a:gd name="connsiteX3" fmla="*/ 1094554 w 1383856"/>
                <a:gd name="connsiteY3" fmla="*/ 58794 h 1933849"/>
                <a:gd name="connsiteX4" fmla="*/ 58794 w 1383856"/>
                <a:gd name="connsiteY4" fmla="*/ 839295 h 1933849"/>
                <a:gd name="connsiteX5" fmla="*/ 839295 w 1383856"/>
                <a:gd name="connsiteY5" fmla="*/ 1875055 h 1933849"/>
                <a:gd name="connsiteX6" fmla="*/ 1256196 w 1383856"/>
                <a:gd name="connsiteY6" fmla="*/ 1560897 h 1933849"/>
                <a:gd name="connsiteX7" fmla="*/ 1325955 w 1383856"/>
                <a:gd name="connsiteY7" fmla="*/ 1560897 h 1933849"/>
                <a:gd name="connsiteX8" fmla="*/ 831032 w 1383856"/>
                <a:gd name="connsiteY8" fmla="*/ 1933849 h 1933849"/>
                <a:gd name="connsiteX9" fmla="*/ 0 w 1383856"/>
                <a:gd name="connsiteY9" fmla="*/ 831032 h 19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56" h="1933849">
                  <a:moveTo>
                    <a:pt x="1102816" y="0"/>
                  </a:moveTo>
                  <a:lnTo>
                    <a:pt x="1383856" y="372951"/>
                  </a:lnTo>
                  <a:lnTo>
                    <a:pt x="1331288" y="372951"/>
                  </a:lnTo>
                  <a:lnTo>
                    <a:pt x="1094554" y="58794"/>
                  </a:lnTo>
                  <a:lnTo>
                    <a:pt x="58794" y="839295"/>
                  </a:lnTo>
                  <a:lnTo>
                    <a:pt x="839295" y="1875055"/>
                  </a:lnTo>
                  <a:lnTo>
                    <a:pt x="1256196" y="1560897"/>
                  </a:lnTo>
                  <a:lnTo>
                    <a:pt x="1325955" y="1560897"/>
                  </a:lnTo>
                  <a:lnTo>
                    <a:pt x="831032" y="1933849"/>
                  </a:lnTo>
                  <a:lnTo>
                    <a:pt x="0" y="831032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237758" tIns="0" rIns="0" bIns="0" anchor="ctr">
              <a:normAutofit/>
            </a:bodyPr>
            <a:lstStyle/>
            <a:p>
              <a:pPr algn="r"/>
              <a:r>
                <a:rPr lang="en-US" altLang="zh-CN" sz="3200" dirty="0" err="1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6</a:t>
              </a:r>
              <a:endParaRPr lang="en-US" altLang="zh-CN" sz="32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48773" name="MH_SubTitle_1"/>
            <p:cNvSpPr/>
            <p:nvPr>
              <p:custDataLst>
                <p:tags r:id="rId18"/>
              </p:custDataLst>
            </p:nvPr>
          </p:nvSpPr>
          <p:spPr>
            <a:xfrm>
              <a:off x="1536700" y="3196940"/>
              <a:ext cx="3175000" cy="557828"/>
            </a:xfrm>
            <a:prstGeom prst="rect">
              <a:avLst/>
            </a:prstGeom>
          </p:spPr>
          <p:txBody>
            <a:bodyPr lIns="0" tIns="0" rIns="0" bIns="0" anchor="ctr">
              <a:normAutofit/>
            </a:bodyPr>
            <a:lstStyle/>
            <a:p>
              <a:pPr algn="just"/>
              <a:r>
                <a:rPr lang="zh-CN" altLang="zh-CN" kern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比赛总结</a:t>
              </a:r>
              <a:endParaRPr lang="da-DK" altLang="zh-CN" kern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48774" name="文本框 1"/>
          <p:cNvSpPr txBox="1"/>
          <p:nvPr>
            <p:custDataLst>
              <p:tags r:id="rId19"/>
            </p:custDataLst>
          </p:nvPr>
        </p:nvSpPr>
        <p:spPr>
          <a:xfrm>
            <a:off x="838800" y="8712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defTabSz="295275">
              <a:lnSpc>
                <a:spcPct val="90000"/>
              </a:lnSpc>
              <a:spcBef>
                <a:spcPct val="0"/>
              </a:spcBef>
              <a:buNone/>
              <a:defRPr sz="2800" b="1" i="0" baseline="0">
                <a:solidFill>
                  <a:srgbClr val="00BE9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作品介绍</a:t>
            </a:r>
            <a:endParaRPr lang="zh-CN" altLang="en-US" sz="3600" dirty="0"/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4915800" y="1891459"/>
            <a:ext cx="5963694" cy="4285503"/>
            <a:chOff x="4598559" y="2592993"/>
            <a:chExt cx="3734103" cy="2683322"/>
          </a:xfrm>
        </p:grpSpPr>
        <p:pic>
          <p:nvPicPr>
            <p:cNvPr id="10" name="MH_Other_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 flipV="1">
              <a:off x="4598559" y="2592993"/>
              <a:ext cx="61876" cy="1840492"/>
            </a:xfrm>
            <a:prstGeom prst="rect">
              <a:avLst/>
            </a:prstGeom>
          </p:spPr>
        </p:pic>
        <p:pic>
          <p:nvPicPr>
            <p:cNvPr id="21" name="MH_Other_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 flipV="1">
              <a:off x="4798551" y="3211910"/>
              <a:ext cx="67855" cy="2018335"/>
            </a:xfrm>
            <a:prstGeom prst="rect">
              <a:avLst/>
            </a:prstGeom>
          </p:spPr>
        </p:pic>
        <p:sp>
          <p:nvSpPr>
            <p:cNvPr id="15" name="MH_Other_4"/>
            <p:cNvSpPr/>
            <p:nvPr>
              <p:custDataLst>
                <p:tags r:id="rId6"/>
              </p:custDataLst>
            </p:nvPr>
          </p:nvSpPr>
          <p:spPr>
            <a:xfrm flipH="1">
              <a:off x="8139704" y="5081635"/>
              <a:ext cx="192958" cy="194680"/>
            </a:xfrm>
            <a:custGeom>
              <a:avLst/>
              <a:gdLst>
                <a:gd name="connsiteX0" fmla="*/ 0 w 124620"/>
                <a:gd name="connsiteY0" fmla="*/ 0 h 124620"/>
                <a:gd name="connsiteX1" fmla="*/ 40085 w 124620"/>
                <a:gd name="connsiteY1" fmla="*/ 0 h 124620"/>
                <a:gd name="connsiteX2" fmla="*/ 40085 w 124620"/>
                <a:gd name="connsiteY2" fmla="*/ 87710 h 124620"/>
                <a:gd name="connsiteX3" fmla="*/ 124620 w 124620"/>
                <a:gd name="connsiteY3" fmla="*/ 87710 h 124620"/>
                <a:gd name="connsiteX4" fmla="*/ 124620 w 124620"/>
                <a:gd name="connsiteY4" fmla="*/ 124620 h 124620"/>
                <a:gd name="connsiteX5" fmla="*/ 0 w 124620"/>
                <a:gd name="connsiteY5" fmla="*/ 124620 h 124620"/>
                <a:gd name="connsiteX6" fmla="*/ 0 w 124620"/>
                <a:gd name="connsiteY6" fmla="*/ 0 h 124620"/>
                <a:gd name="connsiteX0-1" fmla="*/ 10901 w 135521"/>
                <a:gd name="connsiteY0-2" fmla="*/ 0 h 135375"/>
                <a:gd name="connsiteX1-3" fmla="*/ 50986 w 135521"/>
                <a:gd name="connsiteY1-4" fmla="*/ 0 h 135375"/>
                <a:gd name="connsiteX2-5" fmla="*/ 50986 w 135521"/>
                <a:gd name="connsiteY2-6" fmla="*/ 87710 h 135375"/>
                <a:gd name="connsiteX3-7" fmla="*/ 135521 w 135521"/>
                <a:gd name="connsiteY3-8" fmla="*/ 87710 h 135375"/>
                <a:gd name="connsiteX4-9" fmla="*/ 135521 w 135521"/>
                <a:gd name="connsiteY4-10" fmla="*/ 124620 h 135375"/>
                <a:gd name="connsiteX5-11" fmla="*/ 10901 w 135521"/>
                <a:gd name="connsiteY5-12" fmla="*/ 124620 h 135375"/>
                <a:gd name="connsiteX6-13" fmla="*/ 10901 w 135521"/>
                <a:gd name="connsiteY6-14" fmla="*/ 0 h 135375"/>
                <a:gd name="connsiteX0-15" fmla="*/ 10901 w 135521"/>
                <a:gd name="connsiteY0-16" fmla="*/ 0 h 135375"/>
                <a:gd name="connsiteX1-17" fmla="*/ 50986 w 135521"/>
                <a:gd name="connsiteY1-18" fmla="*/ 0 h 135375"/>
                <a:gd name="connsiteX2-19" fmla="*/ 50986 w 135521"/>
                <a:gd name="connsiteY2-20" fmla="*/ 87710 h 135375"/>
                <a:gd name="connsiteX3-21" fmla="*/ 135521 w 135521"/>
                <a:gd name="connsiteY3-22" fmla="*/ 87710 h 135375"/>
                <a:gd name="connsiteX4-23" fmla="*/ 135521 w 135521"/>
                <a:gd name="connsiteY4-24" fmla="*/ 124620 h 135375"/>
                <a:gd name="connsiteX5-25" fmla="*/ 10901 w 135521"/>
                <a:gd name="connsiteY5-26" fmla="*/ 124620 h 135375"/>
                <a:gd name="connsiteX6-27" fmla="*/ 10901 w 135521"/>
                <a:gd name="connsiteY6-28" fmla="*/ 0 h 135375"/>
                <a:gd name="connsiteX0-29" fmla="*/ 10901 w 135521"/>
                <a:gd name="connsiteY0-30" fmla="*/ 0 h 135375"/>
                <a:gd name="connsiteX1-31" fmla="*/ 50986 w 135521"/>
                <a:gd name="connsiteY1-32" fmla="*/ 87710 h 135375"/>
                <a:gd name="connsiteX2-33" fmla="*/ 135521 w 135521"/>
                <a:gd name="connsiteY2-34" fmla="*/ 87710 h 135375"/>
                <a:gd name="connsiteX3-35" fmla="*/ 135521 w 135521"/>
                <a:gd name="connsiteY3-36" fmla="*/ 124620 h 135375"/>
                <a:gd name="connsiteX4-37" fmla="*/ 10901 w 135521"/>
                <a:gd name="connsiteY4-38" fmla="*/ 124620 h 135375"/>
                <a:gd name="connsiteX5-39" fmla="*/ 10901 w 135521"/>
                <a:gd name="connsiteY5-40" fmla="*/ 0 h 135375"/>
                <a:gd name="connsiteX0-41" fmla="*/ 10901 w 135521"/>
                <a:gd name="connsiteY0-42" fmla="*/ 0 h 135375"/>
                <a:gd name="connsiteX1-43" fmla="*/ 50986 w 135521"/>
                <a:gd name="connsiteY1-44" fmla="*/ 87710 h 135375"/>
                <a:gd name="connsiteX2-45" fmla="*/ 135521 w 135521"/>
                <a:gd name="connsiteY2-46" fmla="*/ 124620 h 135375"/>
                <a:gd name="connsiteX3-47" fmla="*/ 10901 w 135521"/>
                <a:gd name="connsiteY3-48" fmla="*/ 124620 h 135375"/>
                <a:gd name="connsiteX4-49" fmla="*/ 10901 w 135521"/>
                <a:gd name="connsiteY4-50" fmla="*/ 0 h 135375"/>
                <a:gd name="connsiteX0-51" fmla="*/ 10901 w 135521"/>
                <a:gd name="connsiteY0-52" fmla="*/ 0 h 135375"/>
                <a:gd name="connsiteX1-53" fmla="*/ 39080 w 135521"/>
                <a:gd name="connsiteY1-54" fmla="*/ 101997 h 135375"/>
                <a:gd name="connsiteX2-55" fmla="*/ 135521 w 135521"/>
                <a:gd name="connsiteY2-56" fmla="*/ 124620 h 135375"/>
                <a:gd name="connsiteX3-57" fmla="*/ 10901 w 135521"/>
                <a:gd name="connsiteY3-58" fmla="*/ 124620 h 135375"/>
                <a:gd name="connsiteX4-59" fmla="*/ 10901 w 135521"/>
                <a:gd name="connsiteY4-60" fmla="*/ 0 h 135375"/>
              </a:gdLst>
              <a:ahLst/>
              <a:cxnLst>
                <a:cxn ang="0">
                  <a:pos x="connsiteX0-51" y="connsiteY0-52"/>
                </a:cxn>
                <a:cxn ang="0">
                  <a:pos x="connsiteX1-53" y="connsiteY1-54"/>
                </a:cxn>
                <a:cxn ang="0">
                  <a:pos x="connsiteX2-55" y="connsiteY2-56"/>
                </a:cxn>
                <a:cxn ang="0">
                  <a:pos x="connsiteX3-57" y="connsiteY3-58"/>
                </a:cxn>
                <a:cxn ang="0">
                  <a:pos x="connsiteX4-59" y="connsiteY4-60"/>
                </a:cxn>
              </a:cxnLst>
              <a:rect l="l" t="t" r="r" b="b"/>
              <a:pathLst>
                <a:path w="135521" h="135375">
                  <a:moveTo>
                    <a:pt x="10901" y="0"/>
                  </a:moveTo>
                  <a:lnTo>
                    <a:pt x="39080" y="101997"/>
                  </a:lnTo>
                  <a:lnTo>
                    <a:pt x="135521" y="124620"/>
                  </a:lnTo>
                  <a:cubicBezTo>
                    <a:pt x="114751" y="130772"/>
                    <a:pt x="31671" y="145390"/>
                    <a:pt x="10901" y="124620"/>
                  </a:cubicBezTo>
                  <a:cubicBezTo>
                    <a:pt x="-9869" y="103850"/>
                    <a:pt x="4220" y="20770"/>
                    <a:pt x="10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MH_Other_5"/>
            <p:cNvSpPr/>
            <p:nvPr>
              <p:custDataLst>
                <p:tags r:id="rId7"/>
              </p:custDataLst>
            </p:nvPr>
          </p:nvSpPr>
          <p:spPr>
            <a:xfrm rot="5400000">
              <a:off x="5300029" y="2719049"/>
              <a:ext cx="194682" cy="192958"/>
            </a:xfrm>
            <a:custGeom>
              <a:avLst/>
              <a:gdLst>
                <a:gd name="connsiteX0" fmla="*/ 0 w 124620"/>
                <a:gd name="connsiteY0" fmla="*/ 0 h 124620"/>
                <a:gd name="connsiteX1" fmla="*/ 40085 w 124620"/>
                <a:gd name="connsiteY1" fmla="*/ 0 h 124620"/>
                <a:gd name="connsiteX2" fmla="*/ 40085 w 124620"/>
                <a:gd name="connsiteY2" fmla="*/ 87710 h 124620"/>
                <a:gd name="connsiteX3" fmla="*/ 124620 w 124620"/>
                <a:gd name="connsiteY3" fmla="*/ 87710 h 124620"/>
                <a:gd name="connsiteX4" fmla="*/ 124620 w 124620"/>
                <a:gd name="connsiteY4" fmla="*/ 124620 h 124620"/>
                <a:gd name="connsiteX5" fmla="*/ 0 w 124620"/>
                <a:gd name="connsiteY5" fmla="*/ 124620 h 124620"/>
                <a:gd name="connsiteX6" fmla="*/ 0 w 124620"/>
                <a:gd name="connsiteY6" fmla="*/ 0 h 124620"/>
                <a:gd name="connsiteX0-1" fmla="*/ 10901 w 135521"/>
                <a:gd name="connsiteY0-2" fmla="*/ 0 h 135375"/>
                <a:gd name="connsiteX1-3" fmla="*/ 50986 w 135521"/>
                <a:gd name="connsiteY1-4" fmla="*/ 0 h 135375"/>
                <a:gd name="connsiteX2-5" fmla="*/ 50986 w 135521"/>
                <a:gd name="connsiteY2-6" fmla="*/ 87710 h 135375"/>
                <a:gd name="connsiteX3-7" fmla="*/ 135521 w 135521"/>
                <a:gd name="connsiteY3-8" fmla="*/ 87710 h 135375"/>
                <a:gd name="connsiteX4-9" fmla="*/ 135521 w 135521"/>
                <a:gd name="connsiteY4-10" fmla="*/ 124620 h 135375"/>
                <a:gd name="connsiteX5-11" fmla="*/ 10901 w 135521"/>
                <a:gd name="connsiteY5-12" fmla="*/ 124620 h 135375"/>
                <a:gd name="connsiteX6-13" fmla="*/ 10901 w 135521"/>
                <a:gd name="connsiteY6-14" fmla="*/ 0 h 135375"/>
                <a:gd name="connsiteX0-15" fmla="*/ 10901 w 135521"/>
                <a:gd name="connsiteY0-16" fmla="*/ 0 h 135375"/>
                <a:gd name="connsiteX1-17" fmla="*/ 50986 w 135521"/>
                <a:gd name="connsiteY1-18" fmla="*/ 0 h 135375"/>
                <a:gd name="connsiteX2-19" fmla="*/ 50986 w 135521"/>
                <a:gd name="connsiteY2-20" fmla="*/ 87710 h 135375"/>
                <a:gd name="connsiteX3-21" fmla="*/ 135521 w 135521"/>
                <a:gd name="connsiteY3-22" fmla="*/ 87710 h 135375"/>
                <a:gd name="connsiteX4-23" fmla="*/ 135521 w 135521"/>
                <a:gd name="connsiteY4-24" fmla="*/ 124620 h 135375"/>
                <a:gd name="connsiteX5-25" fmla="*/ 10901 w 135521"/>
                <a:gd name="connsiteY5-26" fmla="*/ 124620 h 135375"/>
                <a:gd name="connsiteX6-27" fmla="*/ 10901 w 135521"/>
                <a:gd name="connsiteY6-28" fmla="*/ 0 h 135375"/>
                <a:gd name="connsiteX0-29" fmla="*/ 10901 w 135521"/>
                <a:gd name="connsiteY0-30" fmla="*/ 0 h 135375"/>
                <a:gd name="connsiteX1-31" fmla="*/ 50986 w 135521"/>
                <a:gd name="connsiteY1-32" fmla="*/ 87710 h 135375"/>
                <a:gd name="connsiteX2-33" fmla="*/ 135521 w 135521"/>
                <a:gd name="connsiteY2-34" fmla="*/ 87710 h 135375"/>
                <a:gd name="connsiteX3-35" fmla="*/ 135521 w 135521"/>
                <a:gd name="connsiteY3-36" fmla="*/ 124620 h 135375"/>
                <a:gd name="connsiteX4-37" fmla="*/ 10901 w 135521"/>
                <a:gd name="connsiteY4-38" fmla="*/ 124620 h 135375"/>
                <a:gd name="connsiteX5-39" fmla="*/ 10901 w 135521"/>
                <a:gd name="connsiteY5-40" fmla="*/ 0 h 135375"/>
                <a:gd name="connsiteX0-41" fmla="*/ 10901 w 135521"/>
                <a:gd name="connsiteY0-42" fmla="*/ 0 h 135375"/>
                <a:gd name="connsiteX1-43" fmla="*/ 50986 w 135521"/>
                <a:gd name="connsiteY1-44" fmla="*/ 87710 h 135375"/>
                <a:gd name="connsiteX2-45" fmla="*/ 135521 w 135521"/>
                <a:gd name="connsiteY2-46" fmla="*/ 124620 h 135375"/>
                <a:gd name="connsiteX3-47" fmla="*/ 10901 w 135521"/>
                <a:gd name="connsiteY3-48" fmla="*/ 124620 h 135375"/>
                <a:gd name="connsiteX4-49" fmla="*/ 10901 w 135521"/>
                <a:gd name="connsiteY4-50" fmla="*/ 0 h 135375"/>
                <a:gd name="connsiteX0-51" fmla="*/ 10901 w 135521"/>
                <a:gd name="connsiteY0-52" fmla="*/ 0 h 135375"/>
                <a:gd name="connsiteX1-53" fmla="*/ 39080 w 135521"/>
                <a:gd name="connsiteY1-54" fmla="*/ 101997 h 135375"/>
                <a:gd name="connsiteX2-55" fmla="*/ 135521 w 135521"/>
                <a:gd name="connsiteY2-56" fmla="*/ 124620 h 135375"/>
                <a:gd name="connsiteX3-57" fmla="*/ 10901 w 135521"/>
                <a:gd name="connsiteY3-58" fmla="*/ 124620 h 135375"/>
                <a:gd name="connsiteX4-59" fmla="*/ 10901 w 135521"/>
                <a:gd name="connsiteY4-60" fmla="*/ 0 h 135375"/>
              </a:gdLst>
              <a:ahLst/>
              <a:cxnLst>
                <a:cxn ang="0">
                  <a:pos x="connsiteX0-51" y="connsiteY0-52"/>
                </a:cxn>
                <a:cxn ang="0">
                  <a:pos x="connsiteX1-53" y="connsiteY1-54"/>
                </a:cxn>
                <a:cxn ang="0">
                  <a:pos x="connsiteX2-55" y="connsiteY2-56"/>
                </a:cxn>
                <a:cxn ang="0">
                  <a:pos x="connsiteX3-57" y="connsiteY3-58"/>
                </a:cxn>
                <a:cxn ang="0">
                  <a:pos x="connsiteX4-59" y="connsiteY4-60"/>
                </a:cxn>
              </a:cxnLst>
              <a:rect l="l" t="t" r="r" b="b"/>
              <a:pathLst>
                <a:path w="135521" h="135375">
                  <a:moveTo>
                    <a:pt x="10901" y="0"/>
                  </a:moveTo>
                  <a:lnTo>
                    <a:pt x="39080" y="101997"/>
                  </a:lnTo>
                  <a:lnTo>
                    <a:pt x="135521" y="124620"/>
                  </a:lnTo>
                  <a:cubicBezTo>
                    <a:pt x="114751" y="130772"/>
                    <a:pt x="31671" y="145390"/>
                    <a:pt x="10901" y="124620"/>
                  </a:cubicBezTo>
                  <a:cubicBezTo>
                    <a:pt x="-9869" y="103850"/>
                    <a:pt x="4220" y="20770"/>
                    <a:pt x="10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dirty="0"/>
              <a:t>创作思路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232848" y="2313991"/>
            <a:ext cx="4338475" cy="3862971"/>
          </a:xfrm>
        </p:spPr>
        <p:txBody>
          <a:bodyPr>
            <a:normAutofit fontScale="90000" lnSpcReduction="10000"/>
          </a:bodyPr>
          <a:lstStyle/>
          <a:p>
            <a:r>
              <a:rPr lang="zh-CN" altLang="zh-CN" dirty="0"/>
              <a:t>本游戏共分为</a:t>
            </a:r>
            <a:r>
              <a:rPr lang="en-US" altLang="zh-CN" dirty="0"/>
              <a:t>4</a:t>
            </a:r>
            <a:r>
              <a:rPr lang="zh-CN" altLang="zh-CN" dirty="0"/>
              <a:t>个章节，分别为越狱，进发，归程，决战。根据游戏的背景介绍：</a:t>
            </a:r>
            <a:endParaRPr lang="zh-CN" altLang="zh-CN" dirty="0"/>
          </a:p>
          <a:p>
            <a:r>
              <a:rPr lang="zh-CN" altLang="zh-CN" dirty="0"/>
              <a:t>第一章越狱并夺回自己的武器，为下一关进程做铺垫。</a:t>
            </a:r>
            <a:endParaRPr lang="zh-CN" altLang="zh-CN" dirty="0"/>
          </a:p>
          <a:p>
            <a:r>
              <a:rPr lang="zh-CN" altLang="zh-CN" dirty="0"/>
              <a:t>第二章与沙漠中潜在的敌人进行抗争并躲避陷阱。</a:t>
            </a:r>
            <a:endParaRPr lang="zh-CN" altLang="zh-CN" dirty="0"/>
          </a:p>
          <a:p>
            <a:r>
              <a:rPr lang="zh-CN" altLang="zh-CN" dirty="0"/>
              <a:t>第三章归程途中守护防线，尽力迅速撤回祖国。</a:t>
            </a:r>
            <a:endParaRPr lang="zh-CN" altLang="zh-CN" dirty="0"/>
          </a:p>
          <a:p>
            <a:r>
              <a:rPr lang="zh-CN" altLang="zh-CN" dirty="0"/>
              <a:t>第四章回国后与敌人在河西走廊展开决战。</a:t>
            </a:r>
            <a:endParaRPr lang="zh-CN" altLang="zh-CN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]Z6}MTVOWQMJ5KB0PZTBD~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04775"/>
            <a:ext cx="11410950" cy="6648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作品创意亮点</a:t>
            </a:r>
            <a:endParaRPr lang="zh-CN" altLang="en-US" dirty="0"/>
          </a:p>
        </p:txBody>
      </p:sp>
      <p:sp>
        <p:nvSpPr>
          <p:cNvPr id="1049251" name="文本框 3"/>
          <p:cNvSpPr txBox="1"/>
          <p:nvPr>
            <p:custDataLst>
              <p:tags r:id="rId2"/>
            </p:custDataLst>
          </p:nvPr>
        </p:nvSpPr>
        <p:spPr>
          <a:xfrm rot="574151">
            <a:off x="9032756" y="4324639"/>
            <a:ext cx="1678787" cy="1484340"/>
          </a:xfrm>
          <a:prstGeom prst="rect">
            <a:avLst/>
          </a:prstGeom>
          <a:noFill/>
        </p:spPr>
        <p:txBody>
          <a:bodyPr wrap="none" rtlCol="0">
            <a:prstTxWarp prst="textCascadeDown">
              <a:avLst>
                <a:gd name="adj" fmla="val 59780"/>
              </a:avLst>
            </a:prstTxWarp>
            <a:normAutofit/>
          </a:bodyPr>
          <a:lstStyle/>
          <a:p>
            <a:r>
              <a:rPr lang="en-US" altLang="zh-CN" sz="1400" b="1">
                <a:solidFill>
                  <a:schemeClr val="accent1"/>
                </a:solidFill>
              </a:rPr>
              <a:t>3</a:t>
            </a:r>
            <a:endParaRPr lang="en-US" altLang="zh-CN" sz="1400" b="1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4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_Other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 flipV="1">
            <a:off x="1015606" y="2591746"/>
            <a:ext cx="109864" cy="3267878"/>
          </a:xfrm>
          <a:prstGeom prst="rect">
            <a:avLst/>
          </a:prstGeom>
        </p:spPr>
      </p:pic>
      <p:sp>
        <p:nvSpPr>
          <p:cNvPr id="16" name="MH_Other_5"/>
          <p:cNvSpPr/>
          <p:nvPr>
            <p:custDataLst>
              <p:tags r:id="rId3"/>
            </p:custDataLst>
          </p:nvPr>
        </p:nvSpPr>
        <p:spPr>
          <a:xfrm rot="5400000">
            <a:off x="1584435" y="2336596"/>
            <a:ext cx="345667" cy="342606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76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作品创意亮点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方便性按键设置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/>
              <a:t>游戏进行中设置了重新开始，返回上一界面，返回主界面等按键，方便游戏的操作。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人物等级的提升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/>
              <a:t>人物装备与样式的提升是本次亮点所在。</a:t>
            </a:r>
            <a:endParaRPr lang="en-US" altLang="zh-CN" sz="20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技能蓝量、数量限制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技</a:t>
            </a:r>
            <a:r>
              <a:rPr lang="zh-CN" altLang="en-US" sz="1800" dirty="0">
                <a:sym typeface="+mn-ea"/>
              </a:rPr>
              <a:t>能有蓝</a:t>
            </a:r>
            <a:r>
              <a:rPr lang="zh-CN" altLang="en-US" sz="1800" dirty="0">
                <a:sym typeface="+mn-ea"/>
              </a:rPr>
              <a:t>耗，数量也有限。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4.</a:t>
            </a:r>
            <a:r>
              <a:rPr lang="zh-CN" altLang="en-US" dirty="0">
                <a:sym typeface="+mn-ea"/>
              </a:rPr>
              <a:t>减血量、蓝量显示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ym typeface="+mn-ea"/>
              </a:rPr>
              <a:t>当</a:t>
            </a:r>
            <a:r>
              <a:rPr lang="en-US" altLang="zh-CN" sz="1800" dirty="0">
                <a:sym typeface="+mn-ea"/>
              </a:rPr>
              <a:t>BOSS</a:t>
            </a:r>
            <a:r>
              <a:rPr lang="zh-CN" altLang="en-US" sz="1800" dirty="0">
                <a:sym typeface="+mn-ea"/>
              </a:rPr>
              <a:t>或主角被攻击导致减血时，会显示减血量。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4" name="MH_Other_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 flipV="1">
            <a:off x="6315393" y="2591746"/>
            <a:ext cx="109864" cy="3267878"/>
          </a:xfrm>
          <a:prstGeom prst="rect">
            <a:avLst/>
          </a:prstGeom>
        </p:spPr>
      </p:pic>
      <p:sp>
        <p:nvSpPr>
          <p:cNvPr id="15" name="MH_Other_5"/>
          <p:cNvSpPr/>
          <p:nvPr>
            <p:custDataLst>
              <p:tags r:id="rId8"/>
            </p:custDataLst>
          </p:nvPr>
        </p:nvSpPr>
        <p:spPr>
          <a:xfrm rot="5400000">
            <a:off x="6884222" y="2336596"/>
            <a:ext cx="345667" cy="342606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76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核心算法</a:t>
            </a:r>
            <a:endParaRPr lang="zh-CN" altLang="en-US" dirty="0"/>
          </a:p>
        </p:txBody>
      </p:sp>
      <p:sp>
        <p:nvSpPr>
          <p:cNvPr id="1049405" name="文本框 3"/>
          <p:cNvSpPr txBox="1"/>
          <p:nvPr>
            <p:custDataLst>
              <p:tags r:id="rId2"/>
            </p:custDataLst>
          </p:nvPr>
        </p:nvSpPr>
        <p:spPr>
          <a:xfrm rot="568649">
            <a:off x="9032756" y="4324639"/>
            <a:ext cx="1678787" cy="1484340"/>
          </a:xfrm>
          <a:prstGeom prst="rect">
            <a:avLst/>
          </a:prstGeom>
          <a:noFill/>
        </p:spPr>
        <p:txBody>
          <a:bodyPr wrap="none" rtlCol="0">
            <a:prstTxWarp prst="textCascadeDown">
              <a:avLst>
                <a:gd name="adj" fmla="val 59780"/>
              </a:avLst>
            </a:prstTxWarp>
            <a:normAutofit/>
          </a:bodyPr>
          <a:lstStyle/>
          <a:p>
            <a:r>
              <a:rPr lang="en-US" altLang="zh-CN" sz="1400" b="1">
                <a:solidFill>
                  <a:schemeClr val="accent1"/>
                </a:solidFill>
              </a:rPr>
              <a:t>4</a:t>
            </a:r>
            <a:endParaRPr lang="en-US" altLang="zh-CN" sz="1400" b="1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4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03" grpId="0"/>
    </p:bldLst>
  </p:timing>
</p:sld>
</file>

<file path=ppt/tags/tag1.xml><?xml version="1.0" encoding="utf-8"?>
<p:tagLst xmlns:p="http://schemas.openxmlformats.org/presentationml/2006/main">
  <p:tag name="MH" val="20150923145622"/>
  <p:tag name="MH_LIBRARY" val="GRAPHIC"/>
  <p:tag name="MH_ORDER" val="Freeform 9"/>
</p:tagLst>
</file>

<file path=ppt/tags/tag10.xml><?xml version="1.0" encoding="utf-8"?>
<p:tagLst xmlns:p="http://schemas.openxmlformats.org/presentationml/2006/main">
  <p:tag name="KSO_WM_TEMPLATE_THUMBS_INDEX" val="1、4、5、8、12、16、19、25、27、28、29"/>
  <p:tag name="KSO_WM_TEMPLATE_CATEGORY" val="custom"/>
  <p:tag name="KSO_WM_TEMPLATE_INDEX" val="160564"/>
  <p:tag name="KSO_WM_TAG_VERSION" val="1.0"/>
  <p:tag name="KSO_WM_SLIDE_ID" val="custom1605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0.xml><?xml version="1.0" encoding="utf-8"?>
<p:tagLst xmlns:p="http://schemas.openxmlformats.org/presentationml/2006/main">
  <p:tag name="MH" val="20150923150227"/>
  <p:tag name="MH_LIBRARY" val="GRAPHIC"/>
  <p:tag name="MH_TYPE" val="Other"/>
  <p:tag name="MH_ORDER" val="5"/>
  <p:tag name="KSO_WM_TAG_VERSION" val="1.0"/>
  <p:tag name="KSO_WM_BEAUTIFY_FLAG" val="#wm#"/>
  <p:tag name="KSO_WM_UNIT_TYPE" val="i"/>
  <p:tag name="KSO_WM_UNIT_ID" val="custom160564_20*i*1"/>
  <p:tag name="KSO_WM_TEMPLATE_CATEGORY" val="custom"/>
  <p:tag name="KSO_WM_TEMPLATE_INDEX" val="160564"/>
  <p:tag name="KSO_WM_UNIT_INDEX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0*f*1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103.xml><?xml version="1.0" encoding="utf-8"?>
<p:tagLst xmlns:p="http://schemas.openxmlformats.org/presentationml/2006/main">
  <p:tag name="MH" val="2015092315022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4_20*i*5"/>
  <p:tag name="KSO_WM_TEMPLATE_CATEGORY" val="custom"/>
  <p:tag name="KSO_WM_TEMPLATE_INDEX" val="160564"/>
  <p:tag name="KSO_WM_UNIT_INDEX" val="5"/>
</p:tagLst>
</file>

<file path=ppt/tags/tag104.xml><?xml version="1.0" encoding="utf-8"?>
<p:tagLst xmlns:p="http://schemas.openxmlformats.org/presentationml/2006/main">
  <p:tag name="MH" val="20150923150227"/>
  <p:tag name="MH_LIBRARY" val="GRAPHIC"/>
  <p:tag name="MH_TYPE" val="Other"/>
  <p:tag name="MH_ORDER" val="5"/>
  <p:tag name="KSO_WM_TAG_VERSION" val="1.0"/>
  <p:tag name="KSO_WM_BEAUTIFY_FLAG" val="#wm#"/>
  <p:tag name="KSO_WM_UNIT_TYPE" val="i"/>
  <p:tag name="KSO_WM_UNIT_ID" val="custom160564_20*i*6"/>
  <p:tag name="KSO_WM_TEMPLATE_CATEGORY" val="custom"/>
  <p:tag name="KSO_WM_TEMPLATE_INDEX" val="160564"/>
  <p:tag name="KSO_WM_UNIT_INDEX" val="6"/>
</p:tagLst>
</file>

<file path=ppt/tags/tag105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0923150227"/>
  <p:tag name="MH_LIBRARY" val="GRAPHIC"/>
  <p:tag name="KSO_WM_TEMPLATE_CATEGORY" val="custom"/>
  <p:tag name="KSO_WM_TEMPLATE_INDEX" val="160564"/>
  <p:tag name="KSO_WM_TAG_VERSION" val="1.0"/>
  <p:tag name="KSO_WM_SLIDE_ID" val="custom160564_20"/>
  <p:tag name="KSO_WM_SLIDE_INDEX" val="20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138*209"/>
  <p:tag name="KSO_WM_SLIDE_SIZE" val="698*263"/>
</p:tagLst>
</file>

<file path=ppt/tags/tag106.xml><?xml version="1.0" encoding="utf-8"?>
<p:tagLst xmlns:p="http://schemas.openxmlformats.org/presentationml/2006/main">
  <p:tag name="MH" val="2015092315022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4_20*i*0"/>
  <p:tag name="KSO_WM_TEMPLATE_CATEGORY" val="custom"/>
  <p:tag name="KSO_WM_TEMPLATE_INDEX" val="160564"/>
  <p:tag name="KSO_WM_UNIT_INDEX" val="0"/>
</p:tagLst>
</file>

<file path=ppt/tags/tag107.xml><?xml version="1.0" encoding="utf-8"?>
<p:tagLst xmlns:p="http://schemas.openxmlformats.org/presentationml/2006/main">
  <p:tag name="MH" val="20150923150227"/>
  <p:tag name="MH_LIBRARY" val="GRAPHIC"/>
  <p:tag name="MH_TYPE" val="Other"/>
  <p:tag name="MH_ORDER" val="5"/>
  <p:tag name="KSO_WM_TAG_VERSION" val="1.0"/>
  <p:tag name="KSO_WM_BEAUTIFY_FLAG" val="#wm#"/>
  <p:tag name="KSO_WM_UNIT_TYPE" val="i"/>
  <p:tag name="KSO_WM_UNIT_ID" val="custom160564_20*i*1"/>
  <p:tag name="KSO_WM_TEMPLATE_CATEGORY" val="custom"/>
  <p:tag name="KSO_WM_TEMPLATE_INDEX" val="160564"/>
  <p:tag name="KSO_WM_UNIT_INDEX" val="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0*f*1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4_7*i*0"/>
  <p:tag name="KSO_WM_TEMPLATE_CATEGORY" val="custom"/>
  <p:tag name="KSO_WM_TEMPLATE_INDEX" val="160564"/>
  <p:tag name="KSO_WM_UNIT_INDEX" val="0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2"/>
  <p:tag name="KSO_WM_UNIT_ID" val="custom160564_20*f*2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111.xml><?xml version="1.0" encoding="utf-8"?>
<p:tagLst xmlns:p="http://schemas.openxmlformats.org/presentationml/2006/main">
  <p:tag name="MH" val="2015092315022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4_20*i*5"/>
  <p:tag name="KSO_WM_TEMPLATE_CATEGORY" val="custom"/>
  <p:tag name="KSO_WM_TEMPLATE_INDEX" val="160564"/>
  <p:tag name="KSO_WM_UNIT_INDEX" val="5"/>
</p:tagLst>
</file>

<file path=ppt/tags/tag112.xml><?xml version="1.0" encoding="utf-8"?>
<p:tagLst xmlns:p="http://schemas.openxmlformats.org/presentationml/2006/main">
  <p:tag name="MH" val="20150923150227"/>
  <p:tag name="MH_LIBRARY" val="GRAPHIC"/>
  <p:tag name="MH_TYPE" val="Other"/>
  <p:tag name="MH_ORDER" val="5"/>
  <p:tag name="KSO_WM_TAG_VERSION" val="1.0"/>
  <p:tag name="KSO_WM_BEAUTIFY_FLAG" val="#wm#"/>
  <p:tag name="KSO_WM_UNIT_TYPE" val="i"/>
  <p:tag name="KSO_WM_UNIT_ID" val="custom160564_20*i*6"/>
  <p:tag name="KSO_WM_TEMPLATE_CATEGORY" val="custom"/>
  <p:tag name="KSO_WM_TEMPLATE_INDEX" val="160564"/>
  <p:tag name="KSO_WM_UNIT_INDEX" val="6"/>
</p:tagLst>
</file>

<file path=ppt/tags/tag113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0923150227"/>
  <p:tag name="MH_LIBRARY" val="GRAPHIC"/>
  <p:tag name="KSO_WM_TEMPLATE_CATEGORY" val="custom"/>
  <p:tag name="KSO_WM_TEMPLATE_INDEX" val="160564"/>
  <p:tag name="KSO_WM_TAG_VERSION" val="1.0"/>
  <p:tag name="KSO_WM_SLIDE_ID" val="custom160564_20"/>
  <p:tag name="KSO_WM_SLIDE_INDEX" val="20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138*209"/>
  <p:tag name="KSO_WM_SLIDE_SIZE" val="698*263"/>
</p:tagLst>
</file>

<file path=ppt/tags/tag114.xml><?xml version="1.0" encoding="utf-8"?>
<p:tagLst xmlns:p="http://schemas.openxmlformats.org/presentationml/2006/main">
  <p:tag name="MH" val="20150923151546"/>
  <p:tag name="MH_LIBRARY" val="GRAPHIC"/>
  <p:tag name="MH_ORDER" val="矩形 2"/>
  <p:tag name="KSO_WM_TAG_VERSION" val="1.0"/>
  <p:tag name="KSO_WM_BEAUTIFY_FLAG" val="#wm#"/>
  <p:tag name="KSO_WM_UNIT_TYPE" val="i"/>
  <p:tag name="KSO_WM_UNIT_ID" val="custom160564_29*i*0"/>
  <p:tag name="KSO_WM_TEMPLATE_CATEGORY" val="custom"/>
  <p:tag name="KSO_WM_TEMPLATE_INDEX" val="160564"/>
  <p:tag name="KSO_WM_UNIT_INDEX" val="0"/>
</p:tagLst>
</file>

<file path=ppt/tags/tag115.xml><?xml version="1.0" encoding="utf-8"?>
<p:tagLst xmlns:p="http://schemas.openxmlformats.org/presentationml/2006/main">
  <p:tag name="MH" val="20150923151546"/>
  <p:tag name="MH_LIBRARY" val="GRAPHIC"/>
  <p:tag name="MH_ORDER" val="矩形 3"/>
  <p:tag name="KSO_WM_TAG_VERSION" val="1.0"/>
  <p:tag name="KSO_WM_BEAUTIFY_FLAG" val="#wm#"/>
  <p:tag name="KSO_WM_UNIT_TYPE" val="i"/>
  <p:tag name="KSO_WM_UNIT_ID" val="custom160564_29*i*1"/>
  <p:tag name="KSO_WM_TEMPLATE_CATEGORY" val="custom"/>
  <p:tag name="KSO_WM_TEMPLATE_INDEX" val="160564"/>
  <p:tag name="KSO_WM_UNIT_INDEX" val="1"/>
</p:tagLst>
</file>

<file path=ppt/tags/tag116.xml><?xml version="1.0" encoding="utf-8"?>
<p:tagLst xmlns:p="http://schemas.openxmlformats.org/presentationml/2006/main">
  <p:tag name="MH" val="20150923151546"/>
  <p:tag name="MH_LIBRARY" val="GRAPHIC"/>
  <p:tag name="MH_ORDER" val="矩形 4"/>
  <p:tag name="KSO_WM_TAG_VERSION" val="1.0"/>
  <p:tag name="KSO_WM_BEAUTIFY_FLAG" val="#wm#"/>
  <p:tag name="KSO_WM_UNIT_TYPE" val="i"/>
  <p:tag name="KSO_WM_UNIT_ID" val="custom160564_29*i*2"/>
  <p:tag name="KSO_WM_TEMPLATE_CATEGORY" val="custom"/>
  <p:tag name="KSO_WM_TEMPLATE_INDEX" val="160564"/>
  <p:tag name="KSO_WM_UNIT_INDEX" val="2"/>
</p:tagLst>
</file>

<file path=ppt/tags/tag117.xml><?xml version="1.0" encoding="utf-8"?>
<p:tagLst xmlns:p="http://schemas.openxmlformats.org/presentationml/2006/main">
  <p:tag name="MH" val="20150923151546"/>
  <p:tag name="MH_LIBRARY" val="GRAPHIC"/>
  <p:tag name="MH_ORDER" val="矩形 5"/>
  <p:tag name="KSO_WM_TAG_VERSION" val="1.0"/>
  <p:tag name="KSO_WM_BEAUTIFY_FLAG" val="#wm#"/>
  <p:tag name="KSO_WM_UNIT_TYPE" val="i"/>
  <p:tag name="KSO_WM_UNIT_ID" val="custom160564_29*i*3"/>
  <p:tag name="KSO_WM_TEMPLATE_CATEGORY" val="custom"/>
  <p:tag name="KSO_WM_TEMPLATE_INDEX" val="160564"/>
  <p:tag name="KSO_WM_UNIT_INDEX" val="3"/>
</p:tagLst>
</file>

<file path=ppt/tags/tag118.xml><?xml version="1.0" encoding="utf-8"?>
<p:tagLst xmlns:p="http://schemas.openxmlformats.org/presentationml/2006/main">
  <p:tag name="MH" val="20150923151546"/>
  <p:tag name="MH_LIBRARY" val="GRAPHIC"/>
  <p:tag name="MH_ORDER" val="矩形 6"/>
  <p:tag name="KSO_WM_TAG_VERSION" val="1.0"/>
  <p:tag name="KSO_WM_BEAUTIFY_FLAG" val="#wm#"/>
  <p:tag name="KSO_WM_UNIT_TYPE" val="i"/>
  <p:tag name="KSO_WM_UNIT_ID" val="custom160564_29*i*4"/>
  <p:tag name="KSO_WM_TEMPLATE_CATEGORY" val="custom"/>
  <p:tag name="KSO_WM_TEMPLATE_INDEX" val="160564"/>
  <p:tag name="KSO_WM_UNIT_INDEX" val="4"/>
</p:tagLst>
</file>

<file path=ppt/tags/tag119.xml><?xml version="1.0" encoding="utf-8"?>
<p:tagLst xmlns:p="http://schemas.openxmlformats.org/presentationml/2006/main">
  <p:tag name="MH" val="20150923151546"/>
  <p:tag name="MH_LIBRARY" val="GRAPHIC"/>
  <p:tag name="KSO_WM_TEMPLATE_CATEGORY" val="custom"/>
  <p:tag name="KSO_WM_TEMPLATE_INDEX" val="160564"/>
  <p:tag name="KSO_WM_TAG_VERSION" val="1.0"/>
  <p:tag name="KSO_WM_SLIDE_ID" val="custom160564_29"/>
  <p:tag name="KSO_WM_SLIDE_INDEX" val="29"/>
  <p:tag name="KSO_WM_SLIDE_ITEM_CNT" val="0"/>
  <p:tag name="KSO_WM_SLIDE_TYPE" val="endPag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210"/>
  <p:tag name="MH_LIBRARY" val="CONTENTS"/>
  <p:tag name="MH_TYPE" val="NUMBER"/>
  <p:tag name="ID" val="553526"/>
  <p:tag name="MH_ORDER" val="1"/>
  <p:tag name="KSO_WM_UNIT_TYPE" val="l_i"/>
  <p:tag name="KSO_WM_UNIT_INDEX" val="1_1"/>
  <p:tag name="KSO_WM_UNIT_ID" val="custom160564_7*l_i*1_1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210"/>
  <p:tag name="MH_LIBRARY" val="CONTENTS"/>
  <p:tag name="MH_TYPE" val="ENTRY"/>
  <p:tag name="ID" val="553526"/>
  <p:tag name="MH_ORDER" val="1"/>
  <p:tag name="KSO_WM_UNIT_TYPE" val="l_h_f"/>
  <p:tag name="KSO_WM_UNIT_INDEX" val="1_1_1"/>
  <p:tag name="KSO_WM_UNIT_ID" val="custom160564_7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210"/>
  <p:tag name="MH_LIBRARY" val="CONTENTS"/>
  <p:tag name="MH_TYPE" val="OTHERS"/>
  <p:tag name="ID" val="553526"/>
  <p:tag name="KSO_WM_UNIT_TYPE" val="l_i"/>
  <p:tag name="KSO_WM_UNIT_INDEX" val="1_2"/>
  <p:tag name="KSO_WM_UNIT_ID" val="custom160564_7*l_i*1_2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4_7*i*7"/>
  <p:tag name="KSO_WM_TEMPLATE_CATEGORY" val="custom"/>
  <p:tag name="KSO_WM_TEMPLATE_INDEX" val="160564"/>
  <p:tag name="KSO_WM_UNIT_INDEX" val="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210"/>
  <p:tag name="MH_LIBRARY" val="CONTENTS"/>
  <p:tag name="MH_TYPE" val="NUMBER"/>
  <p:tag name="ID" val="553526"/>
  <p:tag name="MH_ORDER" val="2"/>
  <p:tag name="KSO_WM_UNIT_TYPE" val="l_i"/>
  <p:tag name="KSO_WM_UNIT_INDEX" val="1_3"/>
  <p:tag name="KSO_WM_UNIT_ID" val="custom160564_7*l_i*1_3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210"/>
  <p:tag name="MH_LIBRARY" val="CONTENTS"/>
  <p:tag name="MH_TYPE" val="ENTRY"/>
  <p:tag name="ID" val="553526"/>
  <p:tag name="MH_ORDER" val="2"/>
  <p:tag name="KSO_WM_UNIT_TYPE" val="l_h_f"/>
  <p:tag name="KSO_WM_UNIT_INDEX" val="1_2_1"/>
  <p:tag name="KSO_WM_UNIT_ID" val="custom160564_7*l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210"/>
  <p:tag name="MH_LIBRARY" val="CONTENTS"/>
  <p:tag name="MH_TYPE" val="OTHERS"/>
  <p:tag name="ID" val="553526"/>
  <p:tag name="KSO_WM_UNIT_TYPE" val="l_i"/>
  <p:tag name="KSO_WM_UNIT_INDEX" val="1_4"/>
  <p:tag name="KSO_WM_UNIT_ID" val="custom160564_7*l_i*1_4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7*i*14"/>
  <p:tag name="KSO_WM_TEMPLATE_CATEGORY" val="custom"/>
  <p:tag name="KSO_WM_TEMPLATE_INDEX" val="160564"/>
  <p:tag name="KSO_WM_UNIT_INDEX" val="14"/>
</p:tagLst>
</file>

<file path=ppt/tags/tag2.xml><?xml version="1.0" encoding="utf-8"?>
<p:tagLst xmlns:p="http://schemas.openxmlformats.org/presentationml/2006/main">
  <p:tag name="MH" val="20150923145622"/>
  <p:tag name="MH_LIBRARY" val="GRAPHIC"/>
  <p:tag name="MH_ORDER" val="Straight Connector 1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210"/>
  <p:tag name="MH_LIBRARY" val="CONTENTS"/>
  <p:tag name="MH_TYPE" val="OTHERS"/>
  <p:tag name="ID" val="553526"/>
  <p:tag name="KSO_WM_UNIT_TYPE" val="a"/>
  <p:tag name="KSO_WM_UNIT_INDEX" val="1"/>
  <p:tag name="KSO_WM_UNIT_ID" val="custom160564_7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BIND_DECORATION_IDS" val="custom160564_7*i*14"/>
  <p:tag name="KSO_WM_UNIT_PRESET_TEXT" val="目录"/>
</p:tagLst>
</file>

<file path=ppt/tags/tag21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4"/>
  <p:tag name="KSO_WM_SLIDE_ID" val="custom16056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4_18*i*0"/>
  <p:tag name="KSO_WM_TEMPLATE_CATEGORY" val="custom"/>
  <p:tag name="KSO_WM_TEMPLATE_INDEX" val="160564"/>
  <p:tag name="KSO_WM_UNIT_INDEX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1"/>
  <p:tag name="KSO_WM_UNIT_ID" val="custom160564_18*l_i*1_1"/>
  <p:tag name="KSO_WM_UNIT_CLEAR" val="1"/>
  <p:tag name="KSO_WM_UNIT_LAYERLEVEL" val="1_1"/>
  <p:tag name="KSO_WM_DIAGRAM_GROUP_CODE" val="l1-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1_1"/>
  <p:tag name="KSO_WM_UNIT_ID" val="custom160564_18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4_18*i*5"/>
  <p:tag name="KSO_WM_TEMPLATE_CATEGORY" val="custom"/>
  <p:tag name="KSO_WM_TEMPLATE_INDEX" val="160564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2"/>
  <p:tag name="KSO_WM_UNIT_ID" val="custom160564_18*l_i*1_2"/>
  <p:tag name="KSO_WM_UNIT_CLEAR" val="1"/>
  <p:tag name="KSO_WM_UNIT_LAYERLEVEL" val="1_1"/>
  <p:tag name="KSO_WM_DIAGRAM_GROUP_CODE" val="l1-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2_1"/>
  <p:tag name="KSO_WM_UNIT_ID" val="custom160564_18*l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6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4_18*i*10"/>
  <p:tag name="KSO_WM_TEMPLATE_CATEGORY" val="custom"/>
  <p:tag name="KSO_WM_TEMPLATE_INDEX" val="160564"/>
  <p:tag name="KSO_WM_UNIT_INDEX" val="1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3"/>
  <p:tag name="KSO_WM_UNIT_ID" val="custom160564_18*l_i*1_3"/>
  <p:tag name="KSO_WM_UNIT_CLEAR" val="1"/>
  <p:tag name="KSO_WM_UNIT_LAYERLEVEL" val="1_1"/>
  <p:tag name="KSO_WM_DIAGRAM_GROUP_CODE" val="l1-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3_1"/>
  <p:tag name="KSO_WM_UNIT_ID" val="custom160564_18*l_h_f*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4_18*i*15"/>
  <p:tag name="KSO_WM_TEMPLATE_CATEGORY" val="custom"/>
  <p:tag name="KSO_WM_TEMPLATE_INDEX" val="160564"/>
  <p:tag name="KSO_WM_UNIT_INDEX" val="15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4"/>
  <p:tag name="KSO_WM_UNIT_ID" val="custom160564_18*l_i*1_4"/>
  <p:tag name="KSO_WM_UNIT_CLEAR" val="1"/>
  <p:tag name="KSO_WM_UNIT_LAYERLEVEL" val="1_1"/>
  <p:tag name="KSO_WM_DIAGRAM_GROUP_CODE" val="l1-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4_1"/>
  <p:tag name="KSO_WM_UNIT_ID" val="custom160564_18*l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4_18*i*20"/>
  <p:tag name="KSO_WM_TEMPLATE_CATEGORY" val="custom"/>
  <p:tag name="KSO_WM_TEMPLATE_INDEX" val="160564"/>
  <p:tag name="KSO_WM_UNIT_INDEX" val="2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5"/>
  <p:tag name="KSO_WM_UNIT_ID" val="custom160564_18*l_i*1_5"/>
  <p:tag name="KSO_WM_UNIT_CLEAR" val="1"/>
  <p:tag name="KSO_WM_UNIT_LAYERLEVEL" val="1_1"/>
  <p:tag name="KSO_WM_DIAGRAM_GROUP_CODE" val="l1-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5_1"/>
  <p:tag name="KSO_WM_UNIT_ID" val="custom160564_18*l_h_f*1_5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4_18*i*25"/>
  <p:tag name="KSO_WM_TEMPLATE_CATEGORY" val="custom"/>
  <p:tag name="KSO_WM_TEMPLATE_INDEX" val="160564"/>
  <p:tag name="KSO_WM_UNIT_INDEX" val="25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64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Other"/>
  <p:tag name="MH_ORDER" val="1"/>
  <p:tag name="KSO_WM_UNIT_TYPE" val="l_i"/>
  <p:tag name="KSO_WM_UNIT_INDEX" val="1_6"/>
  <p:tag name="KSO_WM_UNIT_ID" val="custom160564_18*l_i*1_6"/>
  <p:tag name="KSO_WM_UNIT_CLEAR" val="1"/>
  <p:tag name="KSO_WM_UNIT_LAYERLEVEL" val="1_1"/>
  <p:tag name="KSO_WM_DIAGRAM_GROUP_CODE" val="l1-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SubTitle"/>
  <p:tag name="MH_ORDER" val="1"/>
  <p:tag name="KSO_WM_UNIT_TYPE" val="l_h_f"/>
  <p:tag name="KSO_WM_UNIT_INDEX" val="1_6_1"/>
  <p:tag name="KSO_WM_UNIT_ID" val="custom160564_18*l_h_f*1_6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PageTitle"/>
  <p:tag name="MH_ORDER" val="PageTitle"/>
  <p:tag name="KSO_WM_UNIT_TYPE" val="a"/>
  <p:tag name="KSO_WM_UNIT_INDEX" val="1"/>
  <p:tag name="KSO_WM_UNIT_ID" val="custom160564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50923145735"/>
  <p:tag name="MH_LIBRARY" val="GRAPHIC"/>
  <p:tag name="KSO_WM_TEMPLATE_CATEGORY" val="custom"/>
  <p:tag name="KSO_WM_TEMPLATE_INDEX" val="160564"/>
  <p:tag name="KSO_WM_TAG_VERSION" val="1.0"/>
  <p:tag name="KSO_WM_SLIDE_ID" val="custom160564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85*179"/>
  <p:tag name="KSO_WM_SLIDE_SIZE" val="790*297"/>
  <p:tag name="KSO_WM_DIAGRAM_GROUP_CODE" val="l1-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4_19*i*0"/>
  <p:tag name="KSO_WM_TEMPLATE_CATEGORY" val="custom"/>
  <p:tag name="KSO_WM_TEMPLATE_INDEX" val="160564"/>
  <p:tag name="KSO_WM_UNIT_INDEX" val="0"/>
</p:tagLst>
</file>

<file path=ppt/tags/tag45.xml><?xml version="1.0" encoding="utf-8"?>
<p:tagLst xmlns:p="http://schemas.openxmlformats.org/presentationml/2006/main">
  <p:tag name="MH" val="2015092315022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4_19*i*5"/>
  <p:tag name="KSO_WM_TEMPLATE_CATEGORY" val="custom"/>
  <p:tag name="KSO_WM_TEMPLATE_INDEX" val="160564"/>
  <p:tag name="KSO_WM_UNIT_INDEX" val="5"/>
</p:tagLst>
</file>

<file path=ppt/tags/tag46.xml><?xml version="1.0" encoding="utf-8"?>
<p:tagLst xmlns:p="http://schemas.openxmlformats.org/presentationml/2006/main">
  <p:tag name="MH" val="2015092315022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564_19*i*6"/>
  <p:tag name="KSO_WM_TEMPLATE_CATEGORY" val="custom"/>
  <p:tag name="KSO_WM_TEMPLATE_INDEX" val="160564"/>
  <p:tag name="KSO_WM_UNIT_INDEX" val="6"/>
</p:tagLst>
</file>

<file path=ppt/tags/tag47.xml><?xml version="1.0" encoding="utf-8"?>
<p:tagLst xmlns:p="http://schemas.openxmlformats.org/presentationml/2006/main">
  <p:tag name="MH" val="2015092315022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564_19*i*7"/>
  <p:tag name="KSO_WM_TEMPLATE_CATEGORY" val="custom"/>
  <p:tag name="KSO_WM_TEMPLATE_INDEX" val="160564"/>
  <p:tag name="KSO_WM_UNIT_INDEX" val="7"/>
</p:tagLst>
</file>

<file path=ppt/tags/tag48.xml><?xml version="1.0" encoding="utf-8"?>
<p:tagLst xmlns:p="http://schemas.openxmlformats.org/presentationml/2006/main">
  <p:tag name="MH" val="20150923150227"/>
  <p:tag name="MH_LIBRARY" val="GRAPHIC"/>
  <p:tag name="MH_TYPE" val="Other"/>
  <p:tag name="MH_ORDER" val="5"/>
  <p:tag name="KSO_WM_TAG_VERSION" val="1.0"/>
  <p:tag name="KSO_WM_BEAUTIFY_FLAG" val="#wm#"/>
  <p:tag name="KSO_WM_UNIT_TYPE" val="i"/>
  <p:tag name="KSO_WM_UNIT_ID" val="custom160564_19*i*8"/>
  <p:tag name="KSO_WM_TEMPLATE_CATEGORY" val="custom"/>
  <p:tag name="KSO_WM_TEMPLATE_INDEX" val="160564"/>
  <p:tag name="KSO_WM_UNIT_INDEX" val="8"/>
</p:tagLst>
</file>

<file path=ppt/tags/tag49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KSO_WM_UNIT_TYPE" val="a"/>
  <p:tag name="KSO_WM_UNIT_INDEX" val="1"/>
  <p:tag name="KSO_WM_UNIT_ID" val="custom160564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8、12、16、19、25、27、28、29"/>
  <p:tag name="KSO_WM_TEMPLATE_CATEGORY" val="custom"/>
  <p:tag name="KSO_WM_TEMPLATE_INDEX" val="160564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KSO_WM_UNIT_TYPE" val="f"/>
  <p:tag name="KSO_WM_UNIT_INDEX" val="1"/>
  <p:tag name="KSO_WM_UNIT_ID" val="custom160564_19*f*1"/>
  <p:tag name="KSO_WM_UNIT_CLEAR" val="1"/>
  <p:tag name="KSO_WM_UNIT_LAYERLEVEL" val="1"/>
  <p:tag name="KSO_WM_UNIT_VALUE" val="143"/>
  <p:tag name="KSO_WM_UNIT_HIGHLIGHT" val="0"/>
  <p:tag name="KSO_WM_UNIT_COMPATIBLE" val="0"/>
  <p:tag name="KSO_WM_UNIT_PRESET_TEXT_INDEX" val="5"/>
  <p:tag name="KSO_WM_UNIT_PRESET_TEXT_LEN" val="232"/>
</p:tagLst>
</file>

<file path=ppt/tags/tag51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0923150227"/>
  <p:tag name="MH_LIBRARY" val="GRAPHIC"/>
  <p:tag name="KSO_WM_TEMPLATE_CATEGORY" val="custom"/>
  <p:tag name="KSO_WM_TEMPLATE_INDEX" val="160564"/>
  <p:tag name="KSO_WM_TAG_VERSION" val="1.0"/>
  <p:tag name="KSO_WM_SLIDE_ID" val="custom160564_19"/>
  <p:tag name="KSO_WM_SLIDE_INDEX" val="19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0*182"/>
  <p:tag name="KSO_WM_SLIDE_SIZE" val="341*304"/>
  <p:tag name="KSO_WM_SLIDE_SUBTYPE" val="pureTxt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564"/>
</p:tagLst>
</file>

<file path=ppt/tags/tag53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KSO_WM_UNIT_TYPE" val="a"/>
  <p:tag name="KSO_WM_UNIT_INDEX" val="1"/>
  <p:tag name="KSO_WM_UNIT_ID" val="custom160564_12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MH" val="20150923145622"/>
  <p:tag name="MH_LIBRARY" val="GRAPHIC"/>
  <p:tag name="MH_ORDER" val="TextBox 10"/>
  <p:tag name="KSO_WM_UNIT_TYPE" val="e"/>
  <p:tag name="KSO_WM_UNIT_INDEX" val="1"/>
  <p:tag name="KSO_WM_UNIT_ID" val="custom160564_12*e*1"/>
  <p:tag name="KSO_WM_UNIT_CLEAR" val="1"/>
  <p:tag name="KSO_WM_UNIT_LAYERLEVEL" val="1"/>
  <p:tag name="KSO_WM_UNIT_VALUE" val="48"/>
  <p:tag name="KSO_WM_UNIT_HIGHLIGHT" val="0"/>
  <p:tag name="KSO_WM_UNIT_COMPATIBLE" val="1"/>
  <p:tag name="KSO_WM_UNIT_PRESET_TEXT" val="chapter1"/>
</p:tagLst>
</file>

<file path=ppt/tags/tag55.xml><?xml version="1.0" encoding="utf-8"?>
<p:tagLst xmlns:p="http://schemas.openxmlformats.org/presentationml/2006/main">
  <p:tag name="MH" val="20150923145622"/>
  <p:tag name="MH_LIBRARY" val="GRAPHIC"/>
  <p:tag name="KSO_WM_TEMPLATE_CATEGORY" val="custom"/>
  <p:tag name="KSO_WM_TEMPLATE_INDEX" val="160564"/>
  <p:tag name="KSO_WM_TAG_VERSION" val="1.0"/>
  <p:tag name="KSO_WM_SLIDE_ID" val="custom160564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56.xml><?xml version="1.0" encoding="utf-8"?>
<p:tagLst xmlns:p="http://schemas.openxmlformats.org/presentationml/2006/main">
  <p:tag name="MH" val="2015092315022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4_20*i*0"/>
  <p:tag name="KSO_WM_TEMPLATE_CATEGORY" val="custom"/>
  <p:tag name="KSO_WM_TEMPLATE_INDEX" val="160564"/>
  <p:tag name="KSO_WM_UNIT_INDEX" val="0"/>
</p:tagLst>
</file>

<file path=ppt/tags/tag57.xml><?xml version="1.0" encoding="utf-8"?>
<p:tagLst xmlns:p="http://schemas.openxmlformats.org/presentationml/2006/main">
  <p:tag name="MH" val="20150923150227"/>
  <p:tag name="MH_LIBRARY" val="GRAPHIC"/>
  <p:tag name="MH_TYPE" val="Other"/>
  <p:tag name="MH_ORDER" val="5"/>
  <p:tag name="KSO_WM_TAG_VERSION" val="1.0"/>
  <p:tag name="KSO_WM_BEAUTIFY_FLAG" val="#wm#"/>
  <p:tag name="KSO_WM_UNIT_TYPE" val="i"/>
  <p:tag name="KSO_WM_UNIT_ID" val="custom160564_20*i*1"/>
  <p:tag name="KSO_WM_TEMPLATE_CATEGORY" val="custom"/>
  <p:tag name="KSO_WM_TEMPLATE_INDEX" val="160564"/>
  <p:tag name="KSO_WM_UNIT_INDEX" val="1"/>
</p:tagLst>
</file>

<file path=ppt/tags/tag58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KSO_WM_UNIT_TYPE" val="a"/>
  <p:tag name="KSO_WM_UNIT_INDEX" val="1"/>
  <p:tag name="KSO_WM_UNIT_ID" val="custom160564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KSO_WM_UNIT_TYPE" val="f"/>
  <p:tag name="KSO_WM_UNIT_INDEX" val="1"/>
  <p:tag name="KSO_WM_UNIT_ID" val="custom160564_20*f*1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6.xml><?xml version="1.0" encoding="utf-8"?>
<p:tagLst xmlns:p="http://schemas.openxmlformats.org/presentationml/2006/main">
  <p:tag name="MH" val="20150923145622"/>
  <p:tag name="MH_LIBRARY" val="GRAPHIC"/>
  <p:tag name="MH_ORDER" val="Freeform 9"/>
</p:tagLst>
</file>

<file path=ppt/tags/tag60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KSO_WM_UNIT_TYPE" val="f"/>
  <p:tag name="KSO_WM_UNIT_INDEX" val="2"/>
  <p:tag name="KSO_WM_UNIT_ID" val="custom160564_20*f*2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61.xml><?xml version="1.0" encoding="utf-8"?>
<p:tagLst xmlns:p="http://schemas.openxmlformats.org/presentationml/2006/main">
  <p:tag name="MH" val="2015092315022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4_20*i*5"/>
  <p:tag name="KSO_WM_TEMPLATE_CATEGORY" val="custom"/>
  <p:tag name="KSO_WM_TEMPLATE_INDEX" val="160564"/>
  <p:tag name="KSO_WM_UNIT_INDEX" val="5"/>
</p:tagLst>
</file>

<file path=ppt/tags/tag62.xml><?xml version="1.0" encoding="utf-8"?>
<p:tagLst xmlns:p="http://schemas.openxmlformats.org/presentationml/2006/main">
  <p:tag name="MH" val="20150923150227"/>
  <p:tag name="MH_LIBRARY" val="GRAPHIC"/>
  <p:tag name="MH_TYPE" val="Other"/>
  <p:tag name="MH_ORDER" val="5"/>
  <p:tag name="KSO_WM_TAG_VERSION" val="1.0"/>
  <p:tag name="KSO_WM_BEAUTIFY_FLAG" val="#wm#"/>
  <p:tag name="KSO_WM_UNIT_TYPE" val="i"/>
  <p:tag name="KSO_WM_UNIT_ID" val="custom160564_20*i*6"/>
  <p:tag name="KSO_WM_TEMPLATE_CATEGORY" val="custom"/>
  <p:tag name="KSO_WM_TEMPLATE_INDEX" val="160564"/>
  <p:tag name="KSO_WM_UNIT_INDEX" val="6"/>
</p:tagLst>
</file>

<file path=ppt/tags/tag63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0923150227"/>
  <p:tag name="MH_LIBRARY" val="GRAPHIC"/>
  <p:tag name="KSO_WM_TEMPLATE_CATEGORY" val="custom"/>
  <p:tag name="KSO_WM_TEMPLATE_INDEX" val="160564"/>
  <p:tag name="KSO_WM_TAG_VERSION" val="1.0"/>
  <p:tag name="KSO_WM_SLIDE_ID" val="custom160564_20"/>
  <p:tag name="KSO_WM_SLIDE_INDEX" val="20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138*208"/>
  <p:tag name="KSO_WM_SLIDE_SIZE" val="697*263"/>
  <p:tag name="KSO_WM_SLIDE_SUBTYPE" val="pureTxt"/>
</p:tagLst>
</file>

<file path=ppt/tags/tag64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KSO_WM_UNIT_TYPE" val="a"/>
  <p:tag name="KSO_WM_UNIT_INDEX" val="1"/>
  <p:tag name="KSO_WM_UNIT_ID" val="custom160564_12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MH" val="20150923145622"/>
  <p:tag name="MH_LIBRARY" val="GRAPHIC"/>
  <p:tag name="MH_ORDER" val="TextBox 10"/>
  <p:tag name="KSO_WM_UNIT_TYPE" val="e"/>
  <p:tag name="KSO_WM_UNIT_INDEX" val="1"/>
  <p:tag name="KSO_WM_UNIT_ID" val="custom160564_12*e*1"/>
  <p:tag name="KSO_WM_UNIT_CLEAR" val="1"/>
  <p:tag name="KSO_WM_UNIT_LAYERLEVEL" val="1"/>
  <p:tag name="KSO_WM_UNIT_VALUE" val="48"/>
  <p:tag name="KSO_WM_UNIT_HIGHLIGHT" val="0"/>
  <p:tag name="KSO_WM_UNIT_COMPATIBLE" val="1"/>
  <p:tag name="KSO_WM_UNIT_PRESET_TEXT" val="chapter1"/>
</p:tagLst>
</file>

<file path=ppt/tags/tag66.xml><?xml version="1.0" encoding="utf-8"?>
<p:tagLst xmlns:p="http://schemas.openxmlformats.org/presentationml/2006/main">
  <p:tag name="MH" val="20150923145622"/>
  <p:tag name="MH_LIBRARY" val="GRAPHIC"/>
  <p:tag name="KSO_WM_TEMPLATE_CATEGORY" val="custom"/>
  <p:tag name="KSO_WM_TEMPLATE_INDEX" val="160564"/>
  <p:tag name="KSO_WM_TAG_VERSION" val="1.0"/>
  <p:tag name="KSO_WM_SLIDE_ID" val="custom160564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67.xml><?xml version="1.0" encoding="utf-8"?>
<p:tagLst xmlns:p="http://schemas.openxmlformats.org/presentationml/2006/main">
  <p:tag name="MH" val="2015092315022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4_20*i*0"/>
  <p:tag name="KSO_WM_TEMPLATE_CATEGORY" val="custom"/>
  <p:tag name="KSO_WM_TEMPLATE_INDEX" val="160564"/>
  <p:tag name="KSO_WM_UNIT_INDEX" val="0"/>
</p:tagLst>
</file>

<file path=ppt/tags/tag68.xml><?xml version="1.0" encoding="utf-8"?>
<p:tagLst xmlns:p="http://schemas.openxmlformats.org/presentationml/2006/main">
  <p:tag name="MH" val="20150923150227"/>
  <p:tag name="MH_LIBRARY" val="GRAPHIC"/>
  <p:tag name="MH_TYPE" val="Other"/>
  <p:tag name="MH_ORDER" val="5"/>
  <p:tag name="KSO_WM_TAG_VERSION" val="1.0"/>
  <p:tag name="KSO_WM_BEAUTIFY_FLAG" val="#wm#"/>
  <p:tag name="KSO_WM_UNIT_TYPE" val="i"/>
  <p:tag name="KSO_WM_UNIT_ID" val="custom160564_20*i*1"/>
  <p:tag name="KSO_WM_TEMPLATE_CATEGORY" val="custom"/>
  <p:tag name="KSO_WM_TEMPLATE_INDEX" val="160564"/>
  <p:tag name="KSO_WM_UNIT_INDEX" val="1"/>
</p:tagLst>
</file>

<file path=ppt/tags/tag69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KSO_WM_UNIT_TYPE" val="a"/>
  <p:tag name="KSO_WM_UNIT_INDEX" val="1"/>
  <p:tag name="KSO_WM_UNIT_ID" val="custom160564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MH" val="20150923145622"/>
  <p:tag name="MH_LIBRARY" val="GRAPHIC"/>
  <p:tag name="MH_ORDER" val="Straight Connector 13"/>
</p:tagLst>
</file>

<file path=ppt/tags/tag70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KSO_WM_UNIT_TYPE" val="f"/>
  <p:tag name="KSO_WM_UNIT_INDEX" val="1"/>
  <p:tag name="KSO_WM_UNIT_ID" val="custom160564_20*f*1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71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0923150227"/>
  <p:tag name="MH_LIBRARY" val="GRAPHIC"/>
  <p:tag name="KSO_WM_TEMPLATE_CATEGORY" val="custom"/>
  <p:tag name="KSO_WM_TEMPLATE_INDEX" val="160564"/>
  <p:tag name="KSO_WM_TAG_VERSION" val="1.0"/>
  <p:tag name="KSO_WM_SLIDE_ID" val="custom160564_20"/>
  <p:tag name="KSO_WM_SLIDE_INDEX" val="20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138*208"/>
  <p:tag name="KSO_WM_SLIDE_SIZE" val="697*263"/>
  <p:tag name="KSO_WM_SLIDE_SUBTYPE" val="pureTxt"/>
</p:tagLst>
</file>

<file path=ppt/tags/tag72.xml><?xml version="1.0" encoding="utf-8"?>
<p:tagLst xmlns:p="http://schemas.openxmlformats.org/presentationml/2006/main">
  <p:tag name="MH" val="2015092315022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4_20*i*0"/>
  <p:tag name="KSO_WM_TEMPLATE_CATEGORY" val="custom"/>
  <p:tag name="KSO_WM_TEMPLATE_INDEX" val="160564"/>
  <p:tag name="KSO_WM_UNIT_INDEX" val="0"/>
</p:tagLst>
</file>

<file path=ppt/tags/tag73.xml><?xml version="1.0" encoding="utf-8"?>
<p:tagLst xmlns:p="http://schemas.openxmlformats.org/presentationml/2006/main">
  <p:tag name="MH" val="20150923150227"/>
  <p:tag name="MH_LIBRARY" val="GRAPHIC"/>
  <p:tag name="MH_TYPE" val="Other"/>
  <p:tag name="MH_ORDER" val="5"/>
  <p:tag name="KSO_WM_TAG_VERSION" val="1.0"/>
  <p:tag name="KSO_WM_BEAUTIFY_FLAG" val="#wm#"/>
  <p:tag name="KSO_WM_UNIT_TYPE" val="i"/>
  <p:tag name="KSO_WM_UNIT_ID" val="custom160564_20*i*1"/>
  <p:tag name="KSO_WM_TEMPLATE_CATEGORY" val="custom"/>
  <p:tag name="KSO_WM_TEMPLATE_INDEX" val="160564"/>
  <p:tag name="KSO_WM_UNIT_INDEX" val="1"/>
</p:tagLst>
</file>

<file path=ppt/tags/tag74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KSO_WM_UNIT_TYPE" val="a"/>
  <p:tag name="KSO_WM_UNIT_INDEX" val="1"/>
  <p:tag name="KSO_WM_UNIT_ID" val="custom160564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KSO_WM_UNIT_TYPE" val="f"/>
  <p:tag name="KSO_WM_UNIT_INDEX" val="1"/>
  <p:tag name="KSO_WM_UNIT_ID" val="custom160564_20*f*1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76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0923150227"/>
  <p:tag name="MH_LIBRARY" val="GRAPHIC"/>
  <p:tag name="KSO_WM_TEMPLATE_CATEGORY" val="custom"/>
  <p:tag name="KSO_WM_TEMPLATE_INDEX" val="160564"/>
  <p:tag name="KSO_WM_TAG_VERSION" val="1.0"/>
  <p:tag name="KSO_WM_SLIDE_ID" val="custom160564_20"/>
  <p:tag name="KSO_WM_SLIDE_INDEX" val="20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138*208"/>
  <p:tag name="KSO_WM_SLIDE_SIZE" val="697*263"/>
  <p:tag name="KSO_WM_SLIDE_SUBTYPE" val="pureTxt"/>
</p:tagLst>
</file>

<file path=ppt/tags/tag77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KSO_WM_UNIT_TYPE" val="a"/>
  <p:tag name="KSO_WM_UNIT_INDEX" val="1"/>
  <p:tag name="KSO_WM_UNIT_ID" val="custom160564_12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MH" val="20150923145622"/>
  <p:tag name="MH_LIBRARY" val="GRAPHIC"/>
  <p:tag name="MH_ORDER" val="TextBox 10"/>
  <p:tag name="KSO_WM_UNIT_TYPE" val="e"/>
  <p:tag name="KSO_WM_UNIT_INDEX" val="1"/>
  <p:tag name="KSO_WM_UNIT_ID" val="custom160564_12*e*1"/>
  <p:tag name="KSO_WM_UNIT_CLEAR" val="1"/>
  <p:tag name="KSO_WM_UNIT_LAYERLEVEL" val="1"/>
  <p:tag name="KSO_WM_UNIT_VALUE" val="48"/>
  <p:tag name="KSO_WM_UNIT_HIGHLIGHT" val="0"/>
  <p:tag name="KSO_WM_UNIT_COMPATIBLE" val="1"/>
  <p:tag name="KSO_WM_UNIT_PRESET_TEXT" val="chapter1"/>
</p:tagLst>
</file>

<file path=ppt/tags/tag79.xml><?xml version="1.0" encoding="utf-8"?>
<p:tagLst xmlns:p="http://schemas.openxmlformats.org/presentationml/2006/main">
  <p:tag name="MH" val="20150923145622"/>
  <p:tag name="MH_LIBRARY" val="GRAPHIC"/>
  <p:tag name="KSO_WM_TEMPLATE_CATEGORY" val="custom"/>
  <p:tag name="KSO_WM_TEMPLATE_INDEX" val="160564"/>
  <p:tag name="KSO_WM_TAG_VERSION" val="1.0"/>
  <p:tag name="KSO_WM_SLIDE_ID" val="custom160564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4_19*i*0"/>
  <p:tag name="KSO_WM_TEMPLATE_CATEGORY" val="custom"/>
  <p:tag name="KSO_WM_TEMPLATE_INDEX" val="160564"/>
  <p:tag name="KSO_WM_UNIT_INDEX" val="0"/>
</p:tagLst>
</file>

<file path=ppt/tags/tag81.xml><?xml version="1.0" encoding="utf-8"?>
<p:tagLst xmlns:p="http://schemas.openxmlformats.org/presentationml/2006/main">
  <p:tag name="MH" val="2015092315022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4_19*i*5"/>
  <p:tag name="KSO_WM_TEMPLATE_CATEGORY" val="custom"/>
  <p:tag name="KSO_WM_TEMPLATE_INDEX" val="160564"/>
  <p:tag name="KSO_WM_UNIT_INDEX" val="5"/>
</p:tagLst>
</file>

<file path=ppt/tags/tag82.xml><?xml version="1.0" encoding="utf-8"?>
<p:tagLst xmlns:p="http://schemas.openxmlformats.org/presentationml/2006/main">
  <p:tag name="MH" val="2015092315022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564_19*i*6"/>
  <p:tag name="KSO_WM_TEMPLATE_CATEGORY" val="custom"/>
  <p:tag name="KSO_WM_TEMPLATE_INDEX" val="160564"/>
  <p:tag name="KSO_WM_UNIT_INDEX" val="6"/>
</p:tagLst>
</file>

<file path=ppt/tags/tag83.xml><?xml version="1.0" encoding="utf-8"?>
<p:tagLst xmlns:p="http://schemas.openxmlformats.org/presentationml/2006/main">
  <p:tag name="MH" val="2015092315022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564_19*i*7"/>
  <p:tag name="KSO_WM_TEMPLATE_CATEGORY" val="custom"/>
  <p:tag name="KSO_WM_TEMPLATE_INDEX" val="160564"/>
  <p:tag name="KSO_WM_UNIT_INDEX" val="7"/>
</p:tagLst>
</file>

<file path=ppt/tags/tag84.xml><?xml version="1.0" encoding="utf-8"?>
<p:tagLst xmlns:p="http://schemas.openxmlformats.org/presentationml/2006/main">
  <p:tag name="MH" val="20150923150227"/>
  <p:tag name="MH_LIBRARY" val="GRAPHIC"/>
  <p:tag name="MH_TYPE" val="Other"/>
  <p:tag name="MH_ORDER" val="5"/>
  <p:tag name="KSO_WM_TAG_VERSION" val="1.0"/>
  <p:tag name="KSO_WM_BEAUTIFY_FLAG" val="#wm#"/>
  <p:tag name="KSO_WM_UNIT_TYPE" val="i"/>
  <p:tag name="KSO_WM_UNIT_ID" val="custom160564_19*i*8"/>
  <p:tag name="KSO_WM_TEMPLATE_CATEGORY" val="custom"/>
  <p:tag name="KSO_WM_TEMPLATE_INDEX" val="160564"/>
  <p:tag name="KSO_WM_UNIT_INDEX" val="8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19*f*1"/>
  <p:tag name="KSO_WM_UNIT_CLEAR" val="1"/>
  <p:tag name="KSO_WM_UNIT_LAYERLEVEL" val="1"/>
  <p:tag name="KSO_WM_UNIT_VALUE" val="143"/>
  <p:tag name="KSO_WM_UNIT_HIGHLIGHT" val="0"/>
  <p:tag name="KSO_WM_UNIT_COMPATIBLE" val="0"/>
  <p:tag name="KSO_WM_UNIT_PRESET_TEXT_INDEX" val="5"/>
  <p:tag name="KSO_WM_UNIT_PRESET_TEXT_LEN" val="232"/>
</p:tagLst>
</file>

<file path=ppt/tags/tag87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0923150227"/>
  <p:tag name="MH_LIBRARY" val="GRAPHIC"/>
  <p:tag name="KSO_WM_TEMPLATE_CATEGORY" val="custom"/>
  <p:tag name="KSO_WM_TEMPLATE_INDEX" val="160564"/>
  <p:tag name="KSO_WM_TAG_VERSION" val="1.0"/>
  <p:tag name="KSO_WM_SLIDE_ID" val="custom160564_19"/>
  <p:tag name="KSO_WM_SLIDE_INDEX" val="19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1*182"/>
  <p:tag name="KSO_WM_SLIDE_SIZE" val="342*304"/>
</p:tagLst>
</file>

<file path=ppt/tags/tag88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KSO_WM_UNIT_TYPE" val="a"/>
  <p:tag name="KSO_WM_UNIT_INDEX" val="1"/>
  <p:tag name="KSO_WM_UNIT_ID" val="custom160564_12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BEAUTIFY_FLAG" val="#wm#"/>
  <p:tag name="MH" val="20150923145622"/>
  <p:tag name="MH_LIBRARY" val="GRAPHIC"/>
  <p:tag name="MH_ORDER" val="TextBox 10"/>
  <p:tag name="KSO_WM_UNIT_TYPE" val="e"/>
  <p:tag name="KSO_WM_UNIT_INDEX" val="1"/>
  <p:tag name="KSO_WM_UNIT_ID" val="custom160564_12*e*1"/>
  <p:tag name="KSO_WM_UNIT_CLEAR" val="1"/>
  <p:tag name="KSO_WM_UNIT_LAYERLEVEL" val="1"/>
  <p:tag name="KSO_WM_UNIT_VALUE" val="48"/>
  <p:tag name="KSO_WM_UNIT_HIGHLIGHT" val="0"/>
  <p:tag name="KSO_WM_UNIT_COMPATIBLE" val="1"/>
  <p:tag name="KSO_WM_UNIT_PRESET_TEXT" val="chapter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b"/>
  <p:tag name="KSO_WM_UNIT_INDEX" val="1"/>
  <p:tag name="KSO_WM_UNIT_ID" val="custom160564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0.xml><?xml version="1.0" encoding="utf-8"?>
<p:tagLst xmlns:p="http://schemas.openxmlformats.org/presentationml/2006/main">
  <p:tag name="MH" val="20150923145622"/>
  <p:tag name="MH_LIBRARY" val="GRAPHIC"/>
  <p:tag name="KSO_WM_TEMPLATE_CATEGORY" val="custom"/>
  <p:tag name="KSO_WM_TEMPLATE_INDEX" val="160564"/>
  <p:tag name="KSO_WM_TAG_VERSION" val="1.0"/>
  <p:tag name="KSO_WM_SLIDE_ID" val="custom160564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91.xml><?xml version="1.0" encoding="utf-8"?>
<p:tagLst xmlns:p="http://schemas.openxmlformats.org/presentationml/2006/main">
  <p:tag name="MH" val="2015092315022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4_20*i*0"/>
  <p:tag name="KSO_WM_TEMPLATE_CATEGORY" val="custom"/>
  <p:tag name="KSO_WM_TEMPLATE_INDEX" val="160564"/>
  <p:tag name="KSO_WM_UNIT_INDEX" val="0"/>
</p:tagLst>
</file>

<file path=ppt/tags/tag92.xml><?xml version="1.0" encoding="utf-8"?>
<p:tagLst xmlns:p="http://schemas.openxmlformats.org/presentationml/2006/main">
  <p:tag name="MH" val="20150923150227"/>
  <p:tag name="MH_LIBRARY" val="GRAPHIC"/>
  <p:tag name="MH_TYPE" val="Other"/>
  <p:tag name="MH_ORDER" val="5"/>
  <p:tag name="KSO_WM_TAG_VERSION" val="1.0"/>
  <p:tag name="KSO_WM_BEAUTIFY_FLAG" val="#wm#"/>
  <p:tag name="KSO_WM_UNIT_TYPE" val="i"/>
  <p:tag name="KSO_WM_UNIT_ID" val="custom160564_20*i*1"/>
  <p:tag name="KSO_WM_TEMPLATE_CATEGORY" val="custom"/>
  <p:tag name="KSO_WM_TEMPLATE_INDEX" val="160564"/>
  <p:tag name="KSO_WM_UNIT_INDEX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0*f*1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2"/>
  <p:tag name="KSO_WM_UNIT_ID" val="custom160564_20*f*2"/>
  <p:tag name="KSO_WM_UNIT_CLEAR" val="1"/>
  <p:tag name="KSO_WM_UNIT_LAYERLEVEL" val="1"/>
  <p:tag name="KSO_WM_UNIT_VALUE" val="100"/>
  <p:tag name="KSO_WM_UNIT_HIGHLIGHT" val="0"/>
  <p:tag name="KSO_WM_UNIT_COMPATIBLE" val="0"/>
  <p:tag name="KSO_WM_UNIT_PRESET_TEXT_INDEX" val="4"/>
  <p:tag name="KSO_WM_UNIT_PRESET_TEXT_LEN" val="120"/>
</p:tagLst>
</file>

<file path=ppt/tags/tag96.xml><?xml version="1.0" encoding="utf-8"?>
<p:tagLst xmlns:p="http://schemas.openxmlformats.org/presentationml/2006/main">
  <p:tag name="MH" val="2015092315022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4_20*i*5"/>
  <p:tag name="KSO_WM_TEMPLATE_CATEGORY" val="custom"/>
  <p:tag name="KSO_WM_TEMPLATE_INDEX" val="160564"/>
  <p:tag name="KSO_WM_UNIT_INDEX" val="5"/>
</p:tagLst>
</file>

<file path=ppt/tags/tag97.xml><?xml version="1.0" encoding="utf-8"?>
<p:tagLst xmlns:p="http://schemas.openxmlformats.org/presentationml/2006/main">
  <p:tag name="MH" val="20150923150227"/>
  <p:tag name="MH_LIBRARY" val="GRAPHIC"/>
  <p:tag name="MH_TYPE" val="Other"/>
  <p:tag name="MH_ORDER" val="5"/>
  <p:tag name="KSO_WM_TAG_VERSION" val="1.0"/>
  <p:tag name="KSO_WM_BEAUTIFY_FLAG" val="#wm#"/>
  <p:tag name="KSO_WM_UNIT_TYPE" val="i"/>
  <p:tag name="KSO_WM_UNIT_ID" val="custom160564_20*i*6"/>
  <p:tag name="KSO_WM_TEMPLATE_CATEGORY" val="custom"/>
  <p:tag name="KSO_WM_TEMPLATE_INDEX" val="160564"/>
  <p:tag name="KSO_WM_UNIT_INDEX" val="6"/>
</p:tagLst>
</file>

<file path=ppt/tags/tag98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0923150227"/>
  <p:tag name="MH_LIBRARY" val="GRAPHIC"/>
  <p:tag name="KSO_WM_TEMPLATE_CATEGORY" val="custom"/>
  <p:tag name="KSO_WM_TEMPLATE_INDEX" val="160564"/>
  <p:tag name="KSO_WM_TAG_VERSION" val="1.0"/>
  <p:tag name="KSO_WM_SLIDE_ID" val="custom160564_20"/>
  <p:tag name="KSO_WM_SLIDE_INDEX" val="20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138*209"/>
  <p:tag name="KSO_WM_SLIDE_SIZE" val="698*263"/>
</p:tagLst>
</file>

<file path=ppt/tags/tag99.xml><?xml version="1.0" encoding="utf-8"?>
<p:tagLst xmlns:p="http://schemas.openxmlformats.org/presentationml/2006/main">
  <p:tag name="MH" val="2015092315022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4_20*i*0"/>
  <p:tag name="KSO_WM_TEMPLATE_CATEGORY" val="custom"/>
  <p:tag name="KSO_WM_TEMPLATE_INDEX" val="160564"/>
  <p:tag name="KSO_WM_UNIT_INDEX" val="0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1_A000120140530A99PPBG">
  <a:themeElements>
    <a:clrScheme name="160564">
      <a:dk1>
        <a:srgbClr val="2F2F2F"/>
      </a:dk1>
      <a:lt1>
        <a:srgbClr val="F7F7F7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WPS 演示</Application>
  <PresentationFormat>宽屏</PresentationFormat>
  <Paragraphs>132</Paragraphs>
  <Slides>18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黑体</vt:lpstr>
      <vt:lpstr>Wingdings 3</vt:lpstr>
      <vt:lpstr>Symbol</vt:lpstr>
      <vt:lpstr>Arial</vt:lpstr>
      <vt:lpstr>Calibri</vt:lpstr>
      <vt:lpstr>Arial Narrow</vt:lpstr>
      <vt:lpstr>方正中倩_GBK</vt:lpstr>
      <vt:lpstr>Segoe Print</vt:lpstr>
      <vt:lpstr>微软雅黑</vt:lpstr>
      <vt:lpstr>Century Gothic</vt:lpstr>
      <vt:lpstr>Arial Unicode MS</vt:lpstr>
      <vt:lpstr>汉仪糯米团简</vt:lpstr>
      <vt:lpstr>1_A000120140530A99PPBG</vt:lpstr>
      <vt:lpstr>1_Office Theme</vt:lpstr>
      <vt:lpstr>离子</vt:lpstr>
      <vt:lpstr>·</vt:lpstr>
      <vt:lpstr>PowerPoint 演示文稿</vt:lpstr>
      <vt:lpstr>PowerPoint 演示文稿</vt:lpstr>
      <vt:lpstr>PowerPoint 演示文稿</vt:lpstr>
      <vt:lpstr>创作思路</vt:lpstr>
      <vt:lpstr>PowerPoint 演示文稿</vt:lpstr>
      <vt:lpstr>作品创意亮点</vt:lpstr>
      <vt:lpstr>作品创意亮点</vt:lpstr>
      <vt:lpstr>核心算法</vt:lpstr>
      <vt:lpstr>核心算法1</vt:lpstr>
      <vt:lpstr>核心算法2</vt:lpstr>
      <vt:lpstr>代码量</vt:lpstr>
      <vt:lpstr>代码量</vt:lpstr>
      <vt:lpstr>比赛总结</vt:lpstr>
      <vt:lpstr>比赛总结1</vt:lpstr>
      <vt:lpstr>比赛总结2</vt:lpstr>
      <vt:lpstr>比赛总结3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末日启航作品宣讲</dc:title>
  <dc:creator>admin</dc:creator>
  <cp:lastModifiedBy>姚子豪</cp:lastModifiedBy>
  <cp:revision>23</cp:revision>
  <dcterms:created xsi:type="dcterms:W3CDTF">2020-08-01T04:13:00Z</dcterms:created>
  <dcterms:modified xsi:type="dcterms:W3CDTF">2021-09-05T08:41:12Z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name">
    <vt:lpwstr>绿色几何风演讲汇报模板.pptx</vt:lpwstr>
  </property>
  <property fmtid="{D5CDD505-2E9C-101B-9397-08002B2CF9AE}" pid="4" name="fileid">
    <vt:lpwstr>861701</vt:lpwstr>
  </property>
  <property fmtid="{D5CDD505-2E9C-101B-9397-08002B2CF9AE}" pid="5" name="search_tags">
    <vt:lpwstr>PPT模板</vt:lpwstr>
  </property>
  <property fmtid="{D5CDD505-2E9C-101B-9397-08002B2CF9AE}" pid="6" name="ICV">
    <vt:lpwstr>6F302117047B4C1DBA26FC646A554293</vt:lpwstr>
  </property>
</Properties>
</file>