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3" r:id="rId4"/>
    <p:sldId id="266" r:id="rId5"/>
    <p:sldId id="284" r:id="rId6"/>
    <p:sldId id="285" r:id="rId7"/>
    <p:sldId id="303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53"/>
    <a:srgbClr val="4D86B3"/>
    <a:srgbClr val="113A59"/>
    <a:srgbClr val="00FF99"/>
    <a:srgbClr val="30D0C8"/>
    <a:srgbClr val="FBFBFB"/>
    <a:srgbClr val="4C8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318"/>
      </p:cViewPr>
      <p:guideLst>
        <p:guide orient="horz" pos="2160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B33A-B2D0-4BC7-AC71-E35C07B786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22959-AFB5-463A-95A2-3CE628CF08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856251" y="-1694524"/>
            <a:ext cx="1141148" cy="1141148"/>
          </a:xfrm>
          <a:prstGeom prst="ellipse">
            <a:avLst/>
          </a:prstGeom>
          <a:solidFill>
            <a:srgbClr val="4D8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904067" y="-1694524"/>
            <a:ext cx="1141148" cy="1141148"/>
          </a:xfrm>
          <a:prstGeom prst="ellipse">
            <a:avLst/>
          </a:prstGeom>
          <a:solidFill>
            <a:srgbClr val="11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883433" y="-1694524"/>
            <a:ext cx="1141148" cy="1141148"/>
          </a:xfrm>
          <a:prstGeom prst="ellipse">
            <a:avLst/>
          </a:prstGeom>
          <a:solidFill>
            <a:srgbClr val="F3C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5DD3-4EFD-4846-A80A-A44C8BE185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CA2E-54B5-4394-BB88-E124C4A089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956671" y="4443106"/>
            <a:ext cx="4884016" cy="2414894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92615" y="5410200"/>
            <a:ext cx="2928111" cy="144780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21715" y="5048250"/>
            <a:ext cx="3660139" cy="1809750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28560" y="6342962"/>
            <a:ext cx="1041643" cy="51503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150357" y="6342962"/>
            <a:ext cx="1041643" cy="51503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等腰三角形 26"/>
          <p:cNvSpPr/>
          <p:nvPr/>
        </p:nvSpPr>
        <p:spPr>
          <a:xfrm>
            <a:off x="1426824" y="681134"/>
            <a:ext cx="1736869" cy="103747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36869" h="1037474">
                <a:moveTo>
                  <a:pt x="0" y="1037474"/>
                </a:moveTo>
                <a:lnTo>
                  <a:pt x="601735" y="0"/>
                </a:lnTo>
                <a:lnTo>
                  <a:pt x="1736869" y="294524"/>
                </a:lnTo>
                <a:lnTo>
                  <a:pt x="0" y="1037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6"/>
          <p:cNvSpPr/>
          <p:nvPr/>
        </p:nvSpPr>
        <p:spPr>
          <a:xfrm>
            <a:off x="3290083" y="543610"/>
            <a:ext cx="1184419" cy="179947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0 w 1184419"/>
              <a:gd name="connsiteY0-10" fmla="*/ 1037474 h 1799474"/>
              <a:gd name="connsiteX1-11" fmla="*/ 601735 w 1184419"/>
              <a:gd name="connsiteY1-12" fmla="*/ 0 h 1799474"/>
              <a:gd name="connsiteX2-13" fmla="*/ 1184419 w 1184419"/>
              <a:gd name="connsiteY2-14" fmla="*/ 1799474 h 1799474"/>
              <a:gd name="connsiteX3-15" fmla="*/ 0 w 1184419"/>
              <a:gd name="connsiteY3-16" fmla="*/ 1037474 h 1799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84419" h="1799474">
                <a:moveTo>
                  <a:pt x="0" y="1037474"/>
                </a:moveTo>
                <a:lnTo>
                  <a:pt x="601735" y="0"/>
                </a:lnTo>
                <a:lnTo>
                  <a:pt x="1184419" y="1799474"/>
                </a:lnTo>
                <a:lnTo>
                  <a:pt x="0" y="1037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534964" y="2613708"/>
            <a:ext cx="8109948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《掌上租》网站开发</a:t>
            </a:r>
            <a:endParaRPr lang="zh-CN" altLang="en-US" sz="66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24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组名：</a:t>
            </a:r>
            <a:r>
              <a:rPr lang="en-US" altLang="zh-CN" sz="2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Aysher</a:t>
            </a:r>
            <a:endParaRPr lang="en-US" altLang="zh-CN" sz="24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41211" y="3526845"/>
            <a:ext cx="1135135" cy="67552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26"/>
          <p:cNvSpPr/>
          <p:nvPr/>
        </p:nvSpPr>
        <p:spPr>
          <a:xfrm>
            <a:off x="661506" y="1286994"/>
            <a:ext cx="765319" cy="166612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1666124">
                <a:moveTo>
                  <a:pt x="0" y="1666124"/>
                </a:moveTo>
                <a:lnTo>
                  <a:pt x="87385" y="0"/>
                </a:lnTo>
                <a:lnTo>
                  <a:pt x="765319" y="1285124"/>
                </a:lnTo>
                <a:lnTo>
                  <a:pt x="0" y="166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26"/>
          <p:cNvSpPr/>
          <p:nvPr/>
        </p:nvSpPr>
        <p:spPr>
          <a:xfrm rot="12650998">
            <a:off x="4577941" y="721545"/>
            <a:ext cx="394699" cy="859270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1666124">
                <a:moveTo>
                  <a:pt x="0" y="1666124"/>
                </a:moveTo>
                <a:lnTo>
                  <a:pt x="87385" y="0"/>
                </a:lnTo>
                <a:lnTo>
                  <a:pt x="765319" y="1285124"/>
                </a:lnTo>
                <a:lnTo>
                  <a:pt x="0" y="166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57382" y="730480"/>
            <a:ext cx="1883228" cy="18832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solidFill>
                <a:srgbClr val="4D86B3"/>
              </a:solidFill>
            </a:endParaRPr>
          </a:p>
        </p:txBody>
      </p:sp>
      <p:sp>
        <p:nvSpPr>
          <p:cNvPr id="35" name="等腰三角形 26"/>
          <p:cNvSpPr/>
          <p:nvPr/>
        </p:nvSpPr>
        <p:spPr>
          <a:xfrm rot="5400000">
            <a:off x="354599" y="4137721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96386" y="3978246"/>
            <a:ext cx="277156" cy="16493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26"/>
          <p:cNvSpPr/>
          <p:nvPr/>
        </p:nvSpPr>
        <p:spPr>
          <a:xfrm flipV="1">
            <a:off x="5421914" y="1144626"/>
            <a:ext cx="261299" cy="284735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  <a:gd name="connsiteX0-25" fmla="*/ 0 w 765319"/>
              <a:gd name="connsiteY0-26" fmla="*/ 381000 h 833962"/>
              <a:gd name="connsiteX1-27" fmla="*/ 726014 w 765319"/>
              <a:gd name="connsiteY1-28" fmla="*/ 833962 h 833962"/>
              <a:gd name="connsiteX2-29" fmla="*/ 765319 w 765319"/>
              <a:gd name="connsiteY2-30" fmla="*/ 0 h 833962"/>
              <a:gd name="connsiteX3-31" fmla="*/ 0 w 765319"/>
              <a:gd name="connsiteY3-32" fmla="*/ 381000 h 833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833962">
                <a:moveTo>
                  <a:pt x="0" y="381000"/>
                </a:moveTo>
                <a:lnTo>
                  <a:pt x="726014" y="833962"/>
                </a:lnTo>
                <a:lnTo>
                  <a:pt x="765319" y="0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pyright Notice"/>
          <p:cNvSpPr/>
          <p:nvPr/>
        </p:nvSpPr>
        <p:spPr bwMode="auto">
          <a:xfrm>
            <a:off x="4725035" y="619550"/>
            <a:ext cx="197231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cap="small" dirty="0" smtClean="0">
                <a:solidFill>
                  <a:srgbClr val="4D86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3600" b="1" cap="small" dirty="0" smtClean="0">
              <a:solidFill>
                <a:srgbClr val="4D86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0551" y="1238250"/>
            <a:ext cx="11010900" cy="0"/>
          </a:xfrm>
          <a:prstGeom prst="line">
            <a:avLst/>
          </a:prstGeom>
          <a:ln>
            <a:solidFill>
              <a:srgbClr val="11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915401" y="704136"/>
            <a:ext cx="2247900" cy="534114"/>
            <a:chOff x="2028559" y="4443106"/>
            <a:chExt cx="10163441" cy="2414894"/>
          </a:xfrm>
        </p:grpSpPr>
        <p:grpSp>
          <p:nvGrpSpPr>
            <p:cNvPr id="5" name="组合 4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742951" y="704136"/>
            <a:ext cx="2247900" cy="534114"/>
            <a:chOff x="2028559" y="4443106"/>
            <a:chExt cx="10163441" cy="2414894"/>
          </a:xfrm>
        </p:grpSpPr>
        <p:grpSp>
          <p:nvGrpSpPr>
            <p:cNvPr id="22" name="组合 21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29" name="等腰三角形 2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Title 13"/>
          <p:cNvSpPr txBox="1"/>
          <p:nvPr/>
        </p:nvSpPr>
        <p:spPr>
          <a:xfrm>
            <a:off x="5676900" y="3008013"/>
            <a:ext cx="5486401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sz="2400" dirty="0">
              <a:solidFill>
                <a:srgbClr val="113A59"/>
              </a:solidFill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815415" y="5327594"/>
            <a:ext cx="10657184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113A5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8260" y="2052955"/>
            <a:ext cx="9055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中国作为一个人口大国，其人口基数庞大，在2015年总人口已达</a:t>
            </a:r>
            <a:r>
              <a:rPr lang="en-US" altLang="zh-CN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13.7</a:t>
            </a:r>
            <a:r>
              <a:rPr lang="zh-CN" altLang="en-US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亿人，然而其中城镇常住人口却仅为7</a:t>
            </a:r>
            <a:r>
              <a:rPr lang="en-US" altLang="zh-CN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.7</a:t>
            </a:r>
            <a:r>
              <a:rPr lang="zh-CN" altLang="en-US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亿人，占56.10%。换言之，在我国，流动人口数量庞大，</a:t>
            </a:r>
            <a:endParaRPr lang="zh-CN" altLang="en-US" sz="20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27150" y="3225800"/>
            <a:ext cx="8847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一方面，一线城市如北上广深四大重点经济发达城市，都纷纷出台限购政策，引发“买改租”之风。</a:t>
            </a:r>
            <a:endParaRPr lang="zh-CN" altLang="en-US" sz="20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20160831144341_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3932555"/>
            <a:ext cx="4443095" cy="2546985"/>
          </a:xfrm>
          <a:prstGeom prst="rect">
            <a:avLst/>
          </a:prstGeom>
        </p:spPr>
      </p:pic>
      <p:pic>
        <p:nvPicPr>
          <p:cNvPr id="42" name="图片 41" descr="20160831144434_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90" y="3921125"/>
            <a:ext cx="4929505" cy="255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6451" y="2609850"/>
            <a:ext cx="8382000" cy="1771650"/>
            <a:chOff x="2076451" y="2609850"/>
            <a:chExt cx="8382000" cy="1771650"/>
          </a:xfrm>
        </p:grpSpPr>
        <p:sp>
          <p:nvSpPr>
            <p:cNvPr id="4" name="矩形 3"/>
            <p:cNvSpPr/>
            <p:nvPr/>
          </p:nvSpPr>
          <p:spPr>
            <a:xfrm>
              <a:off x="2076451" y="2609850"/>
              <a:ext cx="8382000" cy="1771650"/>
            </a:xfrm>
            <a:custGeom>
              <a:avLst/>
              <a:gdLst>
                <a:gd name="connsiteX0" fmla="*/ 0 w 8153400"/>
                <a:gd name="connsiteY0" fmla="*/ 0 h 1428750"/>
                <a:gd name="connsiteX1" fmla="*/ 8153400 w 8153400"/>
                <a:gd name="connsiteY1" fmla="*/ 0 h 1428750"/>
                <a:gd name="connsiteX2" fmla="*/ 8153400 w 8153400"/>
                <a:gd name="connsiteY2" fmla="*/ 1428750 h 1428750"/>
                <a:gd name="connsiteX3" fmla="*/ 0 w 8153400"/>
                <a:gd name="connsiteY3" fmla="*/ 1428750 h 1428750"/>
                <a:gd name="connsiteX4" fmla="*/ 0 w 8153400"/>
                <a:gd name="connsiteY4" fmla="*/ 0 h 1428750"/>
                <a:gd name="connsiteX0-1" fmla="*/ 0 w 8382000"/>
                <a:gd name="connsiteY0-2" fmla="*/ 0 h 1771650"/>
                <a:gd name="connsiteX1-3" fmla="*/ 8153400 w 8382000"/>
                <a:gd name="connsiteY1-4" fmla="*/ 0 h 1771650"/>
                <a:gd name="connsiteX2-5" fmla="*/ 8382000 w 8382000"/>
                <a:gd name="connsiteY2-6" fmla="*/ 1771650 h 1771650"/>
                <a:gd name="connsiteX3-7" fmla="*/ 0 w 8382000"/>
                <a:gd name="connsiteY3-8" fmla="*/ 1428750 h 1771650"/>
                <a:gd name="connsiteX4-9" fmla="*/ 0 w 8382000"/>
                <a:gd name="connsiteY4-10" fmla="*/ 0 h 1771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382000" h="1771650">
                  <a:moveTo>
                    <a:pt x="0" y="0"/>
                  </a:moveTo>
                  <a:lnTo>
                    <a:pt x="8153400" y="0"/>
                  </a:lnTo>
                  <a:lnTo>
                    <a:pt x="8382000" y="1771650"/>
                  </a:lnTo>
                  <a:lnTo>
                    <a:pt x="0" y="142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076451" y="2609850"/>
              <a:ext cx="8153400" cy="1428750"/>
            </a:xfrm>
            <a:prstGeom prst="rect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5301" y="6273086"/>
            <a:ext cx="11010900" cy="534114"/>
            <a:chOff x="590551" y="704136"/>
            <a:chExt cx="11010900" cy="5341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90551" y="1238250"/>
              <a:ext cx="11010900" cy="0"/>
            </a:xfrm>
            <a:prstGeom prst="line">
              <a:avLst/>
            </a:prstGeom>
            <a:ln>
              <a:solidFill>
                <a:srgbClr val="11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915401" y="704136"/>
              <a:ext cx="2247900" cy="534114"/>
              <a:chOff x="2028559" y="4443106"/>
              <a:chExt cx="10163441" cy="2414894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956670" y="4443106"/>
                <a:ext cx="4884016" cy="2414894"/>
                <a:chOff x="4956670" y="4443106"/>
                <a:chExt cx="4884016" cy="2414894"/>
              </a:xfrm>
            </p:grpSpPr>
            <p:sp>
              <p:nvSpPr>
                <p:cNvPr id="39" name="等腰三角形 38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3492614" y="5410200"/>
                <a:ext cx="2928111" cy="1447800"/>
                <a:chOff x="4956670" y="4443106"/>
                <a:chExt cx="4884016" cy="2414894"/>
              </a:xfrm>
            </p:grpSpPr>
            <p:sp>
              <p:nvSpPr>
                <p:cNvPr id="37" name="等腰三角形 36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 37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7721714" y="5048250"/>
                <a:ext cx="3660139" cy="1809750"/>
                <a:chOff x="4956670" y="4443106"/>
                <a:chExt cx="4884016" cy="2414894"/>
              </a:xfrm>
            </p:grpSpPr>
            <p:sp>
              <p:nvSpPr>
                <p:cNvPr id="35" name="等腰三角形 34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028559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33" name="等腰三角形 32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任意多边形 33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150357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31" name="等腰三角形 30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 flipH="1">
              <a:off x="742951" y="704136"/>
              <a:ext cx="2247900" cy="534114"/>
              <a:chOff x="2028559" y="4443106"/>
              <a:chExt cx="10163441" cy="241489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956670" y="4443106"/>
                <a:ext cx="4884016" cy="2414894"/>
                <a:chOff x="4956670" y="4443106"/>
                <a:chExt cx="4884016" cy="2414894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3492614" y="5410200"/>
                <a:ext cx="2928111" cy="1447800"/>
                <a:chOff x="4956670" y="4443106"/>
                <a:chExt cx="4884016" cy="2414894"/>
              </a:xfrm>
            </p:grpSpPr>
            <p:sp>
              <p:nvSpPr>
                <p:cNvPr id="22" name="等腰三角形 21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721714" y="5048250"/>
                <a:ext cx="3660139" cy="1809750"/>
                <a:chOff x="4956670" y="4443106"/>
                <a:chExt cx="4884016" cy="2414894"/>
              </a:xfrm>
            </p:grpSpPr>
            <p:sp>
              <p:nvSpPr>
                <p:cNvPr id="20" name="等腰三角形 19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28559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18" name="等腰三角形 17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1150357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16" name="等腰三角形 15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3177540" y="2839720"/>
            <a:ext cx="61798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租房难？租好房更难？</a:t>
            </a:r>
            <a:endParaRPr lang="zh-CN" altLang="en-US" sz="44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90551" y="1238250"/>
            <a:ext cx="11010900" cy="0"/>
          </a:xfrm>
          <a:prstGeom prst="line">
            <a:avLst/>
          </a:prstGeom>
          <a:ln>
            <a:solidFill>
              <a:srgbClr val="11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915401" y="704136"/>
            <a:ext cx="2247900" cy="534114"/>
            <a:chOff x="2028559" y="4443106"/>
            <a:chExt cx="10163441" cy="2414894"/>
          </a:xfrm>
        </p:grpSpPr>
        <p:grpSp>
          <p:nvGrpSpPr>
            <p:cNvPr id="5" name="组合 4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742951" y="704136"/>
            <a:ext cx="2247900" cy="534114"/>
            <a:chOff x="2028559" y="4443106"/>
            <a:chExt cx="10163441" cy="2414894"/>
          </a:xfrm>
        </p:grpSpPr>
        <p:grpSp>
          <p:nvGrpSpPr>
            <p:cNvPr id="22" name="组合 21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29" name="等腰三角形 2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Title 13"/>
          <p:cNvSpPr txBox="1"/>
          <p:nvPr/>
        </p:nvSpPr>
        <p:spPr>
          <a:xfrm>
            <a:off x="5676900" y="3008013"/>
            <a:ext cx="5486401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sz="2400" dirty="0">
              <a:solidFill>
                <a:srgbClr val="113A59"/>
              </a:solidFill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815415" y="5327594"/>
            <a:ext cx="10657184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113A5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5290" y="445135"/>
            <a:ext cx="4196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</a:t>
            </a:r>
            <a:endParaRPr lang="zh-CN" altLang="en-US" sz="44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5975" y="1725930"/>
            <a:ext cx="96189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一、项目搭建环境：</a:t>
            </a:r>
            <a:r>
              <a:rPr sz="3600" b="1"/>
              <a:t>JavaEE</a:t>
            </a:r>
            <a:endParaRPr sz="3600" b="1"/>
          </a:p>
          <a:p>
            <a:endParaRPr lang="en-US" altLang="zh-CN" sz="36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二、项目技术：</a:t>
            </a:r>
            <a:r>
              <a:rPr sz="3600" b="1"/>
              <a:t>javaMai、</a:t>
            </a:r>
            <a:r>
              <a:rPr sz="3600" b="1">
                <a:sym typeface="+mn-ea"/>
              </a:rPr>
              <a:t>Filter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Listener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JSP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EL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JSLT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c3p0</a:t>
            </a:r>
            <a:r>
              <a:rPr lang="zh-CN" sz="3600" b="1">
                <a:sym typeface="+mn-ea"/>
              </a:rPr>
              <a:t>、</a:t>
            </a:r>
            <a:r>
              <a:rPr sz="3600" b="1">
                <a:sym typeface="+mn-ea"/>
              </a:rPr>
              <a:t>JavaMail</a:t>
            </a:r>
            <a:r>
              <a:rPr lang="zh-CN" altLang="en-US" sz="3600" b="1">
                <a:sym typeface="+mn-ea"/>
              </a:rPr>
              <a:t>、</a:t>
            </a:r>
            <a:r>
              <a:rPr lang="en-US" sz="3600" b="1">
                <a:sym typeface="+mn-ea"/>
              </a:rPr>
              <a:t>Html5</a:t>
            </a:r>
            <a:r>
              <a:rPr lang="zh-CN" altLang="en-US" sz="3600" b="1">
                <a:sym typeface="+mn-ea"/>
              </a:rPr>
              <a:t>、</a:t>
            </a:r>
            <a:r>
              <a:rPr lang="en-US" altLang="zh-CN" sz="3600" b="1">
                <a:sym typeface="+mn-ea"/>
              </a:rPr>
              <a:t>log4j</a:t>
            </a:r>
            <a:r>
              <a:rPr lang="zh-CN" altLang="en-US" sz="3600" b="1">
                <a:sym typeface="+mn-ea"/>
              </a:rPr>
              <a:t>、</a:t>
            </a:r>
            <a:r>
              <a:rPr lang="en-US" altLang="zh-CN" sz="3600" b="1">
                <a:sym typeface="+mn-ea"/>
              </a:rPr>
              <a:t>SMS(</a:t>
            </a:r>
            <a:r>
              <a:rPr lang="zh-CN" altLang="en-US" sz="3600" b="1">
                <a:sym typeface="+mn-ea"/>
              </a:rPr>
              <a:t>短信验证码</a:t>
            </a:r>
            <a:r>
              <a:rPr lang="en-US" altLang="zh-CN" sz="3600" b="1">
                <a:sym typeface="+mn-ea"/>
              </a:rPr>
              <a:t>)</a:t>
            </a:r>
            <a:r>
              <a:rPr lang="zh-CN" altLang="en-US" sz="3600" b="1">
                <a:sym typeface="+mn-ea"/>
              </a:rPr>
              <a:t>、七牛云</a:t>
            </a:r>
            <a:r>
              <a:rPr lang="en-US" altLang="zh-CN" sz="3600" b="1">
                <a:sym typeface="+mn-ea"/>
              </a:rPr>
              <a:t>(</a:t>
            </a:r>
            <a:r>
              <a:rPr lang="zh-CN" altLang="en-US" sz="3600" b="1">
                <a:sym typeface="+mn-ea"/>
              </a:rPr>
              <a:t>云储存</a:t>
            </a:r>
            <a:r>
              <a:rPr lang="en-US" altLang="zh-CN" sz="3600" b="1">
                <a:sym typeface="+mn-ea"/>
              </a:rPr>
              <a:t>)</a:t>
            </a:r>
            <a:endParaRPr lang="en-US" altLang="zh-CN" sz="3600" b="1">
              <a:sym typeface="+mn-ea"/>
            </a:endParaRPr>
          </a:p>
          <a:p>
            <a:endParaRPr lang="en-US" altLang="zh-CN" sz="3600" b="1">
              <a:sym typeface="+mn-ea"/>
            </a:endParaRPr>
          </a:p>
          <a:p>
            <a:r>
              <a:rPr lang="zh-CN" altLang="en-US" sz="3600" b="1">
                <a:sym typeface="+mn-ea"/>
              </a:rPr>
              <a:t>三、</a:t>
            </a:r>
            <a:r>
              <a:rPr lang="zh-CN" altLang="en-US" sz="3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zh-CN" altLang="en-US" sz="3600" b="1">
                <a:sym typeface="+mn-ea"/>
              </a:rPr>
              <a:t>：</a:t>
            </a:r>
            <a:r>
              <a:rPr lang="en-US" altLang="zh-CN" sz="3600" b="1">
                <a:sym typeface="+mn-ea"/>
              </a:rPr>
              <a:t>MySQL</a:t>
            </a:r>
            <a:r>
              <a:rPr lang="zh-CN" altLang="en-US" sz="3600" b="1">
                <a:sym typeface="+mn-ea"/>
              </a:rPr>
              <a:t>、</a:t>
            </a:r>
            <a:r>
              <a:rPr lang="en-US" altLang="zh-CN" sz="3600" b="1">
                <a:sym typeface="+mn-ea"/>
              </a:rPr>
              <a:t>solr/redis</a:t>
            </a:r>
            <a:endParaRPr lang="zh-CN" altLang="en-US" sz="3600" b="1">
              <a:sym typeface="+mn-ea"/>
            </a:endParaRPr>
          </a:p>
          <a:p>
            <a:endParaRPr lang="zh-CN" altLang="en-US" sz="36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90551" y="1238250"/>
            <a:ext cx="11010900" cy="0"/>
          </a:xfrm>
          <a:prstGeom prst="line">
            <a:avLst/>
          </a:prstGeom>
          <a:ln>
            <a:solidFill>
              <a:srgbClr val="113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915401" y="704136"/>
            <a:ext cx="2247900" cy="534114"/>
            <a:chOff x="2028559" y="4443106"/>
            <a:chExt cx="10163441" cy="2414894"/>
          </a:xfrm>
        </p:grpSpPr>
        <p:grpSp>
          <p:nvGrpSpPr>
            <p:cNvPr id="5" name="组合 4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flipH="1">
            <a:off x="742951" y="704136"/>
            <a:ext cx="2247900" cy="534114"/>
            <a:chOff x="2028559" y="4443106"/>
            <a:chExt cx="10163441" cy="2414894"/>
          </a:xfrm>
        </p:grpSpPr>
        <p:grpSp>
          <p:nvGrpSpPr>
            <p:cNvPr id="22" name="组合 21"/>
            <p:cNvGrpSpPr/>
            <p:nvPr/>
          </p:nvGrpSpPr>
          <p:grpSpPr>
            <a:xfrm>
              <a:off x="4956670" y="4443106"/>
              <a:ext cx="4884016" cy="2414894"/>
              <a:chOff x="4956670" y="4443106"/>
              <a:chExt cx="4884016" cy="2414894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492614" y="5410200"/>
              <a:ext cx="2928111" cy="1447800"/>
              <a:chOff x="4956670" y="4443106"/>
              <a:chExt cx="4884016" cy="2414894"/>
            </a:xfrm>
          </p:grpSpPr>
          <p:sp>
            <p:nvSpPr>
              <p:cNvPr id="33" name="等腰三角形 3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721714" y="5048250"/>
              <a:ext cx="3660139" cy="1809750"/>
              <a:chOff x="4956670" y="4443106"/>
              <a:chExt cx="4884016" cy="2414894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28559" y="6342960"/>
              <a:ext cx="1041643" cy="515039"/>
              <a:chOff x="4956670" y="4443106"/>
              <a:chExt cx="4884016" cy="2414894"/>
            </a:xfrm>
          </p:grpSpPr>
          <p:sp>
            <p:nvSpPr>
              <p:cNvPr id="29" name="等腰三角形 2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150357" y="6342960"/>
              <a:ext cx="1041643" cy="515039"/>
              <a:chOff x="4956670" y="4443106"/>
              <a:chExt cx="4884016" cy="2414894"/>
            </a:xfrm>
          </p:grpSpPr>
          <p:sp>
            <p:nvSpPr>
              <p:cNvPr id="27" name="等腰三角形 2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Title 13"/>
          <p:cNvSpPr txBox="1"/>
          <p:nvPr/>
        </p:nvSpPr>
        <p:spPr>
          <a:xfrm>
            <a:off x="5676900" y="3008013"/>
            <a:ext cx="5486401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/>
            <a:endParaRPr lang="en-US" sz="2400" dirty="0">
              <a:solidFill>
                <a:srgbClr val="113A59"/>
              </a:solidFill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815415" y="5327594"/>
            <a:ext cx="10657184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113A5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5700" y="572135"/>
            <a:ext cx="4554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</a:t>
            </a:r>
            <a:endParaRPr lang="zh-CN" altLang="en-US" sz="36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325245"/>
            <a:ext cx="890333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6451" y="2609850"/>
            <a:ext cx="8382000" cy="1771650"/>
            <a:chOff x="2076451" y="2609850"/>
            <a:chExt cx="8382000" cy="1771650"/>
          </a:xfrm>
        </p:grpSpPr>
        <p:sp>
          <p:nvSpPr>
            <p:cNvPr id="4" name="矩形 3"/>
            <p:cNvSpPr/>
            <p:nvPr/>
          </p:nvSpPr>
          <p:spPr>
            <a:xfrm>
              <a:off x="2076451" y="2609850"/>
              <a:ext cx="8382000" cy="1771650"/>
            </a:xfrm>
            <a:custGeom>
              <a:avLst/>
              <a:gdLst>
                <a:gd name="connsiteX0" fmla="*/ 0 w 8153400"/>
                <a:gd name="connsiteY0" fmla="*/ 0 h 1428750"/>
                <a:gd name="connsiteX1" fmla="*/ 8153400 w 8153400"/>
                <a:gd name="connsiteY1" fmla="*/ 0 h 1428750"/>
                <a:gd name="connsiteX2" fmla="*/ 8153400 w 8153400"/>
                <a:gd name="connsiteY2" fmla="*/ 1428750 h 1428750"/>
                <a:gd name="connsiteX3" fmla="*/ 0 w 8153400"/>
                <a:gd name="connsiteY3" fmla="*/ 1428750 h 1428750"/>
                <a:gd name="connsiteX4" fmla="*/ 0 w 8153400"/>
                <a:gd name="connsiteY4" fmla="*/ 0 h 1428750"/>
                <a:gd name="connsiteX0-1" fmla="*/ 0 w 8382000"/>
                <a:gd name="connsiteY0-2" fmla="*/ 0 h 1771650"/>
                <a:gd name="connsiteX1-3" fmla="*/ 8153400 w 8382000"/>
                <a:gd name="connsiteY1-4" fmla="*/ 0 h 1771650"/>
                <a:gd name="connsiteX2-5" fmla="*/ 8382000 w 8382000"/>
                <a:gd name="connsiteY2-6" fmla="*/ 1771650 h 1771650"/>
                <a:gd name="connsiteX3-7" fmla="*/ 0 w 8382000"/>
                <a:gd name="connsiteY3-8" fmla="*/ 1428750 h 1771650"/>
                <a:gd name="connsiteX4-9" fmla="*/ 0 w 8382000"/>
                <a:gd name="connsiteY4-10" fmla="*/ 0 h 17716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382000" h="1771650">
                  <a:moveTo>
                    <a:pt x="0" y="0"/>
                  </a:moveTo>
                  <a:lnTo>
                    <a:pt x="8153400" y="0"/>
                  </a:lnTo>
                  <a:lnTo>
                    <a:pt x="8382000" y="1771650"/>
                  </a:lnTo>
                  <a:lnTo>
                    <a:pt x="0" y="1428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076451" y="2609850"/>
              <a:ext cx="8153400" cy="1428750"/>
            </a:xfrm>
            <a:prstGeom prst="rect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5301" y="6273086"/>
            <a:ext cx="11010900" cy="534114"/>
            <a:chOff x="590551" y="704136"/>
            <a:chExt cx="11010900" cy="53411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90551" y="1238250"/>
              <a:ext cx="11010900" cy="0"/>
            </a:xfrm>
            <a:prstGeom prst="line">
              <a:avLst/>
            </a:prstGeom>
            <a:ln>
              <a:solidFill>
                <a:srgbClr val="113A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915401" y="704136"/>
              <a:ext cx="2247900" cy="534114"/>
              <a:chOff x="2028559" y="4443106"/>
              <a:chExt cx="10163441" cy="2414894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956670" y="4443106"/>
                <a:ext cx="4884016" cy="2414894"/>
                <a:chOff x="4956670" y="4443106"/>
                <a:chExt cx="4884016" cy="2414894"/>
              </a:xfrm>
            </p:grpSpPr>
            <p:sp>
              <p:nvSpPr>
                <p:cNvPr id="39" name="等腰三角形 38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3492614" y="5410200"/>
                <a:ext cx="2928111" cy="1447800"/>
                <a:chOff x="4956670" y="4443106"/>
                <a:chExt cx="4884016" cy="2414894"/>
              </a:xfrm>
            </p:grpSpPr>
            <p:sp>
              <p:nvSpPr>
                <p:cNvPr id="37" name="等腰三角形 36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任意多边形 37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7721714" y="5048250"/>
                <a:ext cx="3660139" cy="1809750"/>
                <a:chOff x="4956670" y="4443106"/>
                <a:chExt cx="4884016" cy="2414894"/>
              </a:xfrm>
            </p:grpSpPr>
            <p:sp>
              <p:nvSpPr>
                <p:cNvPr id="35" name="等腰三角形 34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028559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33" name="等腰三角形 32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任意多边形 33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150357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31" name="等腰三角形 30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 flipH="1">
              <a:off x="742951" y="704136"/>
              <a:ext cx="2247900" cy="534114"/>
              <a:chOff x="2028559" y="4443106"/>
              <a:chExt cx="10163441" cy="241489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956670" y="4443106"/>
                <a:ext cx="4884016" cy="2414894"/>
                <a:chOff x="4956670" y="4443106"/>
                <a:chExt cx="4884016" cy="2414894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 24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3492614" y="5410200"/>
                <a:ext cx="2928111" cy="1447800"/>
                <a:chOff x="4956670" y="4443106"/>
                <a:chExt cx="4884016" cy="2414894"/>
              </a:xfrm>
            </p:grpSpPr>
            <p:sp>
              <p:nvSpPr>
                <p:cNvPr id="22" name="等腰三角形 21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721714" y="5048250"/>
                <a:ext cx="3660139" cy="1809750"/>
                <a:chOff x="4956670" y="4443106"/>
                <a:chExt cx="4884016" cy="2414894"/>
              </a:xfrm>
            </p:grpSpPr>
            <p:sp>
              <p:nvSpPr>
                <p:cNvPr id="20" name="等腰三角形 19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28559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18" name="等腰三角形 17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11150357" y="6342960"/>
                <a:ext cx="1041643" cy="515039"/>
                <a:chOff x="4956670" y="4443106"/>
                <a:chExt cx="4884016" cy="2414894"/>
              </a:xfrm>
            </p:grpSpPr>
            <p:sp>
              <p:nvSpPr>
                <p:cNvPr id="16" name="等腰三角形 15"/>
                <p:cNvSpPr/>
                <p:nvPr/>
              </p:nvSpPr>
              <p:spPr>
                <a:xfrm>
                  <a:off x="4956670" y="4443106"/>
                  <a:ext cx="4884016" cy="2414894"/>
                </a:xfrm>
                <a:prstGeom prst="triangle">
                  <a:avLst/>
                </a:prstGeom>
                <a:solidFill>
                  <a:srgbClr val="4D86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4956670" y="4443106"/>
                  <a:ext cx="2442008" cy="2414894"/>
                </a:xfrm>
                <a:custGeom>
                  <a:avLst/>
                  <a:gdLst>
                    <a:gd name="connsiteX0" fmla="*/ 2442008 w 2442008"/>
                    <a:gd name="connsiteY0" fmla="*/ 0 h 2414894"/>
                    <a:gd name="connsiteX1" fmla="*/ 2415869 w 2442008"/>
                    <a:gd name="connsiteY1" fmla="*/ 2414894 h 2414894"/>
                    <a:gd name="connsiteX2" fmla="*/ 0 w 2442008"/>
                    <a:gd name="connsiteY2" fmla="*/ 2414894 h 241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2008" h="2414894">
                      <a:moveTo>
                        <a:pt x="2442008" y="0"/>
                      </a:moveTo>
                      <a:lnTo>
                        <a:pt x="2415869" y="2414894"/>
                      </a:lnTo>
                      <a:lnTo>
                        <a:pt x="0" y="2414894"/>
                      </a:lnTo>
                      <a:close/>
                    </a:path>
                  </a:pathLst>
                </a:custGeom>
                <a:solidFill>
                  <a:srgbClr val="113A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1" name="文本框 40"/>
          <p:cNvSpPr txBox="1"/>
          <p:nvPr/>
        </p:nvSpPr>
        <p:spPr>
          <a:xfrm>
            <a:off x="3177540" y="2839720"/>
            <a:ext cx="61798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网站展示</a:t>
            </a:r>
            <a:endParaRPr lang="zh-CN" altLang="en-US" sz="4400" b="1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956671" y="4443106"/>
            <a:ext cx="4884016" cy="2414894"/>
            <a:chOff x="4956670" y="4443106"/>
            <a:chExt cx="4884016" cy="2414894"/>
          </a:xfrm>
        </p:grpSpPr>
        <p:sp>
          <p:nvSpPr>
            <p:cNvPr id="5" name="等腰三角形 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92615" y="5410200"/>
            <a:ext cx="2928111" cy="1447800"/>
            <a:chOff x="4956670" y="4443106"/>
            <a:chExt cx="4884016" cy="2414894"/>
          </a:xfrm>
        </p:grpSpPr>
        <p:sp>
          <p:nvSpPr>
            <p:cNvPr id="16" name="等腰三角形 15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21715" y="5048250"/>
            <a:ext cx="3660139" cy="1809750"/>
            <a:chOff x="4956670" y="4443106"/>
            <a:chExt cx="4884016" cy="2414894"/>
          </a:xfrm>
        </p:grpSpPr>
        <p:sp>
          <p:nvSpPr>
            <p:cNvPr id="19" name="等腰三角形 18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28560" y="6342962"/>
            <a:ext cx="1041643" cy="515039"/>
            <a:chOff x="4956670" y="4443106"/>
            <a:chExt cx="4884016" cy="2414894"/>
          </a:xfrm>
        </p:grpSpPr>
        <p:sp>
          <p:nvSpPr>
            <p:cNvPr id="22" name="等腰三角形 21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150357" y="6342962"/>
            <a:ext cx="1041643" cy="515039"/>
            <a:chOff x="4956670" y="4443106"/>
            <a:chExt cx="4884016" cy="2414894"/>
          </a:xfrm>
        </p:grpSpPr>
        <p:sp>
          <p:nvSpPr>
            <p:cNvPr id="25" name="等腰三角形 24"/>
            <p:cNvSpPr/>
            <p:nvPr/>
          </p:nvSpPr>
          <p:spPr>
            <a:xfrm>
              <a:off x="4956670" y="4443106"/>
              <a:ext cx="4884016" cy="2414894"/>
            </a:xfrm>
            <a:prstGeom prst="triangle">
              <a:avLst/>
            </a:prstGeom>
            <a:solidFill>
              <a:srgbClr val="4D8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4956670" y="4443106"/>
              <a:ext cx="2442008" cy="241489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13A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等腰三角形 26"/>
          <p:cNvSpPr/>
          <p:nvPr/>
        </p:nvSpPr>
        <p:spPr>
          <a:xfrm>
            <a:off x="1426824" y="681134"/>
            <a:ext cx="1736869" cy="103747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36869" h="1037474">
                <a:moveTo>
                  <a:pt x="0" y="1037474"/>
                </a:moveTo>
                <a:lnTo>
                  <a:pt x="601735" y="0"/>
                </a:lnTo>
                <a:lnTo>
                  <a:pt x="1736869" y="294524"/>
                </a:lnTo>
                <a:lnTo>
                  <a:pt x="0" y="1037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6"/>
          <p:cNvSpPr/>
          <p:nvPr/>
        </p:nvSpPr>
        <p:spPr>
          <a:xfrm>
            <a:off x="3163693" y="681134"/>
            <a:ext cx="1184419" cy="179947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0 w 1184419"/>
              <a:gd name="connsiteY0-10" fmla="*/ 1037474 h 1799474"/>
              <a:gd name="connsiteX1-11" fmla="*/ 601735 w 1184419"/>
              <a:gd name="connsiteY1-12" fmla="*/ 0 h 1799474"/>
              <a:gd name="connsiteX2-13" fmla="*/ 1184419 w 1184419"/>
              <a:gd name="connsiteY2-14" fmla="*/ 1799474 h 1799474"/>
              <a:gd name="connsiteX3-15" fmla="*/ 0 w 1184419"/>
              <a:gd name="connsiteY3-16" fmla="*/ 1037474 h 1799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84419" h="1799474">
                <a:moveTo>
                  <a:pt x="0" y="1037474"/>
                </a:moveTo>
                <a:lnTo>
                  <a:pt x="601735" y="0"/>
                </a:lnTo>
                <a:lnTo>
                  <a:pt x="1184419" y="1799474"/>
                </a:lnTo>
                <a:lnTo>
                  <a:pt x="0" y="1037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6"/>
          <p:cNvSpPr/>
          <p:nvPr/>
        </p:nvSpPr>
        <p:spPr>
          <a:xfrm>
            <a:off x="1379530" y="4008729"/>
            <a:ext cx="1135135" cy="67552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26"/>
          <p:cNvSpPr/>
          <p:nvPr/>
        </p:nvSpPr>
        <p:spPr>
          <a:xfrm>
            <a:off x="661506" y="1286994"/>
            <a:ext cx="765319" cy="1666124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1666124">
                <a:moveTo>
                  <a:pt x="0" y="1666124"/>
                </a:moveTo>
                <a:lnTo>
                  <a:pt x="87385" y="0"/>
                </a:lnTo>
                <a:lnTo>
                  <a:pt x="765319" y="1285124"/>
                </a:lnTo>
                <a:lnTo>
                  <a:pt x="0" y="166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26"/>
          <p:cNvSpPr/>
          <p:nvPr/>
        </p:nvSpPr>
        <p:spPr>
          <a:xfrm rot="8497073">
            <a:off x="4580028" y="783138"/>
            <a:ext cx="394699" cy="859270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1666124">
                <a:moveTo>
                  <a:pt x="0" y="1666124"/>
                </a:moveTo>
                <a:lnTo>
                  <a:pt x="87385" y="0"/>
                </a:lnTo>
                <a:lnTo>
                  <a:pt x="765319" y="1285124"/>
                </a:lnTo>
                <a:lnTo>
                  <a:pt x="0" y="166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354599" y="4137721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751403" y="4916687"/>
            <a:ext cx="277156" cy="16493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26"/>
          <p:cNvSpPr/>
          <p:nvPr/>
        </p:nvSpPr>
        <p:spPr>
          <a:xfrm flipV="1">
            <a:off x="4016497" y="484777"/>
            <a:ext cx="261299" cy="284735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0 w 765319"/>
              <a:gd name="connsiteY0-18" fmla="*/ 1666124 h 1666124"/>
              <a:gd name="connsiteX1-19" fmla="*/ 87385 w 765319"/>
              <a:gd name="connsiteY1-20" fmla="*/ 0 h 1666124"/>
              <a:gd name="connsiteX2-21" fmla="*/ 765319 w 765319"/>
              <a:gd name="connsiteY2-22" fmla="*/ 1285124 h 1666124"/>
              <a:gd name="connsiteX3-23" fmla="*/ 0 w 765319"/>
              <a:gd name="connsiteY3-24" fmla="*/ 1666124 h 1666124"/>
              <a:gd name="connsiteX0-25" fmla="*/ 0 w 765319"/>
              <a:gd name="connsiteY0-26" fmla="*/ 381000 h 833962"/>
              <a:gd name="connsiteX1-27" fmla="*/ 726014 w 765319"/>
              <a:gd name="connsiteY1-28" fmla="*/ 833962 h 833962"/>
              <a:gd name="connsiteX2-29" fmla="*/ 765319 w 765319"/>
              <a:gd name="connsiteY2-30" fmla="*/ 0 h 833962"/>
              <a:gd name="connsiteX3-31" fmla="*/ 0 w 765319"/>
              <a:gd name="connsiteY3-32" fmla="*/ 381000 h 8339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65319" h="833962">
                <a:moveTo>
                  <a:pt x="0" y="381000"/>
                </a:moveTo>
                <a:lnTo>
                  <a:pt x="726014" y="833962"/>
                </a:lnTo>
                <a:lnTo>
                  <a:pt x="765319" y="0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16497" y="2373341"/>
            <a:ext cx="4720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kern="1700" spc="100" dirty="0" smtClean="0">
                <a:solidFill>
                  <a:srgbClr val="113A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6000" b="1" kern="1700" spc="100" dirty="0" smtClean="0">
              <a:solidFill>
                <a:srgbClr val="113A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1862">
            <a:off x="8775771" y="272985"/>
            <a:ext cx="2514286" cy="2501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D86B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3600" b="1" dirty="0" smtClean="0">
            <a:solidFill>
              <a:srgbClr val="113A59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自定义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keywords>www.1ppt.com</cp:keywords>
  <dc:description>www.1ppt.com</dc:description>
  <dc:subject>www.1ppt.com</dc:subject>
  <cp:category>www.1ppt.com</cp:category>
  <cp:lastModifiedBy>Aach.</cp:lastModifiedBy>
  <cp:revision>164</cp:revision>
  <dcterms:created xsi:type="dcterms:W3CDTF">2014-10-17T09:11:00Z</dcterms:created>
  <dcterms:modified xsi:type="dcterms:W3CDTF">2018-03-22T08:27:36Z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