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1" r:id="rId1"/>
  </p:sldMasterIdLst>
  <p:notesMasterIdLst>
    <p:notesMasterId r:id="rId3"/>
  </p:notesMasterIdLst>
  <p:sldIdLst>
    <p:sldId id="33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  <a:srgbClr val="0080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>
    <p:restoredLeft sz="15620"/>
    <p:restoredTop sz="99814" autoAdjust="0"/>
  </p:normalViewPr>
  <p:slideViewPr>
    <p:cSldViewPr>
      <p:cViewPr varScale="1">
        <p:scale>
          <a:sx n="125" d="100"/>
          <a:sy n="125" d="100"/>
        </p:scale>
        <p:origin x="-8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1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251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1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1A6F58-8C77-44BD-BEB9-E8E8DF64C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9890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3AC888-A466-48C4-996F-B8F8D6934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078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3A648C-C4A2-4CBF-AD09-7A5418A7B5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849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021E7F-610C-4FF7-9AC1-9860533F4D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97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488CEC-8DC0-4328-94BA-A0975DBC81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011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8060E0-60E6-42AF-9E36-0F83635EA5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25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EF3AAF-5D1C-4E54-9068-D83C7ABBB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010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FA78E5-6255-41E8-86BB-6AC5012CC9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5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0D95EF-AE9C-420E-98AB-6400069215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377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84A8E0-7A81-4788-B5EE-D60811E33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77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55EFB8-37EB-49C0-9921-5384BB1FBA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602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49A544-12C3-4C72-BFEA-9C2913AB2A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229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3300"/>
                </a:solidFill>
                <a:latin typeface="+mn-lt"/>
              </a:defRPr>
            </a:lvl1pPr>
          </a:lstStyle>
          <a:p>
            <a:fld id="{D6FEF76C-D411-46D9-AA8A-ECBBA0B74C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le 1"/>
          <p:cNvSpPr>
            <a:spLocks noGrp="1"/>
          </p:cNvSpPr>
          <p:nvPr>
            <p:ph type="title" idx="4294967295"/>
          </p:nvPr>
        </p:nvSpPr>
        <p:spPr>
          <a:xfrm>
            <a:off x="476250" y="76200"/>
            <a:ext cx="8229600" cy="639762"/>
          </a:xfrm>
          <a:ln>
            <a:solidFill>
              <a:srgbClr val="000080"/>
            </a:solidFill>
          </a:ln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Crowd Behavior Recognition </a:t>
            </a:r>
            <a:r>
              <a:rPr lang="en-US" sz="1600" dirty="0" smtClean="0">
                <a:solidFill>
                  <a:srgbClr val="000080"/>
                </a:solidFill>
                <a:latin typeface="Calibri"/>
                <a:cs typeface="Calibri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alibri"/>
                <a:cs typeface="Calibri"/>
              </a:rPr>
              <a:t>Due 4/3/2015)</a:t>
            </a:r>
            <a:endParaRPr lang="en-US" sz="1600" dirty="0">
              <a:solidFill>
                <a:srgbClr val="000080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9pPr>
          </a:lstStyle>
          <a:p>
            <a:r>
              <a:rPr lang="en-US" sz="20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Sam Adams, Matt Keller, Tom </a:t>
            </a:r>
            <a:r>
              <a:rPr lang="en-US" sz="2000" kern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McClenahan</a:t>
            </a:r>
            <a:endParaRPr lang="en-US" sz="2000" kern="0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3244850"/>
              </p:ext>
            </p:extLst>
          </p:nvPr>
        </p:nvGraphicFramePr>
        <p:xfrm>
          <a:off x="1638300" y="1255986"/>
          <a:ext cx="5867401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7318"/>
                <a:gridCol w="66008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%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1: Crowd Density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2: Crowd Action (cheering, idle, )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3: Crowd Emotion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6211277"/>
              </p:ext>
            </p:extLst>
          </p:nvPr>
        </p:nvGraphicFramePr>
        <p:xfrm>
          <a:off x="76200" y="1027386"/>
          <a:ext cx="1524000" cy="518160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1524000"/>
              </a:tblGrid>
              <a:tr h="1727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Sample Input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Image 1</a:t>
                      </a:r>
                      <a:endParaRPr lang="en-US" dirty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1727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Sample Input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Image 2</a:t>
                      </a:r>
                      <a:endParaRPr lang="en-US" dirty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172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Sample Input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Image 3</a:t>
                      </a:r>
                    </a:p>
                    <a:p>
                      <a:pPr algn="ctr"/>
                      <a:endParaRPr lang="en-US" dirty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2127643"/>
              </p:ext>
            </p:extLst>
          </p:nvPr>
        </p:nvGraphicFramePr>
        <p:xfrm>
          <a:off x="7564361" y="1043152"/>
          <a:ext cx="1524000" cy="51816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524000"/>
              </a:tblGrid>
              <a:tr h="1727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Sample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Result </a:t>
                      </a:r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dirty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1727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Sample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Result 2</a:t>
                      </a:r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1727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Sample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Result 3</a:t>
                      </a:r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5802624"/>
              </p:ext>
            </p:extLst>
          </p:nvPr>
        </p:nvGraphicFramePr>
        <p:xfrm>
          <a:off x="1732548" y="2971800"/>
          <a:ext cx="5715000" cy="21907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00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Techniques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Used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Applying </a:t>
                      </a:r>
                      <a:r>
                        <a:rPr lang="en-US" dirty="0" err="1" smtClean="0">
                          <a:latin typeface="Calibri"/>
                          <a:cs typeface="Calibri"/>
                        </a:rPr>
                        <a:t>Sobel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 filter vertically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and horizontally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Analyzing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a histogram of oriented gradients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Face detection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Skin texture detection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69608"/>
              </p:ext>
            </p:extLst>
          </p:nvPr>
        </p:nvGraphicFramePr>
        <p:xfrm>
          <a:off x="1676400" y="5257800"/>
          <a:ext cx="58674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67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Evaluation Metrics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1—can recognize sparse, dense crowds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2—“” idle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 cheering, booing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behaviors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3—“” 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angry, happy, bored emotions </a:t>
                      </a:r>
                      <a:r>
                        <a:rPr lang="en-US" baseline="0" smtClean="0">
                          <a:latin typeface="Calibri"/>
                          <a:cs typeface="Calibri"/>
                        </a:rPr>
                        <a:t>in crowds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Z:\class\s03\473\handouts\master.pot</Template>
  <TotalTime>6759</TotalTime>
  <Words>120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master</vt:lpstr>
      <vt:lpstr>Crowd Behavior Recognition (Due 4/3/2015)</vt:lpstr>
    </vt:vector>
  </TitlesOfParts>
  <Company>University of Nebraska-Lincoln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Spring 2002 Department of Computer Science  &amp; Engineering  Ashok Samal</dc:title>
  <dc:creator>samal</dc:creator>
  <cp:lastModifiedBy>Sam Adams</cp:lastModifiedBy>
  <cp:revision>224</cp:revision>
  <dcterms:created xsi:type="dcterms:W3CDTF">2015-04-03T06:50:36Z</dcterms:created>
  <dcterms:modified xsi:type="dcterms:W3CDTF">2015-04-03T07:50:21Z</dcterms:modified>
</cp:coreProperties>
</file>