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632B-B22B-4F24-AD33-61E5A9202127}" type="datetimeFigureOut">
              <a:rPr lang="en-GB" smtClean="0"/>
              <a:t>02/11/2016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37BB-E664-4C73-91A3-45E07CC4D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3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https://www.iconfinder.com/icons/452757/boss_business_businessman_dress_code_formal_standing_stick_figure_suit_tie_icon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8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http://www.shutterstock.com/pic-92210194/stock-vector-friend-friendship-relationship-teammate-teamwork-society-icon-sign-symbol-pictogram.html?src=rrpRMM7ZDGvQUDNYNyzWOQ-1-24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1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http://www.shutterstock.com/pic-131909642/stock-vector-cocktail-party-people-man-friend-gathering-enjoying-wine-beer-stick-figure-pictogram-icon.html?src=rrpRMM7ZDGvQUDNYNyzWOQ-1-51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5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https://governingmatters.wordpress.com/2014/09/29/the-business-of-school-governance-matters/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http://www.shutterstock.com/pic-131909642/stock-vector-cocktail-party-people-man-friend-gathering-enjoying-wine-beer-stick-figure-pictogram-icon.html?src=rrpRMM7ZDGvQUDNYNyzWOQ-1-51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48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https://www.dreamstime.com/photos-images/cog-wheel-set.html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37BB-E664-4C73-91A3-45E07CC4D0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7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Icons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Shanill &amp; Will</a:t>
            </a:r>
          </a:p>
        </p:txBody>
      </p:sp>
    </p:spTree>
    <p:extLst>
      <p:ext uri="{BB962C8B-B14F-4D97-AF65-F5344CB8AC3E}">
        <p14:creationId xmlns:p14="http://schemas.microsoft.com/office/powerpoint/2010/main" val="184392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3670" y="2432807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Skills</a:t>
            </a:r>
          </a:p>
        </p:txBody>
      </p:sp>
      <p:pic>
        <p:nvPicPr>
          <p:cNvPr id="1028" name="Picture 4" descr="https://cdn4.iconfinder.com/data/icons/black-and-white-business/32/i27_business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97" y="2556640"/>
            <a:ext cx="1950250" cy="19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9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for the first time</a:t>
            </a:r>
          </a:p>
        </p:txBody>
      </p:sp>
      <p:sp>
        <p:nvSpPr>
          <p:cNvPr id="4" name="Oval 3"/>
          <p:cNvSpPr/>
          <p:nvPr/>
        </p:nvSpPr>
        <p:spPr>
          <a:xfrm>
            <a:off x="4823670" y="2432807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8" name="Picture 4" descr="Friend Friendship Relationship Teammate Teamwork Society Icon Sign Symbol Picto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t="36669" r="75829" b="38469"/>
          <a:stretch/>
        </p:blipFill>
        <p:spPr bwMode="auto">
          <a:xfrm>
            <a:off x="5352056" y="2713158"/>
            <a:ext cx="1149531" cy="163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2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Someone</a:t>
            </a:r>
          </a:p>
        </p:txBody>
      </p:sp>
      <p:sp>
        <p:nvSpPr>
          <p:cNvPr id="4" name="Oval 3"/>
          <p:cNvSpPr/>
          <p:nvPr/>
        </p:nvSpPr>
        <p:spPr>
          <a:xfrm>
            <a:off x="4823670" y="2441516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Cocktail Party People Man Friend Gathering Enjoying Wine Beer Stick Figure Pictogram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4" t="4319" r="4216" b="67693"/>
          <a:stretch/>
        </p:blipFill>
        <p:spPr bwMode="auto">
          <a:xfrm>
            <a:off x="5143050" y="2816104"/>
            <a:ext cx="1567543" cy="14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Teamwork</a:t>
            </a:r>
          </a:p>
        </p:txBody>
      </p:sp>
      <p:sp>
        <p:nvSpPr>
          <p:cNvPr id="4" name="Oval 3"/>
          <p:cNvSpPr/>
          <p:nvPr/>
        </p:nvSpPr>
        <p:spPr>
          <a:xfrm>
            <a:off x="4823670" y="2432807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Image result for two people meeting stick 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74" y="2680617"/>
            <a:ext cx="1702296" cy="17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9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Arguments</a:t>
            </a:r>
          </a:p>
        </p:txBody>
      </p:sp>
      <p:sp>
        <p:nvSpPr>
          <p:cNvPr id="4" name="Oval 3"/>
          <p:cNvSpPr/>
          <p:nvPr/>
        </p:nvSpPr>
        <p:spPr>
          <a:xfrm>
            <a:off x="4823670" y="2432807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04" y="2757506"/>
            <a:ext cx="1518036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</a:t>
            </a:r>
          </a:p>
        </p:txBody>
      </p:sp>
      <p:sp>
        <p:nvSpPr>
          <p:cNvPr id="4" name="Oval 3"/>
          <p:cNvSpPr/>
          <p:nvPr/>
        </p:nvSpPr>
        <p:spPr>
          <a:xfrm>
            <a:off x="4823670" y="2432807"/>
            <a:ext cx="2206305" cy="2197916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Image result for cogwheel stick figu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6" t="29082" r="22651" b="57375"/>
          <a:stretch/>
        </p:blipFill>
        <p:spPr bwMode="auto">
          <a:xfrm>
            <a:off x="5230136" y="2852496"/>
            <a:ext cx="1393372" cy="13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42</Words>
  <Application>Microsoft Office PowerPoint</Application>
  <PresentationFormat>Widescreen</PresentationFormat>
  <Paragraphs>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Icons</vt:lpstr>
      <vt:lpstr>Interview Skills</vt:lpstr>
      <vt:lpstr>Meeting for the first time</vt:lpstr>
      <vt:lpstr>Introducing Someone</vt:lpstr>
      <vt:lpstr>Group Teamwork</vt:lpstr>
      <vt:lpstr>Arguments</vt:lpstr>
      <vt:lpstr>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Icons</dc:title>
  <dc:creator>Shanill</dc:creator>
  <cp:lastModifiedBy>Shanill</cp:lastModifiedBy>
  <cp:revision>2</cp:revision>
  <dcterms:created xsi:type="dcterms:W3CDTF">2016-11-02T21:17:57Z</dcterms:created>
  <dcterms:modified xsi:type="dcterms:W3CDTF">2016-11-02T21:35:25Z</dcterms:modified>
</cp:coreProperties>
</file>