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5"/>
    <p:restoredTop sz="94646"/>
  </p:normalViewPr>
  <p:slideViewPr>
    <p:cSldViewPr snapToGrid="0" snapToObjects="1">
      <p:cViewPr varScale="1">
        <p:scale>
          <a:sx n="61" d="100"/>
          <a:sy n="61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recipe suggestions based on ingredients put in</a:t>
            </a:r>
          </a:p>
          <a:p>
            <a:r>
              <a:rPr lang="en-US" dirty="0" smtClean="0"/>
              <a:t>Aimed towards younger audiences but can be used by an older audience too</a:t>
            </a:r>
          </a:p>
          <a:p>
            <a:r>
              <a:rPr lang="en-US" dirty="0" smtClean="0"/>
              <a:t>Drag and drop features with ingredients</a:t>
            </a:r>
          </a:p>
          <a:p>
            <a:r>
              <a:rPr lang="en-US" dirty="0" smtClean="0"/>
              <a:t>Will give compliments when healthy ingredients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are created which require group members to insert what times they are busy during the week</a:t>
            </a:r>
          </a:p>
          <a:p>
            <a:r>
              <a:rPr lang="en-US" dirty="0" smtClean="0"/>
              <a:t>Individual timetable for user to insert their schedule with one main </a:t>
            </a:r>
            <a:r>
              <a:rPr lang="en-US" dirty="0" smtClean="0"/>
              <a:t>timetable showing when everyone is free and busy (</a:t>
            </a:r>
            <a:r>
              <a:rPr lang="en-US" dirty="0" err="1" smtClean="0"/>
              <a:t>colour</a:t>
            </a:r>
            <a:r>
              <a:rPr lang="en-US" dirty="0" smtClean="0"/>
              <a:t> coded)</a:t>
            </a:r>
          </a:p>
          <a:p>
            <a:r>
              <a:rPr lang="en-US" dirty="0" smtClean="0"/>
              <a:t>Targeted for students but can be used for work-related purposes</a:t>
            </a:r>
          </a:p>
          <a:p>
            <a:r>
              <a:rPr lang="en-US" dirty="0" smtClean="0"/>
              <a:t>Location features will be used to notify if someone in a group is near you during certain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on how to reply to a range of social scenarios</a:t>
            </a:r>
          </a:p>
          <a:p>
            <a:r>
              <a:rPr lang="en-US" dirty="0" smtClean="0"/>
              <a:t>List of scenarios to choose from which shows multiple suggestions for a reply and also what topics to talk about</a:t>
            </a:r>
          </a:p>
          <a:p>
            <a:r>
              <a:rPr lang="en-US" dirty="0" smtClean="0"/>
              <a:t>Targeted to people who have difficulty communicating or social anxiety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</TotalTime>
  <Words>154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Schoolbook</vt:lpstr>
      <vt:lpstr>Wingdings 2</vt:lpstr>
      <vt:lpstr>Arial</vt:lpstr>
      <vt:lpstr>View</vt:lpstr>
      <vt:lpstr>App Ideas</vt:lpstr>
      <vt:lpstr>Cooking App</vt:lpstr>
      <vt:lpstr>Social Planner</vt:lpstr>
      <vt:lpstr>Social Assistant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App</dc:title>
  <dc:creator>Samin Alnajafi</dc:creator>
  <cp:lastModifiedBy>Samin Alnajafi</cp:lastModifiedBy>
  <cp:revision>5</cp:revision>
  <dcterms:created xsi:type="dcterms:W3CDTF">2016-10-14T08:50:37Z</dcterms:created>
  <dcterms:modified xsi:type="dcterms:W3CDTF">2016-10-14T13:21:51Z</dcterms:modified>
</cp:coreProperties>
</file>