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68" r:id="rId4"/>
    <p:sldId id="271" r:id="rId5"/>
    <p:sldId id="272" r:id="rId6"/>
    <p:sldId id="273" r:id="rId7"/>
    <p:sldId id="274" r:id="rId8"/>
    <p:sldId id="276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17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96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90785-7D2C-453F-9A84-95CC288BD253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6845-F88F-4A6C-9048-28C959745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26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0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1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5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71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5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830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1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58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7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6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48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8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5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7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3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7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4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/>
              <a:t>                                         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                                                                                                      crow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1D0363-82E4-42FB-BE47-2DDD4EBD23A0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58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row_821@163.com&#65292;&#25110;&#32773;&#26159;&#22312;&#24494;&#20449;&#20844;&#20247;&#21495;&#65306;&#20044;&#40486;&#23433;&#20840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284B-BA3B-4EFE-ADC8-365BC6DB3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582" y="1908850"/>
            <a:ext cx="8478982" cy="2421464"/>
          </a:xfrm>
        </p:spPr>
        <p:txBody>
          <a:bodyPr/>
          <a:lstStyle/>
          <a:p>
            <a:pPr algn="ctr"/>
            <a:r>
              <a:rPr lang="en-US" altLang="zh-CN" dirty="0"/>
              <a:t>XSS</a:t>
            </a:r>
            <a:r>
              <a:rPr lang="zh-CN" altLang="en-US" dirty="0"/>
              <a:t>挑战通关教程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86D1E-6AE1-4CC8-8B67-5FDAD4B82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890" y="4330314"/>
            <a:ext cx="880052" cy="366377"/>
          </a:xfrm>
        </p:spPr>
        <p:txBody>
          <a:bodyPr/>
          <a:lstStyle/>
          <a:p>
            <a:r>
              <a:rPr lang="en-US" altLang="zh-CN" dirty="0"/>
              <a:t>crow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30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参考必读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本次分享的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中很多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参考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教程均参考至互联网，而且只是作为教学使用，请勿商用和其他非法用途，若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中存在错误等信息，请和我联系：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微信公众号：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乌鸦安全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如果你在学习中有任何的问题和困难，也可以和我联系，我告诉你我遇到困难的时候是如何退缩的！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哈哈，玩笑话，有问题可以发我邮箱或者是留言，大家一起学习进步。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免费分享不易，难免有错，请多多指教！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本教程只是非常简单的教程，其中大部分使用的都是最基础、最简单的模块，所以大牛勿嘲！！！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本次只是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简单的</a:t>
            </a:r>
            <a:r>
              <a:rPr lang="en-US" altLang="zh-CN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xss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挑战指南，重在思想！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本教程请勿用于非法用途！！！</a:t>
            </a:r>
          </a:p>
        </p:txBody>
      </p:sp>
    </p:spTree>
    <p:extLst>
      <p:ext uri="{BB962C8B-B14F-4D97-AF65-F5344CB8AC3E}">
        <p14:creationId xmlns:p14="http://schemas.microsoft.com/office/powerpoint/2010/main" val="247309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XSS</a:t>
            </a:r>
            <a:r>
              <a:rPr kumimoji="0" lang="zh-CN" alt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定义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39F9AE-81EF-1547-B7A2-D07F1314156F}"/>
              </a:ext>
            </a:extLst>
          </p:cNvPr>
          <p:cNvSpPr/>
          <p:nvPr/>
        </p:nvSpPr>
        <p:spPr>
          <a:xfrm>
            <a:off x="1622066" y="2119139"/>
            <a:ext cx="87941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</a:t>
            </a:r>
            <a:r>
              <a:rPr lang="en" altLang="zh-CN" dirty="0"/>
              <a:t>XSS</a:t>
            </a:r>
            <a:r>
              <a:rPr lang="zh-CN" altLang="en-US" dirty="0"/>
              <a:t>攻击通常指的是通过利用网页开发时留下的漏洞，通过巧妙的方法注入恶意指令代码到网页，使用户加载并执行攻击者恶意制造的网页程序。这些恶意网页程序通常是</a:t>
            </a:r>
            <a:r>
              <a:rPr lang="en" altLang="zh-CN" dirty="0"/>
              <a:t>JavaScript</a:t>
            </a:r>
            <a:r>
              <a:rPr lang="zh-CN" altLang="en" dirty="0"/>
              <a:t>，</a:t>
            </a:r>
            <a:r>
              <a:rPr lang="zh-CN" altLang="en-US" dirty="0"/>
              <a:t>但实际上也可以包括</a:t>
            </a:r>
            <a:r>
              <a:rPr lang="en" altLang="zh-CN" dirty="0"/>
              <a:t>Java</a:t>
            </a:r>
            <a:r>
              <a:rPr lang="zh-CN" altLang="en" dirty="0"/>
              <a:t>、 </a:t>
            </a:r>
            <a:r>
              <a:rPr lang="en" altLang="zh-CN" dirty="0"/>
              <a:t>VBScript</a:t>
            </a:r>
            <a:r>
              <a:rPr lang="zh-CN" altLang="en" dirty="0"/>
              <a:t>、</a:t>
            </a:r>
            <a:r>
              <a:rPr lang="en" altLang="zh-CN" dirty="0"/>
              <a:t>ActiveX</a:t>
            </a:r>
            <a:r>
              <a:rPr lang="zh-CN" altLang="en" dirty="0"/>
              <a:t>、 </a:t>
            </a:r>
            <a:r>
              <a:rPr lang="en" altLang="zh-CN" dirty="0"/>
              <a:t>Flash </a:t>
            </a:r>
            <a:r>
              <a:rPr lang="zh-CN" altLang="en-US" dirty="0"/>
              <a:t>或者甚至是普通的</a:t>
            </a:r>
            <a:r>
              <a:rPr lang="en" altLang="zh-CN" dirty="0"/>
              <a:t>HTML</a:t>
            </a:r>
            <a:r>
              <a:rPr lang="zh-CN" altLang="en" dirty="0"/>
              <a:t>。</a:t>
            </a:r>
            <a:r>
              <a:rPr lang="zh-CN" altLang="en-US" dirty="0"/>
              <a:t>攻击成功后，攻击者可能得到包括但不限于更高的权限（如执行一些操作）、私密网页内容、会话和</a:t>
            </a:r>
            <a:r>
              <a:rPr lang="en" altLang="zh-CN" dirty="0"/>
              <a:t>cookie</a:t>
            </a:r>
            <a:r>
              <a:rPr lang="zh-CN" altLang="en-US" dirty="0"/>
              <a:t>等各种内容。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跨站脚本攻击（</a:t>
            </a:r>
            <a:r>
              <a:rPr lang="en" altLang="zh-CN" dirty="0"/>
              <a:t>Cross Site Scripting</a:t>
            </a:r>
            <a:r>
              <a:rPr lang="zh-CN" altLang="en" dirty="0"/>
              <a:t>）</a:t>
            </a:r>
            <a:r>
              <a:rPr lang="zh-CN" altLang="en-US" dirty="0"/>
              <a:t>本应缩写为</a:t>
            </a:r>
            <a:r>
              <a:rPr lang="en" altLang="zh-CN" dirty="0"/>
              <a:t>CSS</a:t>
            </a:r>
            <a:r>
              <a:rPr lang="zh-CN" altLang="en" dirty="0"/>
              <a:t>，</a:t>
            </a:r>
            <a:r>
              <a:rPr lang="zh-CN" altLang="en-US" dirty="0"/>
              <a:t>但这会与层叠样式表（</a:t>
            </a:r>
            <a:r>
              <a:rPr lang="en" altLang="zh-CN" dirty="0"/>
              <a:t>Cascading Style Sheets</a:t>
            </a:r>
            <a:r>
              <a:rPr lang="zh-CN" altLang="en" dirty="0"/>
              <a:t>，</a:t>
            </a:r>
            <a:r>
              <a:rPr lang="en" altLang="zh-CN" dirty="0"/>
              <a:t>CSS</a:t>
            </a:r>
            <a:r>
              <a:rPr lang="zh-CN" altLang="en" dirty="0"/>
              <a:t>）</a:t>
            </a:r>
            <a:r>
              <a:rPr lang="zh-CN" altLang="en-US" dirty="0"/>
              <a:t>的缩写混淆。因此，有人将跨站脚本攻击缩写为</a:t>
            </a:r>
            <a:r>
              <a:rPr lang="en" altLang="zh-CN" dirty="0"/>
              <a:t>XSS</a:t>
            </a:r>
            <a:r>
              <a:rPr lang="zh-CN" altLang="en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														</a:t>
            </a:r>
            <a:r>
              <a:rPr lang="zh-CN" altLang="en-US" dirty="0"/>
              <a:t> 参考资料：百度百科</a:t>
            </a:r>
          </a:p>
        </p:txBody>
      </p:sp>
    </p:spTree>
    <p:extLst>
      <p:ext uri="{BB962C8B-B14F-4D97-AF65-F5344CB8AC3E}">
        <p14:creationId xmlns:p14="http://schemas.microsoft.com/office/powerpoint/2010/main" val="310566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XSS</a:t>
            </a:r>
            <a:r>
              <a:rPr kumimoji="0" lang="zh-CN" alt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危害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39F9AE-81EF-1547-B7A2-D07F1314156F}"/>
              </a:ext>
            </a:extLst>
          </p:cNvPr>
          <p:cNvSpPr/>
          <p:nvPr/>
        </p:nvSpPr>
        <p:spPr>
          <a:xfrm>
            <a:off x="1606163" y="1872649"/>
            <a:ext cx="87941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      </a:t>
            </a:r>
            <a:r>
              <a:rPr lang="en" altLang="zh-CN" dirty="0"/>
              <a:t>XSS</a:t>
            </a:r>
            <a:r>
              <a:rPr lang="zh-CN" altLang="en-US" dirty="0"/>
              <a:t>最初被很多人认为危害小，甚至被很多企业忽略，但是最近几年来，随着越来越多攻击者发散的思维方式，使得</a:t>
            </a:r>
            <a:r>
              <a:rPr lang="en" altLang="zh-CN" dirty="0"/>
              <a:t>XSS</a:t>
            </a:r>
            <a:r>
              <a:rPr lang="zh-CN" altLang="en-US" dirty="0"/>
              <a:t>可以危害逐渐显现，并且常年居于</a:t>
            </a:r>
            <a:r>
              <a:rPr lang="en" altLang="zh-CN" dirty="0"/>
              <a:t>OWASP TOP10</a:t>
            </a:r>
            <a:r>
              <a:rPr lang="zh-CN" altLang="en-US" dirty="0"/>
              <a:t>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盗取用户</a:t>
            </a:r>
            <a:r>
              <a:rPr lang="en" altLang="zh-CN" dirty="0"/>
              <a:t>COOKIE</a:t>
            </a:r>
            <a:r>
              <a:rPr lang="zh-CN" altLang="en-US" dirty="0"/>
              <a:t>信息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网络钓鱼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挂马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任意篡改页面信息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结合</a:t>
            </a:r>
            <a:r>
              <a:rPr lang="en" altLang="zh-CN" dirty="0"/>
              <a:t>CSRF</a:t>
            </a:r>
            <a:r>
              <a:rPr lang="zh-CN" altLang="en-US" dirty="0"/>
              <a:t>漏洞，借刀杀人</a:t>
            </a:r>
          </a:p>
          <a:p>
            <a:r>
              <a:rPr lang="en-US" altLang="zh-CN" dirty="0"/>
              <a:t>6. </a:t>
            </a:r>
            <a:r>
              <a:rPr lang="zh-CN" altLang="en-US" dirty="0"/>
              <a:t>传播蠕虫</a:t>
            </a:r>
          </a:p>
          <a:p>
            <a:r>
              <a:rPr lang="en-US" altLang="zh-CN" dirty="0"/>
              <a:t>7. </a:t>
            </a:r>
            <a:r>
              <a:rPr lang="zh-CN" altLang="en-US" dirty="0"/>
              <a:t>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359256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altLang="zh-CN" b="1" dirty="0"/>
              <a:t>XSS</a:t>
            </a:r>
            <a:r>
              <a:rPr lang="zh-CN" altLang="en-US" b="1" dirty="0"/>
              <a:t>分类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39F9AE-81EF-1547-B7A2-D07F1314156F}"/>
              </a:ext>
            </a:extLst>
          </p:cNvPr>
          <p:cNvSpPr/>
          <p:nvPr/>
        </p:nvSpPr>
        <p:spPr>
          <a:xfrm>
            <a:off x="1804945" y="1025236"/>
            <a:ext cx="87941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反射型</a:t>
            </a:r>
            <a:r>
              <a:rPr lang="en" altLang="zh-CN" dirty="0">
                <a:solidFill>
                  <a:srgbClr val="FF0000"/>
                </a:solidFill>
              </a:rPr>
              <a:t>XSS</a:t>
            </a:r>
          </a:p>
          <a:p>
            <a:r>
              <a:rPr lang="zh-CN" altLang="en-US" dirty="0"/>
              <a:t>也叫做 非持久型</a:t>
            </a:r>
            <a:r>
              <a:rPr lang="en" altLang="zh-CN" dirty="0"/>
              <a:t>XSS(Non-persistent XSS) </a:t>
            </a:r>
          </a:p>
          <a:p>
            <a:r>
              <a:rPr lang="zh-CN" altLang="en-US" dirty="0"/>
              <a:t>攻击者需要诱使用户点击链接，发生请求时，</a:t>
            </a:r>
            <a:r>
              <a:rPr lang="en" altLang="zh-CN" dirty="0"/>
              <a:t>XSS</a:t>
            </a:r>
            <a:r>
              <a:rPr lang="zh-CN" altLang="en-US" dirty="0"/>
              <a:t>代码出现在请求</a:t>
            </a:r>
            <a:r>
              <a:rPr lang="en" altLang="zh-CN" dirty="0"/>
              <a:t>URL</a:t>
            </a:r>
            <a:r>
              <a:rPr lang="zh-CN" altLang="en-US" dirty="0"/>
              <a:t>中，作为参数提交到服务器，服务器解析并响应。响应结果中包含</a:t>
            </a:r>
            <a:r>
              <a:rPr lang="en" altLang="zh-CN" dirty="0"/>
              <a:t>XSS</a:t>
            </a:r>
            <a:r>
              <a:rPr lang="zh-CN" altLang="en-US" dirty="0"/>
              <a:t>代码，最后浏览器解析并执行</a:t>
            </a:r>
            <a:r>
              <a:rPr lang="en-US" altLang="zh-CN" dirty="0"/>
              <a:t>(</a:t>
            </a:r>
            <a:r>
              <a:rPr lang="zh-CN" altLang="en-US" dirty="0"/>
              <a:t>经过服务器，不经过数据库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反射型</a:t>
            </a:r>
            <a:r>
              <a:rPr lang="en" altLang="zh-CN" dirty="0"/>
              <a:t>XSS</a:t>
            </a:r>
            <a:r>
              <a:rPr lang="zh-CN" altLang="en-US" dirty="0"/>
              <a:t>代码是首先出现在</a:t>
            </a:r>
            <a:r>
              <a:rPr lang="en" altLang="zh-CN" dirty="0"/>
              <a:t>URL</a:t>
            </a:r>
            <a:r>
              <a:rPr lang="zh-CN" altLang="en-US" dirty="0"/>
              <a:t>中的，然后需要服务端解析，最后需要浏览器解析之后</a:t>
            </a:r>
            <a:r>
              <a:rPr lang="en" altLang="zh-CN" dirty="0"/>
              <a:t>XSS</a:t>
            </a:r>
            <a:r>
              <a:rPr lang="zh-CN" altLang="en-US" dirty="0"/>
              <a:t>代码才能够攻击</a:t>
            </a:r>
          </a:p>
          <a:p>
            <a:endParaRPr lang="en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存储型</a:t>
            </a:r>
            <a:r>
              <a:rPr lang="en" altLang="zh-CN" dirty="0">
                <a:solidFill>
                  <a:srgbClr val="FF0000"/>
                </a:solidFill>
              </a:rPr>
              <a:t>XSS</a:t>
            </a:r>
          </a:p>
          <a:p>
            <a:r>
              <a:rPr lang="zh-CN" altLang="en-US" dirty="0"/>
              <a:t>也叫持久型</a:t>
            </a:r>
            <a:r>
              <a:rPr lang="en" altLang="zh-CN" dirty="0"/>
              <a:t>XSS</a:t>
            </a:r>
          </a:p>
          <a:p>
            <a:r>
              <a:rPr lang="zh-CN" altLang="en-US" dirty="0"/>
              <a:t>，</a:t>
            </a:r>
            <a:r>
              <a:rPr lang="en" altLang="zh-CN" dirty="0"/>
              <a:t>XSS</a:t>
            </a:r>
            <a:r>
              <a:rPr lang="zh-CN" altLang="en-US" dirty="0"/>
              <a:t>代码发送到服务器</a:t>
            </a:r>
            <a:r>
              <a:rPr lang="en-US" altLang="zh-CN" dirty="0"/>
              <a:t>(</a:t>
            </a:r>
            <a:r>
              <a:rPr lang="zh-CN" altLang="en-US" dirty="0"/>
              <a:t>不管是数据库、内存还是文件系统等</a:t>
            </a:r>
            <a:r>
              <a:rPr lang="en-US" altLang="zh-CN" dirty="0"/>
              <a:t>)</a:t>
            </a:r>
            <a:r>
              <a:rPr lang="zh-CN" altLang="en-US" dirty="0"/>
              <a:t>，然后在下次请求页面的时候就不用带上</a:t>
            </a:r>
            <a:r>
              <a:rPr lang="en" altLang="zh-CN" dirty="0"/>
              <a:t>XSS</a:t>
            </a:r>
            <a:r>
              <a:rPr lang="zh-CN" altLang="en-US" dirty="0"/>
              <a:t>代码了</a:t>
            </a:r>
            <a:r>
              <a:rPr lang="en-US" altLang="zh-CN" dirty="0"/>
              <a:t>(</a:t>
            </a:r>
            <a:r>
              <a:rPr lang="zh-CN" altLang="en-US" dirty="0"/>
              <a:t>经过服务器，存入数据库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危害大</a:t>
            </a:r>
            <a:endParaRPr lang="en-US" altLang="zh-CN" dirty="0"/>
          </a:p>
          <a:p>
            <a:endParaRPr lang="zh-CN" altLang="en-US" dirty="0"/>
          </a:p>
          <a:p>
            <a:r>
              <a:rPr lang="en" altLang="zh-CN" dirty="0">
                <a:solidFill>
                  <a:srgbClr val="FF0000"/>
                </a:solidFill>
              </a:rPr>
              <a:t>DOM</a:t>
            </a:r>
            <a:r>
              <a:rPr lang="zh-CN" altLang="en-US" dirty="0">
                <a:solidFill>
                  <a:srgbClr val="FF0000"/>
                </a:solidFill>
              </a:rPr>
              <a:t>型</a:t>
            </a:r>
            <a:r>
              <a:rPr lang="en" altLang="zh-CN" dirty="0">
                <a:solidFill>
                  <a:srgbClr val="FF0000"/>
                </a:solidFill>
              </a:rPr>
              <a:t>XSS</a:t>
            </a:r>
          </a:p>
          <a:p>
            <a:r>
              <a:rPr lang="zh-CN" altLang="en-US" dirty="0"/>
              <a:t>修改页面的</a:t>
            </a:r>
            <a:r>
              <a:rPr lang="en" altLang="zh-CN" dirty="0"/>
              <a:t>DOM</a:t>
            </a:r>
            <a:r>
              <a:rPr lang="zh-CN" altLang="en-US" dirty="0"/>
              <a:t>节点形成的</a:t>
            </a:r>
            <a:r>
              <a:rPr lang="en" altLang="zh-CN" dirty="0"/>
              <a:t>XSS</a:t>
            </a:r>
          </a:p>
          <a:p>
            <a:r>
              <a:rPr lang="en" altLang="zh-CN" dirty="0"/>
              <a:t>DOM</a:t>
            </a:r>
            <a:r>
              <a:rPr lang="zh-CN" altLang="en-US" dirty="0"/>
              <a:t>型</a:t>
            </a:r>
            <a:r>
              <a:rPr lang="en" altLang="zh-CN" dirty="0"/>
              <a:t>XSS</a:t>
            </a:r>
            <a:r>
              <a:rPr lang="zh-CN" altLang="en-US" dirty="0"/>
              <a:t>靠的是浏览器端的</a:t>
            </a:r>
            <a:r>
              <a:rPr lang="en" altLang="zh-CN" dirty="0"/>
              <a:t>DOM</a:t>
            </a:r>
            <a:r>
              <a:rPr lang="zh-CN" altLang="en-US" dirty="0"/>
              <a:t>解析，不需要服务器解析，可以理解为只需要客户端就行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和反射型</a:t>
            </a:r>
            <a:r>
              <a:rPr lang="en" altLang="zh-CN" dirty="0"/>
              <a:t>XSS</a:t>
            </a:r>
            <a:r>
              <a:rPr lang="zh-CN" altLang="en-US" dirty="0"/>
              <a:t>很像，区别就是不需要服务器解析参与</a:t>
            </a:r>
          </a:p>
        </p:txBody>
      </p:sp>
    </p:spTree>
    <p:extLst>
      <p:ext uri="{BB962C8B-B14F-4D97-AF65-F5344CB8AC3E}">
        <p14:creationId xmlns:p14="http://schemas.microsoft.com/office/powerpoint/2010/main" val="160328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altLang="zh-CN" b="1" dirty="0"/>
              <a:t>XSS </a:t>
            </a:r>
            <a:r>
              <a:rPr lang="zh-CN" altLang="en" b="1" dirty="0"/>
              <a:t>挑战</a:t>
            </a:r>
            <a:endParaRPr lang="zh-CN" altLang="en-US" b="1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39F9AE-81EF-1547-B7A2-D07F1314156F}"/>
              </a:ext>
            </a:extLst>
          </p:cNvPr>
          <p:cNvSpPr/>
          <p:nvPr/>
        </p:nvSpPr>
        <p:spPr>
          <a:xfrm>
            <a:off x="1900361" y="2154321"/>
            <a:ext cx="87941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安装</a:t>
            </a:r>
            <a:endParaRPr lang="en-US" altLang="zh-CN" dirty="0"/>
          </a:p>
          <a:p>
            <a:r>
              <a:rPr lang="en-US" altLang="zh-CN" dirty="0"/>
              <a:t>docker pull c0ny1/</a:t>
            </a:r>
            <a:r>
              <a:rPr lang="en-US" altLang="zh-CN" dirty="0" err="1"/>
              <a:t>xss</a:t>
            </a:r>
            <a:r>
              <a:rPr lang="en-US" altLang="zh-CN" dirty="0"/>
              <a:t>-challenge-tour</a:t>
            </a:r>
          </a:p>
          <a:p>
            <a:r>
              <a:rPr lang="zh-CN" altLang="en-US" dirty="0"/>
              <a:t>运行</a:t>
            </a:r>
            <a:endParaRPr lang="en-US" altLang="zh-CN" dirty="0"/>
          </a:p>
          <a:p>
            <a:r>
              <a:rPr lang="en-US" altLang="zh-CN" dirty="0"/>
              <a:t>docker run –dt –name </a:t>
            </a:r>
            <a:r>
              <a:rPr lang="en-US" altLang="zh-CN" dirty="0" err="1"/>
              <a:t>xss</a:t>
            </a:r>
            <a:r>
              <a:rPr lang="en-US" altLang="zh-CN" dirty="0"/>
              <a:t>-challenge –p 80:80 –rm c0ny1/</a:t>
            </a:r>
            <a:r>
              <a:rPr lang="en-US" altLang="zh-CN" dirty="0" err="1"/>
              <a:t>xss</a:t>
            </a:r>
            <a:r>
              <a:rPr lang="en-US" altLang="zh-CN" dirty="0"/>
              <a:t>-challenge-tour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41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/>
              <a:t>Level-1</a:t>
            </a:r>
            <a:endParaRPr lang="zh-CN" altLang="en-US" b="1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0ECA38-2C9F-8E45-984A-AEC4ED823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6" y="1086099"/>
            <a:ext cx="6405305" cy="56461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42B8DF9-F863-3541-8033-315D38FD67B4}"/>
              </a:ext>
            </a:extLst>
          </p:cNvPr>
          <p:cNvSpPr/>
          <p:nvPr/>
        </p:nvSpPr>
        <p:spPr>
          <a:xfrm>
            <a:off x="7747221" y="1356548"/>
            <a:ext cx="2358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在这个里面没有对输入的数据做任何的过滤，直接构造</a:t>
            </a:r>
            <a:r>
              <a:rPr lang="en" altLang="zh-CN" dirty="0"/>
              <a:t>payload</a:t>
            </a:r>
            <a:r>
              <a:rPr lang="zh-CN" altLang="en-US" dirty="0"/>
              <a:t>即可：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D47B0A-8B1F-A74C-AC0A-E4A5D825A076}"/>
              </a:ext>
            </a:extLst>
          </p:cNvPr>
          <p:cNvSpPr/>
          <p:nvPr/>
        </p:nvSpPr>
        <p:spPr>
          <a:xfrm>
            <a:off x="7066825" y="3244333"/>
            <a:ext cx="4521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payload：name=&lt;script&gt;alert(1)&lt;/script&gt;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3009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/>
              <a:t>背景知识</a:t>
            </a:r>
            <a:r>
              <a:rPr lang="en" altLang="zh-CN" b="1" dirty="0" err="1"/>
              <a:t>htmlspecialchars</a:t>
            </a:r>
            <a:r>
              <a:rPr lang="en" altLang="zh-CN" b="1" dirty="0"/>
              <a:t>($str)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79574D-DCC8-A547-86E4-0230AB337A77}"/>
              </a:ext>
            </a:extLst>
          </p:cNvPr>
          <p:cNvSpPr/>
          <p:nvPr/>
        </p:nvSpPr>
        <p:spPr>
          <a:xfrm>
            <a:off x="1020417" y="16102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htmlspecialchars() 函数把预定义的字符转换为 HTML 实体。</a:t>
            </a:r>
          </a:p>
          <a:p>
            <a:r>
              <a:rPr lang="zh-CN" altLang="en-US" dirty="0"/>
              <a:t>预定义的字符是：</a:t>
            </a:r>
          </a:p>
          <a:p>
            <a:r>
              <a:rPr lang="zh-CN" altLang="en-US" dirty="0"/>
              <a:t>&amp; （和号）成为 &amp;amp</a:t>
            </a:r>
          </a:p>
          <a:p>
            <a:r>
              <a:rPr lang="zh-CN" altLang="en-US" dirty="0"/>
              <a:t>" （双引号）成为 &amp;quot</a:t>
            </a:r>
          </a:p>
          <a:p>
            <a:r>
              <a:rPr lang="zh-CN" altLang="en-US" dirty="0"/>
              <a:t>' （单引号）成为 '</a:t>
            </a:r>
          </a:p>
          <a:p>
            <a:r>
              <a:rPr lang="zh-CN" altLang="en-US" dirty="0"/>
              <a:t>&lt; （小于）成为 &amp;lt</a:t>
            </a:r>
          </a:p>
          <a:p>
            <a:r>
              <a:rPr lang="zh-CN" altLang="en-US" dirty="0"/>
              <a:t>&gt; （大于）成为 &amp;gt</a:t>
            </a:r>
          </a:p>
        </p:txBody>
      </p:sp>
    </p:spTree>
    <p:extLst>
      <p:ext uri="{BB962C8B-B14F-4D97-AF65-F5344CB8AC3E}">
        <p14:creationId xmlns:p14="http://schemas.microsoft.com/office/powerpoint/2010/main" val="376817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/>
              <a:t>Level-2</a:t>
            </a:r>
            <a:endParaRPr lang="zh-CN" altLang="en-US" b="1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2B8DF9-F863-3541-8033-315D38FD67B4}"/>
              </a:ext>
            </a:extLst>
          </p:cNvPr>
          <p:cNvSpPr/>
          <p:nvPr/>
        </p:nvSpPr>
        <p:spPr>
          <a:xfrm>
            <a:off x="7747221" y="1356548"/>
            <a:ext cx="23588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在这个里面没有对输入的数据做任何的过滤，直接构造</a:t>
            </a:r>
            <a:r>
              <a:rPr lang="en" altLang="zh-CN" dirty="0"/>
              <a:t>payload</a:t>
            </a:r>
            <a:r>
              <a:rPr lang="zh-CN" altLang="en-US" dirty="0"/>
              <a:t>即可：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D47B0A-8B1F-A74C-AC0A-E4A5D825A076}"/>
              </a:ext>
            </a:extLst>
          </p:cNvPr>
          <p:cNvSpPr/>
          <p:nvPr/>
        </p:nvSpPr>
        <p:spPr>
          <a:xfrm>
            <a:off x="7066825" y="3244333"/>
            <a:ext cx="4521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payload：name=&lt;script&gt;alert(1)&lt;/script&gt;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4FD536-77D9-6E45-8A53-6B7C66337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8" y="1076717"/>
            <a:ext cx="6588276" cy="56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2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自定义 2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C000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7942</TotalTime>
  <Words>772</Words>
  <Application>Microsoft Macintosh PowerPoint</Application>
  <PresentationFormat>宽屏</PresentationFormat>
  <Paragraphs>73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天体</vt:lpstr>
      <vt:lpstr>XSS挑战通关教程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crow</dc:creator>
  <cp:lastModifiedBy>Microsoft Office User</cp:lastModifiedBy>
  <cp:revision>587</cp:revision>
  <dcterms:created xsi:type="dcterms:W3CDTF">2019-10-19T13:02:25Z</dcterms:created>
  <dcterms:modified xsi:type="dcterms:W3CDTF">2021-02-20T01:13:35Z</dcterms:modified>
</cp:coreProperties>
</file>