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790700" y="296890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JAGAN.M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212400941/D8B468B305BC37586344E74BB0DBFE0F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2BCA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Prince Shri Venkateshwara Arts and Science College/University of Madras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2526025" y="829529"/>
            <a:ext cx="8534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hosted a basic portfolio webpage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sections: About, Contact, Skills, Projects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design with structured layout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📸 Add screenshots of your running portfolio here.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428987" y="1508850"/>
            <a:ext cx="81312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demonstrates practical application of HTML, CSS, and JavaScript.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professional platform for career growth and opportunities.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improvements: Add React features, animations, blog section, project gallery.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 GitHub Link: </a:t>
            </a:r>
            <a:r>
              <a:rPr lang="en-US" sz="2400"/>
              <a:t>https://github.com/13429bca2024-sudo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447675" y="2544565"/>
            <a:ext cx="106137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6000"/>
              <a:t>Personal Portfolio Website</a:t>
            </a:r>
            <a:endParaRPr sz="600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7" name="Google Shape;97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9"/>
            <p:cNvSpPr/>
            <p:nvPr/>
          </p:nvSpPr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sp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739775" y="445475"/>
            <a:ext cx="6799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2" name="Google Shape;122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676275" y="546750"/>
            <a:ext cx="6696000" cy="5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students and beginners struggle to showcase their skills and projects effectively.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resumes lack interactivity and real-time updates.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personal portfolio website solves this by providing a professional online presence.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9140" y="272522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383324" y="335100"/>
            <a:ext cx="86583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a responsive portfolio website designed to highlight: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information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details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and technologies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and achievements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provide a professional platform to represent myself digitally.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2"/>
          <p:cNvSpPr txBox="1"/>
          <p:nvPr/>
        </p:nvSpPr>
        <p:spPr>
          <a:xfrm>
            <a:off x="723900" y="555675"/>
            <a:ext cx="8195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/ Employers – To evaluate my skills and projects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 Faculty – For academic/project assessment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Peers / Collaborators – To connect for project collaborations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Audience – Anyone interested in my work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2905050" y="1180250"/>
            <a:ext cx="60930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– Structure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CSS3 – Styling &amp; Layout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– Interactivity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– For scalable frontend design (future scope)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– Code hosting &amp; version control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620620" y="777600"/>
            <a:ext cx="80127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Header: Name, Education details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 Section: Personal introduction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Section: Email, phone, LinkedIn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Section: Technical expertise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Section: Ongoing &amp; future work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Footer: Copyright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follows a clean, minimalistic, and responsive layout.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/>
        </p:nvSpPr>
        <p:spPr>
          <a:xfrm>
            <a:off x="328558" y="994835"/>
            <a:ext cx="9773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Responsive design (mobile &amp; desktop friendly)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Organized layout for skills and projects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Contact details with LinkedIn link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Easy to update for future projects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Simple and user-friendly interface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