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12192000"/>
  <p:notesSz cx="12192000" cy="6858000"/>
  <p:embeddedFontLst>
    <p:embeddedFont>
      <p:font typeface="Robo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r:id="rId22" roundtripDataSignature="AMtx7mjm9Uv8wikjbjYcqlmTU3Li81oEJ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italic.fntdata"/><Relationship Id="rId11" Type="http://schemas.openxmlformats.org/officeDocument/2006/relationships/slide" Target="slides/slide6.xml"/><Relationship Id="rId22" Type="http://customschemas.google.com/relationships/presentationmetadata" Target="metadata"/><Relationship Id="rId10" Type="http://schemas.openxmlformats.org/officeDocument/2006/relationships/slide" Target="slides/slide5.xml"/><Relationship Id="rId21" Type="http://schemas.openxmlformats.org/officeDocument/2006/relationships/font" Target="fonts/Robo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-bold.fntdata"/><Relationship Id="rId6" Type="http://schemas.openxmlformats.org/officeDocument/2006/relationships/slide" Target="slides/slide1.xml"/><Relationship Id="rId18" Type="http://schemas.openxmlformats.org/officeDocument/2006/relationships/font" Target="fonts/Robo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6905625" y="0"/>
            <a:ext cx="5283200" cy="3444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5" name="Google Shape;55;p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56" name="Google Shape;56;p1:notes"/>
          <p:cNvSpPr txBox="1"/>
          <p:nvPr>
            <p:ph idx="12" type="sldNum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2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1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11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69" name="Google Shape;69;p2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3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3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4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4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p6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4" name="Google Shape;154;p7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8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8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9:notes"/>
          <p:cNvSpPr txBox="1"/>
          <p:nvPr>
            <p:ph idx="1" type="body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p9:notes"/>
          <p:cNvSpPr/>
          <p:nvPr>
            <p:ph idx="2" type="sldImg"/>
          </p:nvPr>
        </p:nvSpPr>
        <p:spPr>
          <a:xfrm>
            <a:off x="4038600" y="857250"/>
            <a:ext cx="4114800" cy="2314575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3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subTitle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4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14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5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5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6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6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6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7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7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7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7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7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8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4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" type="body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8"/>
          <p:cNvSpPr txBox="1"/>
          <p:nvPr>
            <p:ph idx="2" type="body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8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8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8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>
            <a:off x="9377426" y="4825"/>
            <a:ext cx="1218565" cy="6853555"/>
          </a:xfrm>
          <a:custGeom>
            <a:rect b="b" l="l" r="r" t="t"/>
            <a:pathLst>
              <a:path extrusionOk="0" h="6853555" w="121856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13"/>
          <p:cNvSpPr/>
          <p:nvPr/>
        </p:nvSpPr>
        <p:spPr>
          <a:xfrm>
            <a:off x="7448612" y="3694896"/>
            <a:ext cx="4743450" cy="3163570"/>
          </a:xfrm>
          <a:custGeom>
            <a:rect b="b" l="l" r="r" t="t"/>
            <a:pathLst>
              <a:path extrusionOk="0" h="3163570" w="474345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noFill/>
          <a:ln cap="flat" cmpd="sng" w="9525">
            <a:solidFill>
              <a:srgbClr val="5FCA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13"/>
          <p:cNvSpPr/>
          <p:nvPr/>
        </p:nvSpPr>
        <p:spPr>
          <a:xfrm>
            <a:off x="9182100" y="0"/>
            <a:ext cx="3009900" cy="6858000"/>
          </a:xfrm>
          <a:custGeom>
            <a:rect b="b" l="l" r="r" t="t"/>
            <a:pathLst>
              <a:path extrusionOk="0" h="6858000" w="30099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4901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Google Shape;13;p13"/>
          <p:cNvSpPr/>
          <p:nvPr/>
        </p:nvSpPr>
        <p:spPr>
          <a:xfrm>
            <a:off x="9602878" y="0"/>
            <a:ext cx="2589530" cy="6858000"/>
          </a:xfrm>
          <a:custGeom>
            <a:rect b="b" l="l" r="r" t="t"/>
            <a:pathLst>
              <a:path extrusionOk="0" h="6858000" w="2589529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" name="Google Shape;14;p13"/>
          <p:cNvSpPr/>
          <p:nvPr/>
        </p:nvSpPr>
        <p:spPr>
          <a:xfrm>
            <a:off x="8934450" y="3048000"/>
            <a:ext cx="3257550" cy="3810000"/>
          </a:xfrm>
          <a:custGeom>
            <a:rect b="b" l="l" r="r" t="t"/>
            <a:pathLst>
              <a:path extrusionOk="0" h="3810000" w="325755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5;p13"/>
          <p:cNvSpPr/>
          <p:nvPr/>
        </p:nvSpPr>
        <p:spPr>
          <a:xfrm>
            <a:off x="9337930" y="0"/>
            <a:ext cx="2854325" cy="6858000"/>
          </a:xfrm>
          <a:custGeom>
            <a:rect b="b" l="l" r="r" t="t"/>
            <a:pathLst>
              <a:path extrusionOk="0" h="6858000" w="2854325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4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6;p13"/>
          <p:cNvSpPr/>
          <p:nvPr/>
        </p:nvSpPr>
        <p:spPr>
          <a:xfrm>
            <a:off x="10896600" y="0"/>
            <a:ext cx="1295400" cy="6858000"/>
          </a:xfrm>
          <a:custGeom>
            <a:rect b="b" l="l" r="r" t="t"/>
            <a:pathLst>
              <a:path extrusionOk="0" h="6858000" w="12954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3"/>
          <p:cNvSpPr/>
          <p:nvPr/>
        </p:nvSpPr>
        <p:spPr>
          <a:xfrm>
            <a:off x="10936247" y="0"/>
            <a:ext cx="1256030" cy="6858000"/>
          </a:xfrm>
          <a:custGeom>
            <a:rect b="b" l="l" r="r" t="t"/>
            <a:pathLst>
              <a:path extrusionOk="0" h="6858000" w="1256029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8823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" name="Google Shape;18;p13"/>
          <p:cNvSpPr/>
          <p:nvPr/>
        </p:nvSpPr>
        <p:spPr>
          <a:xfrm>
            <a:off x="10372725" y="3590925"/>
            <a:ext cx="1819275" cy="3267075"/>
          </a:xfrm>
          <a:custGeom>
            <a:rect b="b" l="l" r="r" t="t"/>
            <a:pathLst>
              <a:path extrusionOk="0" h="3267075" w="18192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470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1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19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Google Shape;20;p13"/>
          <p:cNvSpPr txBox="1"/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1" i="0" sz="4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" type="body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2" name="Google Shape;22;p13"/>
          <p:cNvSpPr txBox="1"/>
          <p:nvPr>
            <p:ph idx="11" type="ft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3" name="Google Shape;23;p13"/>
          <p:cNvSpPr txBox="1"/>
          <p:nvPr>
            <p:ph idx="10" type="dt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24" name="Google Shape;24;p13"/>
          <p:cNvSpPr txBox="1"/>
          <p:nvPr>
            <p:ph idx="12" type="sldNum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3810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oogle Shape;5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59" name="Google Shape;5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0" name="Google Shape;6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1" name="Google Shape;6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F0F0F"/>
              </a:buClr>
              <a:buSzPts val="3200"/>
              <a:buFont typeface="Times New Roman"/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64" name="Google Shape;6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"/>
          <p:cNvSpPr txBox="1"/>
          <p:nvPr/>
        </p:nvSpPr>
        <p:spPr>
          <a:xfrm>
            <a:off x="1790700" y="296890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JAGAN.M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212400941/D8B468B305BC37586344E74BB0DBFE0F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2BCA</a:t>
            </a:r>
            <a:endParaRPr b="0" i="0" sz="18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COLLEGE:</a:t>
            </a:r>
            <a:r>
              <a:rPr b="0" i="0" lang="en-US" sz="2400" u="none" cap="none" strike="noStrike">
                <a:solidFill>
                  <a:schemeClr val="dk1"/>
                </a:solidFill>
                <a:latin typeface="Comic Sans MS"/>
                <a:ea typeface="Comic Sans MS"/>
                <a:cs typeface="Comic Sans MS"/>
                <a:sym typeface="Comic Sans MS"/>
              </a:rPr>
              <a:t>Prince Shri Venkateshwara Arts and Science College/University of Madras</a:t>
            </a:r>
            <a:endParaRPr b="0" i="0" sz="2400" u="none" cap="none" strike="noStrike">
              <a:solidFill>
                <a:schemeClr val="dk1"/>
              </a:solidFill>
              <a:latin typeface="Comic Sans MS"/>
              <a:ea typeface="Comic Sans MS"/>
              <a:cs typeface="Comic Sans MS"/>
              <a:sym typeface="Comic Sans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2" name="Google Shape;182;p10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0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0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10"/>
          <p:cNvSpPr/>
          <p:nvPr/>
        </p:nvSpPr>
        <p:spPr>
          <a:xfrm>
            <a:off x="66675" y="3381373"/>
            <a:ext cx="2466975" cy="341947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0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87" name="Google Shape;187;p10"/>
          <p:cNvSpPr txBox="1"/>
          <p:nvPr/>
        </p:nvSpPr>
        <p:spPr>
          <a:xfrm>
            <a:off x="2526025" y="829529"/>
            <a:ext cx="85341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Successfully hosted a basic portfolio webpage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Clear sections: About, Contact, Skills, Projects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Professional design with structured layout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t/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📸 Add screenshots of your running portfolio here.</a:t>
            </a:r>
            <a:endParaRPr b="0" i="0" sz="3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/>
        </p:nvSpPr>
        <p:spPr>
          <a:xfrm>
            <a:off x="2084161" y="2350266"/>
            <a:ext cx="6348600" cy="13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Link: https://github.com/13429bca2024-sudo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9" name="Google Shape;199;p1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0" name="Google Shape;200;p1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01" name="Google Shape;20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1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11"/>
          <p:cNvSpPr txBox="1"/>
          <p:nvPr/>
        </p:nvSpPr>
        <p:spPr>
          <a:xfrm>
            <a:off x="876176" y="1508850"/>
            <a:ext cx="9308700" cy="347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project demonstrates practical application of HTML, CSS, and JavaScript.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a professional platform for career growth and opportunities.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Future improvements: Add React features, animations, blog section, project gallery.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72" name="Google Shape;72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73" name="Google Shape;73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235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82" name="Google Shape;82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235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5" name="Google Shape;85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"/>
          <p:cNvSpPr txBox="1"/>
          <p:nvPr>
            <p:ph type="title"/>
          </p:nvPr>
        </p:nvSpPr>
        <p:spPr>
          <a:xfrm>
            <a:off x="447675" y="2544565"/>
            <a:ext cx="10613700" cy="9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6000"/>
              <a:t>Personal Portfolio Website</a:t>
            </a:r>
            <a:endParaRPr sz="6000"/>
          </a:p>
        </p:txBody>
      </p:sp>
      <p:grpSp>
        <p:nvGrpSpPr>
          <p:cNvPr id="87" name="Google Shape;87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88" name="Google Shape;88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9" name="Google Shape;89;p2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90" name="Google Shape;90;p2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"/>
          <p:cNvSpPr/>
          <p:nvPr/>
        </p:nvSpPr>
        <p:spPr>
          <a:xfrm>
            <a:off x="-76200" y="28579"/>
            <a:ext cx="124968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6" name="Google Shape;96;p3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97" name="Google Shape;97;p3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8" name="Google Shape;98;p3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9" name="Google Shape;99;p3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4901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0" name="Google Shape;100;p3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1" name="Google Shape;101;p3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2" name="Google Shape;102;p3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3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8627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4" name="Google Shape;104;p3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882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5" name="Google Shape;105;p3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4313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6" name="Google Shape;106;p3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8627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3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b="0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i="0" lang="en-US" sz="1100" u="none" cap="none" strike="noStrike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8" name="Google Shape;108;p3"/>
          <p:cNvSpPr/>
          <p:nvPr/>
        </p:nvSpPr>
        <p:spPr>
          <a:xfrm>
            <a:off x="7362825" y="447675"/>
            <a:ext cx="361950" cy="361950"/>
          </a:xfrm>
          <a:custGeom>
            <a:rect b="b" l="l" r="r" t="t"/>
            <a:pathLst>
              <a:path extrusionOk="0" h="361950" w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3"/>
          <p:cNvSpPr/>
          <p:nvPr/>
        </p:nvSpPr>
        <p:spPr>
          <a:xfrm>
            <a:off x="11010900" y="5610225"/>
            <a:ext cx="647700" cy="647700"/>
          </a:xfrm>
          <a:custGeom>
            <a:rect b="b" l="l" r="r" t="t"/>
            <a:pathLst>
              <a:path extrusionOk="0" h="647700" w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10" name="Google Shape;11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687050" y="6134100"/>
            <a:ext cx="247650" cy="2476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1" name="Google Shape;111;p3"/>
          <p:cNvGrpSpPr/>
          <p:nvPr/>
        </p:nvGrpSpPr>
        <p:grpSpPr>
          <a:xfrm>
            <a:off x="47625" y="3819523"/>
            <a:ext cx="4124325" cy="3009898"/>
            <a:chOff x="47625" y="3819523"/>
            <a:chExt cx="4124325" cy="3009898"/>
          </a:xfrm>
        </p:grpSpPr>
        <p:pic>
          <p:nvPicPr>
            <p:cNvPr id="112" name="Google Shape;112;p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3" name="Google Shape;113;p3"/>
            <p:cNvSpPr/>
            <p:nvPr/>
          </p:nvSpPr>
          <p:spPr>
            <a:xfrm>
              <a:off x="47625" y="3819523"/>
              <a:ext cx="1733550" cy="300989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14" name="Google Shape;114;p3"/>
          <p:cNvSpPr txBox="1"/>
          <p:nvPr>
            <p:ph type="title"/>
          </p:nvPr>
        </p:nvSpPr>
        <p:spPr>
          <a:xfrm>
            <a:off x="739775" y="445475"/>
            <a:ext cx="67992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Trebuchet MS"/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15" name="Google Shape;115;p3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6" name="Google Shape;116;p3"/>
          <p:cNvSpPr txBox="1"/>
          <p:nvPr/>
        </p:nvSpPr>
        <p:spPr>
          <a:xfrm>
            <a:off x="2509807" y="1041533"/>
            <a:ext cx="5029200" cy="4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Project Overview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End Users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Tools and Technologies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Portfolio design and Layout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Features and Functionality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Results and Screenshots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 typeface="Calibri"/>
              <a:buAutoNum type="arabicPeriod"/>
            </a:pPr>
            <a:r>
              <a:rPr b="0" i="0" lang="en-US" sz="2800" u="none" cap="none" strike="noStrike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Github Link</a:t>
            </a:r>
            <a:endParaRPr b="0" i="0" sz="2800" u="none" cap="none" strike="noStrike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oogle Shape;121;p4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122" name="Google Shape;122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24" name="Google Shape;124;p4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5" name="Google Shape;125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6" name="Google Shape;126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p4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8" name="Google Shape;128;p4"/>
          <p:cNvSpPr txBox="1"/>
          <p:nvPr/>
        </p:nvSpPr>
        <p:spPr>
          <a:xfrm>
            <a:off x="676275" y="546750"/>
            <a:ext cx="6696000" cy="576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Many students and beginners struggle to showcase their skills and projects effectively.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Traditional resumes lack interactivity and real-time updates.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Char char="●"/>
            </a:pPr>
            <a:r>
              <a:rPr b="0" i="0" lang="en-US" sz="3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personal portfolio website solves this by providing a professional online presence.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4"/>
          <p:cNvSpPr txBox="1"/>
          <p:nvPr/>
        </p:nvSpPr>
        <p:spPr>
          <a:xfrm>
            <a:off x="9140" y="2725226"/>
            <a:ext cx="12192000" cy="46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35" name="Google Shape;135;p5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36" name="Google Shape;136;p5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137" name="Google Shape;137;p5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8" name="Google Shape;138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9" name="Google Shape;13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5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5"/>
          <p:cNvSpPr txBox="1"/>
          <p:nvPr/>
        </p:nvSpPr>
        <p:spPr>
          <a:xfrm>
            <a:off x="383324" y="335100"/>
            <a:ext cx="8658300" cy="61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project is a responsive portfolio website designed to highlight: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Personal information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details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and technologies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and achievements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goal is to provide a professional platform to represent myself digitally.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6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6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9" name="Google Shape;14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6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1" name="Google Shape;151;p6"/>
          <p:cNvSpPr txBox="1"/>
          <p:nvPr/>
        </p:nvSpPr>
        <p:spPr>
          <a:xfrm>
            <a:off x="723900" y="555675"/>
            <a:ext cx="8195100" cy="52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Recruiters / Employers – To evaluate my skills and projects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College Faculty – For academic/project assessment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Peers / Collaborators – To connect for project collaborations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General Audience – Anyone interested in my work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7"/>
          <p:cNvSpPr/>
          <p:nvPr/>
        </p:nvSpPr>
        <p:spPr>
          <a:xfrm>
            <a:off x="0" y="1476375"/>
            <a:ext cx="2695574" cy="3248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7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7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0" name="Google Shape;16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p7"/>
          <p:cNvSpPr txBox="1"/>
          <p:nvPr>
            <p:ph idx="12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2" name="Google Shape;162;p7"/>
          <p:cNvSpPr txBox="1"/>
          <p:nvPr/>
        </p:nvSpPr>
        <p:spPr>
          <a:xfrm>
            <a:off x="2905050" y="1180250"/>
            <a:ext cx="6093000" cy="3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HTML5 – Structure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CSS3 – Styling &amp; Layout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JavaScript – Interactivity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React – For scalable frontend design (future scope)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GitHub – Code hosting &amp; version control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8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8" name="Google Shape;168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8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b="0" i="0" lang="en-US" sz="1100" u="none" cap="none" strike="noStrike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b="0" i="0" sz="11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0" name="Google Shape;170;p8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1" name="Google Shape;171;p8"/>
          <p:cNvSpPr txBox="1"/>
          <p:nvPr/>
        </p:nvSpPr>
        <p:spPr>
          <a:xfrm>
            <a:off x="620620" y="777600"/>
            <a:ext cx="8012700" cy="53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Header: Name, Education details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About Me Section: Personal introduction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Contact Section: Email, phone, LinkedIn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Skills Section: Technical expertise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Projects Section: Ongoing &amp; future work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Footer: Copyright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Design follows a clean, minimalistic, and responsive layout.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9"/>
          <p:cNvSpPr txBox="1"/>
          <p:nvPr/>
        </p:nvSpPr>
        <p:spPr>
          <a:xfrm>
            <a:off x="328558" y="994835"/>
            <a:ext cx="9773700" cy="24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Responsive design (mobile &amp; desktop friendly)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Organized layout for skills and projects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Contact details with LinkedIn link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Easy to update for future projects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✅ Simple and user-friendly interface</a:t>
            </a:r>
            <a:endParaRPr b="0" i="0" sz="3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