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Calibri (MS)" charset="1" panose="020F0502020204030204"/>
      <p:regular r:id="rId22"/>
    </p:embeddedFont>
    <p:embeddedFont>
      <p:font typeface="Trebuchet MS Bold" charset="1" panose="020B0703020202020204"/>
      <p:regular r:id="rId23"/>
    </p:embeddedFont>
    <p:embeddedFont>
      <p:font typeface="Canva Sans Bold" charset="1" panose="020B0803030501040103"/>
      <p:regular r:id="rId24"/>
    </p:embeddedFont>
    <p:embeddedFont>
      <p:font typeface="Times New Roman" charset="1" panose="02030502070405020303"/>
      <p:regular r:id="rId25"/>
    </p:embeddedFont>
    <p:embeddedFont>
      <p:font typeface="Canva Sans" charset="1" panose="020B0503030501040103"/>
      <p:regular r:id="rId26"/>
    </p:embeddedFont>
    <p:embeddedFont>
      <p:font typeface="Calibri (MS) Bold" charset="1" panose="020F070203040403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8" y="-106392"/>
            <a:ext cx="11444288" cy="2514600"/>
          </a:xfrm>
          <a:prstGeom prst="rect">
            <a:avLst/>
          </a:prstGeom>
        </p:spPr>
        <p:txBody>
          <a:bodyPr anchor="t" rtlCol="false" tIns="0" lIns="0" bIns="0" rIns="0">
            <a:spAutoFit/>
          </a:bodyPr>
          <a:lstStyle/>
          <a:p>
            <a:pPr algn="l">
              <a:lnSpc>
                <a:spcPts val="9360"/>
              </a:lnSpc>
            </a:pPr>
            <a:r>
              <a:rPr lang="en-US" sz="7800" b="true">
                <a:solidFill>
                  <a:srgbClr val="0F0F0F"/>
                </a:solidFill>
                <a:latin typeface="Times New Roman Bold"/>
                <a:ea typeface="Times New Roman Bold"/>
                <a:cs typeface="Times New Roman Bold"/>
                <a:sym typeface="Times New Roman Bold"/>
              </a:rPr>
              <a:t>Digital Portfolio </a:t>
            </a:r>
          </a:p>
          <a:p>
            <a:pPr algn="l">
              <a:lnSpc>
                <a:spcPts val="9360"/>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1641632" y="4590797"/>
            <a:ext cx="12733020" cy="3324225"/>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NAME:R.SUNDARAJAN</a:t>
            </a:r>
          </a:p>
          <a:p>
            <a:pPr algn="l">
              <a:lnSpc>
                <a:spcPts val="4320"/>
              </a:lnSpc>
            </a:pPr>
            <a:r>
              <a:rPr lang="en-US" sz="3600">
                <a:solidFill>
                  <a:srgbClr val="000000"/>
                </a:solidFill>
                <a:latin typeface="Calibri (MS)"/>
                <a:ea typeface="Calibri (MS)"/>
                <a:cs typeface="Calibri (MS)"/>
                <a:sym typeface="Calibri (MS)"/>
              </a:rPr>
              <a:t>REGISTER NO AND NMID: 222402599 AND asunm161222402599</a:t>
            </a:r>
          </a:p>
          <a:p>
            <a:pPr algn="l">
              <a:lnSpc>
                <a:spcPts val="4320"/>
              </a:lnSpc>
            </a:pPr>
            <a:r>
              <a:rPr lang="en-US" sz="3600">
                <a:solidFill>
                  <a:srgbClr val="000000"/>
                </a:solidFill>
                <a:latin typeface="Calibri (MS)"/>
                <a:ea typeface="Calibri (MS)"/>
                <a:cs typeface="Calibri (MS)"/>
                <a:sym typeface="Calibri (MS)"/>
              </a:rPr>
              <a:t>DEPARTMENT: COMPUTER SCIENCE AND DATA SCIENCE </a:t>
            </a:r>
          </a:p>
          <a:p>
            <a:pPr algn="l">
              <a:lnSpc>
                <a:spcPts val="4320"/>
              </a:lnSpc>
            </a:pPr>
            <a:r>
              <a:rPr lang="en-US" sz="3600">
                <a:solidFill>
                  <a:srgbClr val="000000"/>
                </a:solidFill>
                <a:latin typeface="Calibri (MS)"/>
                <a:ea typeface="Calibri (MS)"/>
                <a:cs typeface="Calibri (MS)"/>
                <a:sym typeface="Calibri (MS)"/>
              </a:rPr>
              <a:t>COLLEGE: PRINCE SHRI VENKATESWARA ARTS AND SCIENCE COLLEGE</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a:grpSpLocks noChangeAspect="true"/>
          </p:cNvGrpSpPr>
          <p:nvPr/>
        </p:nvGrpSpPr>
        <p:grpSpPr>
          <a:xfrm rot="0">
            <a:off x="100012" y="5072060"/>
            <a:ext cx="3700462" cy="5129212"/>
            <a:chOff x="0" y="0"/>
            <a:chExt cx="4933950" cy="6838950"/>
          </a:xfrm>
        </p:grpSpPr>
        <p:sp>
          <p:nvSpPr>
            <p:cNvPr name="Freeform 24" id="24"/>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Freeform 25" id="25"/>
          <p:cNvSpPr/>
          <p:nvPr/>
        </p:nvSpPr>
        <p:spPr>
          <a:xfrm flipH="false" flipV="false" rot="0">
            <a:off x="3789045" y="2356721"/>
            <a:ext cx="4767576" cy="5479973"/>
          </a:xfrm>
          <a:custGeom>
            <a:avLst/>
            <a:gdLst/>
            <a:ahLst/>
            <a:cxnLst/>
            <a:rect r="r" b="b" t="t" l="l"/>
            <a:pathLst>
              <a:path h="5479973" w="4767576">
                <a:moveTo>
                  <a:pt x="0" y="0"/>
                </a:moveTo>
                <a:lnTo>
                  <a:pt x="4767576" y="0"/>
                </a:lnTo>
                <a:lnTo>
                  <a:pt x="4767576" y="5479973"/>
                </a:lnTo>
                <a:lnTo>
                  <a:pt x="0" y="5479973"/>
                </a:lnTo>
                <a:lnTo>
                  <a:pt x="0" y="0"/>
                </a:lnTo>
                <a:close/>
              </a:path>
            </a:pathLst>
          </a:custGeom>
          <a:blipFill>
            <a:blip r:embed="rId3"/>
            <a:stretch>
              <a:fillRect l="0" t="0" r="0" b="0"/>
            </a:stretch>
          </a:blipFill>
        </p:spPr>
      </p:sp>
      <p:sp>
        <p:nvSpPr>
          <p:cNvPr name="Freeform 26" id="26"/>
          <p:cNvSpPr/>
          <p:nvPr/>
        </p:nvSpPr>
        <p:spPr>
          <a:xfrm flipH="false" flipV="false" rot="0">
            <a:off x="9095899" y="2356721"/>
            <a:ext cx="3766498" cy="6356958"/>
          </a:xfrm>
          <a:custGeom>
            <a:avLst/>
            <a:gdLst/>
            <a:ahLst/>
            <a:cxnLst/>
            <a:rect r="r" b="b" t="t" l="l"/>
            <a:pathLst>
              <a:path h="6356958" w="3766498">
                <a:moveTo>
                  <a:pt x="0" y="0"/>
                </a:moveTo>
                <a:lnTo>
                  <a:pt x="3766498" y="0"/>
                </a:lnTo>
                <a:lnTo>
                  <a:pt x="3766498" y="6356958"/>
                </a:lnTo>
                <a:lnTo>
                  <a:pt x="0" y="6356958"/>
                </a:lnTo>
                <a:lnTo>
                  <a:pt x="0" y="0"/>
                </a:lnTo>
                <a:close/>
              </a:path>
            </a:pathLst>
          </a:custGeom>
          <a:blipFill>
            <a:blip r:embed="rId4"/>
            <a:stretch>
              <a:fillRect l="0" t="0" r="0" b="0"/>
            </a:stretch>
          </a:blipFill>
        </p:spPr>
      </p:sp>
      <p:sp>
        <p:nvSpPr>
          <p:cNvPr name="TextBox 27" id="27"/>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BF63"/>
                </a:solidFill>
                <a:latin typeface="Trebuchet MS Bold"/>
                <a:ea typeface="Trebuchet MS Bold"/>
                <a:cs typeface="Trebuchet MS Bold"/>
                <a:sym typeface="Trebuchet MS Bold"/>
              </a:rPr>
              <a:t>RESULTS AND SCREENSHOTS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b="true" sz="7200">
                <a:solidFill>
                  <a:srgbClr val="FF914D"/>
                </a:solidFill>
                <a:latin typeface="Trebuchet MS Bold"/>
                <a:ea typeface="Trebuchet MS Bold"/>
                <a:cs typeface="Trebuchet MS Bold"/>
                <a:sym typeface="Trebuchet MS Bold"/>
              </a:rPr>
              <a:t>CONCLUSION</a:t>
            </a:r>
          </a:p>
        </p:txBody>
      </p:sp>
      <p:sp>
        <p:nvSpPr>
          <p:cNvPr name="TextBox 27" id="27"/>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8" id="28"/>
          <p:cNvSpPr txBox="true"/>
          <p:nvPr/>
        </p:nvSpPr>
        <p:spPr>
          <a:xfrm rot="0">
            <a:off x="1028700" y="2590800"/>
            <a:ext cx="12510711" cy="7048500"/>
          </a:xfrm>
          <a:prstGeom prst="rect">
            <a:avLst/>
          </a:prstGeom>
        </p:spPr>
        <p:txBody>
          <a:bodyPr anchor="t" rtlCol="false" tIns="0" lIns="0" bIns="0" rIns="0">
            <a:spAutoFit/>
          </a:bodyPr>
          <a:lstStyle/>
          <a:p>
            <a:pPr algn="l">
              <a:lnSpc>
                <a:spcPts val="5519"/>
              </a:lnSpc>
            </a:pPr>
            <a:r>
              <a:rPr lang="en-US" sz="4599">
                <a:solidFill>
                  <a:srgbClr val="000000"/>
                </a:solidFill>
                <a:latin typeface="Calibri (MS)"/>
                <a:ea typeface="Calibri (MS)"/>
                <a:cs typeface="Calibri (MS)"/>
                <a:sym typeface="Calibri (MS)"/>
              </a:rPr>
              <a:t>1.</a:t>
            </a:r>
            <a:r>
              <a:rPr lang="en-US" sz="4599">
                <a:solidFill>
                  <a:srgbClr val="000000"/>
                </a:solidFill>
                <a:latin typeface="Calibri (MS)"/>
                <a:ea typeface="Calibri (MS)"/>
                <a:cs typeface="Calibri (MS)"/>
                <a:sym typeface="Calibri (MS)"/>
              </a:rPr>
              <a:t>  The portfolio shows my background and interests.Sections are arranged in a simple order.Skills and education are clearly mentioned.It is user-friendly and responsive.This is a useful step for my future career.</a:t>
            </a:r>
          </a:p>
          <a:p>
            <a:pPr algn="l">
              <a:lnSpc>
                <a:spcPts val="5519"/>
              </a:lnSpc>
            </a:pPr>
            <a:r>
              <a:rPr lang="en-US" sz="4599">
                <a:solidFill>
                  <a:srgbClr val="000000"/>
                </a:solidFill>
                <a:latin typeface="Calibri (MS)"/>
                <a:ea typeface="Calibri (MS)"/>
                <a:cs typeface="Calibri (MS)"/>
                <a:sym typeface="Calibri (MS)"/>
              </a:rPr>
              <a:t> 2.  My portfolio is an online representation of me.It covers my About, Education, Skills, and Hobbies.The design is simple, clean, and readable.It can be accessed anytime through a browser.This project improved my basic web development knowledge.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898" y="-671512"/>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981075"/>
          </a:xfrm>
          <a:prstGeom prst="rect">
            <a:avLst/>
          </a:prstGeom>
        </p:spPr>
        <p:txBody>
          <a:bodyPr anchor="t" rtlCol="false" tIns="0" lIns="0" bIns="0" rIns="0">
            <a:spAutoFit/>
          </a:bodyPr>
          <a:lstStyle/>
          <a:p>
            <a:pPr algn="l">
              <a:lnSpc>
                <a:spcPts val="7650"/>
              </a:lnSpc>
            </a:pPr>
            <a:r>
              <a:rPr lang="en-US" b="true" sz="6375" spc="7">
                <a:solidFill>
                  <a:srgbClr val="FF914D"/>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3397990" y="4652327"/>
            <a:ext cx="11492021" cy="887095"/>
          </a:xfrm>
          <a:prstGeom prst="rect">
            <a:avLst/>
          </a:prstGeom>
        </p:spPr>
        <p:txBody>
          <a:bodyPr anchor="t" rtlCol="false" tIns="0" lIns="0" bIns="0" rIns="0">
            <a:spAutoFit/>
          </a:bodyPr>
          <a:lstStyle/>
          <a:p>
            <a:pPr algn="ctr">
              <a:lnSpc>
                <a:spcPts val="7279"/>
              </a:lnSpc>
            </a:pPr>
            <a:r>
              <a:rPr lang="en-US" b="true" sz="5199">
                <a:solidFill>
                  <a:srgbClr val="FF3131"/>
                </a:solidFill>
                <a:latin typeface="Canva Sans Bold"/>
                <a:ea typeface="Canva Sans Bold"/>
                <a:cs typeface="Canva Sans Bold"/>
                <a:sym typeface="Canva Sans Bold"/>
              </a:rPr>
              <a:t>"GRADUATE PORTFOLIO  WEBSITE"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b="true" sz="7200">
                <a:solidFill>
                  <a:srgbClr val="FF3131"/>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08375" y="4371975"/>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42AF51"/>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671512" y="3031807"/>
            <a:ext cx="12379890" cy="5812155"/>
          </a:xfrm>
          <a:prstGeom prst="rect">
            <a:avLst/>
          </a:prstGeom>
        </p:spPr>
        <p:txBody>
          <a:bodyPr anchor="t" rtlCol="false" tIns="0" lIns="0" bIns="0" rIns="0">
            <a:spAutoFit/>
          </a:bodyPr>
          <a:lstStyle/>
          <a:p>
            <a:pPr algn="just">
              <a:lnSpc>
                <a:spcPts val="9180"/>
              </a:lnSpc>
            </a:pPr>
            <a:r>
              <a:rPr lang="en-US" sz="5100" spc="-198">
                <a:solidFill>
                  <a:srgbClr val="000000"/>
                </a:solidFill>
                <a:latin typeface="Times New Roman"/>
                <a:ea typeface="Times New Roman"/>
                <a:cs typeface="Times New Roman"/>
                <a:sym typeface="Times New Roman"/>
              </a:rPr>
              <a:t>     </a:t>
            </a:r>
            <a:r>
              <a:rPr lang="en-US" sz="5100" spc="-198">
                <a:solidFill>
                  <a:srgbClr val="000000"/>
                </a:solidFill>
                <a:latin typeface="Times New Roman"/>
                <a:ea typeface="Times New Roman"/>
                <a:cs typeface="Times New Roman"/>
                <a:sym typeface="Times New Roman"/>
              </a:rPr>
              <a:t>1.Students and job seekers often rely only on resumes to showcase skills.Traditional resumes lack interactivity and creativity.Recruiters find it hard to assess true potential.A digital portfolio can bridge this gap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FF66C4"/>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0" y="3555420"/>
            <a:ext cx="14030325" cy="6191250"/>
          </a:xfrm>
          <a:prstGeom prst="rect">
            <a:avLst/>
          </a:prstGeom>
        </p:spPr>
        <p:txBody>
          <a:bodyPr anchor="t" rtlCol="false" tIns="0" lIns="0" bIns="0" rIns="0">
            <a:spAutoFit/>
          </a:bodyPr>
          <a:lstStyle/>
          <a:p>
            <a:pPr algn="l" marL="1031558" indent="-515779" lvl="1">
              <a:lnSpc>
                <a:spcPts val="6839"/>
              </a:lnSpc>
              <a:buAutoNum type="arabicPeriod" startAt="1"/>
            </a:pPr>
            <a:r>
              <a:rPr lang="en-US" sz="5700">
                <a:solidFill>
                  <a:srgbClr val="000000"/>
                </a:solidFill>
                <a:latin typeface="Calibri (MS)"/>
                <a:ea typeface="Calibri (MS)"/>
                <a:cs typeface="Calibri (MS)"/>
                <a:sym typeface="Calibri (MS)"/>
              </a:rPr>
              <a:t>Basic PortfolioThis project is a simple personal website about me. It includes sections like About Me, Education, Hobbies, Skills, and Contact with my profile image. The goal is to give a neat introduction to my academic journey</a:t>
            </a:r>
            <a:r>
              <a:rPr lang="en-US" sz="5700">
                <a:solidFill>
                  <a:srgbClr val="000000"/>
                </a:solidFill>
                <a:latin typeface="Calibri (MS)"/>
                <a:ea typeface="Calibri (MS)"/>
                <a:cs typeface="Calibri (MS)"/>
                <a:sym typeface="Calibri (MS)"/>
              </a:rPr>
              <a:t>.</a:t>
            </a:r>
          </a:p>
          <a:p>
            <a:pPr algn="l" marL="1031558" indent="-515779" lvl="1">
              <a:lnSpc>
                <a:spcPts val="683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8C52FF"/>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218597" y="2273617"/>
            <a:ext cx="17142141" cy="6149340"/>
          </a:xfrm>
          <a:prstGeom prst="rect">
            <a:avLst/>
          </a:prstGeom>
        </p:spPr>
        <p:txBody>
          <a:bodyPr anchor="t" rtlCol="false" tIns="0" lIns="0" bIns="0" rIns="0">
            <a:spAutoFit/>
          </a:bodyPr>
          <a:lstStyle/>
          <a:p>
            <a:pPr algn="ctr">
              <a:lnSpc>
                <a:spcPts val="5459"/>
              </a:lnSpc>
            </a:pPr>
          </a:p>
          <a:p>
            <a:pPr algn="ctr">
              <a:lnSpc>
                <a:spcPts val="5459"/>
              </a:lnSpc>
            </a:pPr>
            <a:r>
              <a:rPr lang="en-US" sz="3900">
                <a:solidFill>
                  <a:srgbClr val="000000"/>
                </a:solidFill>
                <a:latin typeface="Canva Sans"/>
                <a:ea typeface="Canva Sans"/>
                <a:cs typeface="Canva Sans"/>
                <a:sym typeface="Canva Sans"/>
              </a:rPr>
              <a:t>1.T</a:t>
            </a:r>
            <a:r>
              <a:rPr lang="en-US" sz="3900">
                <a:solidFill>
                  <a:srgbClr val="000000"/>
                </a:solidFill>
                <a:latin typeface="Canva Sans"/>
                <a:ea typeface="Canva Sans"/>
                <a:cs typeface="Canva Sans"/>
                <a:sym typeface="Canva Sans"/>
              </a:rPr>
              <a:t>he end users of my digital portfolio are recruiters and hiring managers who can easily access my profile, skills, and achievements to evaluate me for internships or job opportunities.</a:t>
            </a:r>
          </a:p>
          <a:p>
            <a:pPr algn="ctr">
              <a:lnSpc>
                <a:spcPts val="5459"/>
              </a:lnSpc>
            </a:pPr>
          </a:p>
          <a:p>
            <a:pPr algn="ctr">
              <a:lnSpc>
                <a:spcPts val="5459"/>
              </a:lnSpc>
            </a:pPr>
            <a:r>
              <a:rPr lang="en-US" sz="3900">
                <a:solidFill>
                  <a:srgbClr val="000000"/>
                </a:solidFill>
                <a:latin typeface="Canva Sans"/>
                <a:ea typeface="Canva Sans"/>
                <a:cs typeface="Canva Sans"/>
                <a:sym typeface="Canva Sans"/>
              </a:rPr>
              <a:t>2.</a:t>
            </a:r>
            <a:r>
              <a:rPr lang="en-US" sz="3900">
                <a:solidFill>
                  <a:srgbClr val="000000"/>
                </a:solidFill>
                <a:latin typeface="Canva Sans"/>
                <a:ea typeface="Canva Sans"/>
                <a:cs typeface="Canva Sans"/>
                <a:sym typeface="Canva Sans"/>
              </a:rPr>
              <a:t>My digital portfolio is mainly intended for college faculty and mentors, who can review my academic progress, projects, and skills to guide me in my career path.</a:t>
            </a:r>
          </a:p>
          <a:p>
            <a:pPr algn="ctr">
              <a:lnSpc>
                <a:spcPts val="54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15">
                <a:solidFill>
                  <a:srgbClr val="FF66C4"/>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4091940" y="1876425"/>
            <a:ext cx="10104120" cy="8210550"/>
          </a:xfrm>
          <a:prstGeom prst="rect">
            <a:avLst/>
          </a:prstGeom>
        </p:spPr>
        <p:txBody>
          <a:bodyPr anchor="t" rtlCol="false" tIns="0" lIns="0" bIns="0" rIns="0">
            <a:spAutoFit/>
          </a:bodyPr>
          <a:lstStyle/>
          <a:p>
            <a:pPr algn="l">
              <a:lnSpc>
                <a:spcPts val="4320"/>
              </a:lnSpc>
            </a:pPr>
          </a:p>
          <a:p>
            <a:pPr algn="l">
              <a:lnSpc>
                <a:spcPts val="4320"/>
              </a:lnSpc>
            </a:pPr>
            <a:r>
              <a:rPr lang="en-US" sz="3600" b="true">
                <a:solidFill>
                  <a:srgbClr val="000000"/>
                </a:solidFill>
                <a:latin typeface="Calibri (MS) Bold"/>
                <a:ea typeface="Calibri (MS) Bold"/>
                <a:cs typeface="Calibri (MS) Bold"/>
                <a:sym typeface="Calibri (MS) Bold"/>
              </a:rPr>
              <a:t>1.HTML</a:t>
            </a:r>
            <a:r>
              <a:rPr lang="en-US" sz="3600">
                <a:solidFill>
                  <a:srgbClr val="000000"/>
                </a:solidFill>
                <a:latin typeface="Calibri (MS)"/>
                <a:ea typeface="Calibri (MS)"/>
                <a:cs typeface="Calibri (MS)"/>
                <a:sym typeface="Calibri (MS)"/>
              </a:rPr>
              <a:t> → Used to create the structure of the portfolio (headings, paragraphs, sections).</a:t>
            </a:r>
          </a:p>
          <a:p>
            <a:pPr algn="l">
              <a:lnSpc>
                <a:spcPts val="4320"/>
              </a:lnSpc>
            </a:pPr>
            <a:r>
              <a:rPr lang="en-US" sz="3600" b="true">
                <a:solidFill>
                  <a:srgbClr val="000000"/>
                </a:solidFill>
                <a:latin typeface="Calibri (MS) Bold"/>
                <a:ea typeface="Calibri (MS) Bold"/>
                <a:cs typeface="Calibri (MS) Bold"/>
                <a:sym typeface="Calibri (MS) Bold"/>
              </a:rPr>
              <a:t>CSS</a:t>
            </a:r>
            <a:r>
              <a:rPr lang="en-US" sz="3600">
                <a:solidFill>
                  <a:srgbClr val="000000"/>
                </a:solidFill>
                <a:latin typeface="Calibri (MS)"/>
                <a:ea typeface="Calibri (MS)"/>
                <a:cs typeface="Calibri (MS)"/>
                <a:sym typeface="Calibri (MS)"/>
              </a:rPr>
              <a:t> → Used to add design, colors, and styling.</a:t>
            </a:r>
          </a:p>
          <a:p>
            <a:pPr algn="l">
              <a:lnSpc>
                <a:spcPts val="4320"/>
              </a:lnSpc>
            </a:pPr>
            <a:r>
              <a:rPr lang="en-US" sz="3600" b="true">
                <a:solidFill>
                  <a:srgbClr val="000000"/>
                </a:solidFill>
                <a:latin typeface="Calibri (MS) Bold"/>
                <a:ea typeface="Calibri (MS) Bold"/>
                <a:cs typeface="Calibri (MS) Bold"/>
                <a:sym typeface="Calibri (MS) Bold"/>
              </a:rPr>
              <a:t>GitHub Pages</a:t>
            </a:r>
            <a:r>
              <a:rPr lang="en-US" sz="3600">
                <a:solidFill>
                  <a:srgbClr val="000000"/>
                </a:solidFill>
                <a:latin typeface="Calibri (MS)"/>
                <a:ea typeface="Calibri (MS)"/>
                <a:cs typeface="Calibri (MS)"/>
                <a:sym typeface="Calibri (MS)"/>
              </a:rPr>
              <a:t> → Used to host the portfolio online and share it easily.</a:t>
            </a:r>
          </a:p>
          <a:p>
            <a:pPr algn="l">
              <a:lnSpc>
                <a:spcPts val="4320"/>
              </a:lnSpc>
            </a:pPr>
          </a:p>
          <a:p>
            <a:pPr algn="l">
              <a:lnSpc>
                <a:spcPts val="4320"/>
              </a:lnSpc>
            </a:pPr>
            <a:r>
              <a:rPr lang="en-US" sz="3600" b="true">
                <a:solidFill>
                  <a:srgbClr val="000000"/>
                </a:solidFill>
                <a:latin typeface="Calibri (MS) Bold"/>
                <a:ea typeface="Calibri (MS) Bold"/>
                <a:cs typeface="Calibri (MS) Bold"/>
                <a:sym typeface="Calibri (MS) Bold"/>
              </a:rPr>
              <a:t>2.HTML</a:t>
            </a:r>
            <a:r>
              <a:rPr lang="en-US" sz="3600">
                <a:solidFill>
                  <a:srgbClr val="000000"/>
                </a:solidFill>
                <a:latin typeface="Calibri (MS)"/>
                <a:ea typeface="Calibri (MS)"/>
                <a:cs typeface="Calibri (MS)"/>
                <a:sym typeface="Calibri (MS)"/>
              </a:rPr>
              <a:t> → For writing the content such as About Me, Education, Skills, and Hobbies.</a:t>
            </a:r>
          </a:p>
          <a:p>
            <a:pPr algn="l">
              <a:lnSpc>
                <a:spcPts val="4320"/>
              </a:lnSpc>
            </a:pPr>
            <a:r>
              <a:rPr lang="en-US" sz="3600" b="true">
                <a:solidFill>
                  <a:srgbClr val="000000"/>
                </a:solidFill>
                <a:latin typeface="Calibri (MS) Bold"/>
                <a:ea typeface="Calibri (MS) Bold"/>
                <a:cs typeface="Calibri (MS) Bold"/>
                <a:sym typeface="Calibri (MS) Bold"/>
              </a:rPr>
              <a:t>CSS</a:t>
            </a:r>
            <a:r>
              <a:rPr lang="en-US" sz="3600">
                <a:solidFill>
                  <a:srgbClr val="000000"/>
                </a:solidFill>
                <a:latin typeface="Calibri (MS)"/>
                <a:ea typeface="Calibri (MS)"/>
                <a:cs typeface="Calibri (MS)"/>
                <a:sym typeface="Calibri (MS)"/>
              </a:rPr>
              <a:t> → For formatting text, setting background colors, and styling images.</a:t>
            </a:r>
          </a:p>
          <a:p>
            <a:pPr algn="l">
              <a:lnSpc>
                <a:spcPts val="4320"/>
              </a:lnSpc>
            </a:pPr>
            <a:r>
              <a:rPr lang="en-US" sz="3600" b="true">
                <a:solidFill>
                  <a:srgbClr val="000000"/>
                </a:solidFill>
                <a:latin typeface="Calibri (MS) Bold"/>
                <a:ea typeface="Calibri (MS) Bold"/>
                <a:cs typeface="Calibri (MS) Bold"/>
                <a:sym typeface="Calibri (MS) Bold"/>
              </a:rPr>
              <a:t>Web Browser</a:t>
            </a:r>
            <a:r>
              <a:rPr lang="en-US" sz="3600">
                <a:solidFill>
                  <a:srgbClr val="000000"/>
                </a:solidFill>
                <a:latin typeface="Calibri (MS)"/>
                <a:ea typeface="Calibri (MS)"/>
                <a:cs typeface="Calibri (MS)"/>
                <a:sym typeface="Calibri (MS)"/>
              </a:rPr>
              <a:t> → To test and view the portfolio while developing.</a:t>
            </a:r>
          </a:p>
          <a:p>
            <a:pPr algn="l">
              <a:lnSpc>
                <a:spcPts val="4320"/>
              </a:lnSpc>
            </a:pPr>
            <a:r>
              <a:rPr lang="en-US" sz="3600" b="true">
                <a:solidFill>
                  <a:srgbClr val="000000"/>
                </a:solidFill>
                <a:latin typeface="Calibri (MS) Bold"/>
                <a:ea typeface="Calibri (MS) Bold"/>
                <a:cs typeface="Calibri (MS) Bold"/>
                <a:sym typeface="Calibri (MS) Bold"/>
              </a:rPr>
              <a:t>GitHub</a:t>
            </a:r>
            <a:r>
              <a:rPr lang="en-US" sz="3600">
                <a:solidFill>
                  <a:srgbClr val="000000"/>
                </a:solidFill>
                <a:latin typeface="Calibri (MS)"/>
                <a:ea typeface="Calibri (MS)"/>
                <a:cs typeface="Calibri (MS)"/>
                <a:sym typeface="Calibri (MS)"/>
              </a:rPr>
              <a:t> → To upload and make the portfolio publicly available.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17AFE3"/>
                </a:solidFill>
                <a:latin typeface="Trebuchet MS Bold"/>
                <a:ea typeface="Trebuchet MS Bold"/>
                <a:cs typeface="Trebuchet MS Bold"/>
                <a:sym typeface="Trebuchet MS Bold"/>
              </a:rPr>
              <a:t>POTFOLIO DESIGN AND LAYOUT</a:t>
            </a:r>
          </a:p>
        </p:txBody>
      </p:sp>
      <p:sp>
        <p:nvSpPr>
          <p:cNvPr name="TextBox 28" id="28"/>
          <p:cNvSpPr txBox="true"/>
          <p:nvPr/>
        </p:nvSpPr>
        <p:spPr>
          <a:xfrm rot="0">
            <a:off x="1242066" y="2224087"/>
            <a:ext cx="12660054" cy="7743825"/>
          </a:xfrm>
          <a:prstGeom prst="rect">
            <a:avLst/>
          </a:prstGeom>
        </p:spPr>
        <p:txBody>
          <a:bodyPr anchor="t" rtlCol="false" tIns="0" lIns="0" bIns="0" rIns="0">
            <a:spAutoFit/>
          </a:bodyPr>
          <a:lstStyle/>
          <a:p>
            <a:pPr algn="l">
              <a:lnSpc>
                <a:spcPts val="5040"/>
              </a:lnSpc>
            </a:pPr>
          </a:p>
          <a:p>
            <a:pPr algn="l">
              <a:lnSpc>
                <a:spcPts val="5040"/>
              </a:lnSpc>
            </a:pPr>
            <a:r>
              <a:rPr lang="en-US" sz="4200">
                <a:solidFill>
                  <a:srgbClr val="000000"/>
                </a:solidFill>
                <a:latin typeface="Calibri (MS)"/>
                <a:ea typeface="Calibri (MS)"/>
                <a:cs typeface="Calibri (MS)"/>
                <a:sym typeface="Calibri (MS)"/>
              </a:rPr>
              <a:t>1.Home → A welcome message with my name and profile image.</a:t>
            </a:r>
          </a:p>
          <a:p>
            <a:pPr algn="l">
              <a:lnSpc>
                <a:spcPts val="5040"/>
              </a:lnSpc>
            </a:pPr>
            <a:r>
              <a:rPr lang="en-US" sz="4200">
                <a:solidFill>
                  <a:srgbClr val="000000"/>
                </a:solidFill>
                <a:latin typeface="Calibri (MS)"/>
                <a:ea typeface="Calibri (MS)"/>
                <a:cs typeface="Calibri (MS)"/>
                <a:sym typeface="Calibri (MS)"/>
              </a:rPr>
              <a:t>About Me → A short paragraph about myself.</a:t>
            </a:r>
          </a:p>
          <a:p>
            <a:pPr algn="l">
              <a:lnSpc>
                <a:spcPts val="5040"/>
              </a:lnSpc>
            </a:pPr>
            <a:r>
              <a:rPr lang="en-US" sz="4200">
                <a:solidFill>
                  <a:srgbClr val="000000"/>
                </a:solidFill>
                <a:latin typeface="Calibri (MS)"/>
                <a:ea typeface="Calibri (MS)"/>
                <a:cs typeface="Calibri (MS)"/>
                <a:sym typeface="Calibri (MS)"/>
              </a:rPr>
              <a:t>Skills → A simple bullet or numbered list of my skills.</a:t>
            </a:r>
          </a:p>
          <a:p>
            <a:pPr algn="l">
              <a:lnSpc>
                <a:spcPts val="5040"/>
              </a:lnSpc>
            </a:pPr>
            <a:r>
              <a:rPr lang="en-US" sz="4200">
                <a:solidFill>
                  <a:srgbClr val="000000"/>
                </a:solidFill>
                <a:latin typeface="Calibri (MS)"/>
                <a:ea typeface="Calibri (MS)"/>
                <a:cs typeface="Calibri (MS)"/>
                <a:sym typeface="Calibri (MS)"/>
              </a:rPr>
              <a:t>Education → Details in table format or plain text (School, College, Year).</a:t>
            </a:r>
          </a:p>
          <a:p>
            <a:pPr algn="l">
              <a:lnSpc>
                <a:spcPts val="5040"/>
              </a:lnSpc>
            </a:pPr>
            <a:r>
              <a:rPr lang="en-US" sz="4200">
                <a:solidFill>
                  <a:srgbClr val="000000"/>
                </a:solidFill>
                <a:latin typeface="Calibri (MS)"/>
                <a:ea typeface="Calibri (MS)"/>
                <a:cs typeface="Calibri (MS)"/>
                <a:sym typeface="Calibri (MS)"/>
              </a:rPr>
              <a:t>Hobbies → A simple list of hobbies.</a:t>
            </a:r>
          </a:p>
          <a:p>
            <a:pPr algn="l">
              <a:lnSpc>
                <a:spcPts val="5040"/>
              </a:lnSpc>
            </a:pPr>
            <a:r>
              <a:rPr lang="en-US" sz="4200">
                <a:solidFill>
                  <a:srgbClr val="000000"/>
                </a:solidFill>
                <a:latin typeface="Calibri (MS)"/>
                <a:ea typeface="Calibri (MS)"/>
                <a:cs typeface="Calibri (MS)"/>
                <a:sym typeface="Calibri (MS)"/>
              </a:rPr>
              <a:t>Contact → My phone number, email, and address in plain text.</a:t>
            </a:r>
          </a:p>
          <a:p>
            <a:pPr algn="l">
              <a:lnSpc>
                <a:spcPts val="5040"/>
              </a:lnSpc>
            </a:pPr>
            <a:r>
              <a:rPr lang="en-US" sz="4200">
                <a:solidFill>
                  <a:srgbClr val="000000"/>
                </a:solidFill>
                <a:latin typeface="Calibri (MS)"/>
                <a:ea typeface="Calibri (MS)"/>
                <a:cs typeface="Calibri (MS)"/>
                <a:sym typeface="Calibri (MS)"/>
              </a:rPr>
              <a:t>Responsive → On mobile, everything stacks in a single column.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b="true" sz="7200">
                <a:solidFill>
                  <a:srgbClr val="00BF63"/>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262439" y="2171700"/>
            <a:ext cx="12510711" cy="8115300"/>
          </a:xfrm>
          <a:prstGeom prst="rect">
            <a:avLst/>
          </a:prstGeom>
        </p:spPr>
        <p:txBody>
          <a:bodyPr anchor="t" rtlCol="false" tIns="0" lIns="0" bIns="0" rIns="0">
            <a:spAutoFit/>
          </a:bodyPr>
          <a:lstStyle/>
          <a:p>
            <a:pPr algn="l">
              <a:lnSpc>
                <a:spcPts val="6360"/>
              </a:lnSpc>
            </a:pPr>
            <a:r>
              <a:rPr lang="en-US" sz="5300">
                <a:solidFill>
                  <a:srgbClr val="000000"/>
                </a:solidFill>
                <a:latin typeface="Calibri (MS)"/>
                <a:ea typeface="Calibri (MS)"/>
                <a:cs typeface="Calibri (MS)"/>
                <a:sym typeface="Calibri (MS)"/>
              </a:rPr>
              <a:t>Set 1  Navigation bar with smooth scrolling – helps to move across sections easily.Project showcase with details – highlights my academic and personal works.Interactive hover effects – makes the portfolio engaging to explore.Responsive design – adjusts neatly on all devices.Organized layout – keeps sections clear and simple.</a:t>
            </a:r>
          </a:p>
          <a:p>
            <a:pPr algn="l">
              <a:lnSpc>
                <a:spcPts val="6360"/>
              </a:lnSpc>
            </a:pPr>
            <a:r>
              <a:rPr lang="en-US" sz="5300">
                <a:solidFill>
                  <a:srgbClr val="000000"/>
                </a:solidFill>
                <a:latin typeface="Calibri (MS)"/>
                <a:ea typeface="Calibri (MS)"/>
                <a:cs typeface="Calibri (MS)"/>
                <a:sym typeface="Calibri (MS)"/>
              </a:rPr>
              <a:t>  </a:t>
            </a:r>
          </a:p>
          <a:p>
            <a:pPr algn="l">
              <a:lnSpc>
                <a:spcPts val="63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DAGymGwK_yY</dc:identifier>
  <dcterms:modified xsi:type="dcterms:W3CDTF">2011-08-01T06:04:30Z</dcterms:modified>
  <cp:revision>1</cp:revision>
  <dc:title>PPT_FWD_TNSDC_2025[1].pptx</dc:title>
</cp:coreProperties>
</file>