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8136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0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4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3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10000_10000&amp;sec=1494127729&amp;di=63011b61fe4dc380155ac56e474b419a&amp;src=http://baike.haoyun666.com/uploads/201210/1349760439PsbCLUo6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3" l="3190" r="98884">
                        <a14:foregroundMark x1="38596" y1="8445" x2="38596" y2="8445"/>
                        <a14:foregroundMark x1="65550" y1="24952" x2="65550" y2="24952"/>
                        <a14:foregroundMark x1="52313" y1="47217" x2="52313" y2="47217"/>
                        <a14:foregroundMark x1="68740" y1="85988" x2="68740" y2="85988"/>
                        <a14:foregroundMark x1="35885" y1="15931" x2="35885" y2="15931"/>
                        <a14:foregroundMark x1="8134" y1="13244" x2="8134" y2="13244"/>
                        <a14:foregroundMark x1="8134" y1="13820" x2="3190" y2="13244"/>
                        <a14:backgroundMark x1="35510" y1="12315" x2="35510" y2="12315"/>
                        <a14:backgroundMark x1="3265" y1="12808" x2="3265" y2="12808"/>
                        <a14:backgroundMark x1="8163" y1="15271" x2="8163" y2="15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1016496" cy="8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7474" y="1893460"/>
            <a:ext cx="3945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Hikyuu </a:t>
            </a:r>
          </a:p>
          <a:p>
            <a:pPr algn="ctr"/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Quant Framework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8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huashuo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林金海</dc:creator>
  <cp:lastModifiedBy>林金海</cp:lastModifiedBy>
  <cp:revision>2</cp:revision>
  <dcterms:created xsi:type="dcterms:W3CDTF">2017-05-07T03:29:42Z</dcterms:created>
  <dcterms:modified xsi:type="dcterms:W3CDTF">2017-05-07T03:40:59Z</dcterms:modified>
</cp:coreProperties>
</file>