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10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3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93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9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8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1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65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50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63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4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84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88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CD84F-70BE-4E96-9B65-457FD0A824D3}" type="datetimeFigureOut">
              <a:rPr lang="zh-CN" altLang="en-US" smtClean="0"/>
              <a:t>2017/5/7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1415-E212-44C9-B551-A5BB2A69D4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83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10000_10000&amp;sec=1494127729&amp;di=63011b61fe4dc380155ac56e474b419a&amp;src=http://baike.haoyun666.com/uploads/201210/1349760439PsbCLUo6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73" l="3190" r="98884">
                        <a14:foregroundMark x1="38596" y1="8445" x2="38596" y2="8445"/>
                        <a14:foregroundMark x1="65550" y1="24952" x2="65550" y2="24952"/>
                        <a14:foregroundMark x1="52313" y1="47217" x2="52313" y2="47217"/>
                        <a14:foregroundMark x1="68740" y1="85988" x2="68740" y2="85988"/>
                        <a14:foregroundMark x1="35885" y1="15931" x2="35885" y2="15931"/>
                        <a14:foregroundMark x1="8134" y1="13244" x2="8134" y2="13244"/>
                        <a14:foregroundMark x1="8134" y1="13820" x2="3190" y2="13244"/>
                        <a14:backgroundMark x1="35510" y1="12315" x2="35510" y2="12315"/>
                        <a14:backgroundMark x1="3265" y1="12808" x2="3265" y2="12808"/>
                        <a14:backgroundMark x1="8163" y1="15271" x2="8163" y2="152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06244"/>
            <a:ext cx="1016496" cy="84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1974625"/>
            <a:ext cx="5612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Hikyuu </a:t>
            </a:r>
            <a:r>
              <a:rPr lang="en-US" altLang="zh-CN" sz="40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Quant </a:t>
            </a:r>
            <a:r>
              <a:rPr lang="en-US" altLang="zh-CN" sz="40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Framework</a:t>
            </a:r>
            <a:endParaRPr lang="zh-CN" altLang="en-US" sz="4000" b="1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2" descr="https://timgsa.baidu.com/timg?image&amp;quality=80&amp;size=b10000_10000&amp;sec=1494127729&amp;di=63011b61fe4dc380155ac56e474b419a&amp;src=http://baike.haoyun666.com/uploads/201210/1349760439PsbCLUo6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273" l="3190" r="98884">
                        <a14:foregroundMark x1="38596" y1="8445" x2="38596" y2="8445"/>
                        <a14:foregroundMark x1="65550" y1="24952" x2="65550" y2="24952"/>
                        <a14:foregroundMark x1="52313" y1="47217" x2="52313" y2="47217"/>
                        <a14:foregroundMark x1="68740" y1="85988" x2="68740" y2="85988"/>
                        <a14:foregroundMark x1="35885" y1="15931" x2="35885" y2="15931"/>
                        <a14:foregroundMark x1="8134" y1="13244" x2="8134" y2="13244"/>
                        <a14:foregroundMark x1="8134" y1="13820" x2="3190" y2="13244"/>
                        <a14:backgroundMark x1="35510" y1="12315" x2="35510" y2="12315"/>
                        <a14:backgroundMark x1="3265" y1="12808" x2="3265" y2="12808"/>
                        <a14:backgroundMark x1="8163" y1="15271" x2="8163" y2="152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68" y="3717032"/>
            <a:ext cx="1016496" cy="84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76264" y="3801234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Hikyuu</a:t>
            </a:r>
            <a:r>
              <a:rPr lang="zh-CN" altLang="en-US" sz="40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简介</a:t>
            </a:r>
            <a:endParaRPr lang="zh-CN" altLang="en-US" sz="4000" b="1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987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timgsa.baidu.com/timg?image&amp;quality=80&amp;size=b10000_10000&amp;sec=1494127729&amp;di=63011b61fe4dc380155ac56e474b419a&amp;src=http://baike.haoyun666.com/uploads/201210/1349760439PsbCLUo6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74" y="1881980"/>
            <a:ext cx="1515135" cy="12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06345" y="2006150"/>
            <a:ext cx="6700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chemeClr val="bg1">
                    <a:lumMod val="95000"/>
                  </a:schemeClr>
                </a:solidFill>
                <a:latin typeface="Baskerville Old Face" panose="02020602080505020303" pitchFamily="18" charset="0"/>
              </a:rPr>
              <a:t>Hikyuu </a:t>
            </a:r>
            <a:r>
              <a:rPr lang="en-US" altLang="zh-CN" sz="4800" b="1" dirty="0" smtClean="0">
                <a:solidFill>
                  <a:schemeClr val="bg1">
                    <a:lumMod val="95000"/>
                  </a:schemeClr>
                </a:solidFill>
                <a:latin typeface="Baskerville Old Face" panose="02020602080505020303" pitchFamily="18" charset="0"/>
              </a:rPr>
              <a:t>Quant </a:t>
            </a:r>
            <a:r>
              <a:rPr lang="en-US" altLang="zh-CN" sz="4800" b="1" dirty="0" smtClean="0">
                <a:solidFill>
                  <a:schemeClr val="bg1">
                    <a:lumMod val="95000"/>
                  </a:schemeClr>
                </a:solidFill>
                <a:latin typeface="Baskerville Old Face" panose="02020602080505020303" pitchFamily="18" charset="0"/>
              </a:rPr>
              <a:t>Framework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6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</Words>
  <Application>Microsoft Office PowerPoint</Application>
  <PresentationFormat>全屏显示(4:3)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PowerPoint 演示文稿</vt:lpstr>
      <vt:lpstr>PowerPoint 演示文稿</vt:lpstr>
    </vt:vector>
  </TitlesOfParts>
  <Company>huashuo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林金海</dc:creator>
  <cp:lastModifiedBy>林金海</cp:lastModifiedBy>
  <cp:revision>6</cp:revision>
  <dcterms:created xsi:type="dcterms:W3CDTF">2017-05-07T03:29:42Z</dcterms:created>
  <dcterms:modified xsi:type="dcterms:W3CDTF">2017-05-07T05:13:35Z</dcterms:modified>
</cp:coreProperties>
</file>