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636B9-11BF-4E1A-9344-BE21D2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4C307-2F41-4E0D-B859-1D5E1EBC8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EF0AD-EB7D-4936-8D51-5D72A538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4DC43-51C2-4446-97AE-5ACB72D1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06E9F-3BD4-45D5-A30E-EDC0C550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B1DA-B3A9-45DF-AAFA-9BCEE19D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92D5C-2844-4021-8FB3-05D7E0C2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86225-00BF-47BC-A757-30F7EC9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DF22E-D16A-4000-B093-762E0BC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60495-F14C-4EA8-9948-95EF338B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7F6D3-413F-4A6D-9564-D53B4CFD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CF426-C5D3-49DE-A2E7-A88AF6CC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77B0-A615-449B-94E1-6D4E493B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8CA4F-6B67-4512-853A-F2AEDFF2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038E-88AC-43A3-B1A9-D629CEC6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1188-9ECE-4BDA-90D7-BDD82274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F7C5-BDFD-4114-84D5-7823BFD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70156-E7EF-44C0-A712-4648CCE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32F19-1CE7-4F53-BD1B-B6CD7E14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B3C9F-9C77-4F0C-BB5C-F1392E35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1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847C-25B4-4B34-ACCA-F1C33340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EE6C4-16A2-42E0-94A2-E6CBFDC6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597BC-1915-4FA5-97AD-08859B8C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23FC8-6CD5-44F1-AA0E-5A37A08B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FF9EF-037E-4BBD-AFF0-27C18EE9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3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8CE09-EE07-48CC-A61F-AD2EE132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FD023-DF57-4ECE-B922-81B08497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D63D4-87D1-4275-9579-12A80AA3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CA59D-A89A-4C84-8074-92FA2DC1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50B0-A0B3-4C64-ABC8-10BD499B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0906A-2F2B-4537-A4D6-976DBFB8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A3FA-0F79-46B3-A526-CD79C142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3F7CA-BE7D-472F-8274-E18CDEFB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D5E26-8CCC-4C65-960F-A3722B5A2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22846-72C2-48E1-848A-6F1E5FEFC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130DEE-6BF1-456D-BD9A-4B012CEE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B64763-E421-43D6-AFEF-288CED58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10C380-FEC1-42C4-9CF8-2A1BD18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FAA16E-EA47-4E07-9B42-75C7CDC0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5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CBC5C-C0C0-4539-8780-4EDD78BC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425D0-6B2E-470D-A26B-8ABA81D4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B3348-35AF-4D0E-8620-7FD0CEAC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ED7968-2427-4EB2-9865-BD52CB0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9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43889-2E8F-4B21-B2A7-A41E0E3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AE7391-6BA0-4DAC-8B42-8B93137D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60749-B55C-413F-8A88-805844DB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173F-963D-4D12-9DB5-C856476B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94D5F-E68B-433A-AF73-6B352CCA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D5F9F-87ED-4362-85EE-348115C4A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ABE6A-865C-44EF-85DD-7705EAB1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67780-9635-4B0C-B37E-761A87EA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98A04-F676-43A9-B858-D21AA2D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EB2A2-A363-417B-814D-AF24E135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8EA608-38FB-400C-B254-1224FFB0E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FD543-8D1F-45CB-B6B1-99C6A09F6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9C789-00B5-42F0-AB4E-3B7F8994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44ED2-D582-4058-9DA9-42D1E140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09C56-28E8-40AB-9C72-CFCA1C38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7B487-25EA-4DB8-BB38-0EDF2AFE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29629-6212-4B39-852D-FC46CC08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632F7-7C55-41F2-921F-540BDD0A2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C671-9695-4AA1-A1EC-0246D07339E0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ED3AA-848C-4197-8FAD-101043B80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D57C8-2268-4FCE-9F65-E3695C26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C0A7-E716-452F-9128-0207EA6EE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58FCDF-8F11-428D-9664-98DCC37A765D}"/>
              </a:ext>
            </a:extLst>
          </p:cNvPr>
          <p:cNvSpPr txBox="1"/>
          <p:nvPr/>
        </p:nvSpPr>
        <p:spPr>
          <a:xfrm>
            <a:off x="3275912" y="2705493"/>
            <a:ext cx="646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品牌名</a:t>
            </a:r>
            <a:r>
              <a:rPr lang="en-US" altLang="zh-CN" sz="2800" dirty="0"/>
              <a:t>——</a:t>
            </a:r>
            <a:r>
              <a:rPr lang="zh-CN" altLang="en-US" sz="2800" dirty="0"/>
              <a:t>下一代企业制度开创者</a:t>
            </a:r>
          </a:p>
        </p:txBody>
      </p:sp>
    </p:spTree>
    <p:extLst>
      <p:ext uri="{BB962C8B-B14F-4D97-AF65-F5344CB8AC3E}">
        <p14:creationId xmlns:p14="http://schemas.microsoft.com/office/powerpoint/2010/main" val="19085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D4E28B-4BF2-4FFC-8679-C7973F994427}"/>
              </a:ext>
            </a:extLst>
          </p:cNvPr>
          <p:cNvSpPr txBox="1"/>
          <p:nvPr/>
        </p:nvSpPr>
        <p:spPr>
          <a:xfrm>
            <a:off x="5459690" y="2469823"/>
            <a:ext cx="1272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微信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amtisy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993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770DC3-3100-4A31-95B4-4CBD988DB3DE}"/>
              </a:ext>
            </a:extLst>
          </p:cNvPr>
          <p:cNvSpPr txBox="1"/>
          <p:nvPr/>
        </p:nvSpPr>
        <p:spPr>
          <a:xfrm>
            <a:off x="3159550" y="563995"/>
            <a:ext cx="58728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effectLst/>
              </a:rPr>
              <a:t>公司宗旨</a:t>
            </a:r>
            <a:endParaRPr lang="en-US" altLang="zh-CN" sz="3600" dirty="0">
              <a:effectLst/>
            </a:endParaRPr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>
              <a:effectLst/>
            </a:endParaRPr>
          </a:p>
          <a:p>
            <a:pPr algn="ctr"/>
            <a:endParaRPr lang="en-US" altLang="zh-CN" sz="3600" dirty="0"/>
          </a:p>
          <a:p>
            <a:pPr algn="ctr"/>
            <a:endParaRPr lang="zh-CN" altLang="en-US" sz="2800" dirty="0">
              <a:effectLst/>
            </a:endParaRPr>
          </a:p>
          <a:p>
            <a:pPr algn="ctr"/>
            <a:r>
              <a:rPr lang="zh-CN" altLang="en-US" sz="2800" dirty="0"/>
              <a:t>引领下一代企业制度变革</a:t>
            </a:r>
          </a:p>
        </p:txBody>
      </p:sp>
    </p:spTree>
    <p:extLst>
      <p:ext uri="{BB962C8B-B14F-4D97-AF65-F5344CB8AC3E}">
        <p14:creationId xmlns:p14="http://schemas.microsoft.com/office/powerpoint/2010/main" val="30815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949999-4F81-4E7F-BA9B-452CA63ED702}"/>
              </a:ext>
            </a:extLst>
          </p:cNvPr>
          <p:cNvSpPr txBox="1"/>
          <p:nvPr/>
        </p:nvSpPr>
        <p:spPr>
          <a:xfrm>
            <a:off x="3048786" y="389642"/>
            <a:ext cx="60944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effectLst/>
              </a:rPr>
              <a:t>痛点问题</a:t>
            </a:r>
            <a:endParaRPr lang="en-US" altLang="zh-CN" sz="3600" dirty="0">
              <a:effectLst/>
            </a:endParaRPr>
          </a:p>
          <a:p>
            <a:pPr algn="ctr"/>
            <a:endParaRPr lang="en-US" altLang="zh-CN" sz="3600" dirty="0"/>
          </a:p>
          <a:p>
            <a:endParaRPr lang="en-US" altLang="zh-CN" sz="2800" dirty="0">
              <a:effectLst/>
            </a:endParaRPr>
          </a:p>
          <a:p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E1B8F-5BEA-482C-8A2F-DA1BFC9963BD}"/>
              </a:ext>
            </a:extLst>
          </p:cNvPr>
          <p:cNvSpPr txBox="1"/>
          <p:nvPr/>
        </p:nvSpPr>
        <p:spPr>
          <a:xfrm>
            <a:off x="1148106" y="1482249"/>
            <a:ext cx="9895788" cy="389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企业没有给员工最大的探索权，不同类型的岗位之间是巨大的鸿沟。但人是具有强烈的好奇心和求知欲的，不可能满足于一个岗位和方向。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企业没有充分调动员工积极性，职级固化，靠工龄升级，工资和干活多少关系不大。但合理的激励制度是非常具有灵活性的，可以实现“朝为田舍郎</a:t>
            </a:r>
            <a:r>
              <a:rPr lang="en-US" altLang="zh-CN" dirty="0"/>
              <a:t>,</a:t>
            </a:r>
            <a:r>
              <a:rPr lang="zh-CN" altLang="en-US" dirty="0"/>
              <a:t>暮登天子堂。”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企业的分配逻辑有问题，没有实现一次创造，多次营收，对创造者不友好。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总结：当今企业没有释放人最大的潜能。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7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DBB97D1-9220-4AAD-BA1F-C3F88C9A5888}"/>
              </a:ext>
            </a:extLst>
          </p:cNvPr>
          <p:cNvSpPr txBox="1"/>
          <p:nvPr/>
        </p:nvSpPr>
        <p:spPr>
          <a:xfrm>
            <a:off x="3159548" y="215206"/>
            <a:ext cx="5872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effectLst/>
              </a:rPr>
              <a:t>解决方案</a:t>
            </a:r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849CAF-108E-465B-8737-3D5A6B5ADE7F}"/>
              </a:ext>
            </a:extLst>
          </p:cNvPr>
          <p:cNvSpPr txBox="1"/>
          <p:nvPr/>
        </p:nvSpPr>
        <p:spPr>
          <a:xfrm>
            <a:off x="263951" y="1205250"/>
            <a:ext cx="11811786" cy="5001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不发钱，钱都是自己挣的。几乎不发薪水或非常微薄的薪水。员工收入来自于员工之间自行谈的分成比例。员工只要可以拿到与项目负责人谈好比例，就可以选择加入公司旗下的任何项目或从事任何想从事的岗位。给员工充分的探索权。员工可以在稳定项目中享受永久的收益比例，一次创作，多次获益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员工可以自行决定公司业务方向，但会有经验丰富的专家酌情过滤。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职级自由，相邻级别的员工可以高频轮岗，上级必须帮助下级胜任上级的工作，给每个人最大的可能性，上不设限。可以实现一个低级别的员工快速跃迁。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全社会任何人</a:t>
            </a:r>
            <a:r>
              <a:rPr lang="zh-CN" altLang="en-US" dirty="0"/>
              <a:t>都可以参与，只要产生价值，就会按照比例获得永久的营收分成。可以说具有无比的吸引力。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总结：薪水来自项目的收益比例，业务方向自由，职级自由，全社会联动。</a:t>
            </a:r>
            <a:r>
              <a:rPr lang="zh-CN" altLang="en-US" dirty="0">
                <a:solidFill>
                  <a:srgbClr val="FF0000"/>
                </a:solidFill>
              </a:rPr>
              <a:t>一切靠市场下自行生长的纳什均衡。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4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36CAE3-E9AC-43EF-ADC2-43DDFB441522}"/>
              </a:ext>
            </a:extLst>
          </p:cNvPr>
          <p:cNvSpPr txBox="1"/>
          <p:nvPr/>
        </p:nvSpPr>
        <p:spPr>
          <a:xfrm>
            <a:off x="3159550" y="441449"/>
            <a:ext cx="587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effectLst/>
              </a:rPr>
              <a:t>时机选择</a:t>
            </a:r>
            <a:endParaRPr lang="en-US" altLang="zh-CN" sz="3600" dirty="0"/>
          </a:p>
          <a:p>
            <a:pPr algn="ctr"/>
            <a:endParaRPr lang="en-US" altLang="zh-CN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FF285C-AB53-4006-8746-0123B14E705B}"/>
              </a:ext>
            </a:extLst>
          </p:cNvPr>
          <p:cNvSpPr txBox="1"/>
          <p:nvPr/>
        </p:nvSpPr>
        <p:spPr>
          <a:xfrm>
            <a:off x="1170494" y="1429145"/>
            <a:ext cx="9851010" cy="444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全球没有按照如此先进的架构运行的知名企业，这当中蕴含着巨大的机遇。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给员工最大的自由，收入来自纳什均衡，这体现了最大的过程公平，是对于</a:t>
            </a:r>
            <a:r>
              <a:rPr lang="zh-CN" altLang="en-US" dirty="0">
                <a:solidFill>
                  <a:srgbClr val="FF0000"/>
                </a:solidFill>
              </a:rPr>
              <a:t>共同富裕</a:t>
            </a:r>
            <a:r>
              <a:rPr lang="zh-CN" altLang="en-US" dirty="0"/>
              <a:t>非常积极的响应。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当今世界脱实向虚，躺平主义，奶头乐盛行。我们提供一个能挣钱的大型角色扮演游戏，让年轻人充分将时间投入到创造价值当中，脱虚向实，符合</a:t>
            </a:r>
            <a:r>
              <a:rPr lang="zh-CN" altLang="en-US" dirty="0">
                <a:solidFill>
                  <a:srgbClr val="FF0000"/>
                </a:solidFill>
              </a:rPr>
              <a:t>国家大趋势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大学生的时间浪费在了大量没有意义的内卷和消耗当中，明明是优秀人才，但是和市场需求严重脱离，我们可以充分利用大学生的时间，引导大学生提前看到有趣的世界。促进大学生、职业学校学生就业，响应了国家</a:t>
            </a:r>
            <a:r>
              <a:rPr lang="zh-CN" altLang="en-US" dirty="0">
                <a:solidFill>
                  <a:srgbClr val="FF0000"/>
                </a:solidFill>
              </a:rPr>
              <a:t>就业难</a:t>
            </a:r>
            <a:r>
              <a:rPr lang="zh-CN" altLang="en-US" dirty="0"/>
              <a:t>的重大问题。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80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E31E72-6864-491D-9D6F-7A097DD60B93}"/>
              </a:ext>
            </a:extLst>
          </p:cNvPr>
          <p:cNvSpPr txBox="1"/>
          <p:nvPr/>
        </p:nvSpPr>
        <p:spPr>
          <a:xfrm>
            <a:off x="3159550" y="441449"/>
            <a:ext cx="587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市场潜力</a:t>
            </a:r>
            <a:endParaRPr lang="en-US" altLang="zh-CN" sz="3600" dirty="0"/>
          </a:p>
          <a:p>
            <a:pPr algn="ctr"/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511B36-B6DB-4B13-8C1B-7E2A335AC683}"/>
              </a:ext>
            </a:extLst>
          </p:cNvPr>
          <p:cNvSpPr txBox="1"/>
          <p:nvPr/>
        </p:nvSpPr>
        <p:spPr>
          <a:xfrm>
            <a:off x="2463538" y="1624438"/>
            <a:ext cx="8330153" cy="3893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逻辑链：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现阶段的企业的任何工种的员工可以产生价值。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假设：任何工种的员工在这套机制下可以产生价值。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推导出：任何工种的员工对应的市场都是我们的市场。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引入变量：行业专家根据公司现状和大趋势进行方向筛选。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推导出：公司可以做任何优质的方向。只要能够在市场下产生营收留住员工。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推导出：市场潜力等于所有优质行业的潜力的总和。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098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910087-0823-434F-AE29-65E67EA1CEDE}"/>
              </a:ext>
            </a:extLst>
          </p:cNvPr>
          <p:cNvSpPr txBox="1"/>
          <p:nvPr/>
        </p:nvSpPr>
        <p:spPr>
          <a:xfrm>
            <a:off x="3159550" y="441449"/>
            <a:ext cx="58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竞争及选择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93122-A52B-46CC-A7F3-2C59423E117A}"/>
              </a:ext>
            </a:extLst>
          </p:cNvPr>
          <p:cNvSpPr txBox="1"/>
          <p:nvPr/>
        </p:nvSpPr>
        <p:spPr>
          <a:xfrm>
            <a:off x="2265575" y="1586731"/>
            <a:ext cx="8330153" cy="278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任何优质行业的龙头和细分公司都是我们的竞争对手。我们可以使用制度优质打败绝大部分竞争者。</a:t>
            </a:r>
            <a:r>
              <a:rPr lang="zh-CN" altLang="en-US" dirty="0">
                <a:solidFill>
                  <a:srgbClr val="FF0000"/>
                </a:solidFill>
              </a:rPr>
              <a:t>对于有非常强综合优势的竞争者，我们会选择合作。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如果我们的制度跑起来，同等规模下没有企业可以与我们竞争，</a:t>
            </a:r>
            <a:r>
              <a:rPr lang="zh-CN" altLang="en-US" dirty="0">
                <a:solidFill>
                  <a:srgbClr val="FF0000"/>
                </a:solidFill>
              </a:rPr>
              <a:t>因为我们是市场的最优解。 </a:t>
            </a:r>
            <a:r>
              <a:rPr lang="zh-CN" altLang="en-US" dirty="0"/>
              <a:t>如果竞争对手在某个行业违背市场规律，强行砸钱逼退。我们会退让，但我们是多元化经营，总会有行业容身。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8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7A9CCC-233D-4668-9661-1C20BFC6BB84}"/>
              </a:ext>
            </a:extLst>
          </p:cNvPr>
          <p:cNvSpPr txBox="1"/>
          <p:nvPr/>
        </p:nvSpPr>
        <p:spPr>
          <a:xfrm>
            <a:off x="3159550" y="441449"/>
            <a:ext cx="58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商业模式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F9ABCB-ADA6-4782-911B-BA190507200C}"/>
              </a:ext>
            </a:extLst>
          </p:cNvPr>
          <p:cNvSpPr txBox="1"/>
          <p:nvPr/>
        </p:nvSpPr>
        <p:spPr>
          <a:xfrm>
            <a:off x="2265575" y="1586731"/>
            <a:ext cx="9272833" cy="444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打造利益分配系统，引入区块链技术进行利益分成计算。打造其他必要系统。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大量进行全方位媒体轰炸，吸引人加入，告诉人们我们启动了全球商业制度变革。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建立大学生经济平台，充分利用大学生智力资源。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根据行业专家选择的优质方向，精英员工带领大家产生巨大营收。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不断造势拉人，做大资产。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对接其他企业的商业订单，想借助我们平台的人力，必须对接我们的利益分配系统。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不断进入高门槛高收益行业，形成大型商业集团。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扶贫攻坚、承担更大的社会责任，助力共同富裕。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35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82AC22-E412-4371-AFE5-6460A1B5DD3F}"/>
              </a:ext>
            </a:extLst>
          </p:cNvPr>
          <p:cNvSpPr txBox="1"/>
          <p:nvPr/>
        </p:nvSpPr>
        <p:spPr>
          <a:xfrm>
            <a:off x="3159548" y="945122"/>
            <a:ext cx="58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企业愿景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138D6-5408-42E5-80B0-343EA12A0AA0}"/>
              </a:ext>
            </a:extLst>
          </p:cNvPr>
          <p:cNvSpPr txBox="1"/>
          <p:nvPr/>
        </p:nvSpPr>
        <p:spPr>
          <a:xfrm>
            <a:off x="1459582" y="2322023"/>
            <a:ext cx="9272833" cy="294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/>
              <a:t>五年后将产生一个全新的公司运转机制。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将形成根据下一代企业制度运转的产业集群。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将调动全球几千万人投入精力创造价值。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间接影响全球几十亿人。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9042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859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Ats Amtisy</dc:creator>
  <cp:lastModifiedBy>Ats Amtisy</cp:lastModifiedBy>
  <cp:revision>9</cp:revision>
  <dcterms:created xsi:type="dcterms:W3CDTF">2021-12-02T12:54:15Z</dcterms:created>
  <dcterms:modified xsi:type="dcterms:W3CDTF">2021-12-04T16:19:12Z</dcterms:modified>
</cp:coreProperties>
</file>