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1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1152146" cy="410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0912"/>
            <a:ext cx="2895600" cy="5904656"/>
          </a:xfrm>
          <a:prstGeom prst="rect">
            <a:avLst/>
          </a:prstGeom>
        </p:spPr>
      </p:pic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effectLst/>
        </p:spPr>
        <p:txBody>
          <a:bodyPr/>
          <a:lstStyle>
            <a:lvl1pPr>
              <a:defRPr sz="800">
                <a:solidFill>
                  <a:srgbClr val="3C404A"/>
                </a:solidFill>
                <a:effectLst/>
                <a:latin typeface="+mj-lt"/>
              </a:defRPr>
            </a:lvl1pPr>
          </a:lstStyle>
          <a:p>
            <a:r>
              <a:rPr lang="en-US" altLang="ko-KR" dirty="0"/>
              <a:t>Construction Plan</a:t>
            </a:r>
            <a:endParaRPr lang="en-US" altLang="ko-KR" dirty="0"/>
          </a:p>
          <a:p>
            <a:r>
              <a:rPr lang="en-US" altLang="ko-KR" b="0" dirty="0"/>
              <a:t>JABIL Shenzhen SCADA Project</a:t>
            </a:r>
            <a:endParaRPr lang="ko-KR" altLang="en-US" b="0" dirty="0"/>
          </a:p>
          <a:p>
            <a:endParaRPr lang="ko-KR" altLang="en-US" b="0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5264" cy="365125"/>
          </a:xfrm>
        </p:spPr>
        <p:txBody>
          <a:bodyPr/>
          <a:lstStyle>
            <a:lvl1pPr algn="ctr">
              <a:defRPr>
                <a:solidFill>
                  <a:srgbClr val="3C404A"/>
                </a:solidFill>
                <a:latin typeface="+mj-lt"/>
              </a:defRPr>
            </a:lvl1pPr>
          </a:lstStyle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" y="5976808"/>
            <a:ext cx="1828888" cy="881192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188640"/>
            <a:ext cx="8229600" cy="582594"/>
          </a:xfrm>
          <a:effectLst/>
        </p:spPr>
        <p:txBody>
          <a:bodyPr/>
          <a:lstStyle>
            <a:lvl1pPr algn="l">
              <a:defRPr sz="2400" b="1">
                <a:solidFill>
                  <a:srgbClr val="3C404A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Sub Title | Big 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115616" y="6237312"/>
            <a:ext cx="792088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503934" y="5157192"/>
            <a:ext cx="4460554" cy="684207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bg1"/>
                </a:solidFill>
                <a:latin typeface="+mj-lt"/>
              </a:rPr>
            </a:br>
            <a:endParaRPr lang="ko-KR" altLang="en-US" sz="1200" dirty="0">
              <a:solidFill>
                <a:srgbClr val="3C40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160" y="5841399"/>
            <a:ext cx="29523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iSET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-DA Shanghai</a:t>
            </a:r>
            <a:b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</a:b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5875" y="1052830"/>
            <a:ext cx="2059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一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r>
              <a:rPr lang="zh-CN" altLang="en-US" sz="2800">
                <a:solidFill>
                  <a:schemeClr val="bg1"/>
                </a:solidFill>
              </a:rPr>
              <a:t>功能实现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8295" y="2566035"/>
            <a:ext cx="1878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&lt;3.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数据库的链接</a:t>
            </a:r>
            <a:endPara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7660" y="3070225"/>
            <a:ext cx="302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&lt;4.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当值变化时保存到数据库</a:t>
            </a:r>
            <a:endPara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3375" y="2061845"/>
            <a:ext cx="2106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&lt;2.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标签和设备绑定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7660" y="1557655"/>
            <a:ext cx="143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&lt;1.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连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动 </a:t>
            </a:r>
            <a:r>
              <a:rPr lang="en-US" altLang="ko-KR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PLC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1955" y="357314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&lt;5.chart</a:t>
            </a:r>
            <a:r>
              <a:rPr lang="zh-CN" altLang="en-US">
                <a:solidFill>
                  <a:schemeClr val="bg1"/>
                </a:solidFill>
              </a:rPr>
              <a:t>和标签的</a:t>
            </a:r>
            <a:r>
              <a:rPr lang="zh-CN" altLang="en-US">
                <a:solidFill>
                  <a:schemeClr val="bg1"/>
                </a:solidFill>
              </a:rPr>
              <a:t>绑定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3855" y="4220845"/>
            <a:ext cx="242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&lt;6.List_view </a:t>
            </a:r>
            <a:r>
              <a:rPr lang="zh-CN" altLang="en-US">
                <a:solidFill>
                  <a:schemeClr val="bg1"/>
                </a:solidFill>
              </a:rPr>
              <a:t>数据绑定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3530" y="480758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二</a:t>
            </a:r>
            <a:r>
              <a:rPr lang="en-US" altLang="zh-CN">
                <a:solidFill>
                  <a:schemeClr val="bg1"/>
                </a:solidFill>
              </a:rPr>
              <a:t>.Test</a:t>
            </a:r>
            <a:r>
              <a:rPr lang="zh-CN" altLang="en-US">
                <a:solidFill>
                  <a:schemeClr val="bg1"/>
                </a:solidFill>
              </a:rPr>
              <a:t>标签值和</a:t>
            </a:r>
            <a:r>
              <a:rPr lang="zh-CN" altLang="en-US">
                <a:solidFill>
                  <a:schemeClr val="bg1"/>
                </a:solidFill>
              </a:rPr>
              <a:t>连接状态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5610" y="5324475"/>
            <a:ext cx="164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en-US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查看标签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</a:rPr>
              <a:t>User manual</a:t>
            </a:r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JBS SCADA PJT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772920"/>
            <a:ext cx="5352415" cy="439801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219700" y="2853055"/>
            <a:ext cx="1326515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1"/>
          </p:cNvCxnSpPr>
          <p:nvPr/>
        </p:nvCxnSpPr>
        <p:spPr>
          <a:xfrm flipH="1" flipV="1">
            <a:off x="5147945" y="4246245"/>
            <a:ext cx="139827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2" idx="1"/>
          </p:cNvCxnSpPr>
          <p:nvPr/>
        </p:nvCxnSpPr>
        <p:spPr>
          <a:xfrm flipH="1">
            <a:off x="5219700" y="3808095"/>
            <a:ext cx="1326515" cy="252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15735" y="2654300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46215" y="4436745"/>
            <a:ext cx="224282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46215" y="3573145"/>
            <a:ext cx="2239010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90970" y="2717165"/>
            <a:ext cx="2366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通信协议选择对应的</a:t>
            </a:r>
            <a:r>
              <a:rPr lang="en-US" altLang="zh-CN" sz="1400"/>
              <a:t>plc</a:t>
            </a:r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6588125" y="3644900"/>
            <a:ext cx="1972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ipadress  PLC</a:t>
            </a:r>
            <a:r>
              <a:rPr lang="zh-CN" altLang="en-US" sz="1400"/>
              <a:t>的</a:t>
            </a:r>
            <a:r>
              <a:rPr lang="en-US" altLang="zh-CN" sz="1400"/>
              <a:t>ip</a:t>
            </a:r>
            <a:r>
              <a:rPr lang="zh-CN" altLang="en-US" sz="1400"/>
              <a:t>地址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687820" y="4515485"/>
            <a:ext cx="1062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PLC</a:t>
            </a:r>
            <a:r>
              <a:rPr lang="zh-CN" altLang="en-US" sz="1400"/>
              <a:t>的</a:t>
            </a:r>
            <a:r>
              <a:rPr lang="zh-CN" altLang="en-US" sz="1400"/>
              <a:t>端口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1288415" cy="638175"/>
          </a:xfrm>
        </p:spPr>
        <p:txBody>
          <a:bodyPr/>
          <a:lstStyle/>
          <a:p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连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动 </a:t>
            </a:r>
            <a:r>
              <a:rPr lang="en-US" altLang="ko-KR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PLC</a:t>
            </a:r>
            <a:endParaRPr lang="ko-KR" alt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221480" y="4004945"/>
            <a:ext cx="710565" cy="1871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303395" y="5156835"/>
            <a:ext cx="772160" cy="864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32045" y="3716655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75555" y="4725035"/>
            <a:ext cx="224282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2045" y="3778885"/>
            <a:ext cx="1753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选择创建的设备</a:t>
            </a:r>
            <a:r>
              <a:rPr lang="en-US" altLang="zh-CN" sz="1400"/>
              <a:t>  </a:t>
            </a:r>
            <a:r>
              <a:rPr lang="en-US" altLang="zh-CN" sz="1400"/>
              <a:t>plc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5147945" y="4787900"/>
            <a:ext cx="2188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选择</a:t>
            </a:r>
            <a:r>
              <a:rPr lang="en-US" altLang="zh-CN" sz="1400"/>
              <a:t>plc</a:t>
            </a:r>
            <a:r>
              <a:rPr lang="zh-CN" altLang="en-US" sz="1400"/>
              <a:t>设备里面的某个</a:t>
            </a:r>
            <a:r>
              <a:rPr lang="zh-CN" altLang="en-US" sz="1400"/>
              <a:t>值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标签和设备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绑定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628775"/>
            <a:ext cx="3898265" cy="459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0" y="1700530"/>
            <a:ext cx="3124200" cy="15525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4211955" y="1950085"/>
            <a:ext cx="554990" cy="3263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9070" y="2276475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46215" y="4436745"/>
            <a:ext cx="224282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46215" y="3573145"/>
            <a:ext cx="2239010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46215" y="2347595"/>
            <a:ext cx="1893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标签的</a:t>
            </a:r>
            <a:r>
              <a:rPr lang="en-US" altLang="zh-CN" sz="1400"/>
              <a:t>Onchange</a:t>
            </a:r>
            <a:r>
              <a:rPr lang="zh-CN" altLang="en-US" sz="1400"/>
              <a:t>事件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6588125" y="3644900"/>
            <a:ext cx="18230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$XD</a:t>
            </a:r>
            <a:r>
              <a:rPr lang="zh-CN" altLang="en-US" sz="1400"/>
              <a:t>执行添加</a:t>
            </a:r>
            <a:r>
              <a:rPr lang="en-US" altLang="zh-CN" sz="1400"/>
              <a:t>sql</a:t>
            </a:r>
            <a:r>
              <a:rPr lang="zh-CN" altLang="en-US" sz="1400"/>
              <a:t>语句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659880" y="452501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添加完成后查询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2981325" cy="638175"/>
          </a:xfrm>
        </p:spPr>
        <p:txBody>
          <a:bodyPr/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当值变化时保存到数据库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772920"/>
            <a:ext cx="5710555" cy="41776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2843530" y="2182495"/>
            <a:ext cx="3816350" cy="382270"/>
          </a:xfrm>
          <a:prstGeom prst="straightConnector1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1"/>
          </p:cNvCxnSpPr>
          <p:nvPr/>
        </p:nvCxnSpPr>
        <p:spPr>
          <a:xfrm flipH="1" flipV="1">
            <a:off x="4715510" y="3213100"/>
            <a:ext cx="1872615" cy="585470"/>
          </a:xfrm>
          <a:prstGeom prst="straightConnector1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1"/>
          </p:cNvCxnSpPr>
          <p:nvPr/>
        </p:nvCxnSpPr>
        <p:spPr>
          <a:xfrm flipH="1" flipV="1">
            <a:off x="4932045" y="3933190"/>
            <a:ext cx="1614170" cy="745490"/>
          </a:xfrm>
          <a:prstGeom prst="straightConnector1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9790" y="3644900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59245" y="4653280"/>
            <a:ext cx="224282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39790" y="364490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创建连接</a:t>
            </a:r>
            <a:r>
              <a:rPr lang="zh-CN" altLang="en-US" sz="1400"/>
              <a:t>方式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731635" y="471614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写对应的执行</a:t>
            </a:r>
            <a:r>
              <a:rPr lang="en-US" altLang="zh-CN" sz="1400"/>
              <a:t>sql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数据库的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链接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988820"/>
            <a:ext cx="5558790" cy="40747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2863215" y="3226435"/>
            <a:ext cx="3023870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99160" y="2996565"/>
            <a:ext cx="5760085" cy="2088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13" idx="1"/>
          </p:cNvCxnSpPr>
          <p:nvPr/>
        </p:nvCxnSpPr>
        <p:spPr>
          <a:xfrm flipH="1">
            <a:off x="4182110" y="3932555"/>
            <a:ext cx="7499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139565" y="4220845"/>
            <a:ext cx="87566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32045" y="3644900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32045" y="4699635"/>
            <a:ext cx="140716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2045" y="3778885"/>
            <a:ext cx="1042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类型</a:t>
            </a:r>
            <a:r>
              <a:rPr lang="en-US" altLang="zh-CN" sz="1400"/>
              <a:t>  </a:t>
            </a:r>
            <a:r>
              <a:rPr lang="zh-CN" altLang="en-US" sz="1400"/>
              <a:t>点</a:t>
            </a:r>
            <a:r>
              <a:rPr lang="en-US" altLang="zh-CN" sz="1400"/>
              <a:t> </a:t>
            </a:r>
            <a:r>
              <a:rPr lang="zh-CN" altLang="en-US" sz="1400"/>
              <a:t>线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5147945" y="47879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绑定标签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Chart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和标签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的绑定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772920"/>
            <a:ext cx="3738880" cy="417639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4139565" y="2276475"/>
            <a:ext cx="483235" cy="12966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2330" y="2132965"/>
            <a:ext cx="227330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72330" y="219519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颜色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3845" y="3573145"/>
            <a:ext cx="1360805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3845" y="4677410"/>
            <a:ext cx="140716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24170" y="3642995"/>
            <a:ext cx="1240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DisplayN</a:t>
            </a:r>
            <a:r>
              <a:rPr lang="en-US" altLang="zh-CN" sz="1400"/>
              <a:t>ame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5507990" y="476567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绑定</a:t>
            </a:r>
            <a:r>
              <a:rPr lang="zh-CN" altLang="en-US" sz="1400"/>
              <a:t>字段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listview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绑定数据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3845" y="2056130"/>
            <a:ext cx="136017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35600" y="21329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列的</a:t>
            </a:r>
            <a:r>
              <a:rPr lang="zh-CN" altLang="en-US" sz="1400"/>
              <a:t>编辑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628775"/>
            <a:ext cx="3997325" cy="4465320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8" idx="1"/>
          </p:cNvCxnSpPr>
          <p:nvPr/>
        </p:nvCxnSpPr>
        <p:spPr>
          <a:xfrm flipH="1" flipV="1">
            <a:off x="899160" y="2176780"/>
            <a:ext cx="4464685" cy="1022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419475" y="2348865"/>
            <a:ext cx="1944370" cy="1367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1"/>
          </p:cNvCxnSpPr>
          <p:nvPr/>
        </p:nvCxnSpPr>
        <p:spPr>
          <a:xfrm flipH="1">
            <a:off x="3891915" y="4919345"/>
            <a:ext cx="1471930" cy="93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9700" y="2870200"/>
            <a:ext cx="236728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73345" y="4246880"/>
            <a:ext cx="140716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91455" y="2924810"/>
            <a:ext cx="2277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Ip</a:t>
            </a:r>
            <a:r>
              <a:rPr lang="zh-CN" altLang="en-US" sz="1400"/>
              <a:t>地址（连接</a:t>
            </a:r>
            <a:r>
              <a:rPr lang="en-US" altLang="zh-CN" sz="1400"/>
              <a:t>PLC</a:t>
            </a:r>
            <a:r>
              <a:rPr lang="zh-CN" altLang="en-US" sz="1400"/>
              <a:t>的</a:t>
            </a:r>
            <a:r>
              <a:rPr lang="zh-CN" altLang="en-US" sz="1400"/>
              <a:t>地址）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5317490" y="43351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连接状态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查看连接状态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9700" y="1615440"/>
            <a:ext cx="1450975" cy="49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91455" y="169227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选择的连接</a:t>
            </a:r>
            <a:r>
              <a:rPr lang="zh-CN" altLang="en-US" sz="1400"/>
              <a:t>方式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615440"/>
            <a:ext cx="4707255" cy="388175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1475105" y="1864995"/>
            <a:ext cx="3744595" cy="5822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0" idx="1"/>
          </p:cNvCxnSpPr>
          <p:nvPr/>
        </p:nvCxnSpPr>
        <p:spPr>
          <a:xfrm flipH="1" flipV="1">
            <a:off x="2339340" y="2581910"/>
            <a:ext cx="2880360" cy="528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1"/>
          </p:cNvCxnSpPr>
          <p:nvPr/>
        </p:nvCxnSpPr>
        <p:spPr>
          <a:xfrm flipH="1" flipV="1">
            <a:off x="4139565" y="2493010"/>
            <a:ext cx="1033780" cy="1995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529055" y="6367712"/>
            <a:ext cx="2195264" cy="365125"/>
          </a:xfrm>
        </p:spPr>
        <p:txBody>
          <a:bodyPr/>
          <a:lstStyle/>
          <a:p>
            <a:fld id="{891C837E-2128-4584-B8C7-3AE9B058BE8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22" name="모서리가 둥근 직사각형 38"/>
          <p:cNvSpPr/>
          <p:nvPr/>
        </p:nvSpPr>
        <p:spPr>
          <a:xfrm>
            <a:off x="251207" y="620706"/>
            <a:ext cx="1129014" cy="950704"/>
          </a:xfrm>
          <a:prstGeom prst="roundRect">
            <a:avLst/>
          </a:prstGeom>
          <a:solidFill>
            <a:srgbClr val="F5F5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3C404A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ko-KR" altLang="en-US" sz="1100" b="1" dirty="0">
              <a:solidFill>
                <a:srgbClr val="3C404A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/>
          <a:p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3980" y="2830830"/>
            <a:ext cx="121412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5735" y="4158615"/>
            <a:ext cx="190246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17945" y="2917190"/>
            <a:ext cx="1240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PLC</a:t>
            </a:r>
            <a:r>
              <a:rPr lang="zh-CN" altLang="en-US" sz="1400"/>
              <a:t>的</a:t>
            </a:r>
            <a:r>
              <a:rPr lang="zh-CN" altLang="en-US" sz="1400"/>
              <a:t>内地址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591300" y="4220845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标签值的查看和</a:t>
            </a:r>
            <a:r>
              <a:rPr lang="zh-CN" altLang="en-US" sz="1400"/>
              <a:t>修改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475105" y="774700"/>
            <a:ext cx="628459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1640" y="822325"/>
            <a:ext cx="4706620" cy="638175"/>
          </a:xfrm>
        </p:spPr>
        <p:txBody>
          <a:bodyPr/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查看标签的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值</a:t>
            </a:r>
            <a:endParaRPr lang="zh-CN" altLang="en-US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8260" y="1700530"/>
            <a:ext cx="2219325" cy="49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98260" y="1796415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标签绑定后可以查看到</a:t>
            </a:r>
            <a:r>
              <a:rPr lang="zh-CN" altLang="en-US" sz="1400"/>
              <a:t>设备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864995"/>
            <a:ext cx="5756910" cy="277685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1547495" y="1916430"/>
            <a:ext cx="4824730" cy="2165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0" idx="1"/>
          </p:cNvCxnSpPr>
          <p:nvPr/>
        </p:nvCxnSpPr>
        <p:spPr>
          <a:xfrm flipH="1" flipV="1">
            <a:off x="2411730" y="2276475"/>
            <a:ext cx="4032250" cy="794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399915" y="2204720"/>
            <a:ext cx="2115820" cy="2160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/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Agency FB</vt:lpstr>
      <vt:lpstr>Verdana</vt:lpstr>
      <vt:lpstr>Tahoma</vt:lpstr>
      <vt:lpstr>Microsoft YaHei UI</vt:lpstr>
      <vt:lpstr>默认设计模板</vt:lpstr>
      <vt:lpstr>1_默认设计模板</vt:lpstr>
      <vt:lpstr>用户使用手册 JBS SCADA PJT 2019.02.19 </vt:lpstr>
      <vt:lpstr>主页面</vt:lpstr>
      <vt:lpstr>连动 PLC</vt:lpstr>
      <vt:lpstr>连动 PLC</vt:lpstr>
      <vt:lpstr>标签和设备绑定</vt:lpstr>
      <vt:lpstr>标签和设备绑定</vt:lpstr>
      <vt:lpstr>标签和设备绑定</vt:lpstr>
      <vt:lpstr>listview绑定数据</vt:lpstr>
      <vt:lpstr>查看标签和连接状态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HP</dc:creator>
  <cp:lastModifiedBy>林</cp:lastModifiedBy>
  <cp:revision>5</cp:revision>
  <dcterms:created xsi:type="dcterms:W3CDTF">2021-03-26T09:45:33Z</dcterms:created>
  <dcterms:modified xsi:type="dcterms:W3CDTF">2021-03-29T01:25:14Z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2052-11.1.0.10431</vt:lpwstr>
  </property>
  <property fmtid="{D5CDD505-2E9C-101B-9397-08002B2CF9AE}" pid="3" name="ICV">
    <vt:lpwstr>6CB9D8731A884B8F8B8EC07487E82865</vt:lpwstr>
  </property>
</Properties>
</file>