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多张图片组成的幻灯片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XXX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2020-08-06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s/fig0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s/fig0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多张图片组成的幻灯片</dc:title>
  <dc:creator>XXX</dc:creator>
  <cp:keywords/>
  <dcterms:created xsi:type="dcterms:W3CDTF">2020-08-05T23:50:43Z</dcterms:created>
  <dcterms:modified xsi:type="dcterms:W3CDTF">2020-08-05T23:50:43Z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2020-08-06</vt:lpwstr>
  </property>
</Properties>
</file>