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114" d="100"/>
          <a:sy n="114" d="100"/>
        </p:scale>
        <p:origin x="15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周瑞雨" userId="b34bbb3cf7844c79" providerId="LiveId" clId="{1B91C758-7716-46DC-8542-29E45E9A541F}"/>
    <pc:docChg chg="undo custSel addSld delSld modSld sldOrd">
      <pc:chgData name="周瑞雨" userId="b34bbb3cf7844c79" providerId="LiveId" clId="{1B91C758-7716-46DC-8542-29E45E9A541F}" dt="2018-03-25T03:36:14.587" v="3895"/>
      <pc:docMkLst>
        <pc:docMk/>
      </pc:docMkLst>
      <pc:sldChg chg="modSp">
        <pc:chgData name="周瑞雨" userId="b34bbb3cf7844c79" providerId="LiveId" clId="{1B91C758-7716-46DC-8542-29E45E9A541F}" dt="2018-03-24T11:36:57.991" v="689" actId="114"/>
        <pc:sldMkLst>
          <pc:docMk/>
          <pc:sldMk cId="2985183823" sldId="256"/>
        </pc:sldMkLst>
        <pc:spChg chg="mod">
          <ac:chgData name="周瑞雨" userId="b34bbb3cf7844c79" providerId="LiveId" clId="{1B91C758-7716-46DC-8542-29E45E9A541F}" dt="2018-03-24T11:36:57.991" v="689" actId="114"/>
          <ac:spMkLst>
            <pc:docMk/>
            <pc:sldMk cId="2985183823" sldId="256"/>
            <ac:spMk id="3" creationId="{BFF124ED-1030-429F-BC00-99A48304638A}"/>
          </ac:spMkLst>
        </pc:spChg>
      </pc:sldChg>
      <pc:sldChg chg="modSp">
        <pc:chgData name="周瑞雨" userId="b34bbb3cf7844c79" providerId="LiveId" clId="{1B91C758-7716-46DC-8542-29E45E9A541F}" dt="2018-03-24T13:43:18.614" v="2389" actId="255"/>
        <pc:sldMkLst>
          <pc:docMk/>
          <pc:sldMk cId="44815426" sldId="257"/>
        </pc:sldMkLst>
        <pc:spChg chg="mod">
          <ac:chgData name="周瑞雨" userId="b34bbb3cf7844c79" providerId="LiveId" clId="{1B91C758-7716-46DC-8542-29E45E9A541F}" dt="2018-03-24T13:43:18.614" v="2389" actId="255"/>
          <ac:spMkLst>
            <pc:docMk/>
            <pc:sldMk cId="44815426" sldId="257"/>
            <ac:spMk id="3" creationId="{B803A3EA-C6D4-4B43-89AB-036F5D1E6471}"/>
          </ac:spMkLst>
        </pc:spChg>
      </pc:sldChg>
      <pc:sldChg chg="addSp delSp modSp modAnim">
        <pc:chgData name="周瑞雨" userId="b34bbb3cf7844c79" providerId="LiveId" clId="{1B91C758-7716-46DC-8542-29E45E9A541F}" dt="2018-03-25T03:36:14.587" v="3895"/>
        <pc:sldMkLst>
          <pc:docMk/>
          <pc:sldMk cId="1386918972" sldId="258"/>
        </pc:sldMkLst>
        <pc:spChg chg="mod">
          <ac:chgData name="周瑞雨" userId="b34bbb3cf7844c79" providerId="LiveId" clId="{1B91C758-7716-46DC-8542-29E45E9A541F}" dt="2018-03-25T03:36:14.587" v="3895"/>
          <ac:spMkLst>
            <pc:docMk/>
            <pc:sldMk cId="1386918972" sldId="258"/>
            <ac:spMk id="3" creationId="{74A385C9-D2F3-4036-988A-FF3570399142}"/>
          </ac:spMkLst>
        </pc:spChg>
        <pc:spChg chg="add del mod">
          <ac:chgData name="周瑞雨" userId="b34bbb3cf7844c79" providerId="LiveId" clId="{1B91C758-7716-46DC-8542-29E45E9A541F}" dt="2018-03-24T12:40:40.279" v="1097" actId="478"/>
          <ac:spMkLst>
            <pc:docMk/>
            <pc:sldMk cId="1386918972" sldId="258"/>
            <ac:spMk id="4" creationId="{C86F6086-CA92-4F5C-8368-A896D62D7A17}"/>
          </ac:spMkLst>
        </pc:spChg>
        <pc:spChg chg="add del mod">
          <ac:chgData name="周瑞雨" userId="b34bbb3cf7844c79" providerId="LiveId" clId="{1B91C758-7716-46DC-8542-29E45E9A541F}" dt="2018-03-24T12:42:12.754" v="1116" actId="2711"/>
          <ac:spMkLst>
            <pc:docMk/>
            <pc:sldMk cId="1386918972" sldId="258"/>
            <ac:spMk id="5" creationId="{152C366B-C47B-405A-B80D-185920586865}"/>
          </ac:spMkLst>
        </pc:spChg>
        <pc:spChg chg="add mod">
          <ac:chgData name="周瑞雨" userId="b34bbb3cf7844c79" providerId="LiveId" clId="{1B91C758-7716-46DC-8542-29E45E9A541F}" dt="2018-03-24T13:43:15.886" v="2388" actId="403"/>
          <ac:spMkLst>
            <pc:docMk/>
            <pc:sldMk cId="1386918972" sldId="258"/>
            <ac:spMk id="6" creationId="{4951F043-5FD1-420D-9D80-A30CD0F6F022}"/>
          </ac:spMkLst>
        </pc:spChg>
        <pc:spChg chg="add mod">
          <ac:chgData name="周瑞雨" userId="b34bbb3cf7844c79" providerId="LiveId" clId="{1B91C758-7716-46DC-8542-29E45E9A541F}" dt="2018-03-24T13:42:21.435" v="2377" actId="571"/>
          <ac:spMkLst>
            <pc:docMk/>
            <pc:sldMk cId="1386918972" sldId="258"/>
            <ac:spMk id="7" creationId="{2187D56D-6F1F-4C04-ACB7-4B0D714E642F}"/>
          </ac:spMkLst>
        </pc:spChg>
      </pc:sldChg>
      <pc:sldChg chg="modSp ord">
        <pc:chgData name="周瑞雨" userId="b34bbb3cf7844c79" providerId="LiveId" clId="{1B91C758-7716-46DC-8542-29E45E9A541F}" dt="2018-03-25T03:35:58.128" v="3889"/>
        <pc:sldMkLst>
          <pc:docMk/>
          <pc:sldMk cId="2231802978" sldId="259"/>
        </pc:sldMkLst>
        <pc:spChg chg="mod">
          <ac:chgData name="周瑞雨" userId="b34bbb3cf7844c79" providerId="LiveId" clId="{1B91C758-7716-46DC-8542-29E45E9A541F}" dt="2018-03-25T01:10:39.384" v="3816" actId="20577"/>
          <ac:spMkLst>
            <pc:docMk/>
            <pc:sldMk cId="2231802978" sldId="259"/>
            <ac:spMk id="3" creationId="{0F425593-4376-45D3-B91B-866F5385A210}"/>
          </ac:spMkLst>
        </pc:spChg>
      </pc:sldChg>
      <pc:sldChg chg="modSp add">
        <pc:chgData name="周瑞雨" userId="b34bbb3cf7844c79" providerId="LiveId" clId="{1B91C758-7716-46DC-8542-29E45E9A541F}" dt="2018-03-25T01:06:07.282" v="3629" actId="20577"/>
        <pc:sldMkLst>
          <pc:docMk/>
          <pc:sldMk cId="651041871" sldId="260"/>
        </pc:sldMkLst>
        <pc:spChg chg="mod">
          <ac:chgData name="周瑞雨" userId="b34bbb3cf7844c79" providerId="LiveId" clId="{1B91C758-7716-46DC-8542-29E45E9A541F}" dt="2018-03-24T11:49:08.687" v="970" actId="20577"/>
          <ac:spMkLst>
            <pc:docMk/>
            <pc:sldMk cId="651041871" sldId="260"/>
            <ac:spMk id="2" creationId="{A918C4A4-059E-4A0F-8249-7F783C40AF6E}"/>
          </ac:spMkLst>
        </pc:spChg>
        <pc:spChg chg="mod">
          <ac:chgData name="周瑞雨" userId="b34bbb3cf7844c79" providerId="LiveId" clId="{1B91C758-7716-46DC-8542-29E45E9A541F}" dt="2018-03-25T01:06:07.282" v="3629" actId="20577"/>
          <ac:spMkLst>
            <pc:docMk/>
            <pc:sldMk cId="651041871" sldId="260"/>
            <ac:spMk id="3" creationId="{643FEB4D-36F9-4AD5-B75C-2A28402ECD7D}"/>
          </ac:spMkLst>
        </pc:spChg>
      </pc:sldChg>
      <pc:sldChg chg="add del">
        <pc:chgData name="周瑞雨" userId="b34bbb3cf7844c79" providerId="LiveId" clId="{1B91C758-7716-46DC-8542-29E45E9A541F}" dt="2018-03-24T13:37:59.834" v="2349" actId="2696"/>
        <pc:sldMkLst>
          <pc:docMk/>
          <pc:sldMk cId="47765239" sldId="261"/>
        </pc:sldMkLst>
      </pc:sldChg>
      <pc:sldChg chg="modSp add ord">
        <pc:chgData name="周瑞雨" userId="b34bbb3cf7844c79" providerId="LiveId" clId="{1B91C758-7716-46DC-8542-29E45E9A541F}" dt="2018-03-25T03:35:58.128" v="3889"/>
        <pc:sldMkLst>
          <pc:docMk/>
          <pc:sldMk cId="1030193634" sldId="261"/>
        </pc:sldMkLst>
        <pc:spChg chg="mod">
          <ac:chgData name="周瑞雨" userId="b34bbb3cf7844c79" providerId="LiveId" clId="{1B91C758-7716-46DC-8542-29E45E9A541F}" dt="2018-03-24T13:49:56" v="2749" actId="114"/>
          <ac:spMkLst>
            <pc:docMk/>
            <pc:sldMk cId="1030193634" sldId="261"/>
            <ac:spMk id="2" creationId="{125C39D7-DF62-461B-A691-8FA8D33D2A6A}"/>
          </ac:spMkLst>
        </pc:spChg>
        <pc:spChg chg="mod">
          <ac:chgData name="周瑞雨" userId="b34bbb3cf7844c79" providerId="LiveId" clId="{1B91C758-7716-46DC-8542-29E45E9A541F}" dt="2018-03-24T14:15:30.886" v="3488" actId="114"/>
          <ac:spMkLst>
            <pc:docMk/>
            <pc:sldMk cId="1030193634" sldId="261"/>
            <ac:spMk id="3" creationId="{33D3528A-BEC0-4C43-968D-CB248E4C47EB}"/>
          </ac:spMkLst>
        </pc:spChg>
      </pc:sldChg>
      <pc:sldChg chg="modSp add">
        <pc:chgData name="周瑞雨" userId="b34bbb3cf7844c79" providerId="LiveId" clId="{1B91C758-7716-46DC-8542-29E45E9A541F}" dt="2018-03-25T01:55:25.962" v="3888" actId="20577"/>
        <pc:sldMkLst>
          <pc:docMk/>
          <pc:sldMk cId="87107280" sldId="262"/>
        </pc:sldMkLst>
        <pc:spChg chg="mod">
          <ac:chgData name="周瑞雨" userId="b34bbb3cf7844c79" providerId="LiveId" clId="{1B91C758-7716-46DC-8542-29E45E9A541F}" dt="2018-03-25T00:52:34.139" v="3492"/>
          <ac:spMkLst>
            <pc:docMk/>
            <pc:sldMk cId="87107280" sldId="262"/>
            <ac:spMk id="2" creationId="{1495B6AA-43FC-4888-9E95-6522307A97B1}"/>
          </ac:spMkLst>
        </pc:spChg>
        <pc:spChg chg="mod">
          <ac:chgData name="周瑞雨" userId="b34bbb3cf7844c79" providerId="LiveId" clId="{1B91C758-7716-46DC-8542-29E45E9A541F}" dt="2018-03-25T01:55:25.962" v="3888" actId="20577"/>
          <ac:spMkLst>
            <pc:docMk/>
            <pc:sldMk cId="87107280" sldId="262"/>
            <ac:spMk id="3" creationId="{E54F714A-EE24-42BB-907C-39ED2C5DBEA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ctrTitle"/>
          </p:nvPr>
        </p:nvSpPr>
        <p:spPr>
          <a:xfrm>
            <a:off x="1028700" y="1803405"/>
            <a:ext cx="7086600" cy="1825096"/>
          </a:xfrm>
        </p:spPr>
        <p:txBody>
          <a:bodyPr anchor="b">
            <a:normAutofit/>
          </a:bodyPr>
          <a:lstStyle>
            <a:lvl1pPr algn="l">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028700" y="3632201"/>
            <a:ext cx="7086600" cy="6858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5932171" y="4314328"/>
            <a:ext cx="2183130" cy="374642"/>
          </a:xfrm>
        </p:spPr>
        <p:txBody>
          <a:bodyPr/>
          <a:lstStyle/>
          <a:p>
            <a:fld id="{48A87A34-81AB-432B-8DAE-1953F412C126}" type="datetimeFigureOut">
              <a:rPr lang="en-US"/>
              <a:t>3/25/2018</a:t>
            </a:fld>
            <a:endParaRPr lang="en-US"/>
          </a:p>
        </p:txBody>
      </p:sp>
      <p:sp>
        <p:nvSpPr>
          <p:cNvPr id="5" name="Footer Placeholder 4"/>
          <p:cNvSpPr>
            <a:spLocks noGrp="1"/>
          </p:cNvSpPr>
          <p:nvPr>
            <p:ph type="ftr" sz="quarter" idx="11"/>
          </p:nvPr>
        </p:nvSpPr>
        <p:spPr>
          <a:xfrm>
            <a:off x="1028700" y="4323846"/>
            <a:ext cx="4800600" cy="365125"/>
          </a:xfrm>
        </p:spPr>
        <p:txBody>
          <a:bodyPr/>
          <a:lstStyle/>
          <a:p>
            <a:endParaRPr lang="en-US"/>
          </a:p>
        </p:txBody>
      </p:sp>
      <p:sp>
        <p:nvSpPr>
          <p:cNvPr id="6" name="Slide Number Placeholder 5"/>
          <p:cNvSpPr>
            <a:spLocks noGrp="1"/>
          </p:cNvSpPr>
          <p:nvPr>
            <p:ph type="sldNum" sz="quarter" idx="12"/>
          </p:nvPr>
        </p:nvSpPr>
        <p:spPr>
          <a:xfrm>
            <a:off x="6057900" y="1430867"/>
            <a:ext cx="2057400" cy="365125"/>
          </a:xfrm>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14333" y="4697361"/>
            <a:ext cx="8116526" cy="819355"/>
          </a:xfrm>
        </p:spPr>
        <p:txBody>
          <a:bodyPr anchor="b"/>
          <a:lstStyle>
            <a:lvl1pPr algn="l">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1295" y="941440"/>
            <a:ext cx="8116380" cy="347816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514350" y="5516716"/>
            <a:ext cx="8115300" cy="701969"/>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514350" y="753533"/>
            <a:ext cx="8115300" cy="2802467"/>
          </a:xfrm>
        </p:spPr>
        <p:txBody>
          <a:bodyPr anchor="ctr"/>
          <a:lstStyle>
            <a:lvl1pPr algn="l">
              <a:defRPr sz="2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768350" y="3649134"/>
            <a:ext cx="7597887" cy="999067"/>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5860839" y="381001"/>
            <a:ext cx="2183130" cy="365125"/>
          </a:xfrm>
        </p:spPr>
        <p:txBody>
          <a:bodyPr/>
          <a:lstStyle>
            <a:lvl1pPr algn="r">
              <a:defRPr/>
            </a:lvl1pPr>
          </a:lstStyle>
          <a:p>
            <a:fld id="{48A87A34-81AB-432B-8DAE-1953F412C126}" type="datetimeFigureOut">
              <a:rPr lang="en-US"/>
              <a:pPr/>
              <a:t>3/25/2018</a:t>
            </a:fld>
            <a:endParaRPr lang="en-US"/>
          </a:p>
        </p:txBody>
      </p:sp>
      <p:sp>
        <p:nvSpPr>
          <p:cNvPr id="6" name="Footer Placeholder 5"/>
          <p:cNvSpPr>
            <a:spLocks noGrp="1"/>
          </p:cNvSpPr>
          <p:nvPr>
            <p:ph type="ftr" sz="quarter" idx="11"/>
          </p:nvPr>
        </p:nvSpPr>
        <p:spPr>
          <a:xfrm>
            <a:off x="514350" y="379942"/>
            <a:ext cx="5243619" cy="365125"/>
          </a:xfrm>
        </p:spPr>
        <p:txBody>
          <a:bodyPr/>
          <a:lstStyle/>
          <a:p>
            <a:endParaRPr lang="en-US"/>
          </a:p>
        </p:txBody>
      </p:sp>
      <p:sp>
        <p:nvSpPr>
          <p:cNvPr id="7" name="Slide Number Placeholder 6"/>
          <p:cNvSpPr>
            <a:spLocks noGrp="1"/>
          </p:cNvSpPr>
          <p:nvPr>
            <p:ph type="sldNum" sz="quarter" idx="12"/>
          </p:nvPr>
        </p:nvSpPr>
        <p:spPr>
          <a:xfrm>
            <a:off x="8146839" y="381001"/>
            <a:ext cx="482811" cy="365125"/>
          </a:xfrm>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768351" y="753534"/>
            <a:ext cx="7613650" cy="2604495"/>
          </a:xfrm>
        </p:spPr>
        <p:txBody>
          <a:bodyPr anchor="ctr"/>
          <a:lstStyle>
            <a:lvl1pPr algn="l">
              <a:defRPr sz="24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77899" y="3365557"/>
            <a:ext cx="7194552" cy="444443"/>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4" name="Text Placeholder 3"/>
          <p:cNvSpPr>
            <a:spLocks noGrp="1"/>
          </p:cNvSpPr>
          <p:nvPr>
            <p:ph type="body" sz="half" idx="2"/>
          </p:nvPr>
        </p:nvSpPr>
        <p:spPr>
          <a:xfrm>
            <a:off x="768351" y="3959863"/>
            <a:ext cx="7613650" cy="679871"/>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5860839" y="381001"/>
            <a:ext cx="2183130" cy="365125"/>
          </a:xfrm>
        </p:spPr>
        <p:txBody>
          <a:bodyPr/>
          <a:lstStyle>
            <a:lvl1pPr algn="r">
              <a:defRPr/>
            </a:lvl1pPr>
          </a:lstStyle>
          <a:p>
            <a:fld id="{48A87A34-81AB-432B-8DAE-1953F412C126}" type="datetimeFigureOut">
              <a:rPr lang="en-US"/>
              <a:pPr/>
              <a:t>3/25/2018</a:t>
            </a:fld>
            <a:endParaRPr lang="en-US"/>
          </a:p>
        </p:txBody>
      </p:sp>
      <p:sp>
        <p:nvSpPr>
          <p:cNvPr id="6" name="Footer Placeholder 5"/>
          <p:cNvSpPr>
            <a:spLocks noGrp="1"/>
          </p:cNvSpPr>
          <p:nvPr>
            <p:ph type="ftr" sz="quarter" idx="11"/>
          </p:nvPr>
        </p:nvSpPr>
        <p:spPr>
          <a:xfrm>
            <a:off x="514350" y="379942"/>
            <a:ext cx="5243619" cy="365125"/>
          </a:xfrm>
        </p:spPr>
        <p:txBody>
          <a:bodyPr/>
          <a:lstStyle/>
          <a:p>
            <a:endParaRPr lang="en-US"/>
          </a:p>
        </p:txBody>
      </p:sp>
      <p:sp>
        <p:nvSpPr>
          <p:cNvPr id="7" name="Slide Number Placeholder 6"/>
          <p:cNvSpPr>
            <a:spLocks noGrp="1"/>
          </p:cNvSpPr>
          <p:nvPr>
            <p:ph type="sldNum" sz="quarter" idx="12"/>
          </p:nvPr>
        </p:nvSpPr>
        <p:spPr>
          <a:xfrm>
            <a:off x="8146839" y="381001"/>
            <a:ext cx="482811" cy="365125"/>
          </a:xfrm>
        </p:spPr>
        <p:txBody>
          <a:bodyPr/>
          <a:lstStyle/>
          <a:p>
            <a:fld id="{6D22F896-40B5-4ADD-8801-0D06FADFA095}" type="slidenum">
              <a:rPr lang="en-US"/>
              <a:t>‹#›</a:t>
            </a:fld>
            <a:endParaRPr lang="en-US"/>
          </a:p>
        </p:txBody>
      </p:sp>
      <p:sp>
        <p:nvSpPr>
          <p:cNvPr id="9" name="TextBox 8"/>
          <p:cNvSpPr txBox="1"/>
          <p:nvPr/>
        </p:nvSpPr>
        <p:spPr>
          <a:xfrm>
            <a:off x="357188" y="93345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0" name="TextBox 9"/>
          <p:cNvSpPr txBox="1"/>
          <p:nvPr/>
        </p:nvSpPr>
        <p:spPr>
          <a:xfrm>
            <a:off x="8238173" y="270129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768371" y="1124702"/>
            <a:ext cx="7609640" cy="2511835"/>
          </a:xfrm>
        </p:spPr>
        <p:txBody>
          <a:bodyPr anchor="b"/>
          <a:lstStyle>
            <a:lvl1pPr algn="l">
              <a:defRPr sz="2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768350" y="3648316"/>
            <a:ext cx="7608491" cy="999885"/>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5860839" y="378884"/>
            <a:ext cx="2183130" cy="365125"/>
          </a:xfrm>
        </p:spPr>
        <p:txBody>
          <a:bodyPr/>
          <a:lstStyle>
            <a:lvl1pPr algn="r">
              <a:defRPr/>
            </a:lvl1pPr>
          </a:lstStyle>
          <a:p>
            <a:fld id="{48A87A34-81AB-432B-8DAE-1953F412C126}" type="datetimeFigureOut">
              <a:rPr lang="en-US"/>
              <a:pPr/>
              <a:t>3/25/2018</a:t>
            </a:fld>
            <a:endParaRPr lang="en-US"/>
          </a:p>
        </p:txBody>
      </p:sp>
      <p:sp>
        <p:nvSpPr>
          <p:cNvPr id="6" name="Footer Placeholder 5"/>
          <p:cNvSpPr>
            <a:spLocks noGrp="1"/>
          </p:cNvSpPr>
          <p:nvPr>
            <p:ph type="ftr" sz="quarter" idx="11"/>
          </p:nvPr>
        </p:nvSpPr>
        <p:spPr>
          <a:xfrm>
            <a:off x="514350" y="378884"/>
            <a:ext cx="5243619" cy="365125"/>
          </a:xfrm>
        </p:spPr>
        <p:txBody>
          <a:bodyPr/>
          <a:lstStyle/>
          <a:p>
            <a:endParaRPr lang="en-US"/>
          </a:p>
        </p:txBody>
      </p:sp>
      <p:sp>
        <p:nvSpPr>
          <p:cNvPr id="7" name="Slide Number Placeholder 6"/>
          <p:cNvSpPr>
            <a:spLocks noGrp="1"/>
          </p:cNvSpPr>
          <p:nvPr>
            <p:ph type="sldNum" sz="quarter" idx="12"/>
          </p:nvPr>
        </p:nvSpPr>
        <p:spPr>
          <a:xfrm>
            <a:off x="8146839" y="381001"/>
            <a:ext cx="482811" cy="365125"/>
          </a:xfrm>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45794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14350" y="2202080"/>
            <a:ext cx="2592324" cy="61732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8" name="Text Placeholder 3"/>
          <p:cNvSpPr>
            <a:spLocks noGrp="1"/>
          </p:cNvSpPr>
          <p:nvPr>
            <p:ph type="body" sz="half" idx="15"/>
          </p:nvPr>
        </p:nvSpPr>
        <p:spPr>
          <a:xfrm>
            <a:off x="514349" y="2904565"/>
            <a:ext cx="2592324" cy="331413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9" name="Text Placeholder 4"/>
          <p:cNvSpPr>
            <a:spLocks noGrp="1"/>
          </p:cNvSpPr>
          <p:nvPr>
            <p:ph type="body" sz="quarter" idx="3"/>
          </p:nvPr>
        </p:nvSpPr>
        <p:spPr>
          <a:xfrm>
            <a:off x="3276600" y="2201333"/>
            <a:ext cx="2592324" cy="62653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0" name="Text Placeholder 3"/>
          <p:cNvSpPr>
            <a:spLocks noGrp="1"/>
          </p:cNvSpPr>
          <p:nvPr>
            <p:ph type="body" sz="half" idx="16"/>
          </p:nvPr>
        </p:nvSpPr>
        <p:spPr>
          <a:xfrm>
            <a:off x="3275144" y="2904067"/>
            <a:ext cx="2592324" cy="331461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11" name="Text Placeholder 4"/>
          <p:cNvSpPr>
            <a:spLocks noGrp="1"/>
          </p:cNvSpPr>
          <p:nvPr>
            <p:ph type="body" sz="quarter" idx="13"/>
          </p:nvPr>
        </p:nvSpPr>
        <p:spPr>
          <a:xfrm>
            <a:off x="6038850" y="2192866"/>
            <a:ext cx="2592324" cy="62653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2" name="Text Placeholder 3"/>
          <p:cNvSpPr>
            <a:spLocks noGrp="1"/>
          </p:cNvSpPr>
          <p:nvPr>
            <p:ph type="body" sz="half" idx="17"/>
          </p:nvPr>
        </p:nvSpPr>
        <p:spPr>
          <a:xfrm>
            <a:off x="6038851" y="2904565"/>
            <a:ext cx="2592324" cy="331413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3/25/2018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171701" y="762000"/>
            <a:ext cx="645794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16463" y="4191001"/>
            <a:ext cx="2588687" cy="682765"/>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20" name="Picture Placeholder 2"/>
          <p:cNvSpPr>
            <a:spLocks noGrp="1" noChangeAspect="1"/>
          </p:cNvSpPr>
          <p:nvPr>
            <p:ph type="pic" idx="15"/>
          </p:nvPr>
        </p:nvSpPr>
        <p:spPr>
          <a:xfrm>
            <a:off x="516463" y="2362200"/>
            <a:ext cx="258868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a:p>
        </p:txBody>
      </p:sp>
      <p:sp>
        <p:nvSpPr>
          <p:cNvPr id="21" name="Text Placeholder 3"/>
          <p:cNvSpPr>
            <a:spLocks noGrp="1"/>
          </p:cNvSpPr>
          <p:nvPr>
            <p:ph type="body" sz="half" idx="18"/>
          </p:nvPr>
        </p:nvSpPr>
        <p:spPr>
          <a:xfrm>
            <a:off x="516463" y="4873765"/>
            <a:ext cx="2588687" cy="13449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22" name="Text Placeholder 4"/>
          <p:cNvSpPr>
            <a:spLocks noGrp="1"/>
          </p:cNvSpPr>
          <p:nvPr>
            <p:ph type="body" sz="quarter" idx="3"/>
          </p:nvPr>
        </p:nvSpPr>
        <p:spPr>
          <a:xfrm>
            <a:off x="3280698" y="4191001"/>
            <a:ext cx="2586701" cy="682765"/>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23" name="Picture Placeholder 2"/>
          <p:cNvSpPr>
            <a:spLocks noGrp="1" noChangeAspect="1"/>
          </p:cNvSpPr>
          <p:nvPr>
            <p:ph type="pic" idx="21"/>
          </p:nvPr>
        </p:nvSpPr>
        <p:spPr>
          <a:xfrm>
            <a:off x="3280697" y="2362200"/>
            <a:ext cx="258670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a:p>
        </p:txBody>
      </p:sp>
      <p:sp>
        <p:nvSpPr>
          <p:cNvPr id="24" name="Text Placeholder 3"/>
          <p:cNvSpPr>
            <a:spLocks noGrp="1"/>
          </p:cNvSpPr>
          <p:nvPr>
            <p:ph type="body" sz="half" idx="19"/>
          </p:nvPr>
        </p:nvSpPr>
        <p:spPr>
          <a:xfrm>
            <a:off x="3280699" y="4873764"/>
            <a:ext cx="2586701" cy="13449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25" name="Text Placeholder 4"/>
          <p:cNvSpPr>
            <a:spLocks noGrp="1"/>
          </p:cNvSpPr>
          <p:nvPr>
            <p:ph type="body" sz="quarter" idx="13"/>
          </p:nvPr>
        </p:nvSpPr>
        <p:spPr>
          <a:xfrm>
            <a:off x="6037299" y="4191001"/>
            <a:ext cx="2592352" cy="682765"/>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26" name="Picture Placeholder 2"/>
          <p:cNvSpPr>
            <a:spLocks noGrp="1" noChangeAspect="1"/>
          </p:cNvSpPr>
          <p:nvPr>
            <p:ph type="pic" idx="22"/>
          </p:nvPr>
        </p:nvSpPr>
        <p:spPr>
          <a:xfrm>
            <a:off x="6037391" y="2362200"/>
            <a:ext cx="258590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a:p>
        </p:txBody>
      </p:sp>
      <p:sp>
        <p:nvSpPr>
          <p:cNvPr id="27" name="Text Placeholder 3"/>
          <p:cNvSpPr>
            <a:spLocks noGrp="1"/>
          </p:cNvSpPr>
          <p:nvPr>
            <p:ph type="body" sz="half" idx="20"/>
          </p:nvPr>
        </p:nvSpPr>
        <p:spPr>
          <a:xfrm>
            <a:off x="6037299" y="4873762"/>
            <a:ext cx="2589334" cy="13449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3/25/2018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4350" y="2194560"/>
            <a:ext cx="8115300" cy="4024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Vertical Title 1"/>
          <p:cNvSpPr>
            <a:spLocks noGrp="1"/>
          </p:cNvSpPr>
          <p:nvPr>
            <p:ph type="title" orient="vert"/>
          </p:nvPr>
        </p:nvSpPr>
        <p:spPr>
          <a:xfrm>
            <a:off x="7086600" y="745067"/>
            <a:ext cx="154305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8350" y="745068"/>
            <a:ext cx="6153151" cy="390313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5860839" y="379942"/>
            <a:ext cx="2183130" cy="365125"/>
          </a:xfrm>
        </p:spPr>
        <p:txBody>
          <a:bodyPr/>
          <a:lstStyle>
            <a:lvl1pPr algn="r">
              <a:defRPr/>
            </a:lvl1pPr>
          </a:lstStyle>
          <a:p>
            <a:fld id="{48A87A34-81AB-432B-8DAE-1953F412C126}" type="datetimeFigureOut">
              <a:rPr lang="en-US"/>
              <a:pPr/>
              <a:t>3/25/2018</a:t>
            </a:fld>
            <a:endParaRPr lang="en-US"/>
          </a:p>
        </p:txBody>
      </p:sp>
      <p:sp>
        <p:nvSpPr>
          <p:cNvPr id="5" name="Footer Placeholder 4"/>
          <p:cNvSpPr>
            <a:spLocks noGrp="1"/>
          </p:cNvSpPr>
          <p:nvPr>
            <p:ph type="ftr" sz="quarter" idx="11"/>
          </p:nvPr>
        </p:nvSpPr>
        <p:spPr>
          <a:xfrm>
            <a:off x="514350" y="381001"/>
            <a:ext cx="5243619" cy="365125"/>
          </a:xfrm>
        </p:spPr>
        <p:txBody>
          <a:bodyPr/>
          <a:lstStyle/>
          <a:p>
            <a:endParaRPr lang="en-US"/>
          </a:p>
        </p:txBody>
      </p:sp>
      <p:sp>
        <p:nvSpPr>
          <p:cNvPr id="6" name="Slide Number Placeholder 5"/>
          <p:cNvSpPr>
            <a:spLocks noGrp="1"/>
          </p:cNvSpPr>
          <p:nvPr>
            <p:ph type="sldNum" sz="quarter" idx="12"/>
          </p:nvPr>
        </p:nvSpPr>
        <p:spPr>
          <a:xfrm>
            <a:off x="8146839" y="381001"/>
            <a:ext cx="482811" cy="365125"/>
          </a:xfrm>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514351" y="753534"/>
            <a:ext cx="8115299" cy="2801935"/>
          </a:xfrm>
        </p:spPr>
        <p:txBody>
          <a:bodyPr anchor="b">
            <a:normAutofit/>
          </a:bodyPr>
          <a:lstStyle>
            <a:lvl1pPr algn="r">
              <a:defRPr sz="3000"/>
            </a:lvl1pPr>
          </a:lstStyle>
          <a:p>
            <a:r>
              <a:rPr lang="zh-CN" altLang="en-US"/>
              <a:t>单击此处编辑母版标题样式</a:t>
            </a:r>
            <a:endParaRPr lang="en-US" dirty="0"/>
          </a:p>
        </p:txBody>
      </p:sp>
      <p:sp>
        <p:nvSpPr>
          <p:cNvPr id="3" name="Text Placeholder 2"/>
          <p:cNvSpPr>
            <a:spLocks noGrp="1"/>
          </p:cNvSpPr>
          <p:nvPr>
            <p:ph type="body" idx="1"/>
          </p:nvPr>
        </p:nvSpPr>
        <p:spPr>
          <a:xfrm>
            <a:off x="768350" y="3641726"/>
            <a:ext cx="7867650" cy="955675"/>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5860839" y="381001"/>
            <a:ext cx="2183130" cy="365125"/>
          </a:xfrm>
        </p:spPr>
        <p:txBody>
          <a:bodyPr/>
          <a:lstStyle>
            <a:lvl1pPr algn="r">
              <a:defRPr/>
            </a:lvl1pPr>
          </a:lstStyle>
          <a:p>
            <a:fld id="{48A87A34-81AB-432B-8DAE-1953F412C126}" type="datetimeFigureOut">
              <a:rPr lang="en-US"/>
              <a:pPr/>
              <a:t>3/25/2018</a:t>
            </a:fld>
            <a:endParaRPr lang="en-US"/>
          </a:p>
        </p:txBody>
      </p:sp>
      <p:sp>
        <p:nvSpPr>
          <p:cNvPr id="5" name="Footer Placeholder 4"/>
          <p:cNvSpPr>
            <a:spLocks noGrp="1"/>
          </p:cNvSpPr>
          <p:nvPr>
            <p:ph type="ftr" sz="quarter" idx="11"/>
          </p:nvPr>
        </p:nvSpPr>
        <p:spPr>
          <a:xfrm>
            <a:off x="514350" y="381002"/>
            <a:ext cx="5243619" cy="364065"/>
          </a:xfrm>
        </p:spPr>
        <p:txBody>
          <a:bodyPr/>
          <a:lstStyle/>
          <a:p>
            <a:endParaRPr lang="en-US"/>
          </a:p>
        </p:txBody>
      </p:sp>
      <p:sp>
        <p:nvSpPr>
          <p:cNvPr id="6" name="Slide Number Placeholder 5"/>
          <p:cNvSpPr>
            <a:spLocks noGrp="1"/>
          </p:cNvSpPr>
          <p:nvPr>
            <p:ph type="sldNum" sz="quarter" idx="12"/>
          </p:nvPr>
        </p:nvSpPr>
        <p:spPr>
          <a:xfrm>
            <a:off x="8146839" y="381001"/>
            <a:ext cx="482811" cy="365125"/>
          </a:xfrm>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14350" y="2194560"/>
            <a:ext cx="40005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2194560"/>
            <a:ext cx="40005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45795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7" y="2183802"/>
            <a:ext cx="3809993" cy="823912"/>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514351" y="3132667"/>
            <a:ext cx="3983831"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00600" y="2183802"/>
            <a:ext cx="3829050" cy="823912"/>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3132667"/>
            <a:ext cx="4000500"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3/25/2018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3/25/2018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3/25/2018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0"/>
            <a:ext cx="3086100" cy="1600200"/>
          </a:xfrm>
        </p:spPr>
        <p:txBody>
          <a:bodyPr anchor="b"/>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746686" y="746760"/>
            <a:ext cx="4882964" cy="5471925"/>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14350" y="3124200"/>
            <a:ext cx="3086100" cy="309448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0"/>
            <a:ext cx="5154930" cy="1600200"/>
          </a:xfrm>
        </p:spPr>
        <p:txBody>
          <a:bodyPr anchor="b"/>
          <a:lstStyle>
            <a:lvl1pPr algn="l">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895928" y="751242"/>
            <a:ext cx="2733722" cy="546744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514350" y="3124200"/>
            <a:ext cx="5154930" cy="309448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Placeholder 1"/>
          <p:cNvSpPr>
            <a:spLocks noGrp="1"/>
          </p:cNvSpPr>
          <p:nvPr>
            <p:ph type="title"/>
          </p:nvPr>
        </p:nvSpPr>
        <p:spPr>
          <a:xfrm>
            <a:off x="2171700" y="764373"/>
            <a:ext cx="645795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14350" y="2194561"/>
            <a:ext cx="8115300" cy="402412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446520" y="6356351"/>
            <a:ext cx="218313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a:pPr/>
              <a:t>3/25/2018</a:t>
            </a:fld>
            <a:endParaRPr lang="en-US"/>
          </a:p>
        </p:txBody>
      </p:sp>
      <p:sp>
        <p:nvSpPr>
          <p:cNvPr id="5" name="Footer Placeholder 4"/>
          <p:cNvSpPr>
            <a:spLocks noGrp="1"/>
          </p:cNvSpPr>
          <p:nvPr>
            <p:ph type="ftr" sz="quarter" idx="3"/>
          </p:nvPr>
        </p:nvSpPr>
        <p:spPr>
          <a:xfrm>
            <a:off x="514350" y="6355846"/>
            <a:ext cx="5829300" cy="365125"/>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D5A99-E3C8-4616-BBD2-F32F36E63672}"/>
              </a:ext>
            </a:extLst>
          </p:cNvPr>
          <p:cNvSpPr>
            <a:spLocks noGrp="1"/>
          </p:cNvSpPr>
          <p:nvPr>
            <p:ph type="ctrTitle"/>
          </p:nvPr>
        </p:nvSpPr>
        <p:spPr/>
        <p:txBody>
          <a:bodyPr>
            <a:normAutofit/>
          </a:bodyPr>
          <a:lstStyle/>
          <a:p>
            <a:r>
              <a:rPr lang="en-US" altLang="zh-CN" sz="8800"/>
              <a:t>lisp</a:t>
            </a:r>
            <a:endParaRPr lang="zh-CN" altLang="en-US" sz="8800"/>
          </a:p>
        </p:txBody>
      </p:sp>
      <p:sp>
        <p:nvSpPr>
          <p:cNvPr id="3" name="副标题 2">
            <a:extLst>
              <a:ext uri="{FF2B5EF4-FFF2-40B4-BE49-F238E27FC236}">
                <a16:creationId xmlns:a16="http://schemas.microsoft.com/office/drawing/2014/main" id="{BFF124ED-1030-429F-BC00-99A48304638A}"/>
              </a:ext>
            </a:extLst>
          </p:cNvPr>
          <p:cNvSpPr>
            <a:spLocks noGrp="1"/>
          </p:cNvSpPr>
          <p:nvPr>
            <p:ph type="subTitle" idx="1"/>
          </p:nvPr>
        </p:nvSpPr>
        <p:spPr>
          <a:xfrm>
            <a:off x="1028700" y="3628501"/>
            <a:ext cx="7086600" cy="876387"/>
          </a:xfrm>
        </p:spPr>
        <p:txBody>
          <a:bodyPr>
            <a:normAutofit fontScale="85000" lnSpcReduction="10000"/>
          </a:bodyPr>
          <a:lstStyle/>
          <a:p>
            <a:pPr marL="342900" indent="-342900">
              <a:buFont typeface="Arial" panose="020B0604020202020204" pitchFamily="34" charset="0"/>
              <a:buChar char="•"/>
            </a:pPr>
            <a:r>
              <a:rPr lang="en-US" altLang="zh-CN" sz="2400"/>
              <a:t>The second-oldest high-level programming language</a:t>
            </a:r>
          </a:p>
          <a:p>
            <a:pPr marL="342900" indent="-342900">
              <a:buFont typeface="Arial" panose="020B0604020202020204" pitchFamily="34" charset="0"/>
              <a:buChar char="•"/>
            </a:pPr>
            <a:r>
              <a:rPr lang="en-US" altLang="zh-CN" sz="2400"/>
              <a:t>Piece of art, designed by </a:t>
            </a:r>
            <a:r>
              <a:rPr lang="en-US" altLang="zh-CN" sz="2400" i="1"/>
              <a:t>John McCarthy</a:t>
            </a:r>
            <a:r>
              <a:rPr lang="en-US" altLang="zh-CN" sz="2400"/>
              <a:t>, 1958</a:t>
            </a:r>
          </a:p>
        </p:txBody>
      </p:sp>
    </p:spTree>
    <p:extLst>
      <p:ext uri="{BB962C8B-B14F-4D97-AF65-F5344CB8AC3E}">
        <p14:creationId xmlns:p14="http://schemas.microsoft.com/office/powerpoint/2010/main" val="2985183823"/>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29A5E-19AC-4800-9603-46599B467DB6}"/>
              </a:ext>
            </a:extLst>
          </p:cNvPr>
          <p:cNvSpPr>
            <a:spLocks noGrp="1"/>
          </p:cNvSpPr>
          <p:nvPr>
            <p:ph type="title"/>
          </p:nvPr>
        </p:nvSpPr>
        <p:spPr/>
        <p:txBody>
          <a:bodyPr/>
          <a:lstStyle/>
          <a:p>
            <a:r>
              <a:rPr lang="en-US" altLang="zh-CN" dirty="0"/>
              <a:t>General introduction</a:t>
            </a:r>
            <a:endParaRPr lang="zh-CN" altLang="en-US" dirty="0"/>
          </a:p>
        </p:txBody>
      </p:sp>
      <p:sp>
        <p:nvSpPr>
          <p:cNvPr id="3" name="内容占位符 2">
            <a:extLst>
              <a:ext uri="{FF2B5EF4-FFF2-40B4-BE49-F238E27FC236}">
                <a16:creationId xmlns:a16="http://schemas.microsoft.com/office/drawing/2014/main" id="{B803A3EA-C6D4-4B43-89AB-036F5D1E6471}"/>
              </a:ext>
            </a:extLst>
          </p:cNvPr>
          <p:cNvSpPr>
            <a:spLocks noGrp="1"/>
          </p:cNvSpPr>
          <p:nvPr>
            <p:ph idx="1"/>
          </p:nvPr>
        </p:nvSpPr>
        <p:spPr/>
        <p:txBody>
          <a:bodyPr>
            <a:normAutofit/>
          </a:bodyPr>
          <a:lstStyle/>
          <a:p>
            <a:r>
              <a:rPr lang="en-US" altLang="zh-CN" sz="2000" dirty="0"/>
              <a:t>“</a:t>
            </a:r>
            <a:r>
              <a:rPr lang="en-US" altLang="zh-CN" sz="2000" i="1" dirty="0">
                <a:solidFill>
                  <a:schemeClr val="accent5">
                    <a:lumMod val="60000"/>
                    <a:lumOff val="40000"/>
                  </a:schemeClr>
                </a:solidFill>
              </a:rPr>
              <a:t>LISP</a:t>
            </a:r>
            <a:r>
              <a:rPr lang="en-US" altLang="zh-CN" sz="2000" dirty="0"/>
              <a:t>”</a:t>
            </a:r>
            <a:r>
              <a:rPr lang="zh-CN" altLang="en-US" sz="2000" dirty="0"/>
              <a:t> </a:t>
            </a:r>
            <a:r>
              <a:rPr lang="en-US" altLang="zh-CN" sz="2000" dirty="0"/>
              <a:t>derives from “</a:t>
            </a:r>
            <a:r>
              <a:rPr lang="en-US" altLang="zh-CN" sz="2000" i="1" dirty="0">
                <a:solidFill>
                  <a:schemeClr val="accent5">
                    <a:lumMod val="60000"/>
                    <a:lumOff val="40000"/>
                  </a:schemeClr>
                </a:solidFill>
              </a:rPr>
              <a:t>LISt Processing</a:t>
            </a:r>
            <a:r>
              <a:rPr lang="en-US" altLang="zh-CN" sz="2000" dirty="0"/>
              <a:t>”, in which </a:t>
            </a:r>
            <a:r>
              <a:rPr lang="en-US" altLang="zh-CN" sz="2000" b="1" i="1" dirty="0"/>
              <a:t>list</a:t>
            </a:r>
            <a:r>
              <a:rPr lang="en-US" altLang="zh-CN" sz="2000" dirty="0"/>
              <a:t> is the basic data structure, also the structure of Lisp code.</a:t>
            </a:r>
          </a:p>
          <a:p>
            <a:r>
              <a:rPr lang="en-US" altLang="zh-CN" sz="2000" dirty="0"/>
              <a:t>As one of the earliest high-level programming language, Lisp introduced many ideas which are widely used by today’s languages, including </a:t>
            </a:r>
            <a:r>
              <a:rPr lang="en-US" altLang="zh-CN" sz="2000" i="1" dirty="0">
                <a:solidFill>
                  <a:schemeClr val="accent5">
                    <a:lumMod val="60000"/>
                    <a:lumOff val="40000"/>
                  </a:schemeClr>
                </a:solidFill>
              </a:rPr>
              <a:t>garbage collection</a:t>
            </a:r>
            <a:r>
              <a:rPr lang="en-US" altLang="zh-CN" sz="2000" i="1" dirty="0"/>
              <a:t>, </a:t>
            </a:r>
            <a:r>
              <a:rPr lang="en-US" altLang="zh-CN" sz="2000" i="1" dirty="0">
                <a:solidFill>
                  <a:schemeClr val="accent5">
                    <a:lumMod val="60000"/>
                    <a:lumOff val="40000"/>
                  </a:schemeClr>
                </a:solidFill>
              </a:rPr>
              <a:t>recursion</a:t>
            </a:r>
            <a:r>
              <a:rPr lang="en-US" altLang="zh-CN" sz="2000" i="1" dirty="0"/>
              <a:t>, </a:t>
            </a:r>
            <a:r>
              <a:rPr lang="en-US" altLang="zh-CN" sz="2000" i="1" dirty="0">
                <a:solidFill>
                  <a:schemeClr val="accent5">
                    <a:lumMod val="60000"/>
                    <a:lumOff val="40000"/>
                  </a:schemeClr>
                </a:solidFill>
              </a:rPr>
              <a:t>higher-order function</a:t>
            </a:r>
            <a:r>
              <a:rPr lang="en-US" altLang="zh-CN" sz="2000" i="1" dirty="0"/>
              <a:t>, </a:t>
            </a:r>
            <a:r>
              <a:rPr lang="en-US" altLang="zh-CN" sz="2000" i="1" dirty="0">
                <a:solidFill>
                  <a:schemeClr val="accent5">
                    <a:lumMod val="60000"/>
                    <a:lumOff val="40000"/>
                  </a:schemeClr>
                </a:solidFill>
              </a:rPr>
              <a:t>REPL</a:t>
            </a:r>
            <a:r>
              <a:rPr lang="en-US" altLang="zh-CN" sz="2000" i="1" dirty="0"/>
              <a:t>, </a:t>
            </a:r>
            <a:r>
              <a:rPr lang="en-US" altLang="zh-CN" sz="2000" i="1" dirty="0">
                <a:solidFill>
                  <a:schemeClr val="accent5">
                    <a:lumMod val="60000"/>
                    <a:lumOff val="40000"/>
                  </a:schemeClr>
                </a:solidFill>
              </a:rPr>
              <a:t>conditional expression</a:t>
            </a:r>
            <a:r>
              <a:rPr lang="en-US" altLang="zh-CN" sz="2000" dirty="0"/>
              <a:t>, etc.</a:t>
            </a:r>
          </a:p>
          <a:p>
            <a:r>
              <a:rPr lang="en-US" altLang="zh-CN" sz="2000" dirty="0"/>
              <a:t>In the history, Lisp used to be the specific language for </a:t>
            </a:r>
            <a:r>
              <a:rPr lang="en-US" altLang="zh-CN" sz="2000" i="1" dirty="0">
                <a:solidFill>
                  <a:schemeClr val="accent5">
                    <a:lumMod val="60000"/>
                    <a:lumOff val="40000"/>
                  </a:schemeClr>
                </a:solidFill>
              </a:rPr>
              <a:t>artificial intelligence(AI)</a:t>
            </a:r>
            <a:r>
              <a:rPr lang="en-US" altLang="zh-CN" sz="2000" i="1" dirty="0"/>
              <a:t>. </a:t>
            </a:r>
            <a:r>
              <a:rPr lang="en-US" altLang="zh-CN" sz="2000" dirty="0"/>
              <a:t>But it was decades ago.</a:t>
            </a:r>
          </a:p>
          <a:p>
            <a:r>
              <a:rPr lang="en-US" altLang="zh-CN" sz="2000" dirty="0"/>
              <a:t>Lisp is still alive today. The unique beauty attracts folks to absorb themselves in the world of Lisp. </a:t>
            </a:r>
            <a:endParaRPr lang="zh-CN" altLang="en-US" sz="2000" dirty="0"/>
          </a:p>
        </p:txBody>
      </p:sp>
    </p:spTree>
    <p:extLst>
      <p:ext uri="{BB962C8B-B14F-4D97-AF65-F5344CB8AC3E}">
        <p14:creationId xmlns:p14="http://schemas.microsoft.com/office/powerpoint/2010/main" val="44815426"/>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EF293-CE8A-4E83-BAD5-2873D3833F6A}"/>
              </a:ext>
            </a:extLst>
          </p:cNvPr>
          <p:cNvSpPr>
            <a:spLocks noGrp="1"/>
          </p:cNvSpPr>
          <p:nvPr>
            <p:ph type="title"/>
          </p:nvPr>
        </p:nvSpPr>
        <p:spPr/>
        <p:txBody>
          <a:bodyPr/>
          <a:lstStyle/>
          <a:p>
            <a:r>
              <a:rPr lang="en-US" altLang="zh-CN" dirty="0"/>
              <a:t>Unique features</a:t>
            </a:r>
            <a:endParaRPr lang="zh-CN" altLang="en-US" dirty="0"/>
          </a:p>
        </p:txBody>
      </p:sp>
      <p:sp>
        <p:nvSpPr>
          <p:cNvPr id="3" name="内容占位符 2">
            <a:extLst>
              <a:ext uri="{FF2B5EF4-FFF2-40B4-BE49-F238E27FC236}">
                <a16:creationId xmlns:a16="http://schemas.microsoft.com/office/drawing/2014/main" id="{74A385C9-D2F3-4036-988A-FF3570399142}"/>
              </a:ext>
            </a:extLst>
          </p:cNvPr>
          <p:cNvSpPr>
            <a:spLocks noGrp="1"/>
          </p:cNvSpPr>
          <p:nvPr>
            <p:ph idx="1"/>
          </p:nvPr>
        </p:nvSpPr>
        <p:spPr>
          <a:xfrm>
            <a:off x="514350" y="2194561"/>
            <a:ext cx="8115300" cy="3624015"/>
          </a:xfrm>
        </p:spPr>
        <p:txBody>
          <a:bodyPr>
            <a:normAutofit/>
          </a:bodyPr>
          <a:lstStyle/>
          <a:p>
            <a:r>
              <a:rPr lang="en-US" altLang="zh-CN" sz="2000" dirty="0">
                <a:solidFill>
                  <a:schemeClr val="accent5">
                    <a:lumMod val="60000"/>
                    <a:lumOff val="40000"/>
                  </a:schemeClr>
                </a:solidFill>
              </a:rPr>
              <a:t>Prefix-notation</a:t>
            </a:r>
            <a:r>
              <a:rPr lang="en-US" altLang="zh-CN" sz="2000" dirty="0"/>
              <a:t>. For instance, concerning mathematical expression, a conventional notation may be written as follow:</a:t>
            </a:r>
          </a:p>
          <a:p>
            <a:pPr marL="0" indent="0">
              <a:buNone/>
            </a:pPr>
            <a:r>
              <a:rPr lang="en-US" altLang="zh-CN" sz="2000" dirty="0"/>
              <a:t>   1 * 2 + 3 – 4 / 5</a:t>
            </a:r>
          </a:p>
          <a:p>
            <a:pPr marL="0" indent="0">
              <a:buNone/>
            </a:pPr>
            <a:r>
              <a:rPr lang="en-US" altLang="zh-CN" sz="2000" dirty="0"/>
              <a:t>   In Lisp, however, it must be written like that:</a:t>
            </a:r>
          </a:p>
          <a:p>
            <a:pPr marL="0" indent="0">
              <a:buNone/>
            </a:pPr>
            <a:r>
              <a:rPr lang="en-US" altLang="zh-CN" sz="2000" dirty="0"/>
              <a:t>   (* 1 (- (+ 2 3) (/ 4 5)))</a:t>
            </a:r>
          </a:p>
          <a:p>
            <a:pPr marL="0" indent="0">
              <a:buNone/>
            </a:pPr>
            <a:r>
              <a:rPr lang="en-US" altLang="zh-CN" sz="2000" dirty="0"/>
              <a:t>   That’s called </a:t>
            </a:r>
            <a:r>
              <a:rPr lang="en-US" altLang="zh-CN" sz="2000" i="1" dirty="0"/>
              <a:t>Prefix-notation(</a:t>
            </a:r>
            <a:r>
              <a:rPr lang="zh-CN" altLang="en-US" sz="2000" i="1" dirty="0">
                <a:latin typeface="黑体" panose="02010609060101010101" pitchFamily="49" charset="-122"/>
                <a:ea typeface="黑体" panose="02010609060101010101" pitchFamily="49" charset="-122"/>
              </a:rPr>
              <a:t>前缀表达式</a:t>
            </a:r>
            <a:r>
              <a:rPr lang="en-US" altLang="zh-CN" sz="2000" i="1" dirty="0"/>
              <a:t>)</a:t>
            </a:r>
          </a:p>
          <a:p>
            <a:r>
              <a:rPr lang="en-US" altLang="zh-CN" sz="2000" dirty="0">
                <a:solidFill>
                  <a:schemeClr val="accent5">
                    <a:lumMod val="60000"/>
                    <a:lumOff val="40000"/>
                  </a:schemeClr>
                </a:solidFill>
              </a:rPr>
              <a:t>Macro</a:t>
            </a:r>
            <a:r>
              <a:rPr lang="en-US" altLang="zh-CN" sz="2000" dirty="0"/>
              <a:t>. the most powerful macro system among all programming languages. By using macro, you can easily modify the program at run time, extend Lisp freely and even create your own programming language. “Code is Data, Data is Code”.</a:t>
            </a:r>
          </a:p>
          <a:p>
            <a:endParaRPr lang="en-US" altLang="zh-CN" sz="2000" i="1" dirty="0"/>
          </a:p>
        </p:txBody>
      </p:sp>
      <p:sp>
        <p:nvSpPr>
          <p:cNvPr id="6" name="文本框 5">
            <a:extLst>
              <a:ext uri="{FF2B5EF4-FFF2-40B4-BE49-F238E27FC236}">
                <a16:creationId xmlns:a16="http://schemas.microsoft.com/office/drawing/2014/main" id="{4951F043-5FD1-420D-9D80-A30CD0F6F022}"/>
              </a:ext>
            </a:extLst>
          </p:cNvPr>
          <p:cNvSpPr txBox="1"/>
          <p:nvPr/>
        </p:nvSpPr>
        <p:spPr>
          <a:xfrm>
            <a:off x="514350" y="5818576"/>
            <a:ext cx="811530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Now let’s cover these features in detail.</a:t>
            </a:r>
            <a:endParaRPr lang="zh-CN" altLang="en-US" sz="2000" dirty="0"/>
          </a:p>
        </p:txBody>
      </p:sp>
    </p:spTree>
    <p:extLst>
      <p:ext uri="{BB962C8B-B14F-4D97-AF65-F5344CB8AC3E}">
        <p14:creationId xmlns:p14="http://schemas.microsoft.com/office/powerpoint/2010/main" val="1386918972"/>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14233-AE4B-497E-9699-792A0C4D3255}"/>
              </a:ext>
            </a:extLst>
          </p:cNvPr>
          <p:cNvSpPr>
            <a:spLocks noGrp="1"/>
          </p:cNvSpPr>
          <p:nvPr>
            <p:ph type="title"/>
          </p:nvPr>
        </p:nvSpPr>
        <p:spPr/>
        <p:txBody>
          <a:bodyPr/>
          <a:lstStyle/>
          <a:p>
            <a:r>
              <a:rPr lang="en-US" altLang="zh-CN" dirty="0"/>
              <a:t>Question: why prefix?</a:t>
            </a:r>
            <a:endParaRPr lang="zh-CN" altLang="en-US" dirty="0"/>
          </a:p>
        </p:txBody>
      </p:sp>
      <p:sp>
        <p:nvSpPr>
          <p:cNvPr id="3" name="内容占位符 2">
            <a:extLst>
              <a:ext uri="{FF2B5EF4-FFF2-40B4-BE49-F238E27FC236}">
                <a16:creationId xmlns:a16="http://schemas.microsoft.com/office/drawing/2014/main" id="{0F425593-4376-45D3-B91B-866F5385A210}"/>
              </a:ext>
            </a:extLst>
          </p:cNvPr>
          <p:cNvSpPr>
            <a:spLocks noGrp="1"/>
          </p:cNvSpPr>
          <p:nvPr>
            <p:ph idx="1"/>
          </p:nvPr>
        </p:nvSpPr>
        <p:spPr/>
        <p:txBody>
          <a:bodyPr>
            <a:noAutofit/>
          </a:bodyPr>
          <a:lstStyle/>
          <a:p>
            <a:r>
              <a:rPr lang="en-US" altLang="zh-CN" sz="2000" dirty="0"/>
              <a:t>Prefix notation, in fact, provides a universal rule for evaluate expressions(formal name is </a:t>
            </a:r>
            <a:r>
              <a:rPr lang="en-US" altLang="zh-CN" sz="2000" i="1" dirty="0">
                <a:solidFill>
                  <a:schemeClr val="accent5">
                    <a:lumMod val="60000"/>
                    <a:lumOff val="40000"/>
                  </a:schemeClr>
                </a:solidFill>
              </a:rPr>
              <a:t>Lisp forms</a:t>
            </a:r>
            <a:r>
              <a:rPr lang="en-US" altLang="zh-CN" sz="2000" dirty="0"/>
              <a:t>), that is, </a:t>
            </a:r>
            <a:r>
              <a:rPr lang="en-US" altLang="zh-CN" sz="2000" dirty="0">
                <a:solidFill>
                  <a:srgbClr val="FFC000"/>
                </a:solidFill>
              </a:rPr>
              <a:t>every Lisp form begins with the name of a function or a macro</a:t>
            </a:r>
            <a:r>
              <a:rPr lang="en-US" altLang="zh-CN" sz="2000" dirty="0"/>
              <a:t>, while in other language, some situations are separated out, which breaks </a:t>
            </a:r>
            <a:r>
              <a:rPr lang="en-US" altLang="zh-CN" sz="2000" i="1" dirty="0"/>
              <a:t>Uniformity</a:t>
            </a:r>
            <a:r>
              <a:rPr lang="en-US" altLang="zh-CN" sz="2000" dirty="0"/>
              <a:t>.  Most operators in Lisp are implemented as functions, some of them receiving multiple </a:t>
            </a:r>
            <a:r>
              <a:rPr lang="en-US" altLang="zh-CN" sz="2000" i="1" dirty="0"/>
              <a:t>parameters(</a:t>
            </a:r>
            <a:r>
              <a:rPr lang="zh-CN" altLang="en-US" sz="2000" i="1" dirty="0"/>
              <a:t>参数</a:t>
            </a:r>
            <a:r>
              <a:rPr lang="en-US" altLang="zh-CN" sz="2000" i="1" dirty="0"/>
              <a:t>)</a:t>
            </a:r>
            <a:r>
              <a:rPr lang="en-US" altLang="zh-CN" sz="2000" dirty="0"/>
              <a:t>. For example, in mathematics, If you want to compute the sum of several numbers, you have to write:</a:t>
            </a:r>
          </a:p>
          <a:p>
            <a:pPr marL="0" indent="0">
              <a:buNone/>
            </a:pPr>
            <a:r>
              <a:rPr lang="en-US" altLang="zh-CN" sz="2000" dirty="0"/>
              <a:t>  1 + 2 + 3 + 4</a:t>
            </a:r>
          </a:p>
          <a:p>
            <a:pPr marL="0" indent="0">
              <a:buNone/>
            </a:pPr>
            <a:r>
              <a:rPr lang="en-US" altLang="zh-CN" sz="2000" dirty="0"/>
              <a:t>  In Lisp, ‘</a:t>
            </a:r>
            <a:r>
              <a:rPr lang="en-US" altLang="zh-CN" sz="2000" dirty="0">
                <a:solidFill>
                  <a:srgbClr val="FF0000"/>
                </a:solidFill>
              </a:rPr>
              <a:t>+</a:t>
            </a:r>
            <a:r>
              <a:rPr lang="en-US" altLang="zh-CN" sz="2000" dirty="0"/>
              <a:t>’ is a function having multiple </a:t>
            </a:r>
            <a:r>
              <a:rPr lang="en-US" altLang="zh-CN" sz="2000" i="1" dirty="0"/>
              <a:t>parameters</a:t>
            </a:r>
            <a:r>
              <a:rPr lang="en-US" altLang="zh-CN" sz="2000" dirty="0"/>
              <a:t> so you can:</a:t>
            </a:r>
          </a:p>
          <a:p>
            <a:pPr marL="0" indent="0">
              <a:buNone/>
            </a:pPr>
            <a:r>
              <a:rPr lang="en-US" altLang="zh-CN" sz="2000" dirty="0"/>
              <a:t>  (</a:t>
            </a:r>
            <a:r>
              <a:rPr lang="en-US" altLang="zh-CN" sz="2000" dirty="0">
                <a:solidFill>
                  <a:srgbClr val="FF0000"/>
                </a:solidFill>
              </a:rPr>
              <a:t>+</a:t>
            </a:r>
            <a:r>
              <a:rPr lang="en-US" altLang="zh-CN" sz="2000" dirty="0"/>
              <a:t> 1 2 3 4)</a:t>
            </a:r>
          </a:p>
          <a:p>
            <a:pPr marL="0" indent="0">
              <a:buNone/>
            </a:pPr>
            <a:r>
              <a:rPr lang="en-US" altLang="zh-CN" sz="2000" dirty="0"/>
              <a:t>  in which ‘1 2 3 4’ are </a:t>
            </a:r>
            <a:r>
              <a:rPr lang="en-US" altLang="zh-CN" sz="2000" i="1" dirty="0"/>
              <a:t>parameters</a:t>
            </a:r>
            <a:r>
              <a:rPr lang="en-US" altLang="zh-CN" sz="2000" dirty="0"/>
              <a:t> of function ‘</a:t>
            </a:r>
            <a:r>
              <a:rPr lang="en-US" altLang="zh-CN" sz="2000" dirty="0">
                <a:solidFill>
                  <a:srgbClr val="FF0000"/>
                </a:solidFill>
              </a:rPr>
              <a:t>+</a:t>
            </a:r>
            <a:r>
              <a:rPr lang="en-US" altLang="zh-CN" sz="2000" dirty="0"/>
              <a:t>’.</a:t>
            </a:r>
          </a:p>
        </p:txBody>
      </p:sp>
    </p:spTree>
    <p:extLst>
      <p:ext uri="{BB962C8B-B14F-4D97-AF65-F5344CB8AC3E}">
        <p14:creationId xmlns:p14="http://schemas.microsoft.com/office/powerpoint/2010/main" val="2231802978"/>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C39D7-DF62-461B-A691-8FA8D33D2A6A}"/>
              </a:ext>
            </a:extLst>
          </p:cNvPr>
          <p:cNvSpPr>
            <a:spLocks noGrp="1"/>
          </p:cNvSpPr>
          <p:nvPr>
            <p:ph type="title"/>
          </p:nvPr>
        </p:nvSpPr>
        <p:spPr/>
        <p:txBody>
          <a:bodyPr/>
          <a:lstStyle/>
          <a:p>
            <a:r>
              <a:rPr lang="en-US" altLang="zh-CN" dirty="0"/>
              <a:t>Question: why prefix?</a:t>
            </a:r>
            <a:endParaRPr lang="en-US" dirty="0"/>
          </a:p>
        </p:txBody>
      </p:sp>
      <p:sp>
        <p:nvSpPr>
          <p:cNvPr id="3" name="内容占位符 2">
            <a:extLst>
              <a:ext uri="{FF2B5EF4-FFF2-40B4-BE49-F238E27FC236}">
                <a16:creationId xmlns:a16="http://schemas.microsoft.com/office/drawing/2014/main" id="{33D3528A-BEC0-4C43-968D-CB248E4C47EB}"/>
              </a:ext>
            </a:extLst>
          </p:cNvPr>
          <p:cNvSpPr>
            <a:spLocks noGrp="1"/>
          </p:cNvSpPr>
          <p:nvPr>
            <p:ph idx="1"/>
          </p:nvPr>
        </p:nvSpPr>
        <p:spPr/>
        <p:txBody>
          <a:bodyPr>
            <a:normAutofit/>
          </a:bodyPr>
          <a:lstStyle/>
          <a:p>
            <a:r>
              <a:rPr lang="en-US" altLang="zh-CN" sz="2000" dirty="0"/>
              <a:t>And this rules apply to </a:t>
            </a:r>
            <a:r>
              <a:rPr lang="en-US" altLang="zh-CN" sz="2000" i="1" dirty="0">
                <a:solidFill>
                  <a:schemeClr val="accent5">
                    <a:lumMod val="60000"/>
                    <a:lumOff val="40000"/>
                  </a:schemeClr>
                </a:solidFill>
              </a:rPr>
              <a:t>all Lisp forms</a:t>
            </a:r>
            <a:r>
              <a:rPr lang="en-US" altLang="zh-CN" sz="2000" i="1" dirty="0"/>
              <a:t>, </a:t>
            </a:r>
            <a:r>
              <a:rPr lang="en-US" altLang="zh-CN" sz="2000" dirty="0"/>
              <a:t>that means, for any </a:t>
            </a:r>
            <a:r>
              <a:rPr lang="en-US" altLang="zh-CN" sz="2000" i="1" dirty="0"/>
              <a:t>Lisp form</a:t>
            </a:r>
            <a:r>
              <a:rPr lang="en-US" altLang="zh-CN" sz="2000" dirty="0"/>
              <a:t>, even if you have little knowledge about lisp, there is still one thing you can determine: The first element must be a function name. (In fact that’s not exactly right, but I don’t want to get further more as it must confuse you.)</a:t>
            </a:r>
          </a:p>
          <a:p>
            <a:r>
              <a:rPr lang="en-US" altLang="zh-CN" sz="1800" dirty="0"/>
              <a:t>There is a two-fold result for using prefix notation: it makes Lisp code more easier to write but difficult to read. After all, prefix expression like (* 1 (- (+ 2 3) (/ 4 5))) is not very interesting.</a:t>
            </a:r>
          </a:p>
          <a:p>
            <a:endParaRPr lang="en-US" sz="1800" dirty="0"/>
          </a:p>
        </p:txBody>
      </p:sp>
    </p:spTree>
    <p:extLst>
      <p:ext uri="{BB962C8B-B14F-4D97-AF65-F5344CB8AC3E}">
        <p14:creationId xmlns:p14="http://schemas.microsoft.com/office/powerpoint/2010/main" val="1030193634"/>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8C4A4-059E-4A0F-8249-7F783C40AF6E}"/>
              </a:ext>
            </a:extLst>
          </p:cNvPr>
          <p:cNvSpPr>
            <a:spLocks noGrp="1"/>
          </p:cNvSpPr>
          <p:nvPr>
            <p:ph type="title"/>
          </p:nvPr>
        </p:nvSpPr>
        <p:spPr/>
        <p:txBody>
          <a:bodyPr/>
          <a:lstStyle/>
          <a:p>
            <a:r>
              <a:rPr lang="en-US" altLang="zh-CN" dirty="0"/>
              <a:t>Question: what is macro?</a:t>
            </a:r>
            <a:endParaRPr lang="zh-CN" altLang="en-US" dirty="0"/>
          </a:p>
        </p:txBody>
      </p:sp>
      <p:sp>
        <p:nvSpPr>
          <p:cNvPr id="3" name="内容占位符 2">
            <a:extLst>
              <a:ext uri="{FF2B5EF4-FFF2-40B4-BE49-F238E27FC236}">
                <a16:creationId xmlns:a16="http://schemas.microsoft.com/office/drawing/2014/main" id="{643FEB4D-36F9-4AD5-B75C-2A28402ECD7D}"/>
              </a:ext>
            </a:extLst>
          </p:cNvPr>
          <p:cNvSpPr>
            <a:spLocks noGrp="1"/>
          </p:cNvSpPr>
          <p:nvPr>
            <p:ph idx="1"/>
          </p:nvPr>
        </p:nvSpPr>
        <p:spPr>
          <a:xfrm>
            <a:off x="514348" y="2194561"/>
            <a:ext cx="8008867" cy="4024125"/>
          </a:xfrm>
        </p:spPr>
        <p:txBody>
          <a:bodyPr wrap="none">
            <a:normAutofit/>
          </a:bodyPr>
          <a:lstStyle/>
          <a:p>
            <a:r>
              <a:rPr lang="en-US" altLang="zh-CN" sz="2000" dirty="0"/>
              <a:t>So, what is macro? There is the definition of macro </a:t>
            </a:r>
            <a:r>
              <a:rPr lang="en-US" altLang="zh-CN" sz="2000" i="1" dirty="0"/>
              <a:t>when</a:t>
            </a:r>
            <a:r>
              <a:rPr lang="en-US" altLang="zh-CN" sz="2000" dirty="0"/>
              <a:t>:</a:t>
            </a:r>
            <a:endParaRPr lang="en-US" altLang="zh-CN" sz="1700" dirty="0"/>
          </a:p>
          <a:p>
            <a:pPr marL="0" indent="0">
              <a:buNone/>
            </a:pPr>
            <a:r>
              <a:rPr lang="en-US" altLang="zh-CN" sz="2000" dirty="0">
                <a:latin typeface="Consolas" panose="020B0609020204030204" pitchFamily="49" charset="0"/>
              </a:rPr>
              <a:t> </a:t>
            </a:r>
            <a:r>
              <a:rPr lang="en-US" altLang="zh-CN" sz="2000" i="1" dirty="0">
                <a:latin typeface="Consolas" panose="020B0609020204030204" pitchFamily="49" charset="0"/>
              </a:rPr>
              <a:t>(</a:t>
            </a:r>
            <a:r>
              <a:rPr lang="en-US" altLang="zh-CN" sz="2000" i="1" dirty="0">
                <a:solidFill>
                  <a:srgbClr val="FF0000"/>
                </a:solidFill>
                <a:latin typeface="Consolas" panose="020B0609020204030204" pitchFamily="49" charset="0"/>
              </a:rPr>
              <a:t>defmacro</a:t>
            </a:r>
            <a:r>
              <a:rPr lang="en-US" altLang="zh-CN" sz="2000" i="1" dirty="0">
                <a:latin typeface="Consolas" panose="020B0609020204030204" pitchFamily="49" charset="0"/>
              </a:rPr>
              <a:t> </a:t>
            </a:r>
            <a:r>
              <a:rPr lang="en-US" altLang="zh-CN" sz="2000" i="1" dirty="0">
                <a:solidFill>
                  <a:schemeClr val="accent4"/>
                </a:solidFill>
                <a:latin typeface="Consolas" panose="020B0609020204030204" pitchFamily="49" charset="0"/>
              </a:rPr>
              <a:t>when</a:t>
            </a:r>
            <a:r>
              <a:rPr lang="en-US" altLang="zh-CN" sz="2000" i="1" dirty="0">
                <a:latin typeface="Consolas" panose="020B0609020204030204" pitchFamily="49" charset="0"/>
              </a:rPr>
              <a:t> (condition </a:t>
            </a:r>
            <a:r>
              <a:rPr lang="en-US" altLang="zh-CN" sz="2000" i="1" dirty="0">
                <a:solidFill>
                  <a:schemeClr val="accent2"/>
                </a:solidFill>
                <a:latin typeface="Consolas" panose="020B0609020204030204" pitchFamily="49" charset="0"/>
              </a:rPr>
              <a:t>&amp;body</a:t>
            </a:r>
            <a:r>
              <a:rPr lang="en-US" altLang="zh-CN" sz="2000" i="1" dirty="0">
                <a:latin typeface="Consolas" panose="020B0609020204030204" pitchFamily="49" charset="0"/>
              </a:rPr>
              <a:t> forms)</a:t>
            </a:r>
          </a:p>
          <a:p>
            <a:pPr marL="0" indent="0">
              <a:buNone/>
            </a:pPr>
            <a:r>
              <a:rPr lang="en-US" altLang="zh-CN" sz="2000" i="1" dirty="0">
                <a:latin typeface="Consolas" panose="020B0609020204030204" pitchFamily="49" charset="0"/>
              </a:rPr>
              <a:t>    `(</a:t>
            </a:r>
            <a:r>
              <a:rPr lang="en-US" altLang="zh-CN" sz="2000" i="1" dirty="0">
                <a:solidFill>
                  <a:srgbClr val="FF0000"/>
                </a:solidFill>
                <a:latin typeface="Consolas" panose="020B0609020204030204" pitchFamily="49" charset="0"/>
              </a:rPr>
              <a:t>if</a:t>
            </a:r>
            <a:r>
              <a:rPr lang="en-US" altLang="zh-CN" sz="2000" i="1" dirty="0">
                <a:latin typeface="Consolas" panose="020B0609020204030204" pitchFamily="49" charset="0"/>
              </a:rPr>
              <a:t> ,condition </a:t>
            </a:r>
            <a:r>
              <a:rPr lang="en-US" altLang="zh-CN" sz="1850" i="1" dirty="0">
                <a:latin typeface="Consolas" panose="020B0609020204030204" pitchFamily="49" charset="0"/>
              </a:rPr>
              <a:t>(</a:t>
            </a:r>
            <a:r>
              <a:rPr lang="en-US" altLang="zh-CN" sz="1850" i="1" dirty="0">
                <a:solidFill>
                  <a:srgbClr val="FF0000"/>
                </a:solidFill>
                <a:latin typeface="Consolas" panose="020B0609020204030204" pitchFamily="49" charset="0"/>
              </a:rPr>
              <a:t>progn</a:t>
            </a:r>
            <a:r>
              <a:rPr lang="en-US" altLang="zh-CN" sz="1850" i="1" dirty="0">
                <a:latin typeface="Consolas" panose="020B0609020204030204" pitchFamily="49" charset="0"/>
              </a:rPr>
              <a:t> ,@forms))) </a:t>
            </a:r>
          </a:p>
          <a:p>
            <a:pPr marL="0" indent="0">
              <a:buNone/>
            </a:pPr>
            <a:r>
              <a:rPr lang="en-US" altLang="zh-CN" sz="2000" dirty="0"/>
              <a:t>  </a:t>
            </a:r>
            <a:r>
              <a:rPr lang="en-US" altLang="zh-CN" sz="2000" i="1" dirty="0">
                <a:solidFill>
                  <a:schemeClr val="accent4"/>
                </a:solidFill>
                <a:latin typeface="Consolas" panose="020B0609020204030204" pitchFamily="49" charset="0"/>
              </a:rPr>
              <a:t>when</a:t>
            </a:r>
            <a:r>
              <a:rPr lang="en-US" altLang="zh-CN" sz="2000" dirty="0"/>
              <a:t> fist tests the </a:t>
            </a:r>
            <a:r>
              <a:rPr lang="en-US" altLang="zh-CN" sz="2000" i="1" dirty="0">
                <a:latin typeface="Consolas" panose="020B0609020204030204" pitchFamily="49" charset="0"/>
              </a:rPr>
              <a:t>condition</a:t>
            </a:r>
            <a:r>
              <a:rPr lang="en-US" altLang="zh-CN" sz="2000" i="1" dirty="0"/>
              <a:t> </a:t>
            </a:r>
            <a:r>
              <a:rPr lang="en-US" altLang="zh-CN" sz="2000" dirty="0"/>
              <a:t>expression, if it’s true, </a:t>
            </a:r>
            <a:r>
              <a:rPr lang="en-US" altLang="zh-CN" sz="2000" i="1" dirty="0">
                <a:latin typeface="Consolas" panose="020B0609020204030204" pitchFamily="49" charset="0"/>
              </a:rPr>
              <a:t>forms</a:t>
            </a:r>
            <a:r>
              <a:rPr lang="en-US" altLang="zh-CN" sz="2000" dirty="0"/>
              <a:t> are </a:t>
            </a:r>
          </a:p>
          <a:p>
            <a:pPr marL="0" indent="0">
              <a:buNone/>
            </a:pPr>
            <a:r>
              <a:rPr lang="en-US" altLang="zh-CN" sz="2000" dirty="0"/>
              <a:t>  evaluated.</a:t>
            </a:r>
          </a:p>
          <a:p>
            <a:r>
              <a:rPr lang="en-US" altLang="zh-CN" sz="2000" dirty="0"/>
              <a:t>Macro is essentially a function which generates Lisp code. </a:t>
            </a:r>
          </a:p>
          <a:p>
            <a:pPr marL="0" indent="0">
              <a:buNone/>
            </a:pPr>
            <a:r>
              <a:rPr lang="en-US" altLang="zh-CN" sz="2000" dirty="0"/>
              <a:t>   The </a:t>
            </a:r>
            <a:r>
              <a:rPr lang="en-US" altLang="zh-CN" sz="2000" i="1" dirty="0">
                <a:solidFill>
                  <a:schemeClr val="accent4"/>
                </a:solidFill>
                <a:latin typeface="Consolas" panose="020B0609020204030204" pitchFamily="49" charset="0"/>
              </a:rPr>
              <a:t>when</a:t>
            </a:r>
            <a:r>
              <a:rPr lang="en-US" altLang="zh-CN" sz="2000" i="1" dirty="0">
                <a:latin typeface="Consolas" panose="020B0609020204030204" pitchFamily="49" charset="0"/>
              </a:rPr>
              <a:t> </a:t>
            </a:r>
            <a:r>
              <a:rPr lang="en-US" altLang="zh-CN" sz="2000" dirty="0"/>
              <a:t>macro shown above generates Lisp form:</a:t>
            </a:r>
          </a:p>
          <a:p>
            <a:pPr marL="0" indent="0">
              <a:buNone/>
            </a:pPr>
            <a:r>
              <a:rPr lang="en-US" altLang="zh-CN" sz="2000" dirty="0"/>
              <a:t>   </a:t>
            </a:r>
            <a:r>
              <a:rPr lang="en-US" altLang="zh-CN" sz="2000" i="1" dirty="0">
                <a:latin typeface="Consolas" panose="020B0609020204030204" pitchFamily="49" charset="0"/>
              </a:rPr>
              <a:t>(</a:t>
            </a:r>
            <a:r>
              <a:rPr lang="en-US" altLang="zh-CN" sz="2000" i="1" dirty="0">
                <a:solidFill>
                  <a:srgbClr val="FF0000"/>
                </a:solidFill>
                <a:latin typeface="Consolas" panose="020B0609020204030204" pitchFamily="49" charset="0"/>
              </a:rPr>
              <a:t>if</a:t>
            </a:r>
            <a:r>
              <a:rPr lang="en-US" altLang="zh-CN" sz="2000" i="1" dirty="0">
                <a:latin typeface="Consolas" panose="020B0609020204030204" pitchFamily="49" charset="0"/>
              </a:rPr>
              <a:t> condition (</a:t>
            </a:r>
            <a:r>
              <a:rPr lang="en-US" altLang="zh-CN" sz="2000" i="1" dirty="0">
                <a:solidFill>
                  <a:srgbClr val="FF0000"/>
                </a:solidFill>
                <a:latin typeface="Consolas" panose="020B0609020204030204" pitchFamily="49" charset="0"/>
              </a:rPr>
              <a:t>progn</a:t>
            </a:r>
            <a:r>
              <a:rPr lang="en-US" altLang="zh-CN" sz="2000" i="1" dirty="0">
                <a:latin typeface="Consolas" panose="020B0609020204030204" pitchFamily="49" charset="0"/>
              </a:rPr>
              <a:t> forms))</a:t>
            </a:r>
          </a:p>
          <a:p>
            <a:pPr marL="0" indent="0">
              <a:buNone/>
            </a:pPr>
            <a:r>
              <a:rPr lang="en-US" altLang="zh-CN" sz="2000" dirty="0"/>
              <a:t>   in which </a:t>
            </a:r>
            <a:r>
              <a:rPr lang="en-US" altLang="zh-CN" sz="2000" i="1" dirty="0">
                <a:latin typeface="Consolas" panose="020B0609020204030204" pitchFamily="49" charset="0"/>
              </a:rPr>
              <a:t>condition</a:t>
            </a:r>
            <a:r>
              <a:rPr lang="en-US" altLang="zh-CN" sz="2000" dirty="0"/>
              <a:t> and </a:t>
            </a:r>
            <a:r>
              <a:rPr lang="en-US" altLang="zh-CN" sz="2000" i="1" dirty="0">
                <a:latin typeface="Consolas" panose="020B0609020204030204" pitchFamily="49" charset="0"/>
              </a:rPr>
              <a:t>forms</a:t>
            </a:r>
            <a:r>
              <a:rPr lang="en-US" altLang="zh-CN" sz="2000" dirty="0"/>
              <a:t> are replaced by the arguments </a:t>
            </a:r>
          </a:p>
          <a:p>
            <a:pPr marL="0" indent="0">
              <a:buNone/>
            </a:pPr>
            <a:r>
              <a:rPr lang="en-US" altLang="zh-CN" sz="2000" dirty="0"/>
              <a:t>   passed to </a:t>
            </a:r>
            <a:r>
              <a:rPr lang="en-US" altLang="zh-CN" sz="2000" i="1" dirty="0">
                <a:solidFill>
                  <a:schemeClr val="accent4"/>
                </a:solidFill>
                <a:latin typeface="Consolas" panose="020B0609020204030204" pitchFamily="49" charset="0"/>
              </a:rPr>
              <a:t>when</a:t>
            </a:r>
            <a:r>
              <a:rPr lang="en-US" altLang="zh-CN" sz="2000" dirty="0"/>
              <a:t> while involving it.</a:t>
            </a:r>
          </a:p>
          <a:p>
            <a:endParaRPr lang="en-US" altLang="zh-CN" sz="2000" dirty="0"/>
          </a:p>
          <a:p>
            <a:pPr marL="0" indent="0">
              <a:buNone/>
            </a:pPr>
            <a:endParaRPr lang="en-US" altLang="zh-CN" sz="2000" dirty="0"/>
          </a:p>
        </p:txBody>
      </p:sp>
    </p:spTree>
    <p:extLst>
      <p:ext uri="{BB962C8B-B14F-4D97-AF65-F5344CB8AC3E}">
        <p14:creationId xmlns:p14="http://schemas.microsoft.com/office/powerpoint/2010/main" val="651041871"/>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5B6AA-43FC-4888-9E95-6522307A97B1}"/>
              </a:ext>
            </a:extLst>
          </p:cNvPr>
          <p:cNvSpPr>
            <a:spLocks noGrp="1"/>
          </p:cNvSpPr>
          <p:nvPr>
            <p:ph type="title"/>
          </p:nvPr>
        </p:nvSpPr>
        <p:spPr/>
        <p:txBody>
          <a:bodyPr/>
          <a:lstStyle/>
          <a:p>
            <a:r>
              <a:rPr lang="en-US" altLang="zh-CN" dirty="0"/>
              <a:t>Question: what is macro?</a:t>
            </a:r>
            <a:endParaRPr lang="en-US" dirty="0"/>
          </a:p>
        </p:txBody>
      </p:sp>
      <p:sp>
        <p:nvSpPr>
          <p:cNvPr id="3" name="内容占位符 2">
            <a:extLst>
              <a:ext uri="{FF2B5EF4-FFF2-40B4-BE49-F238E27FC236}">
                <a16:creationId xmlns:a16="http://schemas.microsoft.com/office/drawing/2014/main" id="{E54F714A-EE24-42BB-907C-39ED2C5DBEAF}"/>
              </a:ext>
            </a:extLst>
          </p:cNvPr>
          <p:cNvSpPr>
            <a:spLocks noGrp="1"/>
          </p:cNvSpPr>
          <p:nvPr>
            <p:ph idx="1"/>
          </p:nvPr>
        </p:nvSpPr>
        <p:spPr/>
        <p:txBody>
          <a:bodyPr/>
          <a:lstStyle/>
          <a:p>
            <a:r>
              <a:rPr lang="en-US" dirty="0"/>
              <a:t>Because  Lisp code itself is formed in a human-readable data structure </a:t>
            </a:r>
            <a:r>
              <a:rPr lang="en-US" i="1" dirty="0"/>
              <a:t>list, a</a:t>
            </a:r>
            <a:r>
              <a:rPr lang="en-US" altLang="zh-CN" dirty="0"/>
              <a:t>, </a:t>
            </a:r>
            <a:endParaRPr lang="en-US" dirty="0"/>
          </a:p>
        </p:txBody>
      </p:sp>
    </p:spTree>
    <p:extLst>
      <p:ext uri="{BB962C8B-B14F-4D97-AF65-F5344CB8AC3E}">
        <p14:creationId xmlns:p14="http://schemas.microsoft.com/office/powerpoint/2010/main" val="87107280"/>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TM04033937[[fn=水汽尾迹]]</Template>
  <TotalTime>513</TotalTime>
  <Words>622</Words>
  <Application>Microsoft Office PowerPoint</Application>
  <PresentationFormat>全屏显示(4:3)</PresentationFormat>
  <Paragraphs>38</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黑体</vt:lpstr>
      <vt:lpstr>宋体</vt:lpstr>
      <vt:lpstr>Arial</vt:lpstr>
      <vt:lpstr>Century Gothic</vt:lpstr>
      <vt:lpstr>Consolas</vt:lpstr>
      <vt:lpstr>水汽尾迹</vt:lpstr>
      <vt:lpstr>lisp</vt:lpstr>
      <vt:lpstr>General introduction</vt:lpstr>
      <vt:lpstr>Unique features</vt:lpstr>
      <vt:lpstr>Question: why prefix?</vt:lpstr>
      <vt:lpstr>Question: why prefix?</vt:lpstr>
      <vt:lpstr>Question: what is macro?</vt:lpstr>
      <vt:lpstr>Question: what is macro?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lisp</dc:title>
  <dc:creator>周瑞雨</dc:creator>
  <cp:lastModifiedBy>周瑞雨</cp:lastModifiedBy>
  <cp:revision>23</cp:revision>
  <dcterms:created xsi:type="dcterms:W3CDTF">2018-03-24T09:01:46Z</dcterms:created>
  <dcterms:modified xsi:type="dcterms:W3CDTF">2018-03-25T03:51:46Z</dcterms:modified>
</cp:coreProperties>
</file>