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66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ath B" initials="BB" lastIdx="1" clrIdx="0">
    <p:extLst>
      <p:ext uri="{19B8F6BF-5375-455C-9EA6-DF929625EA0E}">
        <p15:presenceInfo xmlns:p15="http://schemas.microsoft.com/office/powerpoint/2012/main" xmlns="" userId="2f75039bcbb74fc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36" y="-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F1B91-ACB2-48D3-9694-617AAAC33CA0}" type="datetimeFigureOut">
              <a:rPr lang="en-US" smtClean="0"/>
              <a:t>9/3/2025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02539-3984-4EDA-B730-70ED1907710F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702539-3984-4EDA-B730-70ED1907710F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13501bca2024-dotcom.github.io/My-portfol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714238-4853-7D84-C4D2-D8D7AB9E5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9CE3B7-72BE-18E4-239A-FD1064448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NAME: BARATH B</a:t>
            </a:r>
            <a:endParaRPr lang="en-IN" dirty="0"/>
          </a:p>
          <a:p>
            <a:r>
              <a:rPr lang="en-US" dirty="0"/>
              <a:t>REGISTER NO</a:t>
            </a:r>
            <a:r>
              <a:rPr lang="en-IN" dirty="0"/>
              <a:t> AND NMID</a:t>
            </a:r>
            <a:r>
              <a:rPr lang="en-US" dirty="0"/>
              <a:t>:212400928</a:t>
            </a:r>
            <a:r>
              <a:rPr lang="en-IN"/>
              <a:t>/ </a:t>
            </a:r>
            <a:endParaRPr lang="en-IN" dirty="0"/>
          </a:p>
          <a:p>
            <a:r>
              <a:rPr lang="en-US" dirty="0"/>
              <a:t>DEPARTMENT: II BCA</a:t>
            </a:r>
            <a:endParaRPr lang="en-IN" dirty="0"/>
          </a:p>
          <a:p>
            <a:r>
              <a:rPr lang="en-US" dirty="0"/>
              <a:t>COLLEGE: PRINCE SHREE VENKATESHWARA ARTS &amp; SCIENCE COLLEGE/MADRAS UNIVERSITY</a:t>
            </a:r>
          </a:p>
        </p:txBody>
      </p:sp>
    </p:spTree>
    <p:extLst>
      <p:ext uri="{BB962C8B-B14F-4D97-AF65-F5344CB8AC3E}">
        <p14:creationId xmlns:p14="http://schemas.microsoft.com/office/powerpoint/2010/main" xmlns="" val="1280210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AC4A55-81DF-2B36-D5AA-E825835B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Screenshots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xmlns="" id="{05100621-5285-50B4-3F1D-F5C550898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322" y="1853248"/>
            <a:ext cx="769493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0805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F60AC-2945-B0CE-DF24-0ED12C48A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C603A2-12AF-46FD-EB5B-FE7B12A5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portfolio website successfully demonstrates web development skills and provides a strong personal branding </a:t>
            </a:r>
            <a:r>
              <a:rPr lang="en-US" dirty="0" err="1"/>
              <a:t>tool.It</a:t>
            </a:r>
            <a:r>
              <a:rPr lang="en-US" dirty="0"/>
              <a:t> is extendable with more projects, blogs, or integrations in the future.</a:t>
            </a:r>
          </a:p>
        </p:txBody>
      </p:sp>
    </p:spTree>
    <p:extLst>
      <p:ext uri="{BB962C8B-B14F-4D97-AF65-F5344CB8AC3E}">
        <p14:creationId xmlns:p14="http://schemas.microsoft.com/office/powerpoint/2010/main" xmlns="" val="3966087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AB2B14-1B70-249A-0664-848511162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092" y="1500174"/>
            <a:ext cx="9404723" cy="1400530"/>
          </a:xfrm>
        </p:spPr>
        <p:txBody>
          <a:bodyPr/>
          <a:lstStyle/>
          <a:p>
            <a:pPr algn="ctr"/>
            <a:r>
              <a:rPr lang="en-US" dirty="0" err="1" smtClean="0"/>
              <a:t>Github</a:t>
            </a:r>
            <a:r>
              <a:rPr lang="en-US" dirty="0" smtClean="0"/>
              <a:t> Link: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A7B353-D30C-622C-9D36-FE9FD0C3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5472" y="2662519"/>
            <a:ext cx="8946541" cy="4195481"/>
          </a:xfrm>
        </p:spPr>
        <p:txBody>
          <a:bodyPr/>
          <a:lstStyle/>
          <a:p>
            <a:pPr algn="ctr"/>
            <a:r>
              <a:rPr lang="en-GB" b="1" dirty="0" smtClean="0"/>
              <a:t> </a:t>
            </a:r>
            <a:r>
              <a:rPr lang="en-GB" b="1" u="sng" dirty="0" smtClean="0">
                <a:hlinkClick r:id="rId3"/>
              </a:rPr>
              <a:t>https://13501bca2024-dotcom.github.io/My-portfolio/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625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FAAE03-BFA6-D355-8522-BAB2EDA1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PROJECT TITLE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A1616D-1AEB-2185-66EE-8AE2FE2FC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8298" y="3429000"/>
            <a:ext cx="7704032" cy="14005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/>
              <a:t>DIGITAL PORTFOLIO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xmlns="" val="42787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0AE896-4EDF-EFC5-6590-6037B6EE3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426236-61D9-672D-E0A3-5E89D6AF0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Problem Statement</a:t>
            </a:r>
            <a:endParaRPr lang="en-IN" dirty="0"/>
          </a:p>
          <a:p>
            <a:r>
              <a:rPr lang="en-US" dirty="0"/>
              <a:t>2. Project Overview</a:t>
            </a:r>
            <a:endParaRPr lang="en-IN" dirty="0"/>
          </a:p>
          <a:p>
            <a:r>
              <a:rPr lang="en-US" dirty="0"/>
              <a:t>3. End Users</a:t>
            </a:r>
            <a:endParaRPr lang="en-IN" dirty="0"/>
          </a:p>
          <a:p>
            <a:r>
              <a:rPr lang="en-US" dirty="0"/>
              <a:t>4. Tools and Technologies</a:t>
            </a:r>
            <a:endParaRPr lang="en-IN" dirty="0"/>
          </a:p>
          <a:p>
            <a:r>
              <a:rPr lang="en-US" dirty="0"/>
              <a:t>5. Portfolio design and Layout</a:t>
            </a:r>
            <a:endParaRPr lang="en-IN" dirty="0"/>
          </a:p>
          <a:p>
            <a:r>
              <a:rPr lang="en-US" dirty="0"/>
              <a:t>6. Features and Functionality</a:t>
            </a:r>
            <a:endParaRPr lang="en-IN" dirty="0"/>
          </a:p>
          <a:p>
            <a:r>
              <a:rPr lang="en-US" dirty="0"/>
              <a:t>7. Results and Screenshots</a:t>
            </a:r>
            <a:endParaRPr lang="en-IN" dirty="0"/>
          </a:p>
          <a:p>
            <a:r>
              <a:rPr lang="en-US" dirty="0"/>
              <a:t>8. Conclusion9.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xmlns="" val="2211510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37BB9B1-6F5F-6E77-6F85-1F3045E3E218}"/>
              </a:ext>
            </a:extLst>
          </p:cNvPr>
          <p:cNvSpPr txBox="1"/>
          <p:nvPr/>
        </p:nvSpPr>
        <p:spPr>
          <a:xfrm>
            <a:off x="3049190" y="2676428"/>
            <a:ext cx="60983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Many students and developers lack a personal portfolio to showcase their skills, projects, and achievements online.This project solves the problem by providing a simple, modern, and interactive portfolio website.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2305FF58-0BA3-A030-80C8-390BC8B841CC}"/>
              </a:ext>
            </a:extLst>
          </p:cNvPr>
          <p:cNvSpPr txBox="1"/>
          <p:nvPr/>
        </p:nvSpPr>
        <p:spPr>
          <a:xfrm>
            <a:off x="455432" y="803696"/>
            <a:ext cx="51676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/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xmlns="" val="192832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3BF452-1F8B-2F5F-CECA-24413BE5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5C6BFC-EB99-B468-6D51-5FFA00EDF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119" y="2636578"/>
            <a:ext cx="9154947" cy="2121132"/>
          </a:xfrm>
        </p:spPr>
        <p:txBody>
          <a:bodyPr/>
          <a:lstStyle/>
          <a:p>
            <a:r>
              <a:rPr lang="en-US"/>
              <a:t>The portfolio website is designed using HTML, CSS, and JavaScript.It highlights </a:t>
            </a:r>
            <a:r>
              <a:rPr lang="en-US" sz="2400"/>
              <a:t>personal</a:t>
            </a:r>
            <a:r>
              <a:rPr lang="en-US"/>
              <a:t> information, skills, projects, and a contact form for easy communication.</a:t>
            </a:r>
          </a:p>
        </p:txBody>
      </p:sp>
    </p:spTree>
    <p:extLst>
      <p:ext uri="{BB962C8B-B14F-4D97-AF65-F5344CB8AC3E}">
        <p14:creationId xmlns:p14="http://schemas.microsoft.com/office/powerpoint/2010/main" xmlns="" val="1283647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881E13-FC59-F613-1C17-552058F69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8DE1467-7BC6-C271-01EF-D6FBD045A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360" y="2283261"/>
            <a:ext cx="7280160" cy="1820043"/>
          </a:xfrm>
        </p:spPr>
        <p:txBody>
          <a:bodyPr/>
          <a:lstStyle/>
          <a:p>
            <a:r>
              <a:rPr lang="en-US"/>
              <a:t>Recruiters and hiring managers</a:t>
            </a:r>
            <a:endParaRPr lang="en-IN"/>
          </a:p>
          <a:p>
            <a:r>
              <a:rPr lang="en-US"/>
              <a:t>Potential collaborators</a:t>
            </a:r>
            <a:endParaRPr lang="en-IN"/>
          </a:p>
          <a:p>
            <a:r>
              <a:rPr lang="en-US"/>
              <a:t>Academic peers and mentors</a:t>
            </a:r>
            <a:endParaRPr lang="en-IN"/>
          </a:p>
          <a:p>
            <a:r>
              <a:rPr lang="en-US"/>
              <a:t>General </a:t>
            </a:r>
            <a:r>
              <a:rPr lang="en-US" sz="2400"/>
              <a:t>audience</a:t>
            </a:r>
            <a:r>
              <a:rPr lang="en-US"/>
              <a:t> interested in web development</a:t>
            </a:r>
          </a:p>
        </p:txBody>
      </p:sp>
    </p:spTree>
    <p:extLst>
      <p:ext uri="{BB962C8B-B14F-4D97-AF65-F5344CB8AC3E}">
        <p14:creationId xmlns:p14="http://schemas.microsoft.com/office/powerpoint/2010/main" xmlns="" val="411993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CDD0A8-BF5F-3A3C-C8CA-3E8FA935F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96B619-3046-1F82-061C-AC403D10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8748154" cy="2315685"/>
          </a:xfrm>
        </p:spPr>
        <p:txBody>
          <a:bodyPr/>
          <a:lstStyle/>
          <a:p>
            <a:r>
              <a:rPr lang="en-US"/>
              <a:t>HTML5, CSS3, JavaScriptVisual Studio Code (IDE)GitHub (version control &amp; </a:t>
            </a:r>
            <a:r>
              <a:rPr lang="en-US" sz="2400"/>
              <a:t>hosting</a:t>
            </a:r>
            <a:r>
              <a:rPr lang="en-US"/>
              <a:t>)Modern CSS styling (gradients, flexbox)Browser Developer Tools for debugging</a:t>
            </a:r>
          </a:p>
        </p:txBody>
      </p:sp>
    </p:spTree>
    <p:extLst>
      <p:ext uri="{BB962C8B-B14F-4D97-AF65-F5344CB8AC3E}">
        <p14:creationId xmlns:p14="http://schemas.microsoft.com/office/powerpoint/2010/main" xmlns="" val="3449254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9D1E89-B360-F6EF-7FEC-B57521D75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5" y="217865"/>
            <a:ext cx="9404723" cy="1400530"/>
          </a:xfrm>
        </p:spPr>
        <p:txBody>
          <a:bodyPr/>
          <a:lstStyle/>
          <a:p>
            <a:r>
              <a:rPr lang="en-US"/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2F2CB80-B4F5-3932-CB0C-A671F20BA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16" y="1980905"/>
            <a:ext cx="9404723" cy="3625764"/>
          </a:xfrm>
        </p:spPr>
        <p:txBody>
          <a:bodyPr>
            <a:normAutofit/>
          </a:bodyPr>
          <a:lstStyle/>
          <a:p>
            <a:r>
              <a:rPr lang="en-US"/>
              <a:t>The website follows a clean, modern design with sections:</a:t>
            </a:r>
            <a:endParaRPr lang="en-IN"/>
          </a:p>
          <a:p>
            <a:r>
              <a:rPr lang="en-US"/>
              <a:t>Navigation bar</a:t>
            </a:r>
            <a:endParaRPr lang="en-IN"/>
          </a:p>
          <a:p>
            <a:r>
              <a:rPr lang="en-US"/>
              <a:t>Hero </a:t>
            </a:r>
            <a:r>
              <a:rPr lang="en-US" sz="2400"/>
              <a:t>section</a:t>
            </a:r>
            <a:r>
              <a:rPr lang="en-US"/>
              <a:t> (name &amp; title)</a:t>
            </a:r>
            <a:endParaRPr lang="en-IN"/>
          </a:p>
          <a:p>
            <a:r>
              <a:rPr lang="en-US"/>
              <a:t>About Me sectionSkills with progress bars</a:t>
            </a:r>
            <a:endParaRPr lang="en-IN"/>
          </a:p>
          <a:p>
            <a:r>
              <a:rPr lang="en-US"/>
              <a:t>Projects with descriptions</a:t>
            </a:r>
            <a:endParaRPr lang="en-IN"/>
          </a:p>
          <a:p>
            <a:r>
              <a:rPr lang="en-US"/>
              <a:t>Contact form</a:t>
            </a:r>
            <a:endParaRPr lang="en-IN"/>
          </a:p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xmlns="" val="2810006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CA3261-319F-E741-6453-7E793F00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C17C84-100D-3670-8E12-6303D4856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Responsive design for all devices</a:t>
            </a:r>
            <a:endParaRPr lang="en-IN"/>
          </a:p>
          <a:p>
            <a:r>
              <a:rPr lang="en-US"/>
              <a:t>Interactive navigation menu</a:t>
            </a:r>
            <a:endParaRPr lang="en-IN"/>
          </a:p>
          <a:p>
            <a:r>
              <a:rPr lang="en-US"/>
              <a:t>Skills progress </a:t>
            </a:r>
            <a:r>
              <a:rPr lang="en-US" sz="2400"/>
              <a:t>bar</a:t>
            </a:r>
            <a:r>
              <a:rPr lang="en-US"/>
              <a:t> visualization</a:t>
            </a:r>
            <a:endParaRPr lang="en-IN"/>
          </a:p>
          <a:p>
            <a:r>
              <a:rPr lang="en-US"/>
              <a:t>Contact form with validation &amp; submission alert</a:t>
            </a:r>
            <a:endParaRPr lang="en-IN"/>
          </a:p>
          <a:p>
            <a:r>
              <a:rPr lang="en-US"/>
              <a:t>Modern color gradients &amp; styling</a:t>
            </a:r>
            <a:endParaRPr lang="en-IN"/>
          </a:p>
          <a:p>
            <a:r>
              <a:rPr lang="en-US"/>
              <a:t>Simple and user-friendly interface</a:t>
            </a:r>
          </a:p>
        </p:txBody>
      </p:sp>
    </p:spTree>
    <p:extLst>
      <p:ext uri="{BB962C8B-B14F-4D97-AF65-F5344CB8AC3E}">
        <p14:creationId xmlns:p14="http://schemas.microsoft.com/office/powerpoint/2010/main" xmlns="" val="35700992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Custom</PresentationFormat>
  <Paragraphs>48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DIGITAL PORTFOLIO</vt:lpstr>
      <vt:lpstr>PROJECT TITLE</vt:lpstr>
      <vt:lpstr>AGENDA</vt:lpstr>
      <vt:lpstr>Slide 4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Link: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Barath B</dc:creator>
  <cp:lastModifiedBy>USER</cp:lastModifiedBy>
  <cp:revision>8</cp:revision>
  <dcterms:created xsi:type="dcterms:W3CDTF">2025-09-02T07:02:34Z</dcterms:created>
  <dcterms:modified xsi:type="dcterms:W3CDTF">2025-09-03T06:06:40Z</dcterms:modified>
</cp:coreProperties>
</file>