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66" r:id="rId5"/>
    <p:sldId id="294" r:id="rId6"/>
    <p:sldId id="295" r:id="rId7"/>
    <p:sldId id="270" r:id="rId8"/>
    <p:sldId id="267" r:id="rId9"/>
    <p:sldId id="285" r:id="rId10"/>
    <p:sldId id="301" r:id="rId11"/>
    <p:sldId id="296" r:id="rId12"/>
    <p:sldId id="297" r:id="rId13"/>
    <p:sldId id="300" r:id="rId14"/>
    <p:sldId id="276" r:id="rId15"/>
    <p:sldId id="280"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际" initials="王" lastIdx="4" clrIdx="0">
    <p:extLst>
      <p:ext uri="{19B8F6BF-5375-455C-9EA6-DF929625EA0E}">
        <p15:presenceInfo xmlns:p15="http://schemas.microsoft.com/office/powerpoint/2012/main" userId="a76a947b00fcdc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5" d="100"/>
          <a:sy n="85" d="100"/>
        </p:scale>
        <p:origin x="576" y="6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F67BC-BC70-47E3-9920-B32EAADB9F16}" type="datetimeFigureOut">
              <a:rPr lang="zh-CN" altLang="en-US" smtClean="0"/>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38958-0A5F-41DA-A109-3DA1F62D05D6}" type="slidenum">
              <a:rPr lang="zh-CN" altLang="en-US" smtClean="0"/>
              <a:t>‹#›</a:t>
            </a:fld>
            <a:endParaRPr lang="zh-CN" altLang="en-US"/>
          </a:p>
        </p:txBody>
      </p:sp>
    </p:spTree>
    <p:extLst>
      <p:ext uri="{BB962C8B-B14F-4D97-AF65-F5344CB8AC3E}">
        <p14:creationId xmlns:p14="http://schemas.microsoft.com/office/powerpoint/2010/main" val="140564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a:t>
            </a:fld>
            <a:endParaRPr lang="zh-CN" altLang="en-US"/>
          </a:p>
        </p:txBody>
      </p:sp>
    </p:spTree>
    <p:extLst>
      <p:ext uri="{BB962C8B-B14F-4D97-AF65-F5344CB8AC3E}">
        <p14:creationId xmlns:p14="http://schemas.microsoft.com/office/powerpoint/2010/main" val="26456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10</a:t>
            </a:fld>
            <a:endParaRPr lang="zh-CN" altLang="en-US"/>
          </a:p>
        </p:txBody>
      </p:sp>
    </p:spTree>
    <p:extLst>
      <p:ext uri="{BB962C8B-B14F-4D97-AF65-F5344CB8AC3E}">
        <p14:creationId xmlns:p14="http://schemas.microsoft.com/office/powerpoint/2010/main" val="189680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11</a:t>
            </a:fld>
            <a:endParaRPr lang="zh-CN" altLang="en-US"/>
          </a:p>
        </p:txBody>
      </p:sp>
    </p:spTree>
    <p:extLst>
      <p:ext uri="{BB962C8B-B14F-4D97-AF65-F5344CB8AC3E}">
        <p14:creationId xmlns:p14="http://schemas.microsoft.com/office/powerpoint/2010/main" val="88583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12</a:t>
            </a:fld>
            <a:endParaRPr lang="zh-CN" altLang="en-US"/>
          </a:p>
        </p:txBody>
      </p:sp>
    </p:spTree>
    <p:extLst>
      <p:ext uri="{BB962C8B-B14F-4D97-AF65-F5344CB8AC3E}">
        <p14:creationId xmlns:p14="http://schemas.microsoft.com/office/powerpoint/2010/main" val="3537366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13</a:t>
            </a:fld>
            <a:endParaRPr lang="zh-CN" altLang="en-US"/>
          </a:p>
        </p:txBody>
      </p:sp>
    </p:spTree>
    <p:extLst>
      <p:ext uri="{BB962C8B-B14F-4D97-AF65-F5344CB8AC3E}">
        <p14:creationId xmlns:p14="http://schemas.microsoft.com/office/powerpoint/2010/main" val="215786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14</a:t>
            </a:fld>
            <a:endParaRPr lang="zh-CN" altLang="en-US"/>
          </a:p>
        </p:txBody>
      </p:sp>
    </p:spTree>
    <p:extLst>
      <p:ext uri="{BB962C8B-B14F-4D97-AF65-F5344CB8AC3E}">
        <p14:creationId xmlns:p14="http://schemas.microsoft.com/office/powerpoint/2010/main" val="119657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15</a:t>
            </a:fld>
            <a:endParaRPr lang="zh-CN" altLang="en-US"/>
          </a:p>
        </p:txBody>
      </p:sp>
    </p:spTree>
    <p:extLst>
      <p:ext uri="{BB962C8B-B14F-4D97-AF65-F5344CB8AC3E}">
        <p14:creationId xmlns:p14="http://schemas.microsoft.com/office/powerpoint/2010/main" val="248125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a:t>
            </a:fld>
            <a:endParaRPr lang="zh-CN" altLang="en-US"/>
          </a:p>
        </p:txBody>
      </p:sp>
    </p:spTree>
    <p:extLst>
      <p:ext uri="{BB962C8B-B14F-4D97-AF65-F5344CB8AC3E}">
        <p14:creationId xmlns:p14="http://schemas.microsoft.com/office/powerpoint/2010/main" val="261072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3</a:t>
            </a:fld>
            <a:endParaRPr lang="zh-CN" altLang="en-US"/>
          </a:p>
        </p:txBody>
      </p:sp>
    </p:spTree>
    <p:extLst>
      <p:ext uri="{BB962C8B-B14F-4D97-AF65-F5344CB8AC3E}">
        <p14:creationId xmlns:p14="http://schemas.microsoft.com/office/powerpoint/2010/main" val="325064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4</a:t>
            </a:fld>
            <a:endParaRPr lang="zh-CN" altLang="en-US"/>
          </a:p>
        </p:txBody>
      </p:sp>
    </p:spTree>
    <p:extLst>
      <p:ext uri="{BB962C8B-B14F-4D97-AF65-F5344CB8AC3E}">
        <p14:creationId xmlns:p14="http://schemas.microsoft.com/office/powerpoint/2010/main" val="368930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5</a:t>
            </a:fld>
            <a:endParaRPr lang="zh-CN" altLang="en-US"/>
          </a:p>
        </p:txBody>
      </p:sp>
    </p:spTree>
    <p:extLst>
      <p:ext uri="{BB962C8B-B14F-4D97-AF65-F5344CB8AC3E}">
        <p14:creationId xmlns:p14="http://schemas.microsoft.com/office/powerpoint/2010/main" val="1762680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6</a:t>
            </a:fld>
            <a:endParaRPr lang="zh-CN" altLang="en-US"/>
          </a:p>
        </p:txBody>
      </p:sp>
    </p:spTree>
    <p:extLst>
      <p:ext uri="{BB962C8B-B14F-4D97-AF65-F5344CB8AC3E}">
        <p14:creationId xmlns:p14="http://schemas.microsoft.com/office/powerpoint/2010/main" val="37293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7</a:t>
            </a:fld>
            <a:endParaRPr lang="zh-CN" altLang="en-US"/>
          </a:p>
        </p:txBody>
      </p:sp>
    </p:spTree>
    <p:extLst>
      <p:ext uri="{BB962C8B-B14F-4D97-AF65-F5344CB8AC3E}">
        <p14:creationId xmlns:p14="http://schemas.microsoft.com/office/powerpoint/2010/main" val="213600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8</a:t>
            </a:fld>
            <a:endParaRPr lang="zh-CN" altLang="en-US"/>
          </a:p>
        </p:txBody>
      </p:sp>
    </p:spTree>
    <p:extLst>
      <p:ext uri="{BB962C8B-B14F-4D97-AF65-F5344CB8AC3E}">
        <p14:creationId xmlns:p14="http://schemas.microsoft.com/office/powerpoint/2010/main" val="315667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9</a:t>
            </a:fld>
            <a:endParaRPr lang="zh-CN" altLang="en-US"/>
          </a:p>
        </p:txBody>
      </p:sp>
    </p:spTree>
    <p:extLst>
      <p:ext uri="{BB962C8B-B14F-4D97-AF65-F5344CB8AC3E}">
        <p14:creationId xmlns:p14="http://schemas.microsoft.com/office/powerpoint/2010/main" val="1656260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EAF8B9-649C-49BB-92C4-97546735B051}"/>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53643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1AA9943-2091-40EB-AA56-0D4855760500}"/>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9A09D7BD-ADAC-4C66-B0CF-BBE81C19431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326640" y="0"/>
            <a:ext cx="9779861" cy="6858000"/>
          </a:xfrm>
          <a:prstGeom prst="rect">
            <a:avLst/>
          </a:prstGeom>
        </p:spPr>
      </p:pic>
    </p:spTree>
    <p:extLst>
      <p:ext uri="{BB962C8B-B14F-4D97-AF65-F5344CB8AC3E}">
        <p14:creationId xmlns:p14="http://schemas.microsoft.com/office/powerpoint/2010/main" val="39610148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1AA9943-2091-40EB-AA56-0D4855760500}"/>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1A26CE3-6533-4B2D-8B59-DED4FB2BFCE9}"/>
              </a:ext>
            </a:extLst>
          </p:cNvPr>
          <p:cNvGrpSpPr/>
          <p:nvPr userDrawn="1"/>
        </p:nvGrpSpPr>
        <p:grpSpPr>
          <a:xfrm>
            <a:off x="323215" y="183053"/>
            <a:ext cx="579120" cy="528320"/>
            <a:chOff x="3667760" y="203200"/>
            <a:chExt cx="579120" cy="528320"/>
          </a:xfrm>
        </p:grpSpPr>
        <p:sp>
          <p:nvSpPr>
            <p:cNvPr id="4" name="矩形 3">
              <a:extLst>
                <a:ext uri="{FF2B5EF4-FFF2-40B4-BE49-F238E27FC236}">
                  <a16:creationId xmlns:a16="http://schemas.microsoft.com/office/drawing/2014/main" id="{A5B1C684-7CB9-4733-B38B-3753C8C0CCB4}"/>
                </a:ext>
              </a:extLst>
            </p:cNvPr>
            <p:cNvSpPr/>
            <p:nvPr/>
          </p:nvSpPr>
          <p:spPr>
            <a:xfrm>
              <a:off x="3667760" y="203200"/>
              <a:ext cx="447040" cy="447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53E5748-2B7F-4BC1-A0DF-B3E2BD7A720D}"/>
                </a:ext>
              </a:extLst>
            </p:cNvPr>
            <p:cNvSpPr/>
            <p:nvPr/>
          </p:nvSpPr>
          <p:spPr>
            <a:xfrm>
              <a:off x="3830320" y="314960"/>
              <a:ext cx="416560" cy="41656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70E3F5AD-E315-4CAF-A850-9AB286BAC1AB}"/>
              </a:ext>
            </a:extLst>
          </p:cNvPr>
          <p:cNvSpPr txBox="1"/>
          <p:nvPr userDrawn="1"/>
        </p:nvSpPr>
        <p:spPr>
          <a:xfrm>
            <a:off x="1064895" y="294813"/>
            <a:ext cx="3507105" cy="400110"/>
          </a:xfrm>
          <a:prstGeom prst="rect">
            <a:avLst/>
          </a:prstGeom>
          <a:noFill/>
        </p:spPr>
        <p:txBody>
          <a:bodyPr wrap="square" rtlCol="0">
            <a:spAutoFit/>
          </a:bodyPr>
          <a:lstStyle/>
          <a:p>
            <a:r>
              <a:rPr lang="zh-CN" altLang="en-US" sz="2000" b="1" dirty="0">
                <a:solidFill>
                  <a:schemeClr val="bg1"/>
                </a:solidFill>
                <a:latin typeface="微软雅黑 Light" panose="020B0502040204020203" pitchFamily="34" charset="-122"/>
                <a:ea typeface="微软雅黑 Light" panose="020B0502040204020203" pitchFamily="34" charset="-122"/>
              </a:rPr>
              <a:t>添加相关内容的文字</a:t>
            </a:r>
          </a:p>
        </p:txBody>
      </p:sp>
    </p:spTree>
    <p:extLst>
      <p:ext uri="{BB962C8B-B14F-4D97-AF65-F5344CB8AC3E}">
        <p14:creationId xmlns:p14="http://schemas.microsoft.com/office/powerpoint/2010/main" val="26056705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418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13842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6">
            <a:extLst>
              <a:ext uri="{FF2B5EF4-FFF2-40B4-BE49-F238E27FC236}">
                <a16:creationId xmlns:a16="http://schemas.microsoft.com/office/drawing/2014/main" id="{593E6A91-B256-4982-8AD4-48499F833551}"/>
              </a:ext>
            </a:extLst>
          </p:cNvPr>
          <p:cNvSpPr txBox="1"/>
          <p:nvPr/>
        </p:nvSpPr>
        <p:spPr>
          <a:xfrm>
            <a:off x="382236" y="4397429"/>
            <a:ext cx="4306305" cy="338554"/>
          </a:xfrm>
          <a:prstGeom prst="rect">
            <a:avLst/>
          </a:prstGeom>
          <a:noFill/>
        </p:spPr>
        <p:txBody>
          <a:bodyPr wrap="square" rtlCol="0">
            <a:spAutoFit/>
          </a:bodyPr>
          <a:lstStyle/>
          <a:p>
            <a:r>
              <a:rPr lang="en-US" altLang="zh-CN" sz="1600" dirty="0">
                <a:solidFill>
                  <a:schemeClr val="bg1"/>
                </a:solidFill>
                <a:cs typeface="+mn-ea"/>
                <a:sym typeface="+mn-lt"/>
              </a:rPr>
              <a:t>【</a:t>
            </a:r>
            <a:r>
              <a:rPr lang="zh-CN" altLang="en-US" sz="1600" dirty="0">
                <a:solidFill>
                  <a:schemeClr val="bg1"/>
                </a:solidFill>
                <a:cs typeface="+mn-ea"/>
                <a:sym typeface="+mn-lt"/>
              </a:rPr>
              <a:t>项目概要</a:t>
            </a:r>
            <a:r>
              <a:rPr lang="en-US" altLang="zh-CN" sz="1600" dirty="0">
                <a:solidFill>
                  <a:schemeClr val="bg1"/>
                </a:solidFill>
                <a:cs typeface="+mn-ea"/>
                <a:sym typeface="+mn-lt"/>
              </a:rPr>
              <a:t>】【</a:t>
            </a:r>
            <a:r>
              <a:rPr lang="zh-CN" altLang="en-US" sz="1600" dirty="0">
                <a:solidFill>
                  <a:schemeClr val="bg1"/>
                </a:solidFill>
                <a:cs typeface="+mn-ea"/>
                <a:sym typeface="+mn-lt"/>
              </a:rPr>
              <a:t>商业可行性分析</a:t>
            </a:r>
            <a:r>
              <a:rPr lang="en-US" altLang="zh-CN" sz="1600" dirty="0">
                <a:solidFill>
                  <a:schemeClr val="bg1"/>
                </a:solidFill>
                <a:cs typeface="+mn-ea"/>
                <a:sym typeface="+mn-lt"/>
              </a:rPr>
              <a:t>】 【</a:t>
            </a:r>
            <a:r>
              <a:rPr lang="zh-CN" altLang="en-US" sz="1600" dirty="0">
                <a:solidFill>
                  <a:schemeClr val="bg1"/>
                </a:solidFill>
                <a:cs typeface="+mn-ea"/>
                <a:sym typeface="+mn-lt"/>
              </a:rPr>
              <a:t>技术亮点</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13" name="矩形 12">
            <a:extLst>
              <a:ext uri="{FF2B5EF4-FFF2-40B4-BE49-F238E27FC236}">
                <a16:creationId xmlns:a16="http://schemas.microsoft.com/office/drawing/2014/main" id="{005B8069-24EE-411B-8252-7988D9C5B116}"/>
              </a:ext>
            </a:extLst>
          </p:cNvPr>
          <p:cNvSpPr/>
          <p:nvPr/>
        </p:nvSpPr>
        <p:spPr>
          <a:xfrm>
            <a:off x="382236" y="2997045"/>
            <a:ext cx="7390164" cy="1405641"/>
          </a:xfrm>
          <a:prstGeom prst="rect">
            <a:avLst/>
          </a:prstGeom>
        </p:spPr>
        <p:txBody>
          <a:bodyPr wrap="square">
            <a:spAutoFit/>
          </a:bodyPr>
          <a:lstStyle/>
          <a:p>
            <a:pPr>
              <a:defRPr/>
            </a:pPr>
            <a:r>
              <a:rPr lang="en-US" altLang="zh-CN" sz="4267" b="1" spc="400" dirty="0" err="1">
                <a:solidFill>
                  <a:schemeClr val="bg1"/>
                </a:solidFill>
                <a:latin typeface="微软雅黑" panose="020B0503020204020204" pitchFamily="34" charset="-122"/>
                <a:ea typeface="微软雅黑" panose="020B0503020204020204" pitchFamily="34" charset="-122"/>
                <a:cs typeface="+mn-ea"/>
                <a:sym typeface="+mn-lt"/>
              </a:rPr>
              <a:t>changeMax</a:t>
            </a:r>
            <a:r>
              <a:rPr lang="zh-CN" altLang="en-US" sz="4267" b="1" spc="400" dirty="0">
                <a:solidFill>
                  <a:schemeClr val="bg1"/>
                </a:solidFill>
                <a:latin typeface="微软雅黑" panose="020B0503020204020204" pitchFamily="34" charset="-122"/>
                <a:ea typeface="微软雅黑" panose="020B0503020204020204" pitchFamily="34" charset="-122"/>
                <a:cs typeface="+mn-ea"/>
                <a:sym typeface="+mn-lt"/>
              </a:rPr>
              <a:t>健康医疗助手</a:t>
            </a:r>
            <a:r>
              <a:rPr lang="en-US" altLang="zh-CN" sz="4267" b="1" spc="400" dirty="0">
                <a:solidFill>
                  <a:schemeClr val="bg1"/>
                </a:solidFill>
                <a:latin typeface="微软雅黑" panose="020B0503020204020204" pitchFamily="34" charset="-122"/>
                <a:ea typeface="微软雅黑" panose="020B0503020204020204" pitchFamily="34" charset="-122"/>
                <a:cs typeface="+mn-ea"/>
                <a:sym typeface="+mn-lt"/>
              </a:rPr>
              <a:t>		</a:t>
            </a:r>
            <a:endParaRPr lang="zh-CN" altLang="en-US" sz="1200" b="1" spc="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4" name="文本框 13">
            <a:extLst>
              <a:ext uri="{FF2B5EF4-FFF2-40B4-BE49-F238E27FC236}">
                <a16:creationId xmlns:a16="http://schemas.microsoft.com/office/drawing/2014/main" id="{2B7F7962-9F8F-4070-9DB3-9DF9923BA575}"/>
              </a:ext>
            </a:extLst>
          </p:cNvPr>
          <p:cNvSpPr txBox="1"/>
          <p:nvPr/>
        </p:nvSpPr>
        <p:spPr>
          <a:xfrm>
            <a:off x="382236" y="1299209"/>
            <a:ext cx="4241800" cy="1738938"/>
          </a:xfrm>
          <a:prstGeom prst="rect">
            <a:avLst/>
          </a:prstGeom>
          <a:noFill/>
        </p:spPr>
        <p:txBody>
          <a:bodyPr wrap="square" rtlCol="0">
            <a:spAutoFit/>
          </a:bodyPr>
          <a:lstStyle/>
          <a:p>
            <a:pPr algn="ctr"/>
            <a:r>
              <a:rPr lang="en-US" altLang="zh-CN" sz="10700" b="1" dirty="0">
                <a:solidFill>
                  <a:schemeClr val="bg1"/>
                </a:solidFill>
                <a:latin typeface="微软雅黑" panose="020B0503020204020204" pitchFamily="34" charset="-122"/>
                <a:ea typeface="微软雅黑" panose="020B0503020204020204" pitchFamily="34" charset="-122"/>
              </a:rPr>
              <a:t>2038</a:t>
            </a:r>
            <a:endParaRPr lang="zh-CN" altLang="en-US" sz="10700" b="1" dirty="0">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A99DCFC-CBB0-4CDD-93FD-4C3E5A5D748E}"/>
              </a:ext>
            </a:extLst>
          </p:cNvPr>
          <p:cNvSpPr/>
          <p:nvPr/>
        </p:nvSpPr>
        <p:spPr>
          <a:xfrm>
            <a:off x="7262189" y="6479703"/>
            <a:ext cx="2316660" cy="276999"/>
          </a:xfrm>
          <a:prstGeom prst="rect">
            <a:avLst/>
          </a:prstGeom>
        </p:spPr>
        <p:txBody>
          <a:bodyPr wrap="none">
            <a:spAutoFit/>
          </a:bodyPr>
          <a:lstStyle/>
          <a:p>
            <a:r>
              <a:rPr lang="en-US" altLang="zh-CN" sz="1200" spc="400" dirty="0" err="1">
                <a:solidFill>
                  <a:schemeClr val="bg1"/>
                </a:solidFill>
                <a:latin typeface="微软雅黑" panose="020B0503020204020204" pitchFamily="34" charset="-122"/>
                <a:ea typeface="微软雅黑" panose="020B0503020204020204" pitchFamily="34" charset="-122"/>
                <a:cs typeface="+mn-ea"/>
                <a:sym typeface="+mn-lt"/>
              </a:rPr>
              <a:t>changeMax</a:t>
            </a:r>
            <a:r>
              <a:rPr lang="zh-CN" altLang="en-US" sz="1200" spc="400" dirty="0">
                <a:solidFill>
                  <a:schemeClr val="bg1"/>
                </a:solidFill>
                <a:latin typeface="微软雅黑" panose="020B0503020204020204" pitchFamily="34" charset="-122"/>
                <a:ea typeface="微软雅黑" panose="020B0503020204020204" pitchFamily="34" charset="-122"/>
                <a:cs typeface="+mn-ea"/>
                <a:sym typeface="+mn-lt"/>
              </a:rPr>
              <a:t>未来科技</a:t>
            </a:r>
            <a:endParaRPr lang="zh-CN" altLang="en-US" sz="1200" dirty="0"/>
          </a:p>
        </p:txBody>
      </p:sp>
    </p:spTree>
    <p:extLst>
      <p:ext uri="{BB962C8B-B14F-4D97-AF65-F5344CB8AC3E}">
        <p14:creationId xmlns:p14="http://schemas.microsoft.com/office/powerpoint/2010/main" val="7857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D4331E3-303E-44F5-9FCA-F1CADDD80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4" y="76348"/>
            <a:ext cx="395831" cy="395831"/>
          </a:xfrm>
          <a:prstGeom prst="rect">
            <a:avLst/>
          </a:prstGeom>
        </p:spPr>
      </p:pic>
      <p:sp>
        <p:nvSpPr>
          <p:cNvPr id="7" name="文本框 6">
            <a:extLst>
              <a:ext uri="{FF2B5EF4-FFF2-40B4-BE49-F238E27FC236}">
                <a16:creationId xmlns:a16="http://schemas.microsoft.com/office/drawing/2014/main" id="{4E47B53B-5437-4095-8B96-62294495FC08}"/>
              </a:ext>
            </a:extLst>
          </p:cNvPr>
          <p:cNvSpPr txBox="1"/>
          <p:nvPr/>
        </p:nvSpPr>
        <p:spPr>
          <a:xfrm>
            <a:off x="10245277" y="76349"/>
            <a:ext cx="2134920"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grpSp>
        <p:nvGrpSpPr>
          <p:cNvPr id="17" name="Group 5">
            <a:extLst>
              <a:ext uri="{FF2B5EF4-FFF2-40B4-BE49-F238E27FC236}">
                <a16:creationId xmlns:a16="http://schemas.microsoft.com/office/drawing/2014/main" id="{F0273FED-6B6B-4394-BE8F-562A7FD3EB62}"/>
              </a:ext>
            </a:extLst>
          </p:cNvPr>
          <p:cNvGrpSpPr/>
          <p:nvPr/>
        </p:nvGrpSpPr>
        <p:grpSpPr>
          <a:xfrm>
            <a:off x="2679421" y="214848"/>
            <a:ext cx="6833158" cy="6694468"/>
            <a:chOff x="3207657" y="599281"/>
            <a:chExt cx="5776686" cy="5659439"/>
          </a:xfrm>
        </p:grpSpPr>
        <p:pic>
          <p:nvPicPr>
            <p:cNvPr id="18" name="Picture 8">
              <a:extLst>
                <a:ext uri="{FF2B5EF4-FFF2-40B4-BE49-F238E27FC236}">
                  <a16:creationId xmlns:a16="http://schemas.microsoft.com/office/drawing/2014/main" id="{9AC781EE-BD34-43CD-A8E3-45FDA6EAAA5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207657" y="599281"/>
              <a:ext cx="5776686" cy="1433286"/>
            </a:xfrm>
            <a:prstGeom prst="rect">
              <a:avLst/>
            </a:prstGeom>
          </p:spPr>
        </p:pic>
        <p:pic>
          <p:nvPicPr>
            <p:cNvPr id="19" name="Picture 14">
              <a:extLst>
                <a:ext uri="{FF2B5EF4-FFF2-40B4-BE49-F238E27FC236}">
                  <a16:creationId xmlns:a16="http://schemas.microsoft.com/office/drawing/2014/main" id="{5DC9BCA0-BAF6-4386-B7BA-96B9A2B887B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207657" y="5219741"/>
              <a:ext cx="5776686" cy="1038979"/>
            </a:xfrm>
            <a:prstGeom prst="rect">
              <a:avLst/>
            </a:prstGeom>
          </p:spPr>
        </p:pic>
      </p:grpSp>
      <p:sp>
        <p:nvSpPr>
          <p:cNvPr id="20" name="Rectangle 1">
            <a:extLst>
              <a:ext uri="{FF2B5EF4-FFF2-40B4-BE49-F238E27FC236}">
                <a16:creationId xmlns:a16="http://schemas.microsoft.com/office/drawing/2014/main" id="{B1EA68ED-793C-4169-9354-823DBBA70FB5}"/>
              </a:ext>
            </a:extLst>
          </p:cNvPr>
          <p:cNvSpPr/>
          <p:nvPr/>
        </p:nvSpPr>
        <p:spPr>
          <a:xfrm>
            <a:off x="2809710" y="2171262"/>
            <a:ext cx="6572573" cy="1228991"/>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3">
            <a:extLst>
              <a:ext uri="{FF2B5EF4-FFF2-40B4-BE49-F238E27FC236}">
                <a16:creationId xmlns:a16="http://schemas.microsoft.com/office/drawing/2014/main" id="{A398B94A-3F4B-4E75-9927-A30394ECDAFE}"/>
              </a:ext>
            </a:extLst>
          </p:cNvPr>
          <p:cNvSpPr txBox="1">
            <a:spLocks noChangeArrowheads="1"/>
          </p:cNvSpPr>
          <p:nvPr/>
        </p:nvSpPr>
        <p:spPr bwMode="auto">
          <a:xfrm>
            <a:off x="4784250" y="2181157"/>
            <a:ext cx="2613090"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zh-CN" sz="3200" dirty="0" err="1">
                <a:effectLst/>
                <a:latin typeface="Calibri" panose="020F0502020204030204" pitchFamily="34" charset="0"/>
              </a:rPr>
              <a:t>changeMax</a:t>
            </a:r>
            <a:endParaRPr lang="en-US" altLang="ko-KR" sz="3200" dirty="0">
              <a:effectLst/>
              <a:latin typeface="Calibri" panose="020F0502020204030204" pitchFamily="34" charset="0"/>
            </a:endParaRPr>
          </a:p>
        </p:txBody>
      </p:sp>
      <p:cxnSp>
        <p:nvCxnSpPr>
          <p:cNvPr id="22" name="Straight Connector 4">
            <a:extLst>
              <a:ext uri="{FF2B5EF4-FFF2-40B4-BE49-F238E27FC236}">
                <a16:creationId xmlns:a16="http://schemas.microsoft.com/office/drawing/2014/main" id="{6964E116-A07F-4244-A7C5-62B12F23D7FC}"/>
              </a:ext>
            </a:extLst>
          </p:cNvPr>
          <p:cNvCxnSpPr>
            <a:cxnSpLocks/>
          </p:cNvCxnSpPr>
          <p:nvPr/>
        </p:nvCxnSpPr>
        <p:spPr>
          <a:xfrm>
            <a:off x="3030742" y="2833783"/>
            <a:ext cx="6130505"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3">
            <a:extLst>
              <a:ext uri="{FF2B5EF4-FFF2-40B4-BE49-F238E27FC236}">
                <a16:creationId xmlns:a16="http://schemas.microsoft.com/office/drawing/2014/main" id="{3AC4AE6C-4D7C-4F77-86AE-0E93C94609F9}"/>
              </a:ext>
            </a:extLst>
          </p:cNvPr>
          <p:cNvSpPr txBox="1">
            <a:spLocks noChangeArrowheads="1"/>
          </p:cNvSpPr>
          <p:nvPr/>
        </p:nvSpPr>
        <p:spPr bwMode="auto">
          <a:xfrm>
            <a:off x="5114485" y="3020962"/>
            <a:ext cx="1952619" cy="25609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r>
              <a:rPr lang="en-US" altLang="ko-KR" sz="1050" b="0" dirty="0">
                <a:effectLst/>
                <a:latin typeface="Calibri" panose="020F0502020204030204" pitchFamily="34" charset="0"/>
              </a:rPr>
              <a:t>Health care assistant</a:t>
            </a:r>
          </a:p>
        </p:txBody>
      </p:sp>
      <p:sp>
        <p:nvSpPr>
          <p:cNvPr id="24" name="Rectangle 3">
            <a:extLst>
              <a:ext uri="{FF2B5EF4-FFF2-40B4-BE49-F238E27FC236}">
                <a16:creationId xmlns:a16="http://schemas.microsoft.com/office/drawing/2014/main" id="{AC9EBA43-1624-4E93-9BA4-00BF7B433BFA}"/>
              </a:ext>
            </a:extLst>
          </p:cNvPr>
          <p:cNvSpPr txBox="1">
            <a:spLocks noChangeArrowheads="1"/>
          </p:cNvSpPr>
          <p:nvPr/>
        </p:nvSpPr>
        <p:spPr bwMode="auto">
          <a:xfrm>
            <a:off x="2738282" y="3516661"/>
            <a:ext cx="6705024" cy="1202510"/>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r>
              <a:rPr lang="zh-CN" altLang="en-US" sz="1800" dirty="0"/>
              <a:t>展望医疗卫生事业的发展，信息化、智能化、网络化和互联化已经成为其建设的趋势，医疗卫生信息化建设已经成为我国医疗体制改革的重要突破口和着力点。</a:t>
            </a:r>
            <a:r>
              <a:rPr lang="en-US" altLang="zh-CN" sz="1800" dirty="0"/>
              <a:t>AI+</a:t>
            </a:r>
            <a:r>
              <a:rPr lang="zh-CN" altLang="en-US" sz="1800" dirty="0"/>
              <a:t>医疗行业基本形成了巨头布局基础，但现在还未普及，缺的就是一个</a:t>
            </a:r>
            <a:r>
              <a:rPr lang="zh-CN" altLang="en-US" sz="1800" dirty="0">
                <a:solidFill>
                  <a:srgbClr val="FF0000"/>
                </a:solidFill>
              </a:rPr>
              <a:t>领头羊。</a:t>
            </a:r>
            <a:endParaRPr lang="en-US" altLang="ko-KR" sz="1800" b="0" dirty="0">
              <a:effectLst/>
              <a:latin typeface="Calibri" panose="020F0502020204030204" pitchFamily="34" charset="0"/>
            </a:endParaRPr>
          </a:p>
        </p:txBody>
      </p:sp>
      <p:sp>
        <p:nvSpPr>
          <p:cNvPr id="25" name="Rectangle 3">
            <a:extLst>
              <a:ext uri="{FF2B5EF4-FFF2-40B4-BE49-F238E27FC236}">
                <a16:creationId xmlns:a16="http://schemas.microsoft.com/office/drawing/2014/main" id="{A64E5366-D25C-4C80-A6F7-13E607A82475}"/>
              </a:ext>
            </a:extLst>
          </p:cNvPr>
          <p:cNvSpPr txBox="1">
            <a:spLocks noChangeArrowheads="1"/>
          </p:cNvSpPr>
          <p:nvPr/>
        </p:nvSpPr>
        <p:spPr bwMode="auto">
          <a:xfrm>
            <a:off x="3030742" y="4783158"/>
            <a:ext cx="6259874" cy="83317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r>
              <a:rPr lang="en-US" altLang="zh-CN" sz="1600" b="0" dirty="0" err="1">
                <a:effectLst/>
                <a:latin typeface="Calibri" panose="020F0502020204030204" pitchFamily="34" charset="0"/>
              </a:rPr>
              <a:t>changeMax</a:t>
            </a:r>
            <a:r>
              <a:rPr lang="zh-CN" altLang="en-US" sz="1600" b="0" dirty="0">
                <a:effectLst/>
                <a:latin typeface="Calibri" panose="020F0502020204030204" pitchFamily="34" charset="0"/>
              </a:rPr>
              <a:t>健康医疗助手，一个低门槛、基于</a:t>
            </a:r>
            <a:r>
              <a:rPr lang="en-US" altLang="zh-CN" sz="1600" b="0" dirty="0">
                <a:effectLst/>
                <a:latin typeface="Calibri" panose="020F0502020204030204" pitchFamily="34" charset="0"/>
              </a:rPr>
              <a:t>AI</a:t>
            </a:r>
            <a:r>
              <a:rPr lang="zh-CN" altLang="en-US" sz="1600" b="0" dirty="0">
                <a:effectLst/>
                <a:latin typeface="Calibri" panose="020F0502020204030204" pitchFamily="34" charset="0"/>
              </a:rPr>
              <a:t>的医疗助手，可以让每个普通人都可以享受到人工智能医疗的馈赠，让人工智能产物更亲民，更惠民。</a:t>
            </a:r>
          </a:p>
        </p:txBody>
      </p:sp>
    </p:spTree>
    <p:extLst>
      <p:ext uri="{BB962C8B-B14F-4D97-AF65-F5344CB8AC3E}">
        <p14:creationId xmlns:p14="http://schemas.microsoft.com/office/powerpoint/2010/main" val="381928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a16="http://schemas.microsoft.com/office/drawing/2014/main" id="{FDF0840E-C364-47E1-8E89-23206A82DB21}"/>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a16="http://schemas.microsoft.com/office/drawing/2014/main" id="{57D3D3AE-0E90-4FB9-83CA-072A29BF0BEF}"/>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a16="http://schemas.microsoft.com/office/drawing/2014/main" id="{2B9B19DF-E29D-4F3A-A333-B8F24CA70041}"/>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a16="http://schemas.microsoft.com/office/drawing/2014/main" id="{8CBF8164-82E2-4B1A-AE46-EE694CCCE6BB}"/>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03</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a16="http://schemas.microsoft.com/office/drawing/2014/main" id="{EA251F65-BD7E-42A5-BDCF-10EE6C241A71}"/>
              </a:ext>
            </a:extLst>
          </p:cNvPr>
          <p:cNvSpPr/>
          <p:nvPr/>
        </p:nvSpPr>
        <p:spPr>
          <a:xfrm>
            <a:off x="1350984" y="4182487"/>
            <a:ext cx="2393576" cy="734493"/>
          </a:xfrm>
          <a:prstGeom prst="rect">
            <a:avLst/>
          </a:prstGeom>
        </p:spPr>
        <p:txBody>
          <a:bodyPr wrap="none" lIns="192000" tIns="0" rIns="192000" bIns="0">
            <a:normAutofit/>
          </a:bodyPr>
          <a:lstStyle/>
          <a:p>
            <a:pPr algn="ctr"/>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技术亮点</a:t>
            </a:r>
          </a:p>
        </p:txBody>
      </p:sp>
    </p:spTree>
    <p:extLst>
      <p:ext uri="{BB962C8B-B14F-4D97-AF65-F5344CB8AC3E}">
        <p14:creationId xmlns:p14="http://schemas.microsoft.com/office/powerpoint/2010/main" val="315138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9924A9-EA15-4FA3-8528-F6A965F13F54}"/>
              </a:ext>
            </a:extLst>
          </p:cNvPr>
          <p:cNvSpPr txBox="1"/>
          <p:nvPr/>
        </p:nvSpPr>
        <p:spPr>
          <a:xfrm>
            <a:off x="5701811" y="3041920"/>
            <a:ext cx="914400" cy="914400"/>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4D75E71-D493-4AA0-911E-52BB3C879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10" name="文本框 9">
            <a:extLst>
              <a:ext uri="{FF2B5EF4-FFF2-40B4-BE49-F238E27FC236}">
                <a16:creationId xmlns:a16="http://schemas.microsoft.com/office/drawing/2014/main" id="{8130555C-5C13-409F-993E-2A3CD54ED568}"/>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14" name="文本框 13">
            <a:extLst>
              <a:ext uri="{FF2B5EF4-FFF2-40B4-BE49-F238E27FC236}">
                <a16:creationId xmlns:a16="http://schemas.microsoft.com/office/drawing/2014/main" id="{DF7769B1-8A77-47F5-AEFF-96FF8B1CBE8A}"/>
              </a:ext>
            </a:extLst>
          </p:cNvPr>
          <p:cNvSpPr txBox="1"/>
          <p:nvPr/>
        </p:nvSpPr>
        <p:spPr>
          <a:xfrm>
            <a:off x="1039391" y="960948"/>
            <a:ext cx="3057824" cy="584775"/>
          </a:xfrm>
          <a:prstGeom prst="rect">
            <a:avLst/>
          </a:prstGeom>
          <a:noFill/>
        </p:spPr>
        <p:txBody>
          <a:bodyPr wrap="square" rtlCol="0">
            <a:spAutoFit/>
          </a:bodyPr>
          <a:lstStyle/>
          <a:p>
            <a:pPr algn="ctr"/>
            <a:r>
              <a:rPr lang="zh-CN" altLang="zh-CN" sz="3200" dirty="0">
                <a:solidFill>
                  <a:schemeClr val="bg1"/>
                </a:solidFill>
              </a:rPr>
              <a:t>对话式人工智能</a:t>
            </a:r>
            <a:endParaRPr lang="zh-CN" altLang="en-US" sz="4800" b="1" dirty="0">
              <a:solidFill>
                <a:schemeClr val="bg1"/>
              </a:solidFill>
            </a:endParaRPr>
          </a:p>
        </p:txBody>
      </p:sp>
      <p:sp>
        <p:nvSpPr>
          <p:cNvPr id="2" name="文本框 1">
            <a:extLst>
              <a:ext uri="{FF2B5EF4-FFF2-40B4-BE49-F238E27FC236}">
                <a16:creationId xmlns:a16="http://schemas.microsoft.com/office/drawing/2014/main" id="{FED60649-4F8C-4C63-8937-01F2606C8763}"/>
              </a:ext>
            </a:extLst>
          </p:cNvPr>
          <p:cNvSpPr txBox="1"/>
          <p:nvPr/>
        </p:nvSpPr>
        <p:spPr>
          <a:xfrm>
            <a:off x="2358238" y="1545723"/>
            <a:ext cx="4587685" cy="400110"/>
          </a:xfrm>
          <a:prstGeom prst="rect">
            <a:avLst/>
          </a:prstGeom>
          <a:noFill/>
        </p:spPr>
        <p:txBody>
          <a:bodyPr wrap="square" rtlCol="0">
            <a:spAutoFit/>
          </a:bodyPr>
          <a:lstStyle/>
          <a:p>
            <a:pPr algn="ctr"/>
            <a:r>
              <a:rPr lang="zh-CN" altLang="en-US" sz="2000" dirty="0">
                <a:solidFill>
                  <a:schemeClr val="bg1"/>
                </a:solidFill>
              </a:rPr>
              <a:t>唤醒万物，人机交互新纪元，听觉感官</a:t>
            </a:r>
          </a:p>
        </p:txBody>
      </p:sp>
      <p:pic>
        <p:nvPicPr>
          <p:cNvPr id="3" name="图片 2">
            <a:extLst>
              <a:ext uri="{FF2B5EF4-FFF2-40B4-BE49-F238E27FC236}">
                <a16:creationId xmlns:a16="http://schemas.microsoft.com/office/drawing/2014/main" id="{AB07B586-BA50-41CF-8A98-81DF8D98E9EE}"/>
              </a:ext>
            </a:extLst>
          </p:cNvPr>
          <p:cNvPicPr>
            <a:picLocks noChangeAspect="1"/>
          </p:cNvPicPr>
          <p:nvPr/>
        </p:nvPicPr>
        <p:blipFill>
          <a:blip r:embed="rId4"/>
          <a:stretch>
            <a:fillRect/>
          </a:stretch>
        </p:blipFill>
        <p:spPr>
          <a:xfrm>
            <a:off x="536764" y="2971800"/>
            <a:ext cx="6265118" cy="3257150"/>
          </a:xfrm>
          <a:prstGeom prst="rect">
            <a:avLst/>
          </a:prstGeom>
        </p:spPr>
      </p:pic>
      <p:sp>
        <p:nvSpPr>
          <p:cNvPr id="4" name="文本框 3">
            <a:extLst>
              <a:ext uri="{FF2B5EF4-FFF2-40B4-BE49-F238E27FC236}">
                <a16:creationId xmlns:a16="http://schemas.microsoft.com/office/drawing/2014/main" id="{6088B8BB-41FD-4157-B66A-6196EF7C3500}"/>
              </a:ext>
            </a:extLst>
          </p:cNvPr>
          <p:cNvSpPr txBox="1"/>
          <p:nvPr/>
        </p:nvSpPr>
        <p:spPr>
          <a:xfrm>
            <a:off x="7931693" y="3264580"/>
            <a:ext cx="3587262" cy="2543132"/>
          </a:xfrm>
          <a:prstGeom prst="rect">
            <a:avLst/>
          </a:prstGeom>
          <a:noFill/>
        </p:spPr>
        <p:txBody>
          <a:bodyPr wrap="square" rtlCol="0">
            <a:spAutoFit/>
          </a:bodyPr>
          <a:lstStyle/>
          <a:p>
            <a:pPr>
              <a:lnSpc>
                <a:spcPct val="150000"/>
              </a:lnSpc>
            </a:pPr>
            <a:r>
              <a:rPr lang="zh-CN" altLang="en-US" dirty="0">
                <a:solidFill>
                  <a:schemeClr val="bg1"/>
                </a:solidFill>
              </a:rPr>
              <a:t>对话式交互让医疗助手</a:t>
            </a:r>
            <a:r>
              <a:rPr lang="zh-CN" altLang="zh-CN" dirty="0">
                <a:solidFill>
                  <a:schemeClr val="bg1"/>
                </a:solidFill>
              </a:rPr>
              <a:t>人机交互的操作过程变得更加简单高效，使用人群扩展至儿童和老人，人机交互门槛降低，人机交互方式变得更加丰富。交互方式也越来越自然</a:t>
            </a:r>
            <a:r>
              <a:rPr lang="zh-CN" altLang="en-US" dirty="0">
                <a:solidFill>
                  <a:schemeClr val="bg1"/>
                </a:solidFill>
              </a:rPr>
              <a:t>。</a:t>
            </a:r>
          </a:p>
        </p:txBody>
      </p:sp>
      <p:pic>
        <p:nvPicPr>
          <p:cNvPr id="6" name="图片 5">
            <a:extLst>
              <a:ext uri="{FF2B5EF4-FFF2-40B4-BE49-F238E27FC236}">
                <a16:creationId xmlns:a16="http://schemas.microsoft.com/office/drawing/2014/main" id="{33EAE4FC-D2C2-4B9E-9929-B5CB183ABE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021670"/>
            <a:ext cx="7620000" cy="4286250"/>
          </a:xfrm>
          <a:prstGeom prst="rect">
            <a:avLst/>
          </a:prstGeom>
        </p:spPr>
      </p:pic>
    </p:spTree>
    <p:extLst>
      <p:ext uri="{BB962C8B-B14F-4D97-AF65-F5344CB8AC3E}">
        <p14:creationId xmlns:p14="http://schemas.microsoft.com/office/powerpoint/2010/main" val="194515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a:extLst>
              <a:ext uri="{FF2B5EF4-FFF2-40B4-BE49-F238E27FC236}">
                <a16:creationId xmlns:a16="http://schemas.microsoft.com/office/drawing/2014/main" id="{6A8F7BE4-EC5E-416D-914D-921DEF8BD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64" name="文本框 63">
            <a:extLst>
              <a:ext uri="{FF2B5EF4-FFF2-40B4-BE49-F238E27FC236}">
                <a16:creationId xmlns:a16="http://schemas.microsoft.com/office/drawing/2014/main" id="{792C43E6-095B-4C80-BA2A-076E4EEE2E18}"/>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65" name="文本框 64">
            <a:extLst>
              <a:ext uri="{FF2B5EF4-FFF2-40B4-BE49-F238E27FC236}">
                <a16:creationId xmlns:a16="http://schemas.microsoft.com/office/drawing/2014/main" id="{1F844A57-6CFD-4384-B1F2-07A5E24D3A50}"/>
              </a:ext>
            </a:extLst>
          </p:cNvPr>
          <p:cNvSpPr txBox="1"/>
          <p:nvPr/>
        </p:nvSpPr>
        <p:spPr>
          <a:xfrm>
            <a:off x="4544260" y="513580"/>
            <a:ext cx="4134465" cy="523220"/>
          </a:xfrm>
          <a:prstGeom prst="rect">
            <a:avLst/>
          </a:prstGeom>
          <a:noFill/>
        </p:spPr>
        <p:txBody>
          <a:bodyPr wrap="square" rtlCol="0">
            <a:spAutoFit/>
          </a:bodyPr>
          <a:lstStyle/>
          <a:p>
            <a:pPr algn="ctr"/>
            <a:r>
              <a:rPr lang="zh-CN" altLang="zh-CN" sz="2800" b="1" dirty="0">
                <a:solidFill>
                  <a:schemeClr val="bg1"/>
                </a:solidFill>
              </a:rPr>
              <a:t>系统性综合数据</a:t>
            </a:r>
            <a:r>
              <a:rPr lang="zh-CN" altLang="en-US" sz="2800" b="1" dirty="0">
                <a:solidFill>
                  <a:schemeClr val="bg1"/>
                </a:solidFill>
              </a:rPr>
              <a:t>分析</a:t>
            </a:r>
            <a:r>
              <a:rPr lang="zh-CN" altLang="zh-CN" sz="2800" b="1" dirty="0">
                <a:solidFill>
                  <a:schemeClr val="bg1"/>
                </a:solidFill>
              </a:rPr>
              <a:t>系统</a:t>
            </a:r>
            <a:endParaRPr lang="zh-CN" altLang="en-US" sz="4400" b="1" dirty="0">
              <a:solidFill>
                <a:schemeClr val="bg1"/>
              </a:solidFill>
            </a:endParaRPr>
          </a:p>
        </p:txBody>
      </p:sp>
      <p:cxnSp>
        <p:nvCxnSpPr>
          <p:cNvPr id="66" name="直接连接符 65">
            <a:extLst>
              <a:ext uri="{FF2B5EF4-FFF2-40B4-BE49-F238E27FC236}">
                <a16:creationId xmlns:a16="http://schemas.microsoft.com/office/drawing/2014/main" id="{B88B3E29-3358-4E4B-A4E8-BB5A6FE328F9}"/>
              </a:ext>
            </a:extLst>
          </p:cNvPr>
          <p:cNvCxnSpPr>
            <a:cxnSpLocks/>
          </p:cNvCxnSpPr>
          <p:nvPr/>
        </p:nvCxnSpPr>
        <p:spPr>
          <a:xfrm flipV="1">
            <a:off x="4457568" y="3811449"/>
            <a:ext cx="2541109" cy="1"/>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A63F98DF-60A7-4BE2-BBEC-1F469F9F82AA}"/>
              </a:ext>
            </a:extLst>
          </p:cNvPr>
          <p:cNvCxnSpPr>
            <a:cxnSpLocks/>
          </p:cNvCxnSpPr>
          <p:nvPr/>
        </p:nvCxnSpPr>
        <p:spPr>
          <a:xfrm>
            <a:off x="4151230" y="3087330"/>
            <a:ext cx="2847447" cy="18229"/>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DF040A7-88CC-48A0-B84E-0D2705C220AA}"/>
              </a:ext>
            </a:extLst>
          </p:cNvPr>
          <p:cNvCxnSpPr>
            <a:cxnSpLocks/>
          </p:cNvCxnSpPr>
          <p:nvPr/>
        </p:nvCxnSpPr>
        <p:spPr>
          <a:xfrm>
            <a:off x="3875270" y="2431788"/>
            <a:ext cx="3123407" cy="18864"/>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D5C1FB2-076D-4581-BA22-5C04E8CD2602}"/>
              </a:ext>
            </a:extLst>
          </p:cNvPr>
          <p:cNvCxnSpPr>
            <a:cxnSpLocks/>
          </p:cNvCxnSpPr>
          <p:nvPr/>
        </p:nvCxnSpPr>
        <p:spPr>
          <a:xfrm>
            <a:off x="4766638" y="4517340"/>
            <a:ext cx="2232039" cy="0"/>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4D6594BC-82A2-4EB1-83DD-3C7CC252ACA5}"/>
              </a:ext>
            </a:extLst>
          </p:cNvPr>
          <p:cNvGrpSpPr/>
          <p:nvPr/>
        </p:nvGrpSpPr>
        <p:grpSpPr>
          <a:xfrm>
            <a:off x="1660649" y="1549190"/>
            <a:ext cx="3023880" cy="3273412"/>
            <a:chOff x="1047161" y="1620048"/>
            <a:chExt cx="4139160" cy="4480725"/>
          </a:xfrm>
        </p:grpSpPr>
        <p:sp>
          <p:nvSpPr>
            <p:cNvPr id="71" name="梯形 70">
              <a:extLst>
                <a:ext uri="{FF2B5EF4-FFF2-40B4-BE49-F238E27FC236}">
                  <a16:creationId xmlns:a16="http://schemas.microsoft.com/office/drawing/2014/main" id="{EC68FD59-0849-4DB3-9583-489346E846D7}"/>
                </a:ext>
              </a:extLst>
            </p:cNvPr>
            <p:cNvSpPr/>
            <p:nvPr/>
          </p:nvSpPr>
          <p:spPr>
            <a:xfrm>
              <a:off x="1047161" y="5180960"/>
              <a:ext cx="4139160"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sz="2667" dirty="0">
                  <a:solidFill>
                    <a:schemeClr val="bg1"/>
                  </a:solidFill>
                  <a:cs typeface="+mn-ea"/>
                  <a:sym typeface="+mn-lt"/>
                </a:rPr>
                <a:t>步骤 </a:t>
              </a:r>
              <a:r>
                <a:rPr lang="en-US" altLang="zh-CN" sz="2667" dirty="0">
                  <a:solidFill>
                    <a:schemeClr val="bg1"/>
                  </a:solidFill>
                  <a:cs typeface="+mn-ea"/>
                  <a:sym typeface="+mn-lt"/>
                </a:rPr>
                <a:t>1</a:t>
              </a:r>
              <a:endParaRPr lang="en-GB" sz="2667" dirty="0">
                <a:solidFill>
                  <a:schemeClr val="bg1"/>
                </a:solidFill>
                <a:cs typeface="+mn-ea"/>
                <a:sym typeface="+mn-lt"/>
              </a:endParaRPr>
            </a:p>
          </p:txBody>
        </p:sp>
        <p:sp>
          <p:nvSpPr>
            <p:cNvPr id="72" name="梯形 71">
              <a:extLst>
                <a:ext uri="{FF2B5EF4-FFF2-40B4-BE49-F238E27FC236}">
                  <a16:creationId xmlns:a16="http://schemas.microsoft.com/office/drawing/2014/main" id="{3C1DE598-42DB-41B1-93E8-9CD1929C75DE}"/>
                </a:ext>
              </a:extLst>
            </p:cNvPr>
            <p:cNvSpPr/>
            <p:nvPr/>
          </p:nvSpPr>
          <p:spPr>
            <a:xfrm>
              <a:off x="1474491" y="4261147"/>
              <a:ext cx="3275558"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sz="2223" dirty="0">
                  <a:cs typeface="+mn-ea"/>
                  <a:sym typeface="+mn-lt"/>
                </a:rPr>
                <a:t>步骤 </a:t>
              </a:r>
              <a:r>
                <a:rPr lang="en-US" altLang="zh-CN" sz="2223" dirty="0">
                  <a:cs typeface="+mn-ea"/>
                  <a:sym typeface="+mn-lt"/>
                </a:rPr>
                <a:t>2</a:t>
              </a:r>
              <a:endParaRPr lang="en-GB" sz="2223" dirty="0">
                <a:cs typeface="+mn-ea"/>
                <a:sym typeface="+mn-lt"/>
              </a:endParaRPr>
            </a:p>
          </p:txBody>
        </p:sp>
        <p:sp>
          <p:nvSpPr>
            <p:cNvPr id="73" name="梯形 72">
              <a:extLst>
                <a:ext uri="{FF2B5EF4-FFF2-40B4-BE49-F238E27FC236}">
                  <a16:creationId xmlns:a16="http://schemas.microsoft.com/office/drawing/2014/main" id="{FC873ADD-24BE-45C0-AC5B-E86BA3C55B2C}"/>
                </a:ext>
              </a:extLst>
            </p:cNvPr>
            <p:cNvSpPr/>
            <p:nvPr/>
          </p:nvSpPr>
          <p:spPr>
            <a:xfrm>
              <a:off x="1901822" y="3341332"/>
              <a:ext cx="2417704"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sz="2000" dirty="0">
                  <a:cs typeface="+mn-ea"/>
                  <a:sym typeface="+mn-lt"/>
                </a:rPr>
                <a:t>步骤</a:t>
              </a:r>
              <a:r>
                <a:rPr lang="en-GB" sz="2000" dirty="0">
                  <a:cs typeface="+mn-ea"/>
                  <a:sym typeface="+mn-lt"/>
                </a:rPr>
                <a:t> 3</a:t>
              </a:r>
            </a:p>
          </p:txBody>
        </p:sp>
        <p:sp>
          <p:nvSpPr>
            <p:cNvPr id="74" name="梯形 73">
              <a:extLst>
                <a:ext uri="{FF2B5EF4-FFF2-40B4-BE49-F238E27FC236}">
                  <a16:creationId xmlns:a16="http://schemas.microsoft.com/office/drawing/2014/main" id="{D0109C72-484E-44E7-84D8-89B4EAC5180F}"/>
                </a:ext>
              </a:extLst>
            </p:cNvPr>
            <p:cNvSpPr/>
            <p:nvPr/>
          </p:nvSpPr>
          <p:spPr>
            <a:xfrm>
              <a:off x="2330461" y="2421520"/>
              <a:ext cx="1559092"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r>
                <a:rPr lang="zh-CN" altLang="en-US" sz="1556" dirty="0">
                  <a:cs typeface="+mn-ea"/>
                  <a:sym typeface="+mn-lt"/>
                </a:rPr>
                <a:t>步骤</a:t>
              </a:r>
              <a:r>
                <a:rPr lang="en-GB" sz="1556" dirty="0">
                  <a:cs typeface="+mn-ea"/>
                  <a:sym typeface="+mn-lt"/>
                </a:rPr>
                <a:t> 4</a:t>
              </a:r>
            </a:p>
          </p:txBody>
        </p:sp>
        <p:grpSp>
          <p:nvGrpSpPr>
            <p:cNvPr id="75" name="组合 74">
              <a:extLst>
                <a:ext uri="{FF2B5EF4-FFF2-40B4-BE49-F238E27FC236}">
                  <a16:creationId xmlns:a16="http://schemas.microsoft.com/office/drawing/2014/main" id="{038FC3DC-1DC7-4A9F-BB23-F26018D5E389}"/>
                </a:ext>
              </a:extLst>
            </p:cNvPr>
            <p:cNvGrpSpPr/>
            <p:nvPr/>
          </p:nvGrpSpPr>
          <p:grpSpPr>
            <a:xfrm>
              <a:off x="2604671" y="1620048"/>
              <a:ext cx="1005426" cy="766135"/>
              <a:chOff x="6559216" y="2734476"/>
              <a:chExt cx="5175884" cy="3944014"/>
            </a:xfrm>
            <a:solidFill>
              <a:srgbClr val="D8574A"/>
            </a:solidFill>
          </p:grpSpPr>
          <p:grpSp>
            <p:nvGrpSpPr>
              <p:cNvPr id="76" name="组合 75">
                <a:extLst>
                  <a:ext uri="{FF2B5EF4-FFF2-40B4-BE49-F238E27FC236}">
                    <a16:creationId xmlns:a16="http://schemas.microsoft.com/office/drawing/2014/main" id="{FCA27B12-8AA9-49B5-9B44-305EABAC0D6F}"/>
                  </a:ext>
                </a:extLst>
              </p:cNvPr>
              <p:cNvGrpSpPr/>
              <p:nvPr/>
            </p:nvGrpSpPr>
            <p:grpSpPr>
              <a:xfrm>
                <a:off x="6559216" y="3745152"/>
                <a:ext cx="1504101" cy="2290182"/>
                <a:chOff x="6559216" y="3745152"/>
                <a:chExt cx="1504101" cy="2290182"/>
              </a:xfrm>
              <a:grpFill/>
            </p:grpSpPr>
            <p:sp>
              <p:nvSpPr>
                <p:cNvPr id="91" name="任意多边形: 形状 90">
                  <a:extLst>
                    <a:ext uri="{FF2B5EF4-FFF2-40B4-BE49-F238E27FC236}">
                      <a16:creationId xmlns:a16="http://schemas.microsoft.com/office/drawing/2014/main" id="{4295F524-AF62-420D-BA49-6926203D660E}"/>
                    </a:ext>
                  </a:extLst>
                </p:cNvPr>
                <p:cNvSpPr>
                  <a:spLocks/>
                </p:cNvSpPr>
                <p:nvPr/>
              </p:nvSpPr>
              <p:spPr bwMode="auto">
                <a:xfrm>
                  <a:off x="6576230" y="4197743"/>
                  <a:ext cx="340295" cy="479814"/>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2" name="任意多边形: 形状 91">
                  <a:extLst>
                    <a:ext uri="{FF2B5EF4-FFF2-40B4-BE49-F238E27FC236}">
                      <a16:creationId xmlns:a16="http://schemas.microsoft.com/office/drawing/2014/main" id="{23CFBB9C-AE15-458B-B16F-62A912DB33ED}"/>
                    </a:ext>
                  </a:extLst>
                </p:cNvPr>
                <p:cNvSpPr>
                  <a:spLocks/>
                </p:cNvSpPr>
                <p:nvPr/>
              </p:nvSpPr>
              <p:spPr bwMode="auto">
                <a:xfrm>
                  <a:off x="7120701" y="4167118"/>
                  <a:ext cx="296055" cy="534262"/>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3" name="任意多边形: 形状 92">
                  <a:extLst>
                    <a:ext uri="{FF2B5EF4-FFF2-40B4-BE49-F238E27FC236}">
                      <a16:creationId xmlns:a16="http://schemas.microsoft.com/office/drawing/2014/main" id="{A5617843-512E-4F14-8BEE-197D4200C3EC}"/>
                    </a:ext>
                  </a:extLst>
                </p:cNvPr>
                <p:cNvSpPr>
                  <a:spLocks/>
                </p:cNvSpPr>
                <p:nvPr/>
              </p:nvSpPr>
              <p:spPr bwMode="auto">
                <a:xfrm>
                  <a:off x="7233000" y="4626514"/>
                  <a:ext cx="279042" cy="551277"/>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4" name="任意多边形: 形状 93">
                  <a:extLst>
                    <a:ext uri="{FF2B5EF4-FFF2-40B4-BE49-F238E27FC236}">
                      <a16:creationId xmlns:a16="http://schemas.microsoft.com/office/drawing/2014/main" id="{54AD1832-8B02-445D-AF8C-B9A496604C71}"/>
                    </a:ext>
                  </a:extLst>
                </p:cNvPr>
                <p:cNvSpPr>
                  <a:spLocks/>
                </p:cNvSpPr>
                <p:nvPr/>
              </p:nvSpPr>
              <p:spPr bwMode="auto">
                <a:xfrm>
                  <a:off x="7495026" y="4932779"/>
                  <a:ext cx="272236" cy="558083"/>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5" name="任意多边形: 形状 94">
                  <a:extLst>
                    <a:ext uri="{FF2B5EF4-FFF2-40B4-BE49-F238E27FC236}">
                      <a16:creationId xmlns:a16="http://schemas.microsoft.com/office/drawing/2014/main" id="{536AEF6D-49AC-4B8D-A672-5346D56BCB98}"/>
                    </a:ext>
                  </a:extLst>
                </p:cNvPr>
                <p:cNvSpPr>
                  <a:spLocks/>
                </p:cNvSpPr>
                <p:nvPr/>
              </p:nvSpPr>
              <p:spPr bwMode="auto">
                <a:xfrm>
                  <a:off x="7787679" y="5239045"/>
                  <a:ext cx="275638" cy="547873"/>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6" name="任意多边形: 形状 95">
                  <a:extLst>
                    <a:ext uri="{FF2B5EF4-FFF2-40B4-BE49-F238E27FC236}">
                      <a16:creationId xmlns:a16="http://schemas.microsoft.com/office/drawing/2014/main" id="{6487676A-BCDE-42D3-A057-6B94C4D9F1D0}"/>
                    </a:ext>
                  </a:extLst>
                </p:cNvPr>
                <p:cNvSpPr>
                  <a:spLocks/>
                </p:cNvSpPr>
                <p:nvPr/>
              </p:nvSpPr>
              <p:spPr bwMode="auto">
                <a:xfrm>
                  <a:off x="6896107" y="3745152"/>
                  <a:ext cx="272236" cy="558083"/>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7" name="任意多边形: 形状 96">
                  <a:extLst>
                    <a:ext uri="{FF2B5EF4-FFF2-40B4-BE49-F238E27FC236}">
                      <a16:creationId xmlns:a16="http://schemas.microsoft.com/office/drawing/2014/main" id="{836792A7-CEEF-4634-B717-18B0A546D983}"/>
                    </a:ext>
                  </a:extLst>
                </p:cNvPr>
                <p:cNvSpPr>
                  <a:spLocks/>
                </p:cNvSpPr>
                <p:nvPr/>
              </p:nvSpPr>
              <p:spPr bwMode="auto">
                <a:xfrm>
                  <a:off x="6559216" y="4670754"/>
                  <a:ext cx="425368" cy="377726"/>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8" name="任意多边形: 形状 97">
                  <a:extLst>
                    <a:ext uri="{FF2B5EF4-FFF2-40B4-BE49-F238E27FC236}">
                      <a16:creationId xmlns:a16="http://schemas.microsoft.com/office/drawing/2014/main" id="{DFBFEE4C-B26E-46FD-9EDA-396913A32F8C}"/>
                    </a:ext>
                  </a:extLst>
                </p:cNvPr>
                <p:cNvSpPr>
                  <a:spLocks/>
                </p:cNvSpPr>
                <p:nvPr/>
              </p:nvSpPr>
              <p:spPr bwMode="auto">
                <a:xfrm>
                  <a:off x="6698736" y="5106331"/>
                  <a:ext cx="496831" cy="316473"/>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9" name="任意多边形: 形状 98">
                  <a:extLst>
                    <a:ext uri="{FF2B5EF4-FFF2-40B4-BE49-F238E27FC236}">
                      <a16:creationId xmlns:a16="http://schemas.microsoft.com/office/drawing/2014/main" id="{F729D90C-5FFD-4CD3-BFD3-25B02D04C09A}"/>
                    </a:ext>
                  </a:extLst>
                </p:cNvPr>
                <p:cNvSpPr>
                  <a:spLocks/>
                </p:cNvSpPr>
                <p:nvPr/>
              </p:nvSpPr>
              <p:spPr bwMode="auto">
                <a:xfrm>
                  <a:off x="6896107" y="5480655"/>
                  <a:ext cx="554680" cy="272236"/>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100" name="任意多边形: 形状 99">
                  <a:extLst>
                    <a:ext uri="{FF2B5EF4-FFF2-40B4-BE49-F238E27FC236}">
                      <a16:creationId xmlns:a16="http://schemas.microsoft.com/office/drawing/2014/main" id="{47BAAC95-0C8F-41A3-9FF4-CDA6024B7B99}"/>
                    </a:ext>
                  </a:extLst>
                </p:cNvPr>
                <p:cNvSpPr>
                  <a:spLocks/>
                </p:cNvSpPr>
                <p:nvPr/>
              </p:nvSpPr>
              <p:spPr bwMode="auto">
                <a:xfrm>
                  <a:off x="7263625" y="5769904"/>
                  <a:ext cx="564889" cy="265430"/>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sp>
            <p:nvSpPr>
              <p:cNvPr id="77" name="任意多边形: 形状 76">
                <a:extLst>
                  <a:ext uri="{FF2B5EF4-FFF2-40B4-BE49-F238E27FC236}">
                    <a16:creationId xmlns:a16="http://schemas.microsoft.com/office/drawing/2014/main" id="{04979528-821E-4E53-BF33-51F326B62F06}"/>
                  </a:ext>
                </a:extLst>
              </p:cNvPr>
              <p:cNvSpPr>
                <a:spLocks/>
              </p:cNvSpPr>
              <p:nvPr/>
            </p:nvSpPr>
            <p:spPr bwMode="auto">
              <a:xfrm>
                <a:off x="6977778" y="4384906"/>
                <a:ext cx="1184226" cy="161639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78" name="任意多边形: 形状 77">
                <a:extLst>
                  <a:ext uri="{FF2B5EF4-FFF2-40B4-BE49-F238E27FC236}">
                    <a16:creationId xmlns:a16="http://schemas.microsoft.com/office/drawing/2014/main" id="{66A7A1F5-BE0A-448D-A666-64C92E026F70}"/>
                  </a:ext>
                </a:extLst>
              </p:cNvPr>
              <p:cNvSpPr>
                <a:spLocks/>
              </p:cNvSpPr>
              <p:nvPr/>
            </p:nvSpPr>
            <p:spPr bwMode="auto">
              <a:xfrm>
                <a:off x="7518846" y="2734476"/>
                <a:ext cx="3256620" cy="3944014"/>
              </a:xfrm>
              <a:custGeom>
                <a:avLst/>
                <a:gdLst>
                  <a:gd name="T0" fmla="*/ 1992 w 2869"/>
                  <a:gd name="T1" fmla="*/ 3136 h 3477"/>
                  <a:gd name="T2" fmla="*/ 2574 w 2869"/>
                  <a:gd name="T3" fmla="*/ 169 h 3477"/>
                  <a:gd name="T4" fmla="*/ 2465 w 2869"/>
                  <a:gd name="T5" fmla="*/ 384 h 3477"/>
                  <a:gd name="T6" fmla="*/ 2280 w 2869"/>
                  <a:gd name="T7" fmla="*/ 491 h 3477"/>
                  <a:gd name="T8" fmla="*/ 2093 w 2869"/>
                  <a:gd name="T9" fmla="*/ 745 h 3477"/>
                  <a:gd name="T10" fmla="*/ 1941 w 2869"/>
                  <a:gd name="T11" fmla="*/ 1107 h 3477"/>
                  <a:gd name="T12" fmla="*/ 1992 w 2869"/>
                  <a:gd name="T13" fmla="*/ 1279 h 3477"/>
                  <a:gd name="T14" fmla="*/ 2328 w 2869"/>
                  <a:gd name="T15" fmla="*/ 1163 h 3477"/>
                  <a:gd name="T16" fmla="*/ 2546 w 2869"/>
                  <a:gd name="T17" fmla="*/ 904 h 3477"/>
                  <a:gd name="T18" fmla="*/ 2656 w 2869"/>
                  <a:gd name="T19" fmla="*/ 588 h 3477"/>
                  <a:gd name="T20" fmla="*/ 2696 w 2869"/>
                  <a:gd name="T21" fmla="*/ 297 h 3477"/>
                  <a:gd name="T22" fmla="*/ 169 w 2869"/>
                  <a:gd name="T23" fmla="*/ 168 h 3477"/>
                  <a:gd name="T24" fmla="*/ 184 w 2869"/>
                  <a:gd name="T25" fmla="*/ 403 h 3477"/>
                  <a:gd name="T26" fmla="*/ 247 w 2869"/>
                  <a:gd name="T27" fmla="*/ 715 h 3477"/>
                  <a:gd name="T28" fmla="*/ 397 w 2869"/>
                  <a:gd name="T29" fmla="*/ 1017 h 3477"/>
                  <a:gd name="T30" fmla="*/ 643 w 2869"/>
                  <a:gd name="T31" fmla="*/ 1219 h 3477"/>
                  <a:gd name="T32" fmla="*/ 968 w 2869"/>
                  <a:gd name="T33" fmla="*/ 1280 h 3477"/>
                  <a:gd name="T34" fmla="*/ 893 w 2869"/>
                  <a:gd name="T35" fmla="*/ 1043 h 3477"/>
                  <a:gd name="T36" fmla="*/ 756 w 2869"/>
                  <a:gd name="T37" fmla="*/ 659 h 3477"/>
                  <a:gd name="T38" fmla="*/ 554 w 2869"/>
                  <a:gd name="T39" fmla="*/ 477 h 3477"/>
                  <a:gd name="T40" fmla="*/ 372 w 2869"/>
                  <a:gd name="T41" fmla="*/ 350 h 3477"/>
                  <a:gd name="T42" fmla="*/ 169 w 2869"/>
                  <a:gd name="T43" fmla="*/ 168 h 3477"/>
                  <a:gd name="T44" fmla="*/ 466 w 2869"/>
                  <a:gd name="T45" fmla="*/ 167 h 3477"/>
                  <a:gd name="T46" fmla="*/ 561 w 2869"/>
                  <a:gd name="T47" fmla="*/ 290 h 3477"/>
                  <a:gd name="T48" fmla="*/ 704 w 2869"/>
                  <a:gd name="T49" fmla="*/ 351 h 3477"/>
                  <a:gd name="T50" fmla="*/ 608 w 2869"/>
                  <a:gd name="T51" fmla="*/ 259 h 3477"/>
                  <a:gd name="T52" fmla="*/ 2262 w 2869"/>
                  <a:gd name="T53" fmla="*/ 260 h 3477"/>
                  <a:gd name="T54" fmla="*/ 2165 w 2869"/>
                  <a:gd name="T55" fmla="*/ 351 h 3477"/>
                  <a:gd name="T56" fmla="*/ 2310 w 2869"/>
                  <a:gd name="T57" fmla="*/ 291 h 3477"/>
                  <a:gd name="T58" fmla="*/ 2403 w 2869"/>
                  <a:gd name="T59" fmla="*/ 167 h 3477"/>
                  <a:gd name="T60" fmla="*/ 2868 w 2869"/>
                  <a:gd name="T61" fmla="*/ 79 h 3477"/>
                  <a:gd name="T62" fmla="*/ 2869 w 2869"/>
                  <a:gd name="T63" fmla="*/ 200 h 3477"/>
                  <a:gd name="T64" fmla="*/ 2850 w 2869"/>
                  <a:gd name="T65" fmla="*/ 468 h 3477"/>
                  <a:gd name="T66" fmla="*/ 2772 w 2869"/>
                  <a:gd name="T67" fmla="*/ 803 h 3477"/>
                  <a:gd name="T68" fmla="*/ 2599 w 2869"/>
                  <a:gd name="T69" fmla="*/ 1132 h 3477"/>
                  <a:gd name="T70" fmla="*/ 2312 w 2869"/>
                  <a:gd name="T71" fmla="*/ 1367 h 3477"/>
                  <a:gd name="T72" fmla="*/ 1936 w 2869"/>
                  <a:gd name="T73" fmla="*/ 1450 h 3477"/>
                  <a:gd name="T74" fmla="*/ 1635 w 2869"/>
                  <a:gd name="T75" fmla="*/ 1514 h 3477"/>
                  <a:gd name="T76" fmla="*/ 1510 w 2869"/>
                  <a:gd name="T77" fmla="*/ 1714 h 3477"/>
                  <a:gd name="T78" fmla="*/ 1567 w 2869"/>
                  <a:gd name="T79" fmla="*/ 1881 h 3477"/>
                  <a:gd name="T80" fmla="*/ 1760 w 2869"/>
                  <a:gd name="T81" fmla="*/ 2001 h 3477"/>
                  <a:gd name="T82" fmla="*/ 1973 w 2869"/>
                  <a:gd name="T83" fmla="*/ 2075 h 3477"/>
                  <a:gd name="T84" fmla="*/ 2099 w 2869"/>
                  <a:gd name="T85" fmla="*/ 2105 h 3477"/>
                  <a:gd name="T86" fmla="*/ 2119 w 2869"/>
                  <a:gd name="T87" fmla="*/ 2310 h 3477"/>
                  <a:gd name="T88" fmla="*/ 2246 w 2869"/>
                  <a:gd name="T89" fmla="*/ 3477 h 3477"/>
                  <a:gd name="T90" fmla="*/ 675 w 2869"/>
                  <a:gd name="T91" fmla="*/ 3272 h 3477"/>
                  <a:gd name="T92" fmla="*/ 675 w 2869"/>
                  <a:gd name="T93" fmla="*/ 2189 h 3477"/>
                  <a:gd name="T94" fmla="*/ 803 w 2869"/>
                  <a:gd name="T95" fmla="*/ 2096 h 3477"/>
                  <a:gd name="T96" fmla="*/ 977 w 2869"/>
                  <a:gd name="T97" fmla="*/ 2050 h 3477"/>
                  <a:gd name="T98" fmla="*/ 1196 w 2869"/>
                  <a:gd name="T99" fmla="*/ 1958 h 3477"/>
                  <a:gd name="T100" fmla="*/ 1348 w 2869"/>
                  <a:gd name="T101" fmla="*/ 1818 h 3477"/>
                  <a:gd name="T102" fmla="*/ 1329 w 2869"/>
                  <a:gd name="T103" fmla="*/ 1640 h 3477"/>
                  <a:gd name="T104" fmla="*/ 1169 w 2869"/>
                  <a:gd name="T105" fmla="*/ 1532 h 3477"/>
                  <a:gd name="T106" fmla="*/ 773 w 2869"/>
                  <a:gd name="T107" fmla="*/ 1434 h 3477"/>
                  <a:gd name="T108" fmla="*/ 431 w 2869"/>
                  <a:gd name="T109" fmla="*/ 1290 h 3477"/>
                  <a:gd name="T110" fmla="*/ 186 w 2869"/>
                  <a:gd name="T111" fmla="*/ 1006 h 3477"/>
                  <a:gd name="T112" fmla="*/ 56 w 2869"/>
                  <a:gd name="T113" fmla="*/ 665 h 3477"/>
                  <a:gd name="T114" fmla="*/ 7 w 2869"/>
                  <a:gd name="T115" fmla="*/ 347 h 3477"/>
                  <a:gd name="T116" fmla="*/ 0 w 2869"/>
                  <a:gd name="T117" fmla="*/ 129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9" h="3477">
                    <a:moveTo>
                      <a:pt x="878" y="2341"/>
                    </a:moveTo>
                    <a:lnTo>
                      <a:pt x="878" y="3134"/>
                    </a:lnTo>
                    <a:lnTo>
                      <a:pt x="1435" y="3134"/>
                    </a:lnTo>
                    <a:lnTo>
                      <a:pt x="1435" y="3136"/>
                    </a:lnTo>
                    <a:lnTo>
                      <a:pt x="1992" y="3136"/>
                    </a:lnTo>
                    <a:lnTo>
                      <a:pt x="1992" y="2343"/>
                    </a:lnTo>
                    <a:lnTo>
                      <a:pt x="1435" y="2343"/>
                    </a:lnTo>
                    <a:lnTo>
                      <a:pt x="1435" y="2341"/>
                    </a:lnTo>
                    <a:lnTo>
                      <a:pt x="878" y="2341"/>
                    </a:lnTo>
                    <a:close/>
                    <a:moveTo>
                      <a:pt x="2574" y="169"/>
                    </a:moveTo>
                    <a:lnTo>
                      <a:pt x="2567" y="218"/>
                    </a:lnTo>
                    <a:lnTo>
                      <a:pt x="2550" y="266"/>
                    </a:lnTo>
                    <a:lnTo>
                      <a:pt x="2526" y="312"/>
                    </a:lnTo>
                    <a:lnTo>
                      <a:pt x="2498" y="350"/>
                    </a:lnTo>
                    <a:lnTo>
                      <a:pt x="2465" y="384"/>
                    </a:lnTo>
                    <a:lnTo>
                      <a:pt x="2428" y="413"/>
                    </a:lnTo>
                    <a:lnTo>
                      <a:pt x="2390" y="438"/>
                    </a:lnTo>
                    <a:lnTo>
                      <a:pt x="2352" y="461"/>
                    </a:lnTo>
                    <a:lnTo>
                      <a:pt x="2315" y="477"/>
                    </a:lnTo>
                    <a:lnTo>
                      <a:pt x="2280" y="491"/>
                    </a:lnTo>
                    <a:lnTo>
                      <a:pt x="2247" y="502"/>
                    </a:lnTo>
                    <a:lnTo>
                      <a:pt x="2247" y="568"/>
                    </a:lnTo>
                    <a:lnTo>
                      <a:pt x="2130" y="568"/>
                    </a:lnTo>
                    <a:lnTo>
                      <a:pt x="2113" y="659"/>
                    </a:lnTo>
                    <a:lnTo>
                      <a:pt x="2093" y="745"/>
                    </a:lnTo>
                    <a:lnTo>
                      <a:pt x="2068" y="826"/>
                    </a:lnTo>
                    <a:lnTo>
                      <a:pt x="2041" y="903"/>
                    </a:lnTo>
                    <a:lnTo>
                      <a:pt x="2010" y="975"/>
                    </a:lnTo>
                    <a:lnTo>
                      <a:pt x="1976" y="1043"/>
                    </a:lnTo>
                    <a:lnTo>
                      <a:pt x="1941" y="1107"/>
                    </a:lnTo>
                    <a:lnTo>
                      <a:pt x="1904" y="1167"/>
                    </a:lnTo>
                    <a:lnTo>
                      <a:pt x="1866" y="1225"/>
                    </a:lnTo>
                    <a:lnTo>
                      <a:pt x="1828" y="1278"/>
                    </a:lnTo>
                    <a:lnTo>
                      <a:pt x="1911" y="1282"/>
                    </a:lnTo>
                    <a:lnTo>
                      <a:pt x="1992" y="1279"/>
                    </a:lnTo>
                    <a:lnTo>
                      <a:pt x="2067" y="1269"/>
                    </a:lnTo>
                    <a:lnTo>
                      <a:pt x="2139" y="1252"/>
                    </a:lnTo>
                    <a:lnTo>
                      <a:pt x="2206" y="1230"/>
                    </a:lnTo>
                    <a:lnTo>
                      <a:pt x="2269" y="1199"/>
                    </a:lnTo>
                    <a:lnTo>
                      <a:pt x="2328" y="1163"/>
                    </a:lnTo>
                    <a:lnTo>
                      <a:pt x="2383" y="1118"/>
                    </a:lnTo>
                    <a:lnTo>
                      <a:pt x="2431" y="1071"/>
                    </a:lnTo>
                    <a:lnTo>
                      <a:pt x="2474" y="1019"/>
                    </a:lnTo>
                    <a:lnTo>
                      <a:pt x="2512" y="963"/>
                    </a:lnTo>
                    <a:lnTo>
                      <a:pt x="2546" y="904"/>
                    </a:lnTo>
                    <a:lnTo>
                      <a:pt x="2575" y="843"/>
                    </a:lnTo>
                    <a:lnTo>
                      <a:pt x="2601" y="780"/>
                    </a:lnTo>
                    <a:lnTo>
                      <a:pt x="2622" y="715"/>
                    </a:lnTo>
                    <a:lnTo>
                      <a:pt x="2640" y="651"/>
                    </a:lnTo>
                    <a:lnTo>
                      <a:pt x="2656" y="588"/>
                    </a:lnTo>
                    <a:lnTo>
                      <a:pt x="2669" y="525"/>
                    </a:lnTo>
                    <a:lnTo>
                      <a:pt x="2679" y="463"/>
                    </a:lnTo>
                    <a:lnTo>
                      <a:pt x="2686" y="405"/>
                    </a:lnTo>
                    <a:lnTo>
                      <a:pt x="2691" y="349"/>
                    </a:lnTo>
                    <a:lnTo>
                      <a:pt x="2696" y="297"/>
                    </a:lnTo>
                    <a:lnTo>
                      <a:pt x="2698" y="249"/>
                    </a:lnTo>
                    <a:lnTo>
                      <a:pt x="2700" y="206"/>
                    </a:lnTo>
                    <a:lnTo>
                      <a:pt x="2700" y="169"/>
                    </a:lnTo>
                    <a:lnTo>
                      <a:pt x="2574" y="169"/>
                    </a:lnTo>
                    <a:close/>
                    <a:moveTo>
                      <a:pt x="169" y="168"/>
                    </a:moveTo>
                    <a:lnTo>
                      <a:pt x="171" y="204"/>
                    </a:lnTo>
                    <a:lnTo>
                      <a:pt x="172" y="248"/>
                    </a:lnTo>
                    <a:lnTo>
                      <a:pt x="174" y="295"/>
                    </a:lnTo>
                    <a:lnTo>
                      <a:pt x="178" y="347"/>
                    </a:lnTo>
                    <a:lnTo>
                      <a:pt x="184" y="403"/>
                    </a:lnTo>
                    <a:lnTo>
                      <a:pt x="191" y="462"/>
                    </a:lnTo>
                    <a:lnTo>
                      <a:pt x="201" y="523"/>
                    </a:lnTo>
                    <a:lnTo>
                      <a:pt x="213" y="586"/>
                    </a:lnTo>
                    <a:lnTo>
                      <a:pt x="229" y="651"/>
                    </a:lnTo>
                    <a:lnTo>
                      <a:pt x="247" y="715"/>
                    </a:lnTo>
                    <a:lnTo>
                      <a:pt x="270" y="778"/>
                    </a:lnTo>
                    <a:lnTo>
                      <a:pt x="295" y="841"/>
                    </a:lnTo>
                    <a:lnTo>
                      <a:pt x="325" y="903"/>
                    </a:lnTo>
                    <a:lnTo>
                      <a:pt x="359" y="961"/>
                    </a:lnTo>
                    <a:lnTo>
                      <a:pt x="397" y="1017"/>
                    </a:lnTo>
                    <a:lnTo>
                      <a:pt x="439" y="1071"/>
                    </a:lnTo>
                    <a:lnTo>
                      <a:pt x="487" y="1118"/>
                    </a:lnTo>
                    <a:lnTo>
                      <a:pt x="536" y="1157"/>
                    </a:lnTo>
                    <a:lnTo>
                      <a:pt x="588" y="1191"/>
                    </a:lnTo>
                    <a:lnTo>
                      <a:pt x="643" y="1219"/>
                    </a:lnTo>
                    <a:lnTo>
                      <a:pt x="701" y="1243"/>
                    </a:lnTo>
                    <a:lnTo>
                      <a:pt x="763" y="1259"/>
                    </a:lnTo>
                    <a:lnTo>
                      <a:pt x="828" y="1272"/>
                    </a:lnTo>
                    <a:lnTo>
                      <a:pt x="896" y="1279"/>
                    </a:lnTo>
                    <a:lnTo>
                      <a:pt x="968" y="1280"/>
                    </a:lnTo>
                    <a:lnTo>
                      <a:pt x="1043" y="1278"/>
                    </a:lnTo>
                    <a:lnTo>
                      <a:pt x="1003" y="1223"/>
                    </a:lnTo>
                    <a:lnTo>
                      <a:pt x="965" y="1167"/>
                    </a:lnTo>
                    <a:lnTo>
                      <a:pt x="929" y="1106"/>
                    </a:lnTo>
                    <a:lnTo>
                      <a:pt x="893" y="1043"/>
                    </a:lnTo>
                    <a:lnTo>
                      <a:pt x="859" y="974"/>
                    </a:lnTo>
                    <a:lnTo>
                      <a:pt x="830" y="901"/>
                    </a:lnTo>
                    <a:lnTo>
                      <a:pt x="801" y="826"/>
                    </a:lnTo>
                    <a:lnTo>
                      <a:pt x="776" y="745"/>
                    </a:lnTo>
                    <a:lnTo>
                      <a:pt x="756" y="659"/>
                    </a:lnTo>
                    <a:lnTo>
                      <a:pt x="741" y="568"/>
                    </a:lnTo>
                    <a:lnTo>
                      <a:pt x="622" y="568"/>
                    </a:lnTo>
                    <a:lnTo>
                      <a:pt x="622" y="502"/>
                    </a:lnTo>
                    <a:lnTo>
                      <a:pt x="589" y="491"/>
                    </a:lnTo>
                    <a:lnTo>
                      <a:pt x="554" y="477"/>
                    </a:lnTo>
                    <a:lnTo>
                      <a:pt x="517" y="459"/>
                    </a:lnTo>
                    <a:lnTo>
                      <a:pt x="479" y="438"/>
                    </a:lnTo>
                    <a:lnTo>
                      <a:pt x="441" y="413"/>
                    </a:lnTo>
                    <a:lnTo>
                      <a:pt x="405" y="384"/>
                    </a:lnTo>
                    <a:lnTo>
                      <a:pt x="372" y="350"/>
                    </a:lnTo>
                    <a:lnTo>
                      <a:pt x="343" y="311"/>
                    </a:lnTo>
                    <a:lnTo>
                      <a:pt x="319" y="266"/>
                    </a:lnTo>
                    <a:lnTo>
                      <a:pt x="304" y="218"/>
                    </a:lnTo>
                    <a:lnTo>
                      <a:pt x="295" y="168"/>
                    </a:lnTo>
                    <a:lnTo>
                      <a:pt x="169" y="168"/>
                    </a:lnTo>
                    <a:close/>
                    <a:moveTo>
                      <a:pt x="7" y="0"/>
                    </a:moveTo>
                    <a:lnTo>
                      <a:pt x="495" y="0"/>
                    </a:lnTo>
                    <a:lnTo>
                      <a:pt x="471" y="104"/>
                    </a:lnTo>
                    <a:lnTo>
                      <a:pt x="465" y="136"/>
                    </a:lnTo>
                    <a:lnTo>
                      <a:pt x="466" y="167"/>
                    </a:lnTo>
                    <a:lnTo>
                      <a:pt x="473" y="195"/>
                    </a:lnTo>
                    <a:lnTo>
                      <a:pt x="486" y="221"/>
                    </a:lnTo>
                    <a:lnTo>
                      <a:pt x="506" y="246"/>
                    </a:lnTo>
                    <a:lnTo>
                      <a:pt x="531" y="270"/>
                    </a:lnTo>
                    <a:lnTo>
                      <a:pt x="561" y="290"/>
                    </a:lnTo>
                    <a:lnTo>
                      <a:pt x="591" y="308"/>
                    </a:lnTo>
                    <a:lnTo>
                      <a:pt x="622" y="322"/>
                    </a:lnTo>
                    <a:lnTo>
                      <a:pt x="651" y="335"/>
                    </a:lnTo>
                    <a:lnTo>
                      <a:pt x="680" y="344"/>
                    </a:lnTo>
                    <a:lnTo>
                      <a:pt x="704" y="351"/>
                    </a:lnTo>
                    <a:lnTo>
                      <a:pt x="724" y="356"/>
                    </a:lnTo>
                    <a:lnTo>
                      <a:pt x="724" y="356"/>
                    </a:lnTo>
                    <a:lnTo>
                      <a:pt x="724" y="308"/>
                    </a:lnTo>
                    <a:lnTo>
                      <a:pt x="724" y="259"/>
                    </a:lnTo>
                    <a:lnTo>
                      <a:pt x="608" y="259"/>
                    </a:lnTo>
                    <a:lnTo>
                      <a:pt x="608" y="126"/>
                    </a:lnTo>
                    <a:lnTo>
                      <a:pt x="1435" y="126"/>
                    </a:lnTo>
                    <a:lnTo>
                      <a:pt x="1435" y="126"/>
                    </a:lnTo>
                    <a:lnTo>
                      <a:pt x="2262" y="126"/>
                    </a:lnTo>
                    <a:lnTo>
                      <a:pt x="2262" y="260"/>
                    </a:lnTo>
                    <a:lnTo>
                      <a:pt x="2146" y="260"/>
                    </a:lnTo>
                    <a:lnTo>
                      <a:pt x="2146" y="309"/>
                    </a:lnTo>
                    <a:lnTo>
                      <a:pt x="2146" y="357"/>
                    </a:lnTo>
                    <a:lnTo>
                      <a:pt x="2147" y="357"/>
                    </a:lnTo>
                    <a:lnTo>
                      <a:pt x="2165" y="351"/>
                    </a:lnTo>
                    <a:lnTo>
                      <a:pt x="2189" y="344"/>
                    </a:lnTo>
                    <a:lnTo>
                      <a:pt x="2218" y="336"/>
                    </a:lnTo>
                    <a:lnTo>
                      <a:pt x="2247" y="323"/>
                    </a:lnTo>
                    <a:lnTo>
                      <a:pt x="2279" y="308"/>
                    </a:lnTo>
                    <a:lnTo>
                      <a:pt x="2310" y="291"/>
                    </a:lnTo>
                    <a:lnTo>
                      <a:pt x="2338" y="270"/>
                    </a:lnTo>
                    <a:lnTo>
                      <a:pt x="2363" y="248"/>
                    </a:lnTo>
                    <a:lnTo>
                      <a:pt x="2383" y="221"/>
                    </a:lnTo>
                    <a:lnTo>
                      <a:pt x="2396" y="195"/>
                    </a:lnTo>
                    <a:lnTo>
                      <a:pt x="2403" y="167"/>
                    </a:lnTo>
                    <a:lnTo>
                      <a:pt x="2404" y="137"/>
                    </a:lnTo>
                    <a:lnTo>
                      <a:pt x="2400" y="105"/>
                    </a:lnTo>
                    <a:lnTo>
                      <a:pt x="2375" y="0"/>
                    </a:lnTo>
                    <a:lnTo>
                      <a:pt x="2862" y="0"/>
                    </a:lnTo>
                    <a:lnTo>
                      <a:pt x="2868" y="79"/>
                    </a:lnTo>
                    <a:lnTo>
                      <a:pt x="2868" y="88"/>
                    </a:lnTo>
                    <a:lnTo>
                      <a:pt x="2869" y="105"/>
                    </a:lnTo>
                    <a:lnTo>
                      <a:pt x="2869" y="129"/>
                    </a:lnTo>
                    <a:lnTo>
                      <a:pt x="2869" y="161"/>
                    </a:lnTo>
                    <a:lnTo>
                      <a:pt x="2869" y="200"/>
                    </a:lnTo>
                    <a:lnTo>
                      <a:pt x="2869" y="244"/>
                    </a:lnTo>
                    <a:lnTo>
                      <a:pt x="2867" y="294"/>
                    </a:lnTo>
                    <a:lnTo>
                      <a:pt x="2862" y="347"/>
                    </a:lnTo>
                    <a:lnTo>
                      <a:pt x="2858" y="406"/>
                    </a:lnTo>
                    <a:lnTo>
                      <a:pt x="2850" y="468"/>
                    </a:lnTo>
                    <a:lnTo>
                      <a:pt x="2840" y="532"/>
                    </a:lnTo>
                    <a:lnTo>
                      <a:pt x="2828" y="598"/>
                    </a:lnTo>
                    <a:lnTo>
                      <a:pt x="2813" y="666"/>
                    </a:lnTo>
                    <a:lnTo>
                      <a:pt x="2795" y="735"/>
                    </a:lnTo>
                    <a:lnTo>
                      <a:pt x="2772" y="803"/>
                    </a:lnTo>
                    <a:lnTo>
                      <a:pt x="2746" y="872"/>
                    </a:lnTo>
                    <a:lnTo>
                      <a:pt x="2717" y="940"/>
                    </a:lnTo>
                    <a:lnTo>
                      <a:pt x="2683" y="1006"/>
                    </a:lnTo>
                    <a:lnTo>
                      <a:pt x="2643" y="1071"/>
                    </a:lnTo>
                    <a:lnTo>
                      <a:pt x="2599" y="1132"/>
                    </a:lnTo>
                    <a:lnTo>
                      <a:pt x="2551" y="1190"/>
                    </a:lnTo>
                    <a:lnTo>
                      <a:pt x="2496" y="1243"/>
                    </a:lnTo>
                    <a:lnTo>
                      <a:pt x="2440" y="1290"/>
                    </a:lnTo>
                    <a:lnTo>
                      <a:pt x="2378" y="1332"/>
                    </a:lnTo>
                    <a:lnTo>
                      <a:pt x="2312" y="1367"/>
                    </a:lnTo>
                    <a:lnTo>
                      <a:pt x="2245" y="1397"/>
                    </a:lnTo>
                    <a:lnTo>
                      <a:pt x="2173" y="1419"/>
                    </a:lnTo>
                    <a:lnTo>
                      <a:pt x="2098" y="1436"/>
                    </a:lnTo>
                    <a:lnTo>
                      <a:pt x="2018" y="1446"/>
                    </a:lnTo>
                    <a:lnTo>
                      <a:pt x="1936" y="1450"/>
                    </a:lnTo>
                    <a:lnTo>
                      <a:pt x="1850" y="1448"/>
                    </a:lnTo>
                    <a:lnTo>
                      <a:pt x="1860" y="1475"/>
                    </a:lnTo>
                    <a:lnTo>
                      <a:pt x="1700" y="1532"/>
                    </a:lnTo>
                    <a:lnTo>
                      <a:pt x="1676" y="1465"/>
                    </a:lnTo>
                    <a:lnTo>
                      <a:pt x="1635" y="1514"/>
                    </a:lnTo>
                    <a:lnTo>
                      <a:pt x="1600" y="1559"/>
                    </a:lnTo>
                    <a:lnTo>
                      <a:pt x="1567" y="1601"/>
                    </a:lnTo>
                    <a:lnTo>
                      <a:pt x="1542" y="1640"/>
                    </a:lnTo>
                    <a:lnTo>
                      <a:pt x="1522" y="1678"/>
                    </a:lnTo>
                    <a:lnTo>
                      <a:pt x="1510" y="1714"/>
                    </a:lnTo>
                    <a:lnTo>
                      <a:pt x="1505" y="1749"/>
                    </a:lnTo>
                    <a:lnTo>
                      <a:pt x="1510" y="1786"/>
                    </a:lnTo>
                    <a:lnTo>
                      <a:pt x="1522" y="1819"/>
                    </a:lnTo>
                    <a:lnTo>
                      <a:pt x="1542" y="1851"/>
                    </a:lnTo>
                    <a:lnTo>
                      <a:pt x="1567" y="1881"/>
                    </a:lnTo>
                    <a:lnTo>
                      <a:pt x="1599" y="1909"/>
                    </a:lnTo>
                    <a:lnTo>
                      <a:pt x="1634" y="1935"/>
                    </a:lnTo>
                    <a:lnTo>
                      <a:pt x="1674" y="1959"/>
                    </a:lnTo>
                    <a:lnTo>
                      <a:pt x="1716" y="1981"/>
                    </a:lnTo>
                    <a:lnTo>
                      <a:pt x="1760" y="2001"/>
                    </a:lnTo>
                    <a:lnTo>
                      <a:pt x="1804" y="2019"/>
                    </a:lnTo>
                    <a:lnTo>
                      <a:pt x="1849" y="2036"/>
                    </a:lnTo>
                    <a:lnTo>
                      <a:pt x="1893" y="2051"/>
                    </a:lnTo>
                    <a:lnTo>
                      <a:pt x="1935" y="2064"/>
                    </a:lnTo>
                    <a:lnTo>
                      <a:pt x="1973" y="2075"/>
                    </a:lnTo>
                    <a:lnTo>
                      <a:pt x="2010" y="2084"/>
                    </a:lnTo>
                    <a:lnTo>
                      <a:pt x="2041" y="2092"/>
                    </a:lnTo>
                    <a:lnTo>
                      <a:pt x="2067" y="2098"/>
                    </a:lnTo>
                    <a:lnTo>
                      <a:pt x="2086" y="2102"/>
                    </a:lnTo>
                    <a:lnTo>
                      <a:pt x="2099" y="2105"/>
                    </a:lnTo>
                    <a:lnTo>
                      <a:pt x="2103" y="2106"/>
                    </a:lnTo>
                    <a:lnTo>
                      <a:pt x="2103" y="2190"/>
                    </a:lnTo>
                    <a:lnTo>
                      <a:pt x="2194" y="2190"/>
                    </a:lnTo>
                    <a:lnTo>
                      <a:pt x="2194" y="2310"/>
                    </a:lnTo>
                    <a:lnTo>
                      <a:pt x="2119" y="2310"/>
                    </a:lnTo>
                    <a:lnTo>
                      <a:pt x="2119" y="3136"/>
                    </a:lnTo>
                    <a:lnTo>
                      <a:pt x="2194" y="3136"/>
                    </a:lnTo>
                    <a:lnTo>
                      <a:pt x="2194" y="3272"/>
                    </a:lnTo>
                    <a:lnTo>
                      <a:pt x="2246" y="3272"/>
                    </a:lnTo>
                    <a:lnTo>
                      <a:pt x="2246" y="3477"/>
                    </a:lnTo>
                    <a:lnTo>
                      <a:pt x="1435" y="3477"/>
                    </a:lnTo>
                    <a:lnTo>
                      <a:pt x="1435" y="3476"/>
                    </a:lnTo>
                    <a:lnTo>
                      <a:pt x="623" y="3476"/>
                    </a:lnTo>
                    <a:lnTo>
                      <a:pt x="623" y="3272"/>
                    </a:lnTo>
                    <a:lnTo>
                      <a:pt x="675" y="3272"/>
                    </a:lnTo>
                    <a:lnTo>
                      <a:pt x="675" y="3134"/>
                    </a:lnTo>
                    <a:lnTo>
                      <a:pt x="750" y="3134"/>
                    </a:lnTo>
                    <a:lnTo>
                      <a:pt x="750" y="2309"/>
                    </a:lnTo>
                    <a:lnTo>
                      <a:pt x="675" y="2309"/>
                    </a:lnTo>
                    <a:lnTo>
                      <a:pt x="675" y="2189"/>
                    </a:lnTo>
                    <a:lnTo>
                      <a:pt x="766" y="2189"/>
                    </a:lnTo>
                    <a:lnTo>
                      <a:pt x="766" y="2105"/>
                    </a:lnTo>
                    <a:lnTo>
                      <a:pt x="770" y="2103"/>
                    </a:lnTo>
                    <a:lnTo>
                      <a:pt x="783" y="2100"/>
                    </a:lnTo>
                    <a:lnTo>
                      <a:pt x="803" y="2096"/>
                    </a:lnTo>
                    <a:lnTo>
                      <a:pt x="828" y="2091"/>
                    </a:lnTo>
                    <a:lnTo>
                      <a:pt x="859" y="2082"/>
                    </a:lnTo>
                    <a:lnTo>
                      <a:pt x="896" y="2074"/>
                    </a:lnTo>
                    <a:lnTo>
                      <a:pt x="936" y="2063"/>
                    </a:lnTo>
                    <a:lnTo>
                      <a:pt x="977" y="2050"/>
                    </a:lnTo>
                    <a:lnTo>
                      <a:pt x="1020" y="2035"/>
                    </a:lnTo>
                    <a:lnTo>
                      <a:pt x="1066" y="2018"/>
                    </a:lnTo>
                    <a:lnTo>
                      <a:pt x="1111" y="2000"/>
                    </a:lnTo>
                    <a:lnTo>
                      <a:pt x="1155" y="1980"/>
                    </a:lnTo>
                    <a:lnTo>
                      <a:pt x="1196" y="1958"/>
                    </a:lnTo>
                    <a:lnTo>
                      <a:pt x="1235" y="1934"/>
                    </a:lnTo>
                    <a:lnTo>
                      <a:pt x="1272" y="1907"/>
                    </a:lnTo>
                    <a:lnTo>
                      <a:pt x="1303" y="1879"/>
                    </a:lnTo>
                    <a:lnTo>
                      <a:pt x="1329" y="1850"/>
                    </a:lnTo>
                    <a:lnTo>
                      <a:pt x="1348" y="1818"/>
                    </a:lnTo>
                    <a:lnTo>
                      <a:pt x="1361" y="1784"/>
                    </a:lnTo>
                    <a:lnTo>
                      <a:pt x="1365" y="1748"/>
                    </a:lnTo>
                    <a:lnTo>
                      <a:pt x="1361" y="1713"/>
                    </a:lnTo>
                    <a:lnTo>
                      <a:pt x="1348" y="1678"/>
                    </a:lnTo>
                    <a:lnTo>
                      <a:pt x="1329" y="1640"/>
                    </a:lnTo>
                    <a:lnTo>
                      <a:pt x="1302" y="1600"/>
                    </a:lnTo>
                    <a:lnTo>
                      <a:pt x="1269" y="1558"/>
                    </a:lnTo>
                    <a:lnTo>
                      <a:pt x="1234" y="1513"/>
                    </a:lnTo>
                    <a:lnTo>
                      <a:pt x="1193" y="1464"/>
                    </a:lnTo>
                    <a:lnTo>
                      <a:pt x="1169" y="1532"/>
                    </a:lnTo>
                    <a:lnTo>
                      <a:pt x="1009" y="1475"/>
                    </a:lnTo>
                    <a:lnTo>
                      <a:pt x="1019" y="1448"/>
                    </a:lnTo>
                    <a:lnTo>
                      <a:pt x="934" y="1450"/>
                    </a:lnTo>
                    <a:lnTo>
                      <a:pt x="851" y="1446"/>
                    </a:lnTo>
                    <a:lnTo>
                      <a:pt x="773" y="1434"/>
                    </a:lnTo>
                    <a:lnTo>
                      <a:pt x="697" y="1418"/>
                    </a:lnTo>
                    <a:lnTo>
                      <a:pt x="625" y="1395"/>
                    </a:lnTo>
                    <a:lnTo>
                      <a:pt x="557" y="1366"/>
                    </a:lnTo>
                    <a:lnTo>
                      <a:pt x="492" y="1331"/>
                    </a:lnTo>
                    <a:lnTo>
                      <a:pt x="431" y="1290"/>
                    </a:lnTo>
                    <a:lnTo>
                      <a:pt x="373" y="1243"/>
                    </a:lnTo>
                    <a:lnTo>
                      <a:pt x="318" y="1188"/>
                    </a:lnTo>
                    <a:lnTo>
                      <a:pt x="270" y="1131"/>
                    </a:lnTo>
                    <a:lnTo>
                      <a:pt x="226" y="1069"/>
                    </a:lnTo>
                    <a:lnTo>
                      <a:pt x="186" y="1006"/>
                    </a:lnTo>
                    <a:lnTo>
                      <a:pt x="152" y="939"/>
                    </a:lnTo>
                    <a:lnTo>
                      <a:pt x="123" y="872"/>
                    </a:lnTo>
                    <a:lnTo>
                      <a:pt x="97" y="803"/>
                    </a:lnTo>
                    <a:lnTo>
                      <a:pt x="76" y="733"/>
                    </a:lnTo>
                    <a:lnTo>
                      <a:pt x="56" y="665"/>
                    </a:lnTo>
                    <a:lnTo>
                      <a:pt x="42" y="596"/>
                    </a:lnTo>
                    <a:lnTo>
                      <a:pt x="29" y="530"/>
                    </a:lnTo>
                    <a:lnTo>
                      <a:pt x="20" y="466"/>
                    </a:lnTo>
                    <a:lnTo>
                      <a:pt x="12" y="405"/>
                    </a:lnTo>
                    <a:lnTo>
                      <a:pt x="7" y="347"/>
                    </a:lnTo>
                    <a:lnTo>
                      <a:pt x="3" y="293"/>
                    </a:lnTo>
                    <a:lnTo>
                      <a:pt x="1" y="244"/>
                    </a:lnTo>
                    <a:lnTo>
                      <a:pt x="0" y="199"/>
                    </a:lnTo>
                    <a:lnTo>
                      <a:pt x="0" y="161"/>
                    </a:lnTo>
                    <a:lnTo>
                      <a:pt x="0" y="129"/>
                    </a:lnTo>
                    <a:lnTo>
                      <a:pt x="0" y="104"/>
                    </a:lnTo>
                    <a:lnTo>
                      <a:pt x="1" y="87"/>
                    </a:lnTo>
                    <a:lnTo>
                      <a:pt x="1" y="79"/>
                    </a:lnTo>
                    <a:lnTo>
                      <a:pt x="7" y="0"/>
                    </a:lnTo>
                    <a:close/>
                  </a:path>
                </a:pathLst>
              </a:custGeom>
              <a:solidFill>
                <a:schemeClr val="bg1"/>
              </a:solidFill>
              <a:ln w="0">
                <a:noFill/>
                <a:prstDash val="solid"/>
                <a:round/>
                <a:headEnd/>
                <a:tailEnd/>
              </a:ln>
            </p:spPr>
            <p:txBody>
              <a:bodyPr anchor="ctr"/>
              <a:lstStyle/>
              <a:p>
                <a:pPr algn="ctr"/>
                <a:endParaRPr sz="3200" dirty="0">
                  <a:cs typeface="+mn-ea"/>
                  <a:sym typeface="+mn-lt"/>
                </a:endParaRPr>
              </a:p>
            </p:txBody>
          </p:sp>
          <p:grpSp>
            <p:nvGrpSpPr>
              <p:cNvPr id="79" name="组合 78">
                <a:extLst>
                  <a:ext uri="{FF2B5EF4-FFF2-40B4-BE49-F238E27FC236}">
                    <a16:creationId xmlns:a16="http://schemas.microsoft.com/office/drawing/2014/main" id="{F4279E57-6AE2-449A-AF3D-26847E38088B}"/>
                  </a:ext>
                </a:extLst>
              </p:cNvPr>
              <p:cNvGrpSpPr/>
              <p:nvPr/>
            </p:nvGrpSpPr>
            <p:grpSpPr>
              <a:xfrm>
                <a:off x="10234401" y="3745152"/>
                <a:ext cx="1500699" cy="2293584"/>
                <a:chOff x="10234401" y="3745152"/>
                <a:chExt cx="1500699" cy="2293584"/>
              </a:xfrm>
              <a:grpFill/>
            </p:grpSpPr>
            <p:sp>
              <p:nvSpPr>
                <p:cNvPr id="81" name="任意多边形: 形状 80">
                  <a:extLst>
                    <a:ext uri="{FF2B5EF4-FFF2-40B4-BE49-F238E27FC236}">
                      <a16:creationId xmlns:a16="http://schemas.microsoft.com/office/drawing/2014/main" id="{EAB9993E-E4C0-4065-B3D4-B99A654970FF}"/>
                    </a:ext>
                  </a:extLst>
                </p:cNvPr>
                <p:cNvSpPr>
                  <a:spLocks/>
                </p:cNvSpPr>
                <p:nvPr/>
              </p:nvSpPr>
              <p:spPr bwMode="auto">
                <a:xfrm>
                  <a:off x="11377791" y="4197743"/>
                  <a:ext cx="340295" cy="479814"/>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2" name="任意多边形: 形状 81">
                  <a:extLst>
                    <a:ext uri="{FF2B5EF4-FFF2-40B4-BE49-F238E27FC236}">
                      <a16:creationId xmlns:a16="http://schemas.microsoft.com/office/drawing/2014/main" id="{8B6D4F8A-2CBE-4875-9034-D396ABF4A807}"/>
                    </a:ext>
                  </a:extLst>
                </p:cNvPr>
                <p:cNvSpPr>
                  <a:spLocks/>
                </p:cNvSpPr>
                <p:nvPr/>
              </p:nvSpPr>
              <p:spPr bwMode="auto">
                <a:xfrm>
                  <a:off x="10877557" y="4167118"/>
                  <a:ext cx="296055" cy="534262"/>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3" name="任意多边形: 形状 82">
                  <a:extLst>
                    <a:ext uri="{FF2B5EF4-FFF2-40B4-BE49-F238E27FC236}">
                      <a16:creationId xmlns:a16="http://schemas.microsoft.com/office/drawing/2014/main" id="{DD0D7547-8FB5-430D-A8C2-6D2D06EA2FB3}"/>
                    </a:ext>
                  </a:extLst>
                </p:cNvPr>
                <p:cNvSpPr>
                  <a:spLocks/>
                </p:cNvSpPr>
                <p:nvPr/>
              </p:nvSpPr>
              <p:spPr bwMode="auto">
                <a:xfrm>
                  <a:off x="10782274" y="4626514"/>
                  <a:ext cx="279042" cy="551277"/>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4" name="任意多边形: 形状 83">
                  <a:extLst>
                    <a:ext uri="{FF2B5EF4-FFF2-40B4-BE49-F238E27FC236}">
                      <a16:creationId xmlns:a16="http://schemas.microsoft.com/office/drawing/2014/main" id="{2D16B521-8837-4BA3-9933-01BB9E59AA09}"/>
                    </a:ext>
                  </a:extLst>
                </p:cNvPr>
                <p:cNvSpPr>
                  <a:spLocks/>
                </p:cNvSpPr>
                <p:nvPr/>
              </p:nvSpPr>
              <p:spPr bwMode="auto">
                <a:xfrm>
                  <a:off x="10527054" y="4932779"/>
                  <a:ext cx="272236" cy="558083"/>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5" name="任意多边形: 形状 84">
                  <a:extLst>
                    <a:ext uri="{FF2B5EF4-FFF2-40B4-BE49-F238E27FC236}">
                      <a16:creationId xmlns:a16="http://schemas.microsoft.com/office/drawing/2014/main" id="{5C77E1D1-02B0-42CE-8EB9-653FF0B60365}"/>
                    </a:ext>
                  </a:extLst>
                </p:cNvPr>
                <p:cNvSpPr>
                  <a:spLocks/>
                </p:cNvSpPr>
                <p:nvPr/>
              </p:nvSpPr>
              <p:spPr bwMode="auto">
                <a:xfrm>
                  <a:off x="10234401" y="5239045"/>
                  <a:ext cx="272236" cy="547873"/>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6" name="任意多边形: 形状 85">
                  <a:extLst>
                    <a:ext uri="{FF2B5EF4-FFF2-40B4-BE49-F238E27FC236}">
                      <a16:creationId xmlns:a16="http://schemas.microsoft.com/office/drawing/2014/main" id="{B753D0B3-430A-4BEC-A70F-C90ABCC33A7C}"/>
                    </a:ext>
                  </a:extLst>
                </p:cNvPr>
                <p:cNvSpPr>
                  <a:spLocks/>
                </p:cNvSpPr>
                <p:nvPr/>
              </p:nvSpPr>
              <p:spPr bwMode="auto">
                <a:xfrm>
                  <a:off x="11125973" y="3745152"/>
                  <a:ext cx="272236" cy="558083"/>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7" name="任意多边形: 形状 86">
                  <a:extLst>
                    <a:ext uri="{FF2B5EF4-FFF2-40B4-BE49-F238E27FC236}">
                      <a16:creationId xmlns:a16="http://schemas.microsoft.com/office/drawing/2014/main" id="{7FED84A3-6B13-476A-AF5D-A8BAE2C8610D}"/>
                    </a:ext>
                  </a:extLst>
                </p:cNvPr>
                <p:cNvSpPr>
                  <a:spLocks/>
                </p:cNvSpPr>
                <p:nvPr/>
              </p:nvSpPr>
              <p:spPr bwMode="auto">
                <a:xfrm>
                  <a:off x="11309732" y="4670754"/>
                  <a:ext cx="425368" cy="38113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8" name="任意多边形: 形状 87">
                  <a:extLst>
                    <a:ext uri="{FF2B5EF4-FFF2-40B4-BE49-F238E27FC236}">
                      <a16:creationId xmlns:a16="http://schemas.microsoft.com/office/drawing/2014/main" id="{6ECA590F-21C2-4A68-827C-93F449627119}"/>
                    </a:ext>
                  </a:extLst>
                </p:cNvPr>
                <p:cNvSpPr>
                  <a:spLocks/>
                </p:cNvSpPr>
                <p:nvPr/>
              </p:nvSpPr>
              <p:spPr bwMode="auto">
                <a:xfrm>
                  <a:off x="11098750" y="5106331"/>
                  <a:ext cx="500232" cy="316473"/>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89" name="任意多边形: 形状 88">
                  <a:extLst>
                    <a:ext uri="{FF2B5EF4-FFF2-40B4-BE49-F238E27FC236}">
                      <a16:creationId xmlns:a16="http://schemas.microsoft.com/office/drawing/2014/main" id="{134A65FD-9ED2-4AC0-9522-9764265FD4EE}"/>
                    </a:ext>
                  </a:extLst>
                </p:cNvPr>
                <p:cNvSpPr>
                  <a:spLocks/>
                </p:cNvSpPr>
                <p:nvPr/>
              </p:nvSpPr>
              <p:spPr bwMode="auto">
                <a:xfrm>
                  <a:off x="10843527" y="5484057"/>
                  <a:ext cx="554680" cy="26883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90" name="任意多边形: 形状 89">
                  <a:extLst>
                    <a:ext uri="{FF2B5EF4-FFF2-40B4-BE49-F238E27FC236}">
                      <a16:creationId xmlns:a16="http://schemas.microsoft.com/office/drawing/2014/main" id="{4484DF4D-9144-4350-B990-DF0B7FA02811}"/>
                    </a:ext>
                  </a:extLst>
                </p:cNvPr>
                <p:cNvSpPr>
                  <a:spLocks/>
                </p:cNvSpPr>
                <p:nvPr/>
              </p:nvSpPr>
              <p:spPr bwMode="auto">
                <a:xfrm>
                  <a:off x="10465801" y="5769904"/>
                  <a:ext cx="564889" cy="26883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sp>
            <p:nvSpPr>
              <p:cNvPr id="80" name="任意多边形: 形状 79">
                <a:extLst>
                  <a:ext uri="{FF2B5EF4-FFF2-40B4-BE49-F238E27FC236}">
                    <a16:creationId xmlns:a16="http://schemas.microsoft.com/office/drawing/2014/main" id="{0C7761C5-C69F-4ABB-8386-E29A994337DA}"/>
                  </a:ext>
                </a:extLst>
              </p:cNvPr>
              <p:cNvSpPr>
                <a:spLocks/>
              </p:cNvSpPr>
              <p:nvPr/>
            </p:nvSpPr>
            <p:spPr bwMode="auto">
              <a:xfrm>
                <a:off x="10132312" y="4384906"/>
                <a:ext cx="1187628" cy="161639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grpSp>
      <p:grpSp>
        <p:nvGrpSpPr>
          <p:cNvPr id="101" name="组合 100">
            <a:extLst>
              <a:ext uri="{FF2B5EF4-FFF2-40B4-BE49-F238E27FC236}">
                <a16:creationId xmlns:a16="http://schemas.microsoft.com/office/drawing/2014/main" id="{26646C52-624A-4403-A19E-3C7B10869E2E}"/>
              </a:ext>
            </a:extLst>
          </p:cNvPr>
          <p:cNvGrpSpPr/>
          <p:nvPr/>
        </p:nvGrpSpPr>
        <p:grpSpPr>
          <a:xfrm>
            <a:off x="7178045" y="2309057"/>
            <a:ext cx="4243515" cy="2375808"/>
            <a:chOff x="7186423" y="2163051"/>
            <a:chExt cx="5324413" cy="3102536"/>
          </a:xfrm>
        </p:grpSpPr>
        <p:sp>
          <p:nvSpPr>
            <p:cNvPr id="113" name="矩形: 圆角 112">
              <a:extLst>
                <a:ext uri="{FF2B5EF4-FFF2-40B4-BE49-F238E27FC236}">
                  <a16:creationId xmlns:a16="http://schemas.microsoft.com/office/drawing/2014/main" id="{876DC725-607E-4FDE-9371-27A7C16E8F1D}"/>
                </a:ext>
              </a:extLst>
            </p:cNvPr>
            <p:cNvSpPr/>
            <p:nvPr/>
          </p:nvSpPr>
          <p:spPr>
            <a:xfrm>
              <a:off x="7263202" y="4914058"/>
              <a:ext cx="4563216" cy="351529"/>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32500" lnSpcReduction="20000"/>
            </a:bodyPr>
            <a:lstStyle/>
            <a:p>
              <a:pPr>
                <a:lnSpc>
                  <a:spcPct val="120000"/>
                </a:lnSpc>
              </a:pPr>
              <a:endParaRPr lang="zh-CN" altLang="en-US" sz="1867" b="1" dirty="0">
                <a:solidFill>
                  <a:schemeClr val="bg1"/>
                </a:solidFill>
                <a:cs typeface="+mn-ea"/>
                <a:sym typeface="+mn-lt"/>
              </a:endParaRPr>
            </a:p>
          </p:txBody>
        </p:sp>
        <p:sp>
          <p:nvSpPr>
            <p:cNvPr id="111" name="矩形: 圆角 110">
              <a:extLst>
                <a:ext uri="{FF2B5EF4-FFF2-40B4-BE49-F238E27FC236}">
                  <a16:creationId xmlns:a16="http://schemas.microsoft.com/office/drawing/2014/main" id="{400C08B1-473A-420F-8E56-F409F4C73E60}"/>
                </a:ext>
              </a:extLst>
            </p:cNvPr>
            <p:cNvSpPr/>
            <p:nvPr/>
          </p:nvSpPr>
          <p:spPr>
            <a:xfrm>
              <a:off x="7186423" y="3926493"/>
              <a:ext cx="4727223"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nSpc>
                  <a:spcPct val="120000"/>
                </a:lnSpc>
              </a:pPr>
              <a:r>
                <a:rPr lang="en-US" altLang="zh-CN" sz="1200" b="1" dirty="0">
                  <a:solidFill>
                    <a:schemeClr val="bg1"/>
                  </a:solidFill>
                  <a:cs typeface="+mn-ea"/>
                  <a:sym typeface="+mn-lt"/>
                </a:rPr>
                <a:t>2.</a:t>
              </a:r>
              <a:r>
                <a:rPr lang="zh-CN" altLang="en-US" sz="1200" b="1" dirty="0">
                  <a:solidFill>
                    <a:schemeClr val="bg1"/>
                  </a:solidFill>
                  <a:cs typeface="+mn-ea"/>
                  <a:sym typeface="+mn-lt"/>
                </a:rPr>
                <a:t>根据预处理集多维度分析模型，得出症状候选答案集</a:t>
              </a:r>
            </a:p>
          </p:txBody>
        </p:sp>
        <p:sp>
          <p:nvSpPr>
            <p:cNvPr id="109" name="矩形: 圆角 108">
              <a:extLst>
                <a:ext uri="{FF2B5EF4-FFF2-40B4-BE49-F238E27FC236}">
                  <a16:creationId xmlns:a16="http://schemas.microsoft.com/office/drawing/2014/main" id="{BC9F4825-F982-4191-A278-87E2DA90F9F9}"/>
                </a:ext>
              </a:extLst>
            </p:cNvPr>
            <p:cNvSpPr/>
            <p:nvPr/>
          </p:nvSpPr>
          <p:spPr>
            <a:xfrm>
              <a:off x="7186423" y="3009413"/>
              <a:ext cx="5319393"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nSpc>
                  <a:spcPct val="120000"/>
                </a:lnSpc>
              </a:pPr>
              <a:r>
                <a:rPr lang="en-US" altLang="zh-CN" sz="1200" b="1" dirty="0">
                  <a:solidFill>
                    <a:schemeClr val="bg1"/>
                  </a:solidFill>
                  <a:cs typeface="+mn-ea"/>
                  <a:sym typeface="+mn-lt"/>
                </a:rPr>
                <a:t>3.</a:t>
              </a:r>
              <a:r>
                <a:rPr lang="zh-CN" altLang="en-US" sz="1200" b="1" dirty="0">
                  <a:solidFill>
                    <a:schemeClr val="bg1"/>
                  </a:solidFill>
                  <a:cs typeface="+mn-ea"/>
                  <a:sym typeface="+mn-lt"/>
                </a:rPr>
                <a:t>根据症状候选答案集多维度分析模型，得出疾病候选答案集</a:t>
              </a:r>
            </a:p>
          </p:txBody>
        </p:sp>
        <p:sp>
          <p:nvSpPr>
            <p:cNvPr id="107" name="矩形: 圆角 106">
              <a:extLst>
                <a:ext uri="{FF2B5EF4-FFF2-40B4-BE49-F238E27FC236}">
                  <a16:creationId xmlns:a16="http://schemas.microsoft.com/office/drawing/2014/main" id="{E7CD301D-9811-4A33-AFE6-907C3C9A1973}"/>
                </a:ext>
              </a:extLst>
            </p:cNvPr>
            <p:cNvSpPr/>
            <p:nvPr/>
          </p:nvSpPr>
          <p:spPr>
            <a:xfrm>
              <a:off x="7186423" y="2163051"/>
              <a:ext cx="5324413" cy="345182"/>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nSpc>
                  <a:spcPct val="120000"/>
                </a:lnSpc>
              </a:pPr>
              <a:r>
                <a:rPr lang="en-US" altLang="zh-CN" sz="1200" b="1" dirty="0">
                  <a:solidFill>
                    <a:schemeClr val="bg1"/>
                  </a:solidFill>
                  <a:cs typeface="+mn-ea"/>
                  <a:sym typeface="+mn-lt"/>
                </a:rPr>
                <a:t>4.</a:t>
              </a:r>
              <a:r>
                <a:rPr lang="zh-CN" altLang="en-US" sz="1200" b="1" dirty="0">
                  <a:solidFill>
                    <a:schemeClr val="bg1"/>
                  </a:solidFill>
                  <a:cs typeface="+mn-ea"/>
                  <a:sym typeface="+mn-lt"/>
                </a:rPr>
                <a:t>处理症状、疾病候选答案集，得出最优答案，整理反馈用户</a:t>
              </a:r>
            </a:p>
          </p:txBody>
        </p:sp>
      </p:grpSp>
      <p:sp>
        <p:nvSpPr>
          <p:cNvPr id="116" name="矩形 115">
            <a:extLst>
              <a:ext uri="{FF2B5EF4-FFF2-40B4-BE49-F238E27FC236}">
                <a16:creationId xmlns:a16="http://schemas.microsoft.com/office/drawing/2014/main" id="{3A6BEA55-B21B-48B7-BC6C-F59BA8EBE70F}"/>
              </a:ext>
            </a:extLst>
          </p:cNvPr>
          <p:cNvSpPr/>
          <p:nvPr/>
        </p:nvSpPr>
        <p:spPr>
          <a:xfrm>
            <a:off x="7239238" y="4404697"/>
            <a:ext cx="3767560" cy="276999"/>
          </a:xfrm>
          <a:prstGeom prst="rect">
            <a:avLst/>
          </a:prstGeom>
        </p:spPr>
        <p:txBody>
          <a:bodyPr wrap="square">
            <a:spAutoFit/>
          </a:bodyPr>
          <a:lstStyle/>
          <a:p>
            <a:r>
              <a:rPr lang="en-US" altLang="zh-CN" sz="1200" b="1" dirty="0">
                <a:solidFill>
                  <a:schemeClr val="bg1"/>
                </a:solidFill>
              </a:rPr>
              <a:t>1.</a:t>
            </a:r>
            <a:r>
              <a:rPr lang="zh-CN" altLang="en-US" sz="1200" b="1" dirty="0">
                <a:solidFill>
                  <a:schemeClr val="bg1"/>
                </a:solidFill>
              </a:rPr>
              <a:t>对患者描述信息进行语言云词性分析</a:t>
            </a:r>
            <a:r>
              <a:rPr lang="en-US" altLang="zh-CN" sz="1200" b="1" dirty="0">
                <a:solidFill>
                  <a:schemeClr val="bg1"/>
                </a:solidFill>
              </a:rPr>
              <a:t>,</a:t>
            </a:r>
            <a:r>
              <a:rPr lang="zh-CN" altLang="en-US" sz="1200" b="1" dirty="0">
                <a:solidFill>
                  <a:schemeClr val="bg1"/>
                </a:solidFill>
              </a:rPr>
              <a:t>得到预处理集</a:t>
            </a:r>
          </a:p>
        </p:txBody>
      </p:sp>
      <p:cxnSp>
        <p:nvCxnSpPr>
          <p:cNvPr id="126" name="直接连接符 125">
            <a:extLst>
              <a:ext uri="{FF2B5EF4-FFF2-40B4-BE49-F238E27FC236}">
                <a16:creationId xmlns:a16="http://schemas.microsoft.com/office/drawing/2014/main" id="{FF3227D3-07C2-4694-8C33-0FC87BAE3516}"/>
              </a:ext>
            </a:extLst>
          </p:cNvPr>
          <p:cNvCxnSpPr>
            <a:cxnSpLocks/>
          </p:cNvCxnSpPr>
          <p:nvPr/>
        </p:nvCxnSpPr>
        <p:spPr>
          <a:xfrm>
            <a:off x="3783039" y="1783405"/>
            <a:ext cx="3215638" cy="1"/>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52A24E88-6459-40D1-BF4E-8A84B9380E5A}"/>
              </a:ext>
            </a:extLst>
          </p:cNvPr>
          <p:cNvSpPr txBox="1"/>
          <p:nvPr/>
        </p:nvSpPr>
        <p:spPr>
          <a:xfrm>
            <a:off x="886314" y="5445014"/>
            <a:ext cx="7396042" cy="923330"/>
          </a:xfrm>
          <a:prstGeom prst="rect">
            <a:avLst/>
          </a:prstGeom>
          <a:noFill/>
        </p:spPr>
        <p:txBody>
          <a:bodyPr wrap="square" rtlCol="0">
            <a:spAutoFit/>
          </a:bodyPr>
          <a:lstStyle/>
          <a:p>
            <a:r>
              <a:rPr lang="zh-CN" altLang="en-US" dirty="0">
                <a:solidFill>
                  <a:schemeClr val="bg1"/>
                </a:solidFill>
              </a:rPr>
              <a:t>系统通过用户所叙述的内容先进行自然语言处理，得出处理结果，然后进行多维度模型分析，交叉分析，增加候选答案可信度，从而给患者提出改善性建议，让患者清晰就医，思维也参与到治疗中去。</a:t>
            </a:r>
          </a:p>
        </p:txBody>
      </p:sp>
      <p:pic>
        <p:nvPicPr>
          <p:cNvPr id="1028" name="Picture 4" descr="http://img.mp.sohu.com/upload/20170516/2b5f05a0ea6046f69d3423bd754e0a6c.png">
            <a:extLst>
              <a:ext uri="{FF2B5EF4-FFF2-40B4-BE49-F238E27FC236}">
                <a16:creationId xmlns:a16="http://schemas.microsoft.com/office/drawing/2014/main" id="{F911576D-8236-4FDA-92CB-21F975ED70B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82355" y="4876651"/>
            <a:ext cx="3333750" cy="1905000"/>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圆角 49">
            <a:extLst>
              <a:ext uri="{FF2B5EF4-FFF2-40B4-BE49-F238E27FC236}">
                <a16:creationId xmlns:a16="http://schemas.microsoft.com/office/drawing/2014/main" id="{FF1B24BD-87DB-4F71-BA22-53324D5452E5}"/>
              </a:ext>
            </a:extLst>
          </p:cNvPr>
          <p:cNvSpPr/>
          <p:nvPr/>
        </p:nvSpPr>
        <p:spPr>
          <a:xfrm>
            <a:off x="7178045" y="1661101"/>
            <a:ext cx="1043116" cy="264595"/>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nSpc>
                <a:spcPct val="120000"/>
              </a:lnSpc>
            </a:pPr>
            <a:r>
              <a:rPr lang="en-US" altLang="zh-CN" sz="1200" b="1" dirty="0">
                <a:solidFill>
                  <a:schemeClr val="bg1"/>
                </a:solidFill>
                <a:cs typeface="+mn-ea"/>
                <a:sym typeface="+mn-lt"/>
              </a:rPr>
              <a:t>5.</a:t>
            </a:r>
            <a:r>
              <a:rPr lang="zh-CN" altLang="en-US" sz="1200" b="1" dirty="0">
                <a:solidFill>
                  <a:schemeClr val="bg1"/>
                </a:solidFill>
                <a:cs typeface="+mn-ea"/>
                <a:sym typeface="+mn-lt"/>
              </a:rPr>
              <a:t>反馈用户</a:t>
            </a:r>
          </a:p>
        </p:txBody>
      </p:sp>
    </p:spTree>
    <p:extLst>
      <p:ext uri="{BB962C8B-B14F-4D97-AF65-F5344CB8AC3E}">
        <p14:creationId xmlns:p14="http://schemas.microsoft.com/office/powerpoint/2010/main" val="390087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circle(in)">
                                      <p:cBhvr>
                                        <p:cTn id="13" dur="20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fade">
                                      <p:cBhvr>
                                        <p:cTn id="18" dur="1000"/>
                                        <p:tgtEl>
                                          <p:spTgt spid="126"/>
                                        </p:tgtEl>
                                      </p:cBhvr>
                                    </p:animEffect>
                                    <p:anim calcmode="lin" valueType="num">
                                      <p:cBhvr>
                                        <p:cTn id="19" dur="1000" fill="hold"/>
                                        <p:tgtEl>
                                          <p:spTgt spid="126"/>
                                        </p:tgtEl>
                                        <p:attrNameLst>
                                          <p:attrName>ppt_x</p:attrName>
                                        </p:attrNameLst>
                                      </p:cBhvr>
                                      <p:tavLst>
                                        <p:tav tm="0">
                                          <p:val>
                                            <p:strVal val="#ppt_x"/>
                                          </p:val>
                                        </p:tav>
                                        <p:tav tm="100000">
                                          <p:val>
                                            <p:strVal val="#ppt_x"/>
                                          </p:val>
                                        </p:tav>
                                      </p:tavLst>
                                    </p:anim>
                                    <p:anim calcmode="lin" valueType="num">
                                      <p:cBhvr>
                                        <p:cTn id="20" dur="1000" fill="hold"/>
                                        <p:tgtEl>
                                          <p:spTgt spid="12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anim calcmode="lin" valueType="num">
                                      <p:cBhvr>
                                        <p:cTn id="29" dur="1000" fill="hold"/>
                                        <p:tgtEl>
                                          <p:spTgt spid="67"/>
                                        </p:tgtEl>
                                        <p:attrNameLst>
                                          <p:attrName>ppt_x</p:attrName>
                                        </p:attrNameLst>
                                      </p:cBhvr>
                                      <p:tavLst>
                                        <p:tav tm="0">
                                          <p:val>
                                            <p:strVal val="#ppt_x"/>
                                          </p:val>
                                        </p:tav>
                                        <p:tav tm="100000">
                                          <p:val>
                                            <p:strVal val="#ppt_x"/>
                                          </p:val>
                                        </p:tav>
                                      </p:tavLst>
                                    </p:anim>
                                    <p:anim calcmode="lin" valueType="num">
                                      <p:cBhvr>
                                        <p:cTn id="30" dur="1000" fill="hold"/>
                                        <p:tgtEl>
                                          <p:spTgt spid="6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1000"/>
                                        <p:tgtEl>
                                          <p:spTgt spid="66"/>
                                        </p:tgtEl>
                                      </p:cBhvr>
                                    </p:animEffect>
                                    <p:anim calcmode="lin" valueType="num">
                                      <p:cBhvr>
                                        <p:cTn id="34" dur="1000" fill="hold"/>
                                        <p:tgtEl>
                                          <p:spTgt spid="66"/>
                                        </p:tgtEl>
                                        <p:attrNameLst>
                                          <p:attrName>ppt_x</p:attrName>
                                        </p:attrNameLst>
                                      </p:cBhvr>
                                      <p:tavLst>
                                        <p:tav tm="0">
                                          <p:val>
                                            <p:strVal val="#ppt_x"/>
                                          </p:val>
                                        </p:tav>
                                        <p:tav tm="100000">
                                          <p:val>
                                            <p:strVal val="#ppt_x"/>
                                          </p:val>
                                        </p:tav>
                                      </p:tavLst>
                                    </p:anim>
                                    <p:anim calcmode="lin" valueType="num">
                                      <p:cBhvr>
                                        <p:cTn id="35" dur="1000" fill="hold"/>
                                        <p:tgtEl>
                                          <p:spTgt spid="6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1000"/>
                                        <p:tgtEl>
                                          <p:spTgt spid="69"/>
                                        </p:tgtEl>
                                      </p:cBhvr>
                                    </p:animEffect>
                                    <p:anim calcmode="lin" valueType="num">
                                      <p:cBhvr>
                                        <p:cTn id="39" dur="1000" fill="hold"/>
                                        <p:tgtEl>
                                          <p:spTgt spid="69"/>
                                        </p:tgtEl>
                                        <p:attrNameLst>
                                          <p:attrName>ppt_x</p:attrName>
                                        </p:attrNameLst>
                                      </p:cBhvr>
                                      <p:tavLst>
                                        <p:tav tm="0">
                                          <p:val>
                                            <p:strVal val="#ppt_x"/>
                                          </p:val>
                                        </p:tav>
                                        <p:tav tm="100000">
                                          <p:val>
                                            <p:strVal val="#ppt_x"/>
                                          </p:val>
                                        </p:tav>
                                      </p:tavLst>
                                    </p:anim>
                                    <p:anim calcmode="lin" valueType="num">
                                      <p:cBhvr>
                                        <p:cTn id="4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1000"/>
                                        <p:tgtEl>
                                          <p:spTgt spid="101"/>
                                        </p:tgtEl>
                                      </p:cBhvr>
                                    </p:animEffect>
                                    <p:anim calcmode="lin" valueType="num">
                                      <p:cBhvr>
                                        <p:cTn id="46" dur="1000" fill="hold"/>
                                        <p:tgtEl>
                                          <p:spTgt spid="101"/>
                                        </p:tgtEl>
                                        <p:attrNameLst>
                                          <p:attrName>ppt_x</p:attrName>
                                        </p:attrNameLst>
                                      </p:cBhvr>
                                      <p:tavLst>
                                        <p:tav tm="0">
                                          <p:val>
                                            <p:strVal val="#ppt_x"/>
                                          </p:val>
                                        </p:tav>
                                        <p:tav tm="100000">
                                          <p:val>
                                            <p:strVal val="#ppt_x"/>
                                          </p:val>
                                        </p:tav>
                                      </p:tavLst>
                                    </p:anim>
                                    <p:anim calcmode="lin" valueType="num">
                                      <p:cBhvr>
                                        <p:cTn id="47" dur="1000" fill="hold"/>
                                        <p:tgtEl>
                                          <p:spTgt spid="10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1000"/>
                                        <p:tgtEl>
                                          <p:spTgt spid="50"/>
                                        </p:tgtEl>
                                      </p:cBhvr>
                                    </p:animEffect>
                                    <p:anim calcmode="lin" valueType="num">
                                      <p:cBhvr>
                                        <p:cTn id="51" dur="1000" fill="hold"/>
                                        <p:tgtEl>
                                          <p:spTgt spid="50"/>
                                        </p:tgtEl>
                                        <p:attrNameLst>
                                          <p:attrName>ppt_x</p:attrName>
                                        </p:attrNameLst>
                                      </p:cBhvr>
                                      <p:tavLst>
                                        <p:tav tm="0">
                                          <p:val>
                                            <p:strVal val="#ppt_x"/>
                                          </p:val>
                                        </p:tav>
                                        <p:tav tm="100000">
                                          <p:val>
                                            <p:strVal val="#ppt_x"/>
                                          </p:val>
                                        </p:tav>
                                      </p:tavLst>
                                    </p:anim>
                                    <p:anim calcmode="lin" valueType="num">
                                      <p:cBhvr>
                                        <p:cTn id="52" dur="1000" fill="hold"/>
                                        <p:tgtEl>
                                          <p:spTgt spid="5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1000"/>
                                        <p:tgtEl>
                                          <p:spTgt spid="116"/>
                                        </p:tgtEl>
                                      </p:cBhvr>
                                    </p:animEffect>
                                    <p:anim calcmode="lin" valueType="num">
                                      <p:cBhvr>
                                        <p:cTn id="56" dur="1000" fill="hold"/>
                                        <p:tgtEl>
                                          <p:spTgt spid="116"/>
                                        </p:tgtEl>
                                        <p:attrNameLst>
                                          <p:attrName>ppt_x</p:attrName>
                                        </p:attrNameLst>
                                      </p:cBhvr>
                                      <p:tavLst>
                                        <p:tav tm="0">
                                          <p:val>
                                            <p:strVal val="#ppt_x"/>
                                          </p:val>
                                        </p:tav>
                                        <p:tav tm="100000">
                                          <p:val>
                                            <p:strVal val="#ppt_x"/>
                                          </p:val>
                                        </p:tav>
                                      </p:tavLst>
                                    </p:anim>
                                    <p:anim calcmode="lin" valueType="num">
                                      <p:cBhvr>
                                        <p:cTn id="57"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59"/>
                                        </p:tgtEl>
                                        <p:attrNameLst>
                                          <p:attrName>style.visibility</p:attrName>
                                        </p:attrNameLst>
                                      </p:cBhvr>
                                      <p:to>
                                        <p:strVal val="visible"/>
                                      </p:to>
                                    </p:set>
                                    <p:anim calcmode="lin" valueType="num">
                                      <p:cBhvr>
                                        <p:cTn id="62" dur="500" fill="hold"/>
                                        <p:tgtEl>
                                          <p:spTgt spid="159"/>
                                        </p:tgtEl>
                                        <p:attrNameLst>
                                          <p:attrName>ppt_w</p:attrName>
                                        </p:attrNameLst>
                                      </p:cBhvr>
                                      <p:tavLst>
                                        <p:tav tm="0">
                                          <p:val>
                                            <p:fltVal val="0"/>
                                          </p:val>
                                        </p:tav>
                                        <p:tav tm="100000">
                                          <p:val>
                                            <p:strVal val="#ppt_w"/>
                                          </p:val>
                                        </p:tav>
                                      </p:tavLst>
                                    </p:anim>
                                    <p:anim calcmode="lin" valueType="num">
                                      <p:cBhvr>
                                        <p:cTn id="63" dur="500" fill="hold"/>
                                        <p:tgtEl>
                                          <p:spTgt spid="159"/>
                                        </p:tgtEl>
                                        <p:attrNameLst>
                                          <p:attrName>ppt_h</p:attrName>
                                        </p:attrNameLst>
                                      </p:cBhvr>
                                      <p:tavLst>
                                        <p:tav tm="0">
                                          <p:val>
                                            <p:fltVal val="0"/>
                                          </p:val>
                                        </p:tav>
                                        <p:tav tm="100000">
                                          <p:val>
                                            <p:strVal val="#ppt_h"/>
                                          </p:val>
                                        </p:tav>
                                      </p:tavLst>
                                    </p:anim>
                                    <p:animEffect transition="in" filter="fade">
                                      <p:cBhvr>
                                        <p:cTn id="64" dur="500"/>
                                        <p:tgtEl>
                                          <p:spTgt spid="159"/>
                                        </p:tgtEl>
                                      </p:cBhvr>
                                    </p:animEffect>
                                  </p:childTnLst>
                                </p:cTn>
                              </p:par>
                              <p:par>
                                <p:cTn id="65" presetID="53" presetClass="entr" presetSubtype="16" fill="hold" nodeType="withEffect">
                                  <p:stCondLst>
                                    <p:cond delay="0"/>
                                  </p:stCondLst>
                                  <p:childTnLst>
                                    <p:set>
                                      <p:cBhvr>
                                        <p:cTn id="66" dur="1" fill="hold">
                                          <p:stCondLst>
                                            <p:cond delay="0"/>
                                          </p:stCondLst>
                                        </p:cTn>
                                        <p:tgtEl>
                                          <p:spTgt spid="1028"/>
                                        </p:tgtEl>
                                        <p:attrNameLst>
                                          <p:attrName>style.visibility</p:attrName>
                                        </p:attrNameLst>
                                      </p:cBhvr>
                                      <p:to>
                                        <p:strVal val="visible"/>
                                      </p:to>
                                    </p:set>
                                    <p:anim calcmode="lin" valueType="num">
                                      <p:cBhvr>
                                        <p:cTn id="67" dur="500" fill="hold"/>
                                        <p:tgtEl>
                                          <p:spTgt spid="1028"/>
                                        </p:tgtEl>
                                        <p:attrNameLst>
                                          <p:attrName>ppt_w</p:attrName>
                                        </p:attrNameLst>
                                      </p:cBhvr>
                                      <p:tavLst>
                                        <p:tav tm="0">
                                          <p:val>
                                            <p:fltVal val="0"/>
                                          </p:val>
                                        </p:tav>
                                        <p:tav tm="100000">
                                          <p:val>
                                            <p:strVal val="#ppt_w"/>
                                          </p:val>
                                        </p:tav>
                                      </p:tavLst>
                                    </p:anim>
                                    <p:anim calcmode="lin" valueType="num">
                                      <p:cBhvr>
                                        <p:cTn id="68" dur="500" fill="hold"/>
                                        <p:tgtEl>
                                          <p:spTgt spid="1028"/>
                                        </p:tgtEl>
                                        <p:attrNameLst>
                                          <p:attrName>ppt_h</p:attrName>
                                        </p:attrNameLst>
                                      </p:cBhvr>
                                      <p:tavLst>
                                        <p:tav tm="0">
                                          <p:val>
                                            <p:fltVal val="0"/>
                                          </p:val>
                                        </p:tav>
                                        <p:tav tm="100000">
                                          <p:val>
                                            <p:strVal val="#ppt_h"/>
                                          </p:val>
                                        </p:tav>
                                      </p:tavLst>
                                    </p:anim>
                                    <p:animEffect transition="in" filter="fade">
                                      <p:cBhvr>
                                        <p:cTn id="6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116" grpId="0"/>
      <p:bldP spid="159" grpId="0"/>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9D5AAFB-128F-4D42-AE08-BA64803950A9}"/>
              </a:ext>
            </a:extLst>
          </p:cNvPr>
          <p:cNvGrpSpPr/>
          <p:nvPr/>
        </p:nvGrpSpPr>
        <p:grpSpPr>
          <a:xfrm>
            <a:off x="531845" y="1520789"/>
            <a:ext cx="11075437" cy="4546448"/>
            <a:chOff x="385083" y="1277044"/>
            <a:chExt cx="11367563" cy="4666366"/>
          </a:xfrm>
        </p:grpSpPr>
        <p:grpSp>
          <p:nvGrpSpPr>
            <p:cNvPr id="3" name="Group 94">
              <a:extLst>
                <a:ext uri="{FF2B5EF4-FFF2-40B4-BE49-F238E27FC236}">
                  <a16:creationId xmlns:a16="http://schemas.microsoft.com/office/drawing/2014/main" id="{019B9693-54C0-4B5B-AC3C-48EF793F3D86}"/>
                </a:ext>
              </a:extLst>
            </p:cNvPr>
            <p:cNvGrpSpPr/>
            <p:nvPr/>
          </p:nvGrpSpPr>
          <p:grpSpPr>
            <a:xfrm>
              <a:off x="2555274" y="1556792"/>
              <a:ext cx="7061201" cy="3544888"/>
              <a:chOff x="2563813" y="2184400"/>
              <a:chExt cx="7061201" cy="3544888"/>
            </a:xfrm>
            <a:solidFill>
              <a:schemeClr val="tx1"/>
            </a:solidFill>
          </p:grpSpPr>
          <p:grpSp>
            <p:nvGrpSpPr>
              <p:cNvPr id="57" name="Group 93">
                <a:extLst>
                  <a:ext uri="{FF2B5EF4-FFF2-40B4-BE49-F238E27FC236}">
                    <a16:creationId xmlns:a16="http://schemas.microsoft.com/office/drawing/2014/main" id="{C17732CE-1B91-4629-AD38-7C5CB0E49775}"/>
                  </a:ext>
                </a:extLst>
              </p:cNvPr>
              <p:cNvGrpSpPr/>
              <p:nvPr/>
            </p:nvGrpSpPr>
            <p:grpSpPr>
              <a:xfrm>
                <a:off x="2563813" y="2184400"/>
                <a:ext cx="7061201" cy="3544888"/>
                <a:chOff x="2563813" y="2184400"/>
                <a:chExt cx="7061201" cy="3544888"/>
              </a:xfrm>
              <a:grpFill/>
            </p:grpSpPr>
            <p:grpSp>
              <p:nvGrpSpPr>
                <p:cNvPr id="59" name="Group 91">
                  <a:extLst>
                    <a:ext uri="{FF2B5EF4-FFF2-40B4-BE49-F238E27FC236}">
                      <a16:creationId xmlns:a16="http://schemas.microsoft.com/office/drawing/2014/main" id="{AD4E8310-8E76-4690-9888-CC4A5CDB7F7C}"/>
                    </a:ext>
                  </a:extLst>
                </p:cNvPr>
                <p:cNvGrpSpPr/>
                <p:nvPr/>
              </p:nvGrpSpPr>
              <p:grpSpPr>
                <a:xfrm>
                  <a:off x="3336926" y="2963863"/>
                  <a:ext cx="5487987" cy="1960562"/>
                  <a:chOff x="3336926" y="2963863"/>
                  <a:chExt cx="5487987" cy="1960562"/>
                </a:xfrm>
                <a:grpFill/>
              </p:grpSpPr>
              <p:sp>
                <p:nvSpPr>
                  <p:cNvPr id="66" name="Rectangle 5">
                    <a:extLst>
                      <a:ext uri="{FF2B5EF4-FFF2-40B4-BE49-F238E27FC236}">
                        <a16:creationId xmlns:a16="http://schemas.microsoft.com/office/drawing/2014/main" id="{8F6FFEC3-6781-4B20-9991-A03A1C7EC557}"/>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7" name="Freeform 6">
                    <a:extLst>
                      <a:ext uri="{FF2B5EF4-FFF2-40B4-BE49-F238E27FC236}">
                        <a16:creationId xmlns:a16="http://schemas.microsoft.com/office/drawing/2014/main" id="{805D5E2D-B2F6-40EB-A799-1C8F5BCA0397}"/>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8" name="Freeform 7">
                    <a:extLst>
                      <a:ext uri="{FF2B5EF4-FFF2-40B4-BE49-F238E27FC236}">
                        <a16:creationId xmlns:a16="http://schemas.microsoft.com/office/drawing/2014/main" id="{32286CF2-61AE-46FE-BA45-050A32D27B63}"/>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70" name="Freeform 9">
                    <a:extLst>
                      <a:ext uri="{FF2B5EF4-FFF2-40B4-BE49-F238E27FC236}">
                        <a16:creationId xmlns:a16="http://schemas.microsoft.com/office/drawing/2014/main" id="{58504280-EC1C-4B0C-9D4C-082B855AD524}"/>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dirty="0">
                      <a:solidFill>
                        <a:schemeClr val="bg1"/>
                      </a:solidFill>
                      <a:cs typeface="+mn-ea"/>
                      <a:sym typeface="+mn-lt"/>
                    </a:endParaRPr>
                  </a:p>
                </p:txBody>
              </p:sp>
            </p:grpSp>
            <p:sp>
              <p:nvSpPr>
                <p:cNvPr id="60" name="Oval 10">
                  <a:extLst>
                    <a:ext uri="{FF2B5EF4-FFF2-40B4-BE49-F238E27FC236}">
                      <a16:creationId xmlns:a16="http://schemas.microsoft.com/office/drawing/2014/main" id="{4E99E7ED-5D3A-4170-A95A-62C2EB43388D}"/>
                    </a:ext>
                  </a:extLst>
                </p:cNvPr>
                <p:cNvSpPr>
                  <a:spLocks noChangeArrowheads="1"/>
                </p:cNvSpPr>
                <p:nvPr/>
              </p:nvSpPr>
              <p:spPr bwMode="auto">
                <a:xfrm>
                  <a:off x="2563813" y="2184400"/>
                  <a:ext cx="1028700" cy="1035050"/>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1" name="Oval 13">
                  <a:extLst>
                    <a:ext uri="{FF2B5EF4-FFF2-40B4-BE49-F238E27FC236}">
                      <a16:creationId xmlns:a16="http://schemas.microsoft.com/office/drawing/2014/main" id="{F8B2C8AC-35FE-445B-A745-F650679EFC0E}"/>
                    </a:ext>
                  </a:extLst>
                </p:cNvPr>
                <p:cNvSpPr>
                  <a:spLocks noChangeArrowheads="1"/>
                </p:cNvSpPr>
                <p:nvPr/>
              </p:nvSpPr>
              <p:spPr bwMode="auto">
                <a:xfrm>
                  <a:off x="2563813" y="4695825"/>
                  <a:ext cx="1028700" cy="1033463"/>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2" name="Oval 16">
                  <a:extLst>
                    <a:ext uri="{FF2B5EF4-FFF2-40B4-BE49-F238E27FC236}">
                      <a16:creationId xmlns:a16="http://schemas.microsoft.com/office/drawing/2014/main" id="{CDC2320B-A535-445C-BE9F-40D2CE01AD2D}"/>
                    </a:ext>
                  </a:extLst>
                </p:cNvPr>
                <p:cNvSpPr>
                  <a:spLocks noChangeArrowheads="1"/>
                </p:cNvSpPr>
                <p:nvPr/>
              </p:nvSpPr>
              <p:spPr bwMode="auto">
                <a:xfrm>
                  <a:off x="3795713" y="3441700"/>
                  <a:ext cx="1028700" cy="1031875"/>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3" name="Oval 19">
                  <a:extLst>
                    <a:ext uri="{FF2B5EF4-FFF2-40B4-BE49-F238E27FC236}">
                      <a16:creationId xmlns:a16="http://schemas.microsoft.com/office/drawing/2014/main" id="{7DF056E3-5156-42EA-BDA9-1ACE1F1E1B9F}"/>
                    </a:ext>
                  </a:extLst>
                </p:cNvPr>
                <p:cNvSpPr>
                  <a:spLocks noChangeArrowheads="1"/>
                </p:cNvSpPr>
                <p:nvPr/>
              </p:nvSpPr>
              <p:spPr bwMode="auto">
                <a:xfrm>
                  <a:off x="7340601" y="3441700"/>
                  <a:ext cx="1028700" cy="1031875"/>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4" name="Oval 22">
                  <a:extLst>
                    <a:ext uri="{FF2B5EF4-FFF2-40B4-BE49-F238E27FC236}">
                      <a16:creationId xmlns:a16="http://schemas.microsoft.com/office/drawing/2014/main" id="{3A6B739D-C532-4F40-9FF5-F3CA478AB0AF}"/>
                    </a:ext>
                  </a:extLst>
                </p:cNvPr>
                <p:cNvSpPr>
                  <a:spLocks noChangeArrowheads="1"/>
                </p:cNvSpPr>
                <p:nvPr/>
              </p:nvSpPr>
              <p:spPr bwMode="auto">
                <a:xfrm>
                  <a:off x="8591551" y="2184400"/>
                  <a:ext cx="1033463" cy="1035050"/>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grpSp>
          <p:sp>
            <p:nvSpPr>
              <p:cNvPr id="58" name="Oval 28">
                <a:extLst>
                  <a:ext uri="{FF2B5EF4-FFF2-40B4-BE49-F238E27FC236}">
                    <a16:creationId xmlns:a16="http://schemas.microsoft.com/office/drawing/2014/main" id="{AE6DCB95-59EC-4F42-9528-22CDFB3ADB3E}"/>
                  </a:ext>
                </a:extLst>
              </p:cNvPr>
              <p:cNvSpPr>
                <a:spLocks noChangeArrowheads="1"/>
              </p:cNvSpPr>
              <p:nvPr/>
            </p:nvSpPr>
            <p:spPr bwMode="auto">
              <a:xfrm>
                <a:off x="5387976" y="3260725"/>
                <a:ext cx="1393825" cy="1392238"/>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endParaRPr lang="en-US" altLang="zh-CN" sz="1100" dirty="0">
                  <a:solidFill>
                    <a:schemeClr val="bg1"/>
                  </a:solidFill>
                  <a:cs typeface="+mn-ea"/>
                  <a:sym typeface="+mn-lt"/>
                </a:endParaRPr>
              </a:p>
              <a:p>
                <a:pPr algn="ctr"/>
                <a:endParaRPr lang="en-US" altLang="zh-CN" sz="1100" dirty="0">
                  <a:solidFill>
                    <a:schemeClr val="bg1"/>
                  </a:solidFill>
                  <a:cs typeface="+mn-ea"/>
                  <a:sym typeface="+mn-lt"/>
                </a:endParaRPr>
              </a:p>
            </p:txBody>
          </p:sp>
        </p:grpSp>
        <p:sp>
          <p:nvSpPr>
            <p:cNvPr id="4" name="TextBox 6">
              <a:extLst>
                <a:ext uri="{FF2B5EF4-FFF2-40B4-BE49-F238E27FC236}">
                  <a16:creationId xmlns:a16="http://schemas.microsoft.com/office/drawing/2014/main" id="{ACAC5B0D-7B6F-40DE-A2CB-FCD918E8F20C}"/>
                </a:ext>
              </a:extLst>
            </p:cNvPr>
            <p:cNvSpPr txBox="1"/>
            <p:nvPr/>
          </p:nvSpPr>
          <p:spPr>
            <a:xfrm>
              <a:off x="385083" y="2818610"/>
              <a:ext cx="194677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b="1" dirty="0">
                  <a:solidFill>
                    <a:schemeClr val="bg1"/>
                  </a:solidFill>
                  <a:cs typeface="+mn-ea"/>
                  <a:sym typeface="+mn-lt"/>
                </a:rPr>
                <a:t>医疗数据多维度计分分析</a:t>
              </a:r>
              <a:endParaRPr lang="en-US" b="1" dirty="0">
                <a:solidFill>
                  <a:schemeClr val="bg1"/>
                </a:solidFill>
                <a:cs typeface="+mn-ea"/>
                <a:sym typeface="+mn-lt"/>
              </a:endParaRPr>
            </a:p>
          </p:txBody>
        </p:sp>
        <p:sp>
          <p:nvSpPr>
            <p:cNvPr id="5" name="Rectangle 1">
              <a:extLst>
                <a:ext uri="{FF2B5EF4-FFF2-40B4-BE49-F238E27FC236}">
                  <a16:creationId xmlns:a16="http://schemas.microsoft.com/office/drawing/2014/main" id="{623A2E87-0FD3-4405-A3A7-8693F7EB6B83}"/>
                </a:ext>
              </a:extLst>
            </p:cNvPr>
            <p:cNvSpPr/>
            <p:nvPr/>
          </p:nvSpPr>
          <p:spPr>
            <a:xfrm>
              <a:off x="639042" y="3151993"/>
              <a:ext cx="1782584" cy="769441"/>
            </a:xfrm>
            <a:prstGeom prst="rect">
              <a:avLst/>
            </a:prstGeom>
          </p:spPr>
          <p:txBody>
            <a:bodyPr wrap="square">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r>
                <a:rPr lang="zh-CN" altLang="zh-CN" sz="800" dirty="0">
                  <a:solidFill>
                    <a:schemeClr val="bg1"/>
                  </a:solidFill>
                </a:rPr>
                <a:t>向用户收集患者信息，进行语言云词性预分析，然后进行医学关键词筛选，减负载筛选（筛选方式由患者的各种信息种类进行对应筛选），然后进行医疗症状疾病匹配，进行多角度匹配，按照计分制进行排序，分值最高者为准诊疗结果。</a:t>
              </a:r>
            </a:p>
          </p:txBody>
        </p:sp>
        <p:sp>
          <p:nvSpPr>
            <p:cNvPr id="6" name="TextBox 8">
              <a:extLst>
                <a:ext uri="{FF2B5EF4-FFF2-40B4-BE49-F238E27FC236}">
                  <a16:creationId xmlns:a16="http://schemas.microsoft.com/office/drawing/2014/main" id="{D2D89F95-B073-47BF-80B5-9F11563CB6B3}"/>
                </a:ext>
              </a:extLst>
            </p:cNvPr>
            <p:cNvSpPr txBox="1"/>
            <p:nvPr/>
          </p:nvSpPr>
          <p:spPr>
            <a:xfrm>
              <a:off x="3878005" y="1277044"/>
              <a:ext cx="1931480"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zh-CN" b="1" dirty="0">
                  <a:solidFill>
                    <a:schemeClr val="bg1"/>
                  </a:solidFill>
                </a:rPr>
                <a:t>对话式人工智能交互</a:t>
              </a:r>
              <a:endParaRPr lang="en-US" sz="2133" b="1" dirty="0">
                <a:solidFill>
                  <a:schemeClr val="bg1"/>
                </a:solidFill>
                <a:cs typeface="+mn-ea"/>
                <a:sym typeface="+mn-lt"/>
              </a:endParaRPr>
            </a:p>
          </p:txBody>
        </p:sp>
        <p:sp>
          <p:nvSpPr>
            <p:cNvPr id="7" name="Rectangle 9">
              <a:extLst>
                <a:ext uri="{FF2B5EF4-FFF2-40B4-BE49-F238E27FC236}">
                  <a16:creationId xmlns:a16="http://schemas.microsoft.com/office/drawing/2014/main" id="{CF306794-C8C2-4B3D-A2F7-C5A500627DBD}"/>
                </a:ext>
              </a:extLst>
            </p:cNvPr>
            <p:cNvSpPr/>
            <p:nvPr/>
          </p:nvSpPr>
          <p:spPr>
            <a:xfrm>
              <a:off x="3788237" y="1610427"/>
              <a:ext cx="2021247" cy="769441"/>
            </a:xfrm>
            <a:prstGeom prst="rect">
              <a:avLst/>
            </a:prstGeom>
          </p:spPr>
          <p:txBody>
            <a:bodyPr wrap="square">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zh-CN" sz="800" dirty="0">
                  <a:solidFill>
                    <a:schemeClr val="bg1"/>
                  </a:solidFill>
                </a:rPr>
                <a:t>对话式交互，顾名思义，就是像两个人对话一样的交互方式。可以是文字的，也可以是语音的。我们每天都用的微信，你说一句，我说一句，就是典型的对话式交互。</a:t>
              </a:r>
              <a:endParaRPr lang="id-ID" sz="800" dirty="0">
                <a:solidFill>
                  <a:schemeClr val="bg1"/>
                </a:solidFill>
                <a:cs typeface="+mn-ea"/>
                <a:sym typeface="+mn-lt"/>
              </a:endParaRPr>
            </a:p>
          </p:txBody>
        </p:sp>
        <p:sp>
          <p:nvSpPr>
            <p:cNvPr id="8" name="TextBox 10">
              <a:extLst>
                <a:ext uri="{FF2B5EF4-FFF2-40B4-BE49-F238E27FC236}">
                  <a16:creationId xmlns:a16="http://schemas.microsoft.com/office/drawing/2014/main" id="{CE33155D-CF20-44B1-B534-49B890F3DDAD}"/>
                </a:ext>
              </a:extLst>
            </p:cNvPr>
            <p:cNvSpPr txBox="1"/>
            <p:nvPr/>
          </p:nvSpPr>
          <p:spPr>
            <a:xfrm>
              <a:off x="6703247" y="1277044"/>
              <a:ext cx="201946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zh-CN" b="1" dirty="0">
                  <a:solidFill>
                    <a:schemeClr val="bg1"/>
                  </a:solidFill>
                </a:rPr>
                <a:t>第三方高智能度聊天机器人</a:t>
              </a:r>
              <a:endParaRPr lang="en-US" sz="2133" b="1" dirty="0">
                <a:solidFill>
                  <a:schemeClr val="bg1"/>
                </a:solidFill>
                <a:cs typeface="+mn-ea"/>
                <a:sym typeface="+mn-lt"/>
              </a:endParaRPr>
            </a:p>
          </p:txBody>
        </p:sp>
        <p:sp>
          <p:nvSpPr>
            <p:cNvPr id="9" name="Rectangle 11">
              <a:extLst>
                <a:ext uri="{FF2B5EF4-FFF2-40B4-BE49-F238E27FC236}">
                  <a16:creationId xmlns:a16="http://schemas.microsoft.com/office/drawing/2014/main" id="{16D83A78-9F8A-4BC8-ABB7-368989E806A4}"/>
                </a:ext>
              </a:extLst>
            </p:cNvPr>
            <p:cNvSpPr/>
            <p:nvPr/>
          </p:nvSpPr>
          <p:spPr>
            <a:xfrm>
              <a:off x="6613479" y="1610427"/>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zh-CN" sz="800" dirty="0">
                  <a:solidFill>
                    <a:schemeClr val="bg1"/>
                  </a:solidFill>
                </a:rPr>
                <a:t>调用图灵机器人</a:t>
              </a:r>
              <a:r>
                <a:rPr lang="en-US" altLang="zh-CN" sz="800" dirty="0" err="1">
                  <a:solidFill>
                    <a:schemeClr val="bg1"/>
                  </a:solidFill>
                </a:rPr>
                <a:t>api</a:t>
              </a:r>
              <a:r>
                <a:rPr lang="zh-CN" altLang="zh-CN" sz="800" dirty="0">
                  <a:solidFill>
                    <a:schemeClr val="bg1"/>
                  </a:solidFill>
                </a:rPr>
                <a:t>接口</a:t>
              </a:r>
              <a:endParaRPr lang="id-ID" sz="800" dirty="0">
                <a:solidFill>
                  <a:schemeClr val="bg1"/>
                </a:solidFill>
                <a:cs typeface="+mn-ea"/>
                <a:sym typeface="+mn-lt"/>
              </a:endParaRPr>
            </a:p>
          </p:txBody>
        </p:sp>
        <p:sp>
          <p:nvSpPr>
            <p:cNvPr id="10" name="TextBox 12">
              <a:extLst>
                <a:ext uri="{FF2B5EF4-FFF2-40B4-BE49-F238E27FC236}">
                  <a16:creationId xmlns:a16="http://schemas.microsoft.com/office/drawing/2014/main" id="{9FAAA87F-4FB5-47E6-823C-BB5444AAA52B}"/>
                </a:ext>
              </a:extLst>
            </p:cNvPr>
            <p:cNvSpPr txBox="1"/>
            <p:nvPr/>
          </p:nvSpPr>
          <p:spPr>
            <a:xfrm>
              <a:off x="9860141" y="2818610"/>
              <a:ext cx="189250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zh-CN" b="1" dirty="0">
                  <a:solidFill>
                    <a:schemeClr val="bg1"/>
                  </a:solidFill>
                </a:rPr>
                <a:t>自然语言处理</a:t>
              </a:r>
              <a:endParaRPr lang="en-US" sz="2133" b="1" dirty="0">
                <a:solidFill>
                  <a:schemeClr val="bg1"/>
                </a:solidFill>
                <a:cs typeface="+mn-ea"/>
                <a:sym typeface="+mn-lt"/>
              </a:endParaRPr>
            </a:p>
          </p:txBody>
        </p:sp>
        <p:sp>
          <p:nvSpPr>
            <p:cNvPr id="11" name="Rectangle 13">
              <a:extLst>
                <a:ext uri="{FF2B5EF4-FFF2-40B4-BE49-F238E27FC236}">
                  <a16:creationId xmlns:a16="http://schemas.microsoft.com/office/drawing/2014/main" id="{DBF963B2-14C9-48F2-AD7D-8EF0B14CEBF4}"/>
                </a:ext>
              </a:extLst>
            </p:cNvPr>
            <p:cNvSpPr/>
            <p:nvPr/>
          </p:nvSpPr>
          <p:spPr>
            <a:xfrm>
              <a:off x="9770373" y="3151993"/>
              <a:ext cx="1782584" cy="769441"/>
            </a:xfrm>
            <a:prstGeom prst="rect">
              <a:avLst/>
            </a:prstGeom>
          </p:spPr>
          <p:txBody>
            <a:bodyPr wrap="square">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en-US" altLang="zh-CN" sz="800" dirty="0">
                  <a:solidFill>
                    <a:schemeClr val="bg1"/>
                  </a:solidFill>
                </a:rPr>
                <a:t>(N LP , Natural Language Processing)</a:t>
              </a:r>
              <a:r>
                <a:rPr lang="zh-CN" altLang="zh-CN" sz="800" dirty="0">
                  <a:solidFill>
                    <a:schemeClr val="bg1"/>
                  </a:solidFill>
                </a:rPr>
                <a:t>是使用自然语言同计算机进行通讯的技术</a:t>
              </a:r>
              <a:r>
                <a:rPr lang="en-US" altLang="zh-CN" sz="800" dirty="0">
                  <a:solidFill>
                    <a:schemeClr val="bg1"/>
                  </a:solidFill>
                </a:rPr>
                <a:t>, </a:t>
              </a:r>
              <a:r>
                <a:rPr lang="zh-CN" altLang="zh-CN" sz="800" dirty="0">
                  <a:solidFill>
                    <a:schemeClr val="bg1"/>
                  </a:solidFill>
                </a:rPr>
                <a:t>因为处理自然语言的关键是要让计算机</a:t>
              </a:r>
              <a:r>
                <a:rPr lang="en-US" altLang="zh-CN" sz="800" dirty="0">
                  <a:solidFill>
                    <a:schemeClr val="bg1"/>
                  </a:solidFill>
                </a:rPr>
                <a:t>“</a:t>
              </a:r>
              <a:r>
                <a:rPr lang="zh-CN" altLang="zh-CN" sz="800" dirty="0">
                  <a:solidFill>
                    <a:schemeClr val="bg1"/>
                  </a:solidFill>
                </a:rPr>
                <a:t>理解</a:t>
              </a:r>
              <a:r>
                <a:rPr lang="en-US" altLang="zh-CN" sz="800" dirty="0">
                  <a:solidFill>
                    <a:schemeClr val="bg1"/>
                  </a:solidFill>
                </a:rPr>
                <a:t>”</a:t>
              </a:r>
              <a:r>
                <a:rPr lang="zh-CN" altLang="zh-CN" sz="800" dirty="0">
                  <a:solidFill>
                    <a:schemeClr val="bg1"/>
                  </a:solidFill>
                </a:rPr>
                <a:t>自然语言</a:t>
              </a:r>
              <a:r>
                <a:rPr lang="en-US" altLang="zh-CN" sz="800" dirty="0">
                  <a:solidFill>
                    <a:schemeClr val="bg1"/>
                  </a:solidFill>
                </a:rPr>
                <a:t>,</a:t>
              </a:r>
              <a:r>
                <a:rPr lang="zh-CN" altLang="zh-CN" sz="800" dirty="0">
                  <a:solidFill>
                    <a:schemeClr val="bg1"/>
                  </a:solidFill>
                </a:rPr>
                <a:t>所以自然语言处理又叫做自然语言理解</a:t>
              </a:r>
              <a:r>
                <a:rPr lang="en-US" altLang="zh-CN" sz="800" dirty="0">
                  <a:solidFill>
                    <a:schemeClr val="bg1"/>
                  </a:solidFill>
                </a:rPr>
                <a:t>(NLU ,Natural Language Understanding), </a:t>
              </a:r>
              <a:r>
                <a:rPr lang="zh-CN" altLang="zh-CN" sz="800" dirty="0">
                  <a:solidFill>
                    <a:schemeClr val="bg1"/>
                  </a:solidFill>
                </a:rPr>
                <a:t>也称为计算语言学</a:t>
              </a:r>
              <a:r>
                <a:rPr lang="en-US" altLang="zh-CN" sz="800" dirty="0">
                  <a:solidFill>
                    <a:schemeClr val="bg1"/>
                  </a:solidFill>
                </a:rPr>
                <a:t>(Computational Ling </a:t>
              </a:r>
              <a:r>
                <a:rPr lang="en-US" altLang="zh-CN" sz="800" dirty="0" err="1">
                  <a:solidFill>
                    <a:schemeClr val="bg1"/>
                  </a:solidFill>
                </a:rPr>
                <a:t>uistics</a:t>
              </a:r>
              <a:r>
                <a:rPr lang="en-US" altLang="zh-CN" sz="800" dirty="0">
                  <a:solidFill>
                    <a:schemeClr val="bg1"/>
                  </a:solidFill>
                </a:rPr>
                <a:t>)</a:t>
              </a:r>
              <a:r>
                <a:rPr lang="zh-CN" altLang="zh-CN" sz="800" dirty="0">
                  <a:solidFill>
                    <a:schemeClr val="bg1"/>
                  </a:solidFill>
                </a:rPr>
                <a:t>。</a:t>
              </a:r>
              <a:endParaRPr lang="id-ID" sz="800" dirty="0">
                <a:solidFill>
                  <a:schemeClr val="bg1"/>
                </a:solidFill>
                <a:cs typeface="+mn-ea"/>
                <a:sym typeface="+mn-lt"/>
              </a:endParaRPr>
            </a:p>
          </p:txBody>
        </p:sp>
        <p:sp>
          <p:nvSpPr>
            <p:cNvPr id="12" name="TextBox 14">
              <a:extLst>
                <a:ext uri="{FF2B5EF4-FFF2-40B4-BE49-F238E27FC236}">
                  <a16:creationId xmlns:a16="http://schemas.microsoft.com/office/drawing/2014/main" id="{EC2C0D92-57C9-4352-8E5D-53DBDE856DFD}"/>
                </a:ext>
              </a:extLst>
            </p:cNvPr>
            <p:cNvSpPr txBox="1"/>
            <p:nvPr/>
          </p:nvSpPr>
          <p:spPr>
            <a:xfrm>
              <a:off x="4153194" y="4908384"/>
              <a:ext cx="1988243"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zh-CN" b="1" dirty="0">
                  <a:solidFill>
                    <a:schemeClr val="bg1"/>
                  </a:solidFill>
                </a:rPr>
                <a:t>医疗全面数据库</a:t>
              </a:r>
              <a:endParaRPr lang="en-US" sz="2133" b="1" dirty="0">
                <a:solidFill>
                  <a:schemeClr val="bg1"/>
                </a:solidFill>
                <a:cs typeface="+mn-ea"/>
                <a:sym typeface="+mn-lt"/>
              </a:endParaRPr>
            </a:p>
          </p:txBody>
        </p:sp>
        <p:sp>
          <p:nvSpPr>
            <p:cNvPr id="13" name="Rectangle 15">
              <a:extLst>
                <a:ext uri="{FF2B5EF4-FFF2-40B4-BE49-F238E27FC236}">
                  <a16:creationId xmlns:a16="http://schemas.microsoft.com/office/drawing/2014/main" id="{B1EAF889-DBF0-4FC0-8A36-4FDE5B67DA97}"/>
                </a:ext>
              </a:extLst>
            </p:cNvPr>
            <p:cNvSpPr/>
            <p:nvPr/>
          </p:nvSpPr>
          <p:spPr>
            <a:xfrm>
              <a:off x="4311784" y="5173969"/>
              <a:ext cx="1782584" cy="769441"/>
            </a:xfrm>
            <a:prstGeom prst="rect">
              <a:avLst/>
            </a:prstGeom>
          </p:spPr>
          <p:txBody>
            <a:bodyPr wrap="square">
              <a:norm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r>
                <a:rPr lang="zh-CN" altLang="zh-CN" sz="800" dirty="0">
                  <a:solidFill>
                    <a:schemeClr val="bg1"/>
                  </a:solidFill>
                </a:rPr>
                <a:t>由症状疾病百科提供，具有</a:t>
              </a:r>
              <a:r>
                <a:rPr lang="en-US" altLang="zh-CN" sz="800" dirty="0">
                  <a:solidFill>
                    <a:schemeClr val="bg1"/>
                  </a:solidFill>
                </a:rPr>
                <a:t>2000</a:t>
              </a:r>
              <a:r>
                <a:rPr lang="zh-CN" altLang="zh-CN" sz="800" dirty="0">
                  <a:solidFill>
                    <a:schemeClr val="bg1"/>
                  </a:solidFill>
                </a:rPr>
                <a:t>个·疾病案例，</a:t>
              </a:r>
              <a:r>
                <a:rPr lang="en-US" altLang="zh-CN" sz="800" dirty="0">
                  <a:solidFill>
                    <a:schemeClr val="bg1"/>
                  </a:solidFill>
                </a:rPr>
                <a:t>2000</a:t>
              </a:r>
              <a:r>
                <a:rPr lang="zh-CN" altLang="zh-CN" sz="800" dirty="0">
                  <a:solidFill>
                    <a:schemeClr val="bg1"/>
                  </a:solidFill>
                </a:rPr>
                <a:t>个临床症状，上万中疾病，症状并发数据等，每种疾病具有对应的简介、起因，早晚期症状，应对策略等全面数据。</a:t>
              </a:r>
            </a:p>
          </p:txBody>
        </p:sp>
        <p:grpSp>
          <p:nvGrpSpPr>
            <p:cNvPr id="16" name="Group 37">
              <a:extLst>
                <a:ext uri="{FF2B5EF4-FFF2-40B4-BE49-F238E27FC236}">
                  <a16:creationId xmlns:a16="http://schemas.microsoft.com/office/drawing/2014/main" id="{0B4DC308-66B7-4F37-A2D7-AC07A8048CCF}"/>
                </a:ext>
              </a:extLst>
            </p:cNvPr>
            <p:cNvGrpSpPr/>
            <p:nvPr/>
          </p:nvGrpSpPr>
          <p:grpSpPr>
            <a:xfrm>
              <a:off x="2363094" y="2554875"/>
              <a:ext cx="407231" cy="432215"/>
              <a:chOff x="2371633" y="3182483"/>
              <a:chExt cx="407231" cy="432215"/>
            </a:xfrm>
            <a:solidFill>
              <a:schemeClr val="tx1"/>
            </a:solidFill>
          </p:grpSpPr>
          <p:cxnSp>
            <p:nvCxnSpPr>
              <p:cNvPr id="54" name="Straight Connector 7">
                <a:extLst>
                  <a:ext uri="{FF2B5EF4-FFF2-40B4-BE49-F238E27FC236}">
                    <a16:creationId xmlns:a16="http://schemas.microsoft.com/office/drawing/2014/main" id="{1CCF9853-78BA-4D43-998C-A516F4F5C65B}"/>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35">
                <a:extLst>
                  <a:ext uri="{FF2B5EF4-FFF2-40B4-BE49-F238E27FC236}">
                    <a16:creationId xmlns:a16="http://schemas.microsoft.com/office/drawing/2014/main" id="{B5B5130E-9DC8-4419-A561-1E67086B77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6" name="Oval 36">
                <a:extLst>
                  <a:ext uri="{FF2B5EF4-FFF2-40B4-BE49-F238E27FC236}">
                    <a16:creationId xmlns:a16="http://schemas.microsoft.com/office/drawing/2014/main" id="{E2022453-3DCA-41D6-8E0D-7A3A79938746}"/>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dirty="0">
                  <a:solidFill>
                    <a:schemeClr val="bg1"/>
                  </a:solidFill>
                  <a:cs typeface="+mn-ea"/>
                  <a:sym typeface="+mn-lt"/>
                </a:endParaRPr>
              </a:p>
            </p:txBody>
          </p:sp>
        </p:grpSp>
        <p:grpSp>
          <p:nvGrpSpPr>
            <p:cNvPr id="17" name="Group 38">
              <a:extLst>
                <a:ext uri="{FF2B5EF4-FFF2-40B4-BE49-F238E27FC236}">
                  <a16:creationId xmlns:a16="http://schemas.microsoft.com/office/drawing/2014/main" id="{AC074497-77CE-41B5-9C2B-54F06378E330}"/>
                </a:ext>
              </a:extLst>
            </p:cNvPr>
            <p:cNvGrpSpPr/>
            <p:nvPr/>
          </p:nvGrpSpPr>
          <p:grpSpPr>
            <a:xfrm flipH="1">
              <a:off x="9461310" y="2464934"/>
              <a:ext cx="407231" cy="432215"/>
              <a:chOff x="2371633" y="3182483"/>
              <a:chExt cx="407231" cy="432215"/>
            </a:xfrm>
            <a:solidFill>
              <a:schemeClr val="tx1"/>
            </a:solidFill>
          </p:grpSpPr>
          <p:cxnSp>
            <p:nvCxnSpPr>
              <p:cNvPr id="51" name="Straight Connector 39">
                <a:extLst>
                  <a:ext uri="{FF2B5EF4-FFF2-40B4-BE49-F238E27FC236}">
                    <a16:creationId xmlns:a16="http://schemas.microsoft.com/office/drawing/2014/main" id="{8EA6EC72-6871-4A22-BAE6-D2094257073C}"/>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0">
                <a:extLst>
                  <a:ext uri="{FF2B5EF4-FFF2-40B4-BE49-F238E27FC236}">
                    <a16:creationId xmlns:a16="http://schemas.microsoft.com/office/drawing/2014/main" id="{AAC339F5-A21D-478D-9033-A875E00627A8}"/>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3" name="Oval 41">
                <a:extLst>
                  <a:ext uri="{FF2B5EF4-FFF2-40B4-BE49-F238E27FC236}">
                    <a16:creationId xmlns:a16="http://schemas.microsoft.com/office/drawing/2014/main" id="{33FE460E-81B5-437F-BEB4-82EB5F7A5771}"/>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18" name="Group 44">
              <a:extLst>
                <a:ext uri="{FF2B5EF4-FFF2-40B4-BE49-F238E27FC236}">
                  <a16:creationId xmlns:a16="http://schemas.microsoft.com/office/drawing/2014/main" id="{5A1941FC-7F5A-4882-A1E2-16B1D6ED230F}"/>
                </a:ext>
              </a:extLst>
            </p:cNvPr>
            <p:cNvGrpSpPr/>
            <p:nvPr/>
          </p:nvGrpSpPr>
          <p:grpSpPr>
            <a:xfrm>
              <a:off x="3522881" y="4866989"/>
              <a:ext cx="641856" cy="363365"/>
              <a:chOff x="3531420" y="5494597"/>
              <a:chExt cx="641856" cy="363365"/>
            </a:xfrm>
            <a:solidFill>
              <a:schemeClr val="tx1"/>
            </a:solidFill>
          </p:grpSpPr>
          <p:cxnSp>
            <p:nvCxnSpPr>
              <p:cNvPr id="48" name="Straight Connector 34">
                <a:extLst>
                  <a:ext uri="{FF2B5EF4-FFF2-40B4-BE49-F238E27FC236}">
                    <a16:creationId xmlns:a16="http://schemas.microsoft.com/office/drawing/2014/main" id="{BA8786D9-AACA-4529-A609-E1AC84FCEE80}"/>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2">
                <a:extLst>
                  <a:ext uri="{FF2B5EF4-FFF2-40B4-BE49-F238E27FC236}">
                    <a16:creationId xmlns:a16="http://schemas.microsoft.com/office/drawing/2014/main" id="{95D890BC-204A-4CAF-855B-ED15E8A864C0}"/>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0" name="Oval 43">
                <a:extLst>
                  <a:ext uri="{FF2B5EF4-FFF2-40B4-BE49-F238E27FC236}">
                    <a16:creationId xmlns:a16="http://schemas.microsoft.com/office/drawing/2014/main" id="{74355522-E052-40D1-9BCC-6496C947097C}"/>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20" name="Group 55">
              <a:extLst>
                <a:ext uri="{FF2B5EF4-FFF2-40B4-BE49-F238E27FC236}">
                  <a16:creationId xmlns:a16="http://schemas.microsoft.com/office/drawing/2014/main" id="{DB19A2D7-53A4-4CBC-A626-49E51035E030}"/>
                </a:ext>
              </a:extLst>
            </p:cNvPr>
            <p:cNvGrpSpPr/>
            <p:nvPr/>
          </p:nvGrpSpPr>
          <p:grpSpPr>
            <a:xfrm>
              <a:off x="4287358" y="2316602"/>
              <a:ext cx="197232" cy="435801"/>
              <a:chOff x="4295897" y="2944210"/>
              <a:chExt cx="197232" cy="435801"/>
            </a:xfrm>
            <a:solidFill>
              <a:schemeClr val="tx1"/>
            </a:solidFill>
          </p:grpSpPr>
          <p:cxnSp>
            <p:nvCxnSpPr>
              <p:cNvPr id="42" name="Straight Connector 26">
                <a:extLst>
                  <a:ext uri="{FF2B5EF4-FFF2-40B4-BE49-F238E27FC236}">
                    <a16:creationId xmlns:a16="http://schemas.microsoft.com/office/drawing/2014/main" id="{8981BF20-3495-4DD9-85F7-0222F9A733CC}"/>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3">
                <a:extLst>
                  <a:ext uri="{FF2B5EF4-FFF2-40B4-BE49-F238E27FC236}">
                    <a16:creationId xmlns:a16="http://schemas.microsoft.com/office/drawing/2014/main" id="{D38BE7FF-FCDF-47C7-B0C1-9AACA98D444A}"/>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44" name="Oval 54">
                <a:extLst>
                  <a:ext uri="{FF2B5EF4-FFF2-40B4-BE49-F238E27FC236}">
                    <a16:creationId xmlns:a16="http://schemas.microsoft.com/office/drawing/2014/main" id="{C49C280E-4302-46D7-8769-EE0AF8BBC4A1}"/>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21" name="Group 56">
              <a:extLst>
                <a:ext uri="{FF2B5EF4-FFF2-40B4-BE49-F238E27FC236}">
                  <a16:creationId xmlns:a16="http://schemas.microsoft.com/office/drawing/2014/main" id="{9A7C7EB0-068E-413F-B03B-B473B3BFFDAB}"/>
                </a:ext>
              </a:extLst>
            </p:cNvPr>
            <p:cNvGrpSpPr/>
            <p:nvPr/>
          </p:nvGrpSpPr>
          <p:grpSpPr>
            <a:xfrm flipH="1">
              <a:off x="7607602" y="2304576"/>
              <a:ext cx="197232" cy="435801"/>
              <a:chOff x="4295897" y="2944210"/>
              <a:chExt cx="197232" cy="435801"/>
            </a:xfrm>
            <a:solidFill>
              <a:schemeClr val="tx1"/>
            </a:solidFill>
          </p:grpSpPr>
          <p:cxnSp>
            <p:nvCxnSpPr>
              <p:cNvPr id="39" name="Straight Connector 57">
                <a:extLst>
                  <a:ext uri="{FF2B5EF4-FFF2-40B4-BE49-F238E27FC236}">
                    <a16:creationId xmlns:a16="http://schemas.microsoft.com/office/drawing/2014/main" id="{7CDCA929-8565-4294-A2A5-894E987FEC26}"/>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Oval 58">
                <a:extLst>
                  <a:ext uri="{FF2B5EF4-FFF2-40B4-BE49-F238E27FC236}">
                    <a16:creationId xmlns:a16="http://schemas.microsoft.com/office/drawing/2014/main" id="{03386627-1FD9-418D-AACF-10D4B517FC87}"/>
                  </a:ext>
                </a:extLst>
              </p:cNvPr>
              <p:cNvSpPr/>
              <p:nvPr/>
            </p:nvSpPr>
            <p:spPr>
              <a:xfrm>
                <a:off x="4295897" y="3290070"/>
                <a:ext cx="89940"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dirty="0">
                  <a:solidFill>
                    <a:schemeClr val="bg1"/>
                  </a:solidFill>
                  <a:cs typeface="+mn-ea"/>
                  <a:sym typeface="+mn-lt"/>
                </a:endParaRPr>
              </a:p>
            </p:txBody>
          </p:sp>
          <p:sp>
            <p:nvSpPr>
              <p:cNvPr id="41" name="Oval 59">
                <a:extLst>
                  <a:ext uri="{FF2B5EF4-FFF2-40B4-BE49-F238E27FC236}">
                    <a16:creationId xmlns:a16="http://schemas.microsoft.com/office/drawing/2014/main" id="{DD5C6B8F-4E0C-459C-B2DB-AC2C191865A5}"/>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sp>
          <p:nvSpPr>
            <p:cNvPr id="22" name="Oval 11">
              <a:extLst>
                <a:ext uri="{FF2B5EF4-FFF2-40B4-BE49-F238E27FC236}">
                  <a16:creationId xmlns:a16="http://schemas.microsoft.com/office/drawing/2014/main" id="{725B1F33-D19E-459D-A442-8E0BF73AF63A}"/>
                </a:ext>
              </a:extLst>
            </p:cNvPr>
            <p:cNvSpPr>
              <a:spLocks noChangeArrowheads="1"/>
            </p:cNvSpPr>
            <p:nvPr/>
          </p:nvSpPr>
          <p:spPr bwMode="auto">
            <a:xfrm>
              <a:off x="2690212" y="1696492"/>
              <a:ext cx="758825" cy="757238"/>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solidFill>
                <a:cs typeface="+mn-ea"/>
                <a:sym typeface="+mn-lt"/>
              </a:endParaRPr>
            </a:p>
          </p:txBody>
        </p:sp>
        <p:sp>
          <p:nvSpPr>
            <p:cNvPr id="23" name="Oval 14">
              <a:extLst>
                <a:ext uri="{FF2B5EF4-FFF2-40B4-BE49-F238E27FC236}">
                  <a16:creationId xmlns:a16="http://schemas.microsoft.com/office/drawing/2014/main" id="{3AF9EE6F-4B77-441F-A461-128406C432F0}"/>
                </a:ext>
              </a:extLst>
            </p:cNvPr>
            <p:cNvSpPr>
              <a:spLocks noChangeArrowheads="1"/>
            </p:cNvSpPr>
            <p:nvPr/>
          </p:nvSpPr>
          <p:spPr bwMode="auto">
            <a:xfrm>
              <a:off x="2690212" y="4203155"/>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4" name="Oval 17">
              <a:extLst>
                <a:ext uri="{FF2B5EF4-FFF2-40B4-BE49-F238E27FC236}">
                  <a16:creationId xmlns:a16="http://schemas.microsoft.com/office/drawing/2014/main" id="{AF8735C7-B620-4F8D-B1CE-34B82F0693C8}"/>
                </a:ext>
              </a:extLst>
            </p:cNvPr>
            <p:cNvSpPr>
              <a:spLocks noChangeArrowheads="1"/>
            </p:cNvSpPr>
            <p:nvPr/>
          </p:nvSpPr>
          <p:spPr bwMode="auto">
            <a:xfrm>
              <a:off x="3922112" y="2949030"/>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5" name="Oval 20">
              <a:extLst>
                <a:ext uri="{FF2B5EF4-FFF2-40B4-BE49-F238E27FC236}">
                  <a16:creationId xmlns:a16="http://schemas.microsoft.com/office/drawing/2014/main" id="{21689B90-C4DB-4E43-B124-055915E2A60C}"/>
                </a:ext>
              </a:extLst>
            </p:cNvPr>
            <p:cNvSpPr>
              <a:spLocks noChangeArrowheads="1"/>
            </p:cNvSpPr>
            <p:nvPr/>
          </p:nvSpPr>
          <p:spPr bwMode="auto">
            <a:xfrm>
              <a:off x="7466999" y="2949030"/>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6" name="Oval 23">
              <a:extLst>
                <a:ext uri="{FF2B5EF4-FFF2-40B4-BE49-F238E27FC236}">
                  <a16:creationId xmlns:a16="http://schemas.microsoft.com/office/drawing/2014/main" id="{413303D5-112F-48FB-A97C-1487E53A99A0}"/>
                </a:ext>
              </a:extLst>
            </p:cNvPr>
            <p:cNvSpPr>
              <a:spLocks noChangeArrowheads="1"/>
            </p:cNvSpPr>
            <p:nvPr/>
          </p:nvSpPr>
          <p:spPr bwMode="auto">
            <a:xfrm>
              <a:off x="8722712" y="1696492"/>
              <a:ext cx="754063" cy="757238"/>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9" name="Freeform 31">
              <a:extLst>
                <a:ext uri="{FF2B5EF4-FFF2-40B4-BE49-F238E27FC236}">
                  <a16:creationId xmlns:a16="http://schemas.microsoft.com/office/drawing/2014/main" id="{ECDBCC2A-EDD8-4C60-8C59-C8000D6A07EF}"/>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0" name="Freeform 32">
              <a:extLst>
                <a:ext uri="{FF2B5EF4-FFF2-40B4-BE49-F238E27FC236}">
                  <a16:creationId xmlns:a16="http://schemas.microsoft.com/office/drawing/2014/main" id="{91872744-150D-43DE-B02A-7908CCF8490A}"/>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1" name="Freeform 33">
              <a:extLst>
                <a:ext uri="{FF2B5EF4-FFF2-40B4-BE49-F238E27FC236}">
                  <a16:creationId xmlns:a16="http://schemas.microsoft.com/office/drawing/2014/main" id="{D451ED68-5FEA-41A5-9482-B4568A59C587}"/>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2" name="Oval 12">
              <a:extLst>
                <a:ext uri="{FF2B5EF4-FFF2-40B4-BE49-F238E27FC236}">
                  <a16:creationId xmlns:a16="http://schemas.microsoft.com/office/drawing/2014/main" id="{2F65B938-8783-4CBD-B45F-57C9ED4462BF}"/>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3" name="Oval 15">
              <a:extLst>
                <a:ext uri="{FF2B5EF4-FFF2-40B4-BE49-F238E27FC236}">
                  <a16:creationId xmlns:a16="http://schemas.microsoft.com/office/drawing/2014/main" id="{91265F32-9ACE-4CC6-8AAD-50A0B675E8EF}"/>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4" name="Oval 18">
              <a:extLst>
                <a:ext uri="{FF2B5EF4-FFF2-40B4-BE49-F238E27FC236}">
                  <a16:creationId xmlns:a16="http://schemas.microsoft.com/office/drawing/2014/main" id="{080E1010-2B9B-4E90-A5EA-DF81E775EF4A}"/>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5" name="Oval 21">
              <a:extLst>
                <a:ext uri="{FF2B5EF4-FFF2-40B4-BE49-F238E27FC236}">
                  <a16:creationId xmlns:a16="http://schemas.microsoft.com/office/drawing/2014/main" id="{40356FBB-E2B6-4BAD-A391-309A2D1FB444}"/>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6" name="Oval 24">
              <a:extLst>
                <a:ext uri="{FF2B5EF4-FFF2-40B4-BE49-F238E27FC236}">
                  <a16:creationId xmlns:a16="http://schemas.microsoft.com/office/drawing/2014/main" id="{4D1C6B2F-38F0-45C1-A897-7294F29E1F6E}"/>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dirty="0">
                <a:solidFill>
                  <a:schemeClr val="bg1"/>
                </a:solidFill>
                <a:cs typeface="+mn-ea"/>
                <a:sym typeface="+mn-lt"/>
              </a:endParaRPr>
            </a:p>
          </p:txBody>
        </p:sp>
      </p:grpSp>
      <p:sp>
        <p:nvSpPr>
          <p:cNvPr id="71" name="文本框 70">
            <a:extLst>
              <a:ext uri="{FF2B5EF4-FFF2-40B4-BE49-F238E27FC236}">
                <a16:creationId xmlns:a16="http://schemas.microsoft.com/office/drawing/2014/main" id="{9BA6CDC1-2D0B-4EA6-9461-BD1D2FBE767A}"/>
              </a:ext>
            </a:extLst>
          </p:cNvPr>
          <p:cNvSpPr txBox="1"/>
          <p:nvPr/>
        </p:nvSpPr>
        <p:spPr>
          <a:xfrm>
            <a:off x="5207542" y="3241063"/>
            <a:ext cx="1821671" cy="461665"/>
          </a:xfrm>
          <a:prstGeom prst="rect">
            <a:avLst/>
          </a:prstGeom>
          <a:noFill/>
        </p:spPr>
        <p:txBody>
          <a:bodyPr wrap="square" rtlCol="0">
            <a:spAutoFit/>
          </a:bodyPr>
          <a:lstStyle/>
          <a:p>
            <a:r>
              <a:rPr lang="en-US" altLang="zh-CN" sz="2400" b="1" dirty="0" err="1">
                <a:solidFill>
                  <a:srgbClr val="FF0000"/>
                </a:solidFill>
              </a:rPr>
              <a:t>changeMax</a:t>
            </a:r>
            <a:endParaRPr lang="zh-CN" altLang="en-US" sz="2400" b="1" dirty="0">
              <a:solidFill>
                <a:srgbClr val="FF0000"/>
              </a:solidFill>
            </a:endParaRPr>
          </a:p>
        </p:txBody>
      </p:sp>
      <p:sp>
        <p:nvSpPr>
          <p:cNvPr id="72" name="文本框 71">
            <a:extLst>
              <a:ext uri="{FF2B5EF4-FFF2-40B4-BE49-F238E27FC236}">
                <a16:creationId xmlns:a16="http://schemas.microsoft.com/office/drawing/2014/main" id="{62F13030-EA92-453B-BDE3-3BBA987EDC98}"/>
              </a:ext>
            </a:extLst>
          </p:cNvPr>
          <p:cNvSpPr txBox="1"/>
          <p:nvPr/>
        </p:nvSpPr>
        <p:spPr>
          <a:xfrm>
            <a:off x="4617884" y="270563"/>
            <a:ext cx="2917944" cy="584775"/>
          </a:xfrm>
          <a:prstGeom prst="rect">
            <a:avLst/>
          </a:prstGeom>
          <a:noFill/>
        </p:spPr>
        <p:txBody>
          <a:bodyPr wrap="square" rtlCol="0">
            <a:spAutoFit/>
          </a:bodyPr>
          <a:lstStyle/>
          <a:p>
            <a:pPr algn="ctr"/>
            <a:r>
              <a:rPr lang="zh-CN" altLang="en-US" sz="3200" b="1" dirty="0">
                <a:solidFill>
                  <a:schemeClr val="bg1"/>
                </a:solidFill>
              </a:rPr>
              <a:t>主要核心技术</a:t>
            </a:r>
          </a:p>
        </p:txBody>
      </p:sp>
      <p:sp>
        <p:nvSpPr>
          <p:cNvPr id="131" name="Freeform 9">
            <a:extLst>
              <a:ext uri="{FF2B5EF4-FFF2-40B4-BE49-F238E27FC236}">
                <a16:creationId xmlns:a16="http://schemas.microsoft.com/office/drawing/2014/main" id="{1DAAB7D4-D053-40A0-BD48-B3BA4F316C0E}"/>
              </a:ext>
            </a:extLst>
          </p:cNvPr>
          <p:cNvSpPr>
            <a:spLocks/>
          </p:cNvSpPr>
          <p:nvPr/>
        </p:nvSpPr>
        <p:spPr bwMode="auto">
          <a:xfrm rot="17119046">
            <a:off x="7904242" y="3980161"/>
            <a:ext cx="674363" cy="703751"/>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dirty="0">
              <a:solidFill>
                <a:schemeClr val="bg1"/>
              </a:solidFill>
              <a:cs typeface="+mn-ea"/>
              <a:sym typeface="+mn-lt"/>
            </a:endParaRPr>
          </a:p>
        </p:txBody>
      </p:sp>
      <p:sp>
        <p:nvSpPr>
          <p:cNvPr id="132" name="Oval 22">
            <a:extLst>
              <a:ext uri="{FF2B5EF4-FFF2-40B4-BE49-F238E27FC236}">
                <a16:creationId xmlns:a16="http://schemas.microsoft.com/office/drawing/2014/main" id="{39923D29-430C-4AF7-8277-A5A2541DA4E5}"/>
              </a:ext>
            </a:extLst>
          </p:cNvPr>
          <p:cNvSpPr>
            <a:spLocks noChangeArrowheads="1"/>
          </p:cNvSpPr>
          <p:nvPr/>
        </p:nvSpPr>
        <p:spPr bwMode="auto">
          <a:xfrm>
            <a:off x="8166006" y="4672611"/>
            <a:ext cx="1006905" cy="1008451"/>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133" name="Oval 23">
            <a:extLst>
              <a:ext uri="{FF2B5EF4-FFF2-40B4-BE49-F238E27FC236}">
                <a16:creationId xmlns:a16="http://schemas.microsoft.com/office/drawing/2014/main" id="{2390D995-98ED-4BB9-AEBF-3BFF8F9A4318}"/>
              </a:ext>
            </a:extLst>
          </p:cNvPr>
          <p:cNvSpPr>
            <a:spLocks noChangeArrowheads="1"/>
          </p:cNvSpPr>
          <p:nvPr/>
        </p:nvSpPr>
        <p:spPr bwMode="auto">
          <a:xfrm>
            <a:off x="8302563" y="4807947"/>
            <a:ext cx="734685" cy="737778"/>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solidFill>
              <a:cs typeface="+mn-ea"/>
              <a:sym typeface="+mn-lt"/>
            </a:endParaRPr>
          </a:p>
        </p:txBody>
      </p:sp>
      <p:sp>
        <p:nvSpPr>
          <p:cNvPr id="134" name="Oval 24">
            <a:extLst>
              <a:ext uri="{FF2B5EF4-FFF2-40B4-BE49-F238E27FC236}">
                <a16:creationId xmlns:a16="http://schemas.microsoft.com/office/drawing/2014/main" id="{21E19959-D40A-4150-B465-A8D060404540}"/>
              </a:ext>
            </a:extLst>
          </p:cNvPr>
          <p:cNvSpPr>
            <a:spLocks noChangeArrowheads="1"/>
          </p:cNvSpPr>
          <p:nvPr/>
        </p:nvSpPr>
        <p:spPr bwMode="auto">
          <a:xfrm>
            <a:off x="8544652" y="4950949"/>
            <a:ext cx="249612" cy="386262"/>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dirty="0">
              <a:solidFill>
                <a:schemeClr val="bg1"/>
              </a:solidFill>
              <a:cs typeface="+mn-ea"/>
              <a:sym typeface="+mn-lt"/>
            </a:endParaRPr>
          </a:p>
        </p:txBody>
      </p:sp>
      <p:cxnSp>
        <p:nvCxnSpPr>
          <p:cNvPr id="135" name="Straight Connector 39">
            <a:extLst>
              <a:ext uri="{FF2B5EF4-FFF2-40B4-BE49-F238E27FC236}">
                <a16:creationId xmlns:a16="http://schemas.microsoft.com/office/drawing/2014/main" id="{1DE328AF-C422-4898-A9A2-AAC55C368166}"/>
              </a:ext>
            </a:extLst>
          </p:cNvPr>
          <p:cNvCxnSpPr/>
          <p:nvPr/>
        </p:nvCxnSpPr>
        <p:spPr>
          <a:xfrm>
            <a:off x="9004689" y="5649971"/>
            <a:ext cx="336444" cy="391320"/>
          </a:xfrm>
          <a:prstGeom prst="line">
            <a:avLst/>
          </a:prstGeom>
          <a:solidFill>
            <a:schemeClr val="tx1"/>
          </a:solid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TextBox 12">
            <a:extLst>
              <a:ext uri="{FF2B5EF4-FFF2-40B4-BE49-F238E27FC236}">
                <a16:creationId xmlns:a16="http://schemas.microsoft.com/office/drawing/2014/main" id="{811A4A00-AFD3-490C-BC3E-EF16043DB74B}"/>
              </a:ext>
            </a:extLst>
          </p:cNvPr>
          <p:cNvSpPr txBox="1"/>
          <p:nvPr/>
        </p:nvSpPr>
        <p:spPr>
          <a:xfrm>
            <a:off x="9172911" y="5534406"/>
            <a:ext cx="2103684" cy="255486"/>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b="1" dirty="0">
                <a:solidFill>
                  <a:schemeClr val="bg1"/>
                </a:solidFill>
                <a:cs typeface="+mn-ea"/>
                <a:sym typeface="+mn-lt"/>
              </a:rPr>
              <a:t>每日一句医疗常识</a:t>
            </a:r>
            <a:endParaRPr lang="en-US" b="1" dirty="0">
              <a:solidFill>
                <a:schemeClr val="bg1"/>
              </a:solidFill>
              <a:cs typeface="+mn-ea"/>
              <a:sym typeface="+mn-lt"/>
            </a:endParaRPr>
          </a:p>
        </p:txBody>
      </p:sp>
      <p:sp>
        <p:nvSpPr>
          <p:cNvPr id="137" name="Rectangle 13">
            <a:extLst>
              <a:ext uri="{FF2B5EF4-FFF2-40B4-BE49-F238E27FC236}">
                <a16:creationId xmlns:a16="http://schemas.microsoft.com/office/drawing/2014/main" id="{AA85F2D0-F60A-4623-9D78-2D3E927D7BC1}"/>
              </a:ext>
            </a:extLst>
          </p:cNvPr>
          <p:cNvSpPr/>
          <p:nvPr/>
        </p:nvSpPr>
        <p:spPr>
          <a:xfrm>
            <a:off x="9389897" y="5760682"/>
            <a:ext cx="1736775" cy="749668"/>
          </a:xfrm>
          <a:prstGeom prst="rect">
            <a:avLst/>
          </a:prstGeom>
        </p:spPr>
        <p:txBody>
          <a:bodyPr wrap="square">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solidFill>
                <a:cs typeface="+mn-ea"/>
                <a:sym typeface="+mn-lt"/>
              </a:rPr>
              <a:t>通过智能穿戴设备对用户身体生态进行实时监控，保证用户的各方面机能正常。进行长时间数据综合分析，进行大数据诊断，提供专业的健康护理建议。</a:t>
            </a:r>
            <a:endParaRPr lang="id-ID" sz="800" dirty="0">
              <a:solidFill>
                <a:schemeClr val="bg1"/>
              </a:solidFill>
              <a:cs typeface="+mn-ea"/>
              <a:sym typeface="+mn-lt"/>
            </a:endParaRPr>
          </a:p>
        </p:txBody>
      </p:sp>
      <p:pic>
        <p:nvPicPr>
          <p:cNvPr id="69" name="图片 68">
            <a:extLst>
              <a:ext uri="{FF2B5EF4-FFF2-40B4-BE49-F238E27FC236}">
                <a16:creationId xmlns:a16="http://schemas.microsoft.com/office/drawing/2014/main" id="{A56B74DA-5E05-41D7-8A05-548D37FCB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73" name="文本框 72">
            <a:extLst>
              <a:ext uri="{FF2B5EF4-FFF2-40B4-BE49-F238E27FC236}">
                <a16:creationId xmlns:a16="http://schemas.microsoft.com/office/drawing/2014/main" id="{76AA24FA-79DD-4112-9054-9FDE7B622AEB}"/>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Tree>
    <p:extLst>
      <p:ext uri="{BB962C8B-B14F-4D97-AF65-F5344CB8AC3E}">
        <p14:creationId xmlns:p14="http://schemas.microsoft.com/office/powerpoint/2010/main" val="285795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heel(1)">
                                      <p:cBhvr>
                                        <p:cTn id="7" dur="2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 calcmode="lin" valueType="num">
                                      <p:cBhvr>
                                        <p:cTn id="18" dur="1000" fill="hold"/>
                                        <p:tgtEl>
                                          <p:spTgt spid="71"/>
                                        </p:tgtEl>
                                        <p:attrNameLst>
                                          <p:attrName>ppt_w</p:attrName>
                                        </p:attrNameLst>
                                      </p:cBhvr>
                                      <p:tavLst>
                                        <p:tav tm="0">
                                          <p:val>
                                            <p:fltVal val="0"/>
                                          </p:val>
                                        </p:tav>
                                        <p:tav tm="100000">
                                          <p:val>
                                            <p:strVal val="#ppt_w"/>
                                          </p:val>
                                        </p:tav>
                                      </p:tavLst>
                                    </p:anim>
                                    <p:anim calcmode="lin" valueType="num">
                                      <p:cBhvr>
                                        <p:cTn id="19" dur="1000" fill="hold"/>
                                        <p:tgtEl>
                                          <p:spTgt spid="71"/>
                                        </p:tgtEl>
                                        <p:attrNameLst>
                                          <p:attrName>ppt_h</p:attrName>
                                        </p:attrNameLst>
                                      </p:cBhvr>
                                      <p:tavLst>
                                        <p:tav tm="0">
                                          <p:val>
                                            <p:fltVal val="0"/>
                                          </p:val>
                                        </p:tav>
                                        <p:tav tm="100000">
                                          <p:val>
                                            <p:strVal val="#ppt_h"/>
                                          </p:val>
                                        </p:tav>
                                      </p:tavLst>
                                    </p:anim>
                                    <p:anim calcmode="lin" valueType="num">
                                      <p:cBhvr>
                                        <p:cTn id="20" dur="1000" fill="hold"/>
                                        <p:tgtEl>
                                          <p:spTgt spid="71"/>
                                        </p:tgtEl>
                                        <p:attrNameLst>
                                          <p:attrName>style.rotation</p:attrName>
                                        </p:attrNameLst>
                                      </p:cBhvr>
                                      <p:tavLst>
                                        <p:tav tm="0">
                                          <p:val>
                                            <p:fltVal val="90"/>
                                          </p:val>
                                        </p:tav>
                                        <p:tav tm="100000">
                                          <p:val>
                                            <p:fltVal val="0"/>
                                          </p:val>
                                        </p:tav>
                                      </p:tavLst>
                                    </p:anim>
                                    <p:animEffect transition="in" filter="fade">
                                      <p:cBhvr>
                                        <p:cTn id="21" dur="1000"/>
                                        <p:tgtEl>
                                          <p:spTgt spid="71"/>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31"/>
                                        </p:tgtEl>
                                        <p:attrNameLst>
                                          <p:attrName>style.visibility</p:attrName>
                                        </p:attrNameLst>
                                      </p:cBhvr>
                                      <p:to>
                                        <p:strVal val="visible"/>
                                      </p:to>
                                    </p:set>
                                    <p:anim calcmode="lin" valueType="num">
                                      <p:cBhvr>
                                        <p:cTn id="24" dur="1000" fill="hold"/>
                                        <p:tgtEl>
                                          <p:spTgt spid="131"/>
                                        </p:tgtEl>
                                        <p:attrNameLst>
                                          <p:attrName>ppt_w</p:attrName>
                                        </p:attrNameLst>
                                      </p:cBhvr>
                                      <p:tavLst>
                                        <p:tav tm="0">
                                          <p:val>
                                            <p:fltVal val="0"/>
                                          </p:val>
                                        </p:tav>
                                        <p:tav tm="100000">
                                          <p:val>
                                            <p:strVal val="#ppt_w"/>
                                          </p:val>
                                        </p:tav>
                                      </p:tavLst>
                                    </p:anim>
                                    <p:anim calcmode="lin" valueType="num">
                                      <p:cBhvr>
                                        <p:cTn id="25" dur="1000" fill="hold"/>
                                        <p:tgtEl>
                                          <p:spTgt spid="131"/>
                                        </p:tgtEl>
                                        <p:attrNameLst>
                                          <p:attrName>ppt_h</p:attrName>
                                        </p:attrNameLst>
                                      </p:cBhvr>
                                      <p:tavLst>
                                        <p:tav tm="0">
                                          <p:val>
                                            <p:fltVal val="0"/>
                                          </p:val>
                                        </p:tav>
                                        <p:tav tm="100000">
                                          <p:val>
                                            <p:strVal val="#ppt_h"/>
                                          </p:val>
                                        </p:tav>
                                      </p:tavLst>
                                    </p:anim>
                                    <p:anim calcmode="lin" valueType="num">
                                      <p:cBhvr>
                                        <p:cTn id="26" dur="1000" fill="hold"/>
                                        <p:tgtEl>
                                          <p:spTgt spid="131"/>
                                        </p:tgtEl>
                                        <p:attrNameLst>
                                          <p:attrName>style.rotation</p:attrName>
                                        </p:attrNameLst>
                                      </p:cBhvr>
                                      <p:tavLst>
                                        <p:tav tm="0">
                                          <p:val>
                                            <p:fltVal val="90"/>
                                          </p:val>
                                        </p:tav>
                                        <p:tav tm="100000">
                                          <p:val>
                                            <p:fltVal val="0"/>
                                          </p:val>
                                        </p:tav>
                                      </p:tavLst>
                                    </p:anim>
                                    <p:animEffect transition="in" filter="fade">
                                      <p:cBhvr>
                                        <p:cTn id="27" dur="1000"/>
                                        <p:tgtEl>
                                          <p:spTgt spid="131"/>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32"/>
                                        </p:tgtEl>
                                        <p:attrNameLst>
                                          <p:attrName>style.visibility</p:attrName>
                                        </p:attrNameLst>
                                      </p:cBhvr>
                                      <p:to>
                                        <p:strVal val="visible"/>
                                      </p:to>
                                    </p:set>
                                    <p:anim calcmode="lin" valueType="num">
                                      <p:cBhvr>
                                        <p:cTn id="30" dur="1000" fill="hold"/>
                                        <p:tgtEl>
                                          <p:spTgt spid="132"/>
                                        </p:tgtEl>
                                        <p:attrNameLst>
                                          <p:attrName>ppt_w</p:attrName>
                                        </p:attrNameLst>
                                      </p:cBhvr>
                                      <p:tavLst>
                                        <p:tav tm="0">
                                          <p:val>
                                            <p:fltVal val="0"/>
                                          </p:val>
                                        </p:tav>
                                        <p:tav tm="100000">
                                          <p:val>
                                            <p:strVal val="#ppt_w"/>
                                          </p:val>
                                        </p:tav>
                                      </p:tavLst>
                                    </p:anim>
                                    <p:anim calcmode="lin" valueType="num">
                                      <p:cBhvr>
                                        <p:cTn id="31" dur="1000" fill="hold"/>
                                        <p:tgtEl>
                                          <p:spTgt spid="132"/>
                                        </p:tgtEl>
                                        <p:attrNameLst>
                                          <p:attrName>ppt_h</p:attrName>
                                        </p:attrNameLst>
                                      </p:cBhvr>
                                      <p:tavLst>
                                        <p:tav tm="0">
                                          <p:val>
                                            <p:fltVal val="0"/>
                                          </p:val>
                                        </p:tav>
                                        <p:tav tm="100000">
                                          <p:val>
                                            <p:strVal val="#ppt_h"/>
                                          </p:val>
                                        </p:tav>
                                      </p:tavLst>
                                    </p:anim>
                                    <p:anim calcmode="lin" valueType="num">
                                      <p:cBhvr>
                                        <p:cTn id="32" dur="1000" fill="hold"/>
                                        <p:tgtEl>
                                          <p:spTgt spid="132"/>
                                        </p:tgtEl>
                                        <p:attrNameLst>
                                          <p:attrName>style.rotation</p:attrName>
                                        </p:attrNameLst>
                                      </p:cBhvr>
                                      <p:tavLst>
                                        <p:tav tm="0">
                                          <p:val>
                                            <p:fltVal val="90"/>
                                          </p:val>
                                        </p:tav>
                                        <p:tav tm="100000">
                                          <p:val>
                                            <p:fltVal val="0"/>
                                          </p:val>
                                        </p:tav>
                                      </p:tavLst>
                                    </p:anim>
                                    <p:animEffect transition="in" filter="fade">
                                      <p:cBhvr>
                                        <p:cTn id="33" dur="1000"/>
                                        <p:tgtEl>
                                          <p:spTgt spid="132"/>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3"/>
                                        </p:tgtEl>
                                        <p:attrNameLst>
                                          <p:attrName>style.visibility</p:attrName>
                                        </p:attrNameLst>
                                      </p:cBhvr>
                                      <p:to>
                                        <p:strVal val="visible"/>
                                      </p:to>
                                    </p:set>
                                    <p:anim calcmode="lin" valueType="num">
                                      <p:cBhvr>
                                        <p:cTn id="36" dur="1000" fill="hold"/>
                                        <p:tgtEl>
                                          <p:spTgt spid="133"/>
                                        </p:tgtEl>
                                        <p:attrNameLst>
                                          <p:attrName>ppt_w</p:attrName>
                                        </p:attrNameLst>
                                      </p:cBhvr>
                                      <p:tavLst>
                                        <p:tav tm="0">
                                          <p:val>
                                            <p:fltVal val="0"/>
                                          </p:val>
                                        </p:tav>
                                        <p:tav tm="100000">
                                          <p:val>
                                            <p:strVal val="#ppt_w"/>
                                          </p:val>
                                        </p:tav>
                                      </p:tavLst>
                                    </p:anim>
                                    <p:anim calcmode="lin" valueType="num">
                                      <p:cBhvr>
                                        <p:cTn id="37" dur="1000" fill="hold"/>
                                        <p:tgtEl>
                                          <p:spTgt spid="133"/>
                                        </p:tgtEl>
                                        <p:attrNameLst>
                                          <p:attrName>ppt_h</p:attrName>
                                        </p:attrNameLst>
                                      </p:cBhvr>
                                      <p:tavLst>
                                        <p:tav tm="0">
                                          <p:val>
                                            <p:fltVal val="0"/>
                                          </p:val>
                                        </p:tav>
                                        <p:tav tm="100000">
                                          <p:val>
                                            <p:strVal val="#ppt_h"/>
                                          </p:val>
                                        </p:tav>
                                      </p:tavLst>
                                    </p:anim>
                                    <p:anim calcmode="lin" valueType="num">
                                      <p:cBhvr>
                                        <p:cTn id="38" dur="1000" fill="hold"/>
                                        <p:tgtEl>
                                          <p:spTgt spid="133"/>
                                        </p:tgtEl>
                                        <p:attrNameLst>
                                          <p:attrName>style.rotation</p:attrName>
                                        </p:attrNameLst>
                                      </p:cBhvr>
                                      <p:tavLst>
                                        <p:tav tm="0">
                                          <p:val>
                                            <p:fltVal val="90"/>
                                          </p:val>
                                        </p:tav>
                                        <p:tav tm="100000">
                                          <p:val>
                                            <p:fltVal val="0"/>
                                          </p:val>
                                        </p:tav>
                                      </p:tavLst>
                                    </p:anim>
                                    <p:animEffect transition="in" filter="fade">
                                      <p:cBhvr>
                                        <p:cTn id="39" dur="1000"/>
                                        <p:tgtEl>
                                          <p:spTgt spid="133"/>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anim calcmode="lin" valueType="num">
                                      <p:cBhvr>
                                        <p:cTn id="42" dur="1000" fill="hold"/>
                                        <p:tgtEl>
                                          <p:spTgt spid="134"/>
                                        </p:tgtEl>
                                        <p:attrNameLst>
                                          <p:attrName>ppt_w</p:attrName>
                                        </p:attrNameLst>
                                      </p:cBhvr>
                                      <p:tavLst>
                                        <p:tav tm="0">
                                          <p:val>
                                            <p:fltVal val="0"/>
                                          </p:val>
                                        </p:tav>
                                        <p:tav tm="100000">
                                          <p:val>
                                            <p:strVal val="#ppt_w"/>
                                          </p:val>
                                        </p:tav>
                                      </p:tavLst>
                                    </p:anim>
                                    <p:anim calcmode="lin" valueType="num">
                                      <p:cBhvr>
                                        <p:cTn id="43" dur="1000" fill="hold"/>
                                        <p:tgtEl>
                                          <p:spTgt spid="134"/>
                                        </p:tgtEl>
                                        <p:attrNameLst>
                                          <p:attrName>ppt_h</p:attrName>
                                        </p:attrNameLst>
                                      </p:cBhvr>
                                      <p:tavLst>
                                        <p:tav tm="0">
                                          <p:val>
                                            <p:fltVal val="0"/>
                                          </p:val>
                                        </p:tav>
                                        <p:tav tm="100000">
                                          <p:val>
                                            <p:strVal val="#ppt_h"/>
                                          </p:val>
                                        </p:tav>
                                      </p:tavLst>
                                    </p:anim>
                                    <p:anim calcmode="lin" valueType="num">
                                      <p:cBhvr>
                                        <p:cTn id="44" dur="1000" fill="hold"/>
                                        <p:tgtEl>
                                          <p:spTgt spid="134"/>
                                        </p:tgtEl>
                                        <p:attrNameLst>
                                          <p:attrName>style.rotation</p:attrName>
                                        </p:attrNameLst>
                                      </p:cBhvr>
                                      <p:tavLst>
                                        <p:tav tm="0">
                                          <p:val>
                                            <p:fltVal val="90"/>
                                          </p:val>
                                        </p:tav>
                                        <p:tav tm="100000">
                                          <p:val>
                                            <p:fltVal val="0"/>
                                          </p:val>
                                        </p:tav>
                                      </p:tavLst>
                                    </p:anim>
                                    <p:animEffect transition="in" filter="fade">
                                      <p:cBhvr>
                                        <p:cTn id="45" dur="1000"/>
                                        <p:tgtEl>
                                          <p:spTgt spid="134"/>
                                        </p:tgtEl>
                                      </p:cBhvr>
                                    </p:animEffect>
                                  </p:childTnLst>
                                </p:cTn>
                              </p:par>
                              <p:par>
                                <p:cTn id="46" presetID="31" presetClass="entr" presetSubtype="0" fill="hold" nodeType="withEffect">
                                  <p:stCondLst>
                                    <p:cond delay="0"/>
                                  </p:stCondLst>
                                  <p:childTnLst>
                                    <p:set>
                                      <p:cBhvr>
                                        <p:cTn id="47" dur="1" fill="hold">
                                          <p:stCondLst>
                                            <p:cond delay="0"/>
                                          </p:stCondLst>
                                        </p:cTn>
                                        <p:tgtEl>
                                          <p:spTgt spid="135"/>
                                        </p:tgtEl>
                                        <p:attrNameLst>
                                          <p:attrName>style.visibility</p:attrName>
                                        </p:attrNameLst>
                                      </p:cBhvr>
                                      <p:to>
                                        <p:strVal val="visible"/>
                                      </p:to>
                                    </p:set>
                                    <p:anim calcmode="lin" valueType="num">
                                      <p:cBhvr>
                                        <p:cTn id="48" dur="1000" fill="hold"/>
                                        <p:tgtEl>
                                          <p:spTgt spid="135"/>
                                        </p:tgtEl>
                                        <p:attrNameLst>
                                          <p:attrName>ppt_w</p:attrName>
                                        </p:attrNameLst>
                                      </p:cBhvr>
                                      <p:tavLst>
                                        <p:tav tm="0">
                                          <p:val>
                                            <p:fltVal val="0"/>
                                          </p:val>
                                        </p:tav>
                                        <p:tav tm="100000">
                                          <p:val>
                                            <p:strVal val="#ppt_w"/>
                                          </p:val>
                                        </p:tav>
                                      </p:tavLst>
                                    </p:anim>
                                    <p:anim calcmode="lin" valueType="num">
                                      <p:cBhvr>
                                        <p:cTn id="49" dur="1000" fill="hold"/>
                                        <p:tgtEl>
                                          <p:spTgt spid="135"/>
                                        </p:tgtEl>
                                        <p:attrNameLst>
                                          <p:attrName>ppt_h</p:attrName>
                                        </p:attrNameLst>
                                      </p:cBhvr>
                                      <p:tavLst>
                                        <p:tav tm="0">
                                          <p:val>
                                            <p:fltVal val="0"/>
                                          </p:val>
                                        </p:tav>
                                        <p:tav tm="100000">
                                          <p:val>
                                            <p:strVal val="#ppt_h"/>
                                          </p:val>
                                        </p:tav>
                                      </p:tavLst>
                                    </p:anim>
                                    <p:anim calcmode="lin" valueType="num">
                                      <p:cBhvr>
                                        <p:cTn id="50" dur="1000" fill="hold"/>
                                        <p:tgtEl>
                                          <p:spTgt spid="135"/>
                                        </p:tgtEl>
                                        <p:attrNameLst>
                                          <p:attrName>style.rotation</p:attrName>
                                        </p:attrNameLst>
                                      </p:cBhvr>
                                      <p:tavLst>
                                        <p:tav tm="0">
                                          <p:val>
                                            <p:fltVal val="90"/>
                                          </p:val>
                                        </p:tav>
                                        <p:tav tm="100000">
                                          <p:val>
                                            <p:fltVal val="0"/>
                                          </p:val>
                                        </p:tav>
                                      </p:tavLst>
                                    </p:anim>
                                    <p:animEffect transition="in" filter="fade">
                                      <p:cBhvr>
                                        <p:cTn id="51" dur="1000"/>
                                        <p:tgtEl>
                                          <p:spTgt spid="135"/>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136"/>
                                        </p:tgtEl>
                                        <p:attrNameLst>
                                          <p:attrName>style.visibility</p:attrName>
                                        </p:attrNameLst>
                                      </p:cBhvr>
                                      <p:to>
                                        <p:strVal val="visible"/>
                                      </p:to>
                                    </p:set>
                                    <p:anim calcmode="lin" valueType="num">
                                      <p:cBhvr>
                                        <p:cTn id="54" dur="1000" fill="hold"/>
                                        <p:tgtEl>
                                          <p:spTgt spid="136"/>
                                        </p:tgtEl>
                                        <p:attrNameLst>
                                          <p:attrName>ppt_w</p:attrName>
                                        </p:attrNameLst>
                                      </p:cBhvr>
                                      <p:tavLst>
                                        <p:tav tm="0">
                                          <p:val>
                                            <p:fltVal val="0"/>
                                          </p:val>
                                        </p:tav>
                                        <p:tav tm="100000">
                                          <p:val>
                                            <p:strVal val="#ppt_w"/>
                                          </p:val>
                                        </p:tav>
                                      </p:tavLst>
                                    </p:anim>
                                    <p:anim calcmode="lin" valueType="num">
                                      <p:cBhvr>
                                        <p:cTn id="55" dur="1000" fill="hold"/>
                                        <p:tgtEl>
                                          <p:spTgt spid="136"/>
                                        </p:tgtEl>
                                        <p:attrNameLst>
                                          <p:attrName>ppt_h</p:attrName>
                                        </p:attrNameLst>
                                      </p:cBhvr>
                                      <p:tavLst>
                                        <p:tav tm="0">
                                          <p:val>
                                            <p:fltVal val="0"/>
                                          </p:val>
                                        </p:tav>
                                        <p:tav tm="100000">
                                          <p:val>
                                            <p:strVal val="#ppt_h"/>
                                          </p:val>
                                        </p:tav>
                                      </p:tavLst>
                                    </p:anim>
                                    <p:anim calcmode="lin" valueType="num">
                                      <p:cBhvr>
                                        <p:cTn id="56" dur="1000" fill="hold"/>
                                        <p:tgtEl>
                                          <p:spTgt spid="136"/>
                                        </p:tgtEl>
                                        <p:attrNameLst>
                                          <p:attrName>style.rotation</p:attrName>
                                        </p:attrNameLst>
                                      </p:cBhvr>
                                      <p:tavLst>
                                        <p:tav tm="0">
                                          <p:val>
                                            <p:fltVal val="90"/>
                                          </p:val>
                                        </p:tav>
                                        <p:tav tm="100000">
                                          <p:val>
                                            <p:fltVal val="0"/>
                                          </p:val>
                                        </p:tav>
                                      </p:tavLst>
                                    </p:anim>
                                    <p:animEffect transition="in" filter="fade">
                                      <p:cBhvr>
                                        <p:cTn id="57" dur="1000"/>
                                        <p:tgtEl>
                                          <p:spTgt spid="136"/>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37"/>
                                        </p:tgtEl>
                                        <p:attrNameLst>
                                          <p:attrName>style.visibility</p:attrName>
                                        </p:attrNameLst>
                                      </p:cBhvr>
                                      <p:to>
                                        <p:strVal val="visible"/>
                                      </p:to>
                                    </p:set>
                                    <p:anim calcmode="lin" valueType="num">
                                      <p:cBhvr>
                                        <p:cTn id="60" dur="1000" fill="hold"/>
                                        <p:tgtEl>
                                          <p:spTgt spid="137"/>
                                        </p:tgtEl>
                                        <p:attrNameLst>
                                          <p:attrName>ppt_w</p:attrName>
                                        </p:attrNameLst>
                                      </p:cBhvr>
                                      <p:tavLst>
                                        <p:tav tm="0">
                                          <p:val>
                                            <p:fltVal val="0"/>
                                          </p:val>
                                        </p:tav>
                                        <p:tav tm="100000">
                                          <p:val>
                                            <p:strVal val="#ppt_w"/>
                                          </p:val>
                                        </p:tav>
                                      </p:tavLst>
                                    </p:anim>
                                    <p:anim calcmode="lin" valueType="num">
                                      <p:cBhvr>
                                        <p:cTn id="61" dur="1000" fill="hold"/>
                                        <p:tgtEl>
                                          <p:spTgt spid="137"/>
                                        </p:tgtEl>
                                        <p:attrNameLst>
                                          <p:attrName>ppt_h</p:attrName>
                                        </p:attrNameLst>
                                      </p:cBhvr>
                                      <p:tavLst>
                                        <p:tav tm="0">
                                          <p:val>
                                            <p:fltVal val="0"/>
                                          </p:val>
                                        </p:tav>
                                        <p:tav tm="100000">
                                          <p:val>
                                            <p:strVal val="#ppt_h"/>
                                          </p:val>
                                        </p:tav>
                                      </p:tavLst>
                                    </p:anim>
                                    <p:anim calcmode="lin" valueType="num">
                                      <p:cBhvr>
                                        <p:cTn id="62" dur="1000" fill="hold"/>
                                        <p:tgtEl>
                                          <p:spTgt spid="137"/>
                                        </p:tgtEl>
                                        <p:attrNameLst>
                                          <p:attrName>style.rotation</p:attrName>
                                        </p:attrNameLst>
                                      </p:cBhvr>
                                      <p:tavLst>
                                        <p:tav tm="0">
                                          <p:val>
                                            <p:fltVal val="90"/>
                                          </p:val>
                                        </p:tav>
                                        <p:tav tm="100000">
                                          <p:val>
                                            <p:fltVal val="0"/>
                                          </p:val>
                                        </p:tav>
                                      </p:tavLst>
                                    </p:anim>
                                    <p:animEffect transition="in" filter="fade">
                                      <p:cBhvr>
                                        <p:cTn id="63"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131" grpId="0" animBg="1"/>
      <p:bldP spid="132" grpId="0" animBg="1"/>
      <p:bldP spid="133" grpId="0" animBg="1"/>
      <p:bldP spid="134" grpId="0" animBg="1"/>
      <p:bldP spid="136" grpId="0"/>
      <p:bldP spid="1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3BCFB0D8-3F5A-4FF6-9A4B-7DEA082C00B7}"/>
              </a:ext>
            </a:extLst>
          </p:cNvPr>
          <p:cNvSpPr txBox="1"/>
          <p:nvPr/>
        </p:nvSpPr>
        <p:spPr>
          <a:xfrm>
            <a:off x="3970421" y="4300115"/>
            <a:ext cx="4251158" cy="338554"/>
          </a:xfrm>
          <a:prstGeom prst="rect">
            <a:avLst/>
          </a:prstGeom>
          <a:noFill/>
        </p:spPr>
        <p:txBody>
          <a:bodyPr wrap="square" rtlCol="0">
            <a:spAutoFit/>
          </a:bodyPr>
          <a:lstStyle/>
          <a:p>
            <a:pPr algn="ctr"/>
            <a:r>
              <a:rPr lang="en-US" altLang="zh-CN" sz="1600" dirty="0">
                <a:solidFill>
                  <a:schemeClr val="bg1"/>
                </a:solidFill>
                <a:cs typeface="+mn-ea"/>
                <a:sym typeface="+mn-lt"/>
              </a:rPr>
              <a:t>【</a:t>
            </a:r>
            <a:r>
              <a:rPr lang="zh-CN" altLang="en-US" sz="1600" dirty="0">
                <a:solidFill>
                  <a:schemeClr val="bg1"/>
                </a:solidFill>
                <a:cs typeface="+mn-ea"/>
                <a:sym typeface="+mn-lt"/>
              </a:rPr>
              <a:t>项目概要</a:t>
            </a:r>
            <a:r>
              <a:rPr lang="en-US" altLang="zh-CN" sz="1600" dirty="0">
                <a:solidFill>
                  <a:schemeClr val="bg1"/>
                </a:solidFill>
                <a:cs typeface="+mn-ea"/>
                <a:sym typeface="+mn-lt"/>
              </a:rPr>
              <a:t>】【</a:t>
            </a:r>
            <a:r>
              <a:rPr lang="zh-CN" altLang="en-US" sz="1600" dirty="0">
                <a:solidFill>
                  <a:schemeClr val="bg1"/>
                </a:solidFill>
                <a:cs typeface="+mn-ea"/>
                <a:sym typeface="+mn-lt"/>
              </a:rPr>
              <a:t>商业可行性分析</a:t>
            </a:r>
            <a:r>
              <a:rPr lang="en-US" altLang="zh-CN" sz="1600" dirty="0">
                <a:solidFill>
                  <a:schemeClr val="bg1"/>
                </a:solidFill>
                <a:cs typeface="+mn-ea"/>
                <a:sym typeface="+mn-lt"/>
              </a:rPr>
              <a:t>】【</a:t>
            </a:r>
            <a:r>
              <a:rPr lang="zh-CN" altLang="en-US" sz="1600" dirty="0">
                <a:solidFill>
                  <a:schemeClr val="bg1"/>
                </a:solidFill>
                <a:cs typeface="+mn-ea"/>
                <a:sym typeface="+mn-lt"/>
              </a:rPr>
              <a:t>技术亮点</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3" name="矩形 2">
            <a:extLst>
              <a:ext uri="{FF2B5EF4-FFF2-40B4-BE49-F238E27FC236}">
                <a16:creationId xmlns:a16="http://schemas.microsoft.com/office/drawing/2014/main" id="{E760F5FA-834A-42DC-804D-3A5F604AFCB7}"/>
              </a:ext>
            </a:extLst>
          </p:cNvPr>
          <p:cNvSpPr/>
          <p:nvPr/>
        </p:nvSpPr>
        <p:spPr>
          <a:xfrm>
            <a:off x="3747737" y="3361312"/>
            <a:ext cx="5083294" cy="748988"/>
          </a:xfrm>
          <a:prstGeom prst="rect">
            <a:avLst/>
          </a:prstGeom>
        </p:spPr>
        <p:txBody>
          <a:bodyPr wrap="square">
            <a:spAutoFit/>
          </a:bodyPr>
          <a:lstStyle/>
          <a:p>
            <a:pPr algn="ctr">
              <a:defRPr/>
            </a:pPr>
            <a:r>
              <a:rPr lang="zh-CN" altLang="en-US" sz="4267" b="1" spc="400" dirty="0">
                <a:solidFill>
                  <a:schemeClr val="bg1"/>
                </a:solidFill>
                <a:latin typeface="微软雅黑" panose="020B0503020204020204" pitchFamily="34" charset="-122"/>
                <a:ea typeface="微软雅黑" panose="020B0503020204020204" pitchFamily="34" charset="-122"/>
                <a:cs typeface="+mn-ea"/>
                <a:sym typeface="+mn-lt"/>
              </a:rPr>
              <a:t>感谢观看</a:t>
            </a:r>
          </a:p>
        </p:txBody>
      </p:sp>
      <p:sp>
        <p:nvSpPr>
          <p:cNvPr id="4" name="文本框 3">
            <a:extLst>
              <a:ext uri="{FF2B5EF4-FFF2-40B4-BE49-F238E27FC236}">
                <a16:creationId xmlns:a16="http://schemas.microsoft.com/office/drawing/2014/main" id="{F406D069-14E5-4D01-A7D8-43E41BF5BB55}"/>
              </a:ext>
            </a:extLst>
          </p:cNvPr>
          <p:cNvSpPr txBox="1"/>
          <p:nvPr/>
        </p:nvSpPr>
        <p:spPr>
          <a:xfrm>
            <a:off x="4136892" y="1432559"/>
            <a:ext cx="4241800" cy="1738938"/>
          </a:xfrm>
          <a:prstGeom prst="rect">
            <a:avLst/>
          </a:prstGeom>
          <a:noFill/>
        </p:spPr>
        <p:txBody>
          <a:bodyPr wrap="square" rtlCol="0">
            <a:spAutoFit/>
          </a:bodyPr>
          <a:lstStyle/>
          <a:p>
            <a:pPr algn="ctr"/>
            <a:r>
              <a:rPr lang="en-US" altLang="zh-CN" sz="10700" b="1" dirty="0">
                <a:solidFill>
                  <a:schemeClr val="bg1"/>
                </a:solidFill>
                <a:latin typeface="微软雅黑" panose="020B0503020204020204" pitchFamily="34" charset="-122"/>
                <a:ea typeface="微软雅黑" panose="020B0503020204020204" pitchFamily="34" charset="-122"/>
              </a:rPr>
              <a:t>2038</a:t>
            </a:r>
            <a:endParaRPr lang="zh-CN" altLang="en-US" sz="107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86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A8D0D59-9A3C-4616-86D6-038BE85AF018}"/>
              </a:ext>
            </a:extLst>
          </p:cNvPr>
          <p:cNvGrpSpPr/>
          <p:nvPr/>
        </p:nvGrpSpPr>
        <p:grpSpPr>
          <a:xfrm>
            <a:off x="867067" y="2427278"/>
            <a:ext cx="4470140" cy="430767"/>
            <a:chOff x="4382979" y="2088714"/>
            <a:chExt cx="3352605" cy="323075"/>
          </a:xfrm>
        </p:grpSpPr>
        <p:sp>
          <p:nvSpPr>
            <p:cNvPr id="6" name="Hexagon 6">
              <a:extLst>
                <a:ext uri="{FF2B5EF4-FFF2-40B4-BE49-F238E27FC236}">
                  <a16:creationId xmlns:a16="http://schemas.microsoft.com/office/drawing/2014/main" id="{E24C88BB-C506-4E43-878E-C4E87D624ED4}"/>
                </a:ext>
              </a:extLst>
            </p:cNvPr>
            <p:cNvSpPr/>
            <p:nvPr/>
          </p:nvSpPr>
          <p:spPr bwMode="auto">
            <a:xfrm>
              <a:off x="4382979" y="2088714"/>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Impact" panose="020B0806030902050204" pitchFamily="34" charset="0"/>
                  <a:ea typeface="微软雅黑"/>
                </a:rPr>
                <a:t>01</a:t>
              </a:r>
            </a:p>
          </p:txBody>
        </p:sp>
        <p:sp>
          <p:nvSpPr>
            <p:cNvPr id="7" name="Hexagon 14">
              <a:extLst>
                <a:ext uri="{FF2B5EF4-FFF2-40B4-BE49-F238E27FC236}">
                  <a16:creationId xmlns:a16="http://schemas.microsoft.com/office/drawing/2014/main" id="{2C97C4EC-F51E-41B4-BFD7-A35CFE1E102B}"/>
                </a:ext>
              </a:extLst>
            </p:cNvPr>
            <p:cNvSpPr/>
            <p:nvPr/>
          </p:nvSpPr>
          <p:spPr bwMode="auto">
            <a:xfrm>
              <a:off x="4850312" y="2088714"/>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项目概要</a:t>
              </a:r>
            </a:p>
          </p:txBody>
        </p:sp>
      </p:grpSp>
      <p:grpSp>
        <p:nvGrpSpPr>
          <p:cNvPr id="8" name="组合 7">
            <a:extLst>
              <a:ext uri="{FF2B5EF4-FFF2-40B4-BE49-F238E27FC236}">
                <a16:creationId xmlns:a16="http://schemas.microsoft.com/office/drawing/2014/main" id="{89BDAB8B-965F-4782-8A26-310B7E982E0C}"/>
              </a:ext>
            </a:extLst>
          </p:cNvPr>
          <p:cNvGrpSpPr/>
          <p:nvPr/>
        </p:nvGrpSpPr>
        <p:grpSpPr>
          <a:xfrm>
            <a:off x="867067" y="3951924"/>
            <a:ext cx="4470140" cy="432439"/>
            <a:chOff x="4382979" y="2671497"/>
            <a:chExt cx="3352605" cy="324329"/>
          </a:xfrm>
        </p:grpSpPr>
        <p:sp>
          <p:nvSpPr>
            <p:cNvPr id="9" name="Hexagon 7">
              <a:extLst>
                <a:ext uri="{FF2B5EF4-FFF2-40B4-BE49-F238E27FC236}">
                  <a16:creationId xmlns:a16="http://schemas.microsoft.com/office/drawing/2014/main" id="{B926D03B-DBF8-4907-8704-B0A70786DF82}"/>
                </a:ext>
              </a:extLst>
            </p:cNvPr>
            <p:cNvSpPr/>
            <p:nvPr/>
          </p:nvSpPr>
          <p:spPr bwMode="auto">
            <a:xfrm>
              <a:off x="4382979" y="2671497"/>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Impact" panose="020B0806030902050204" pitchFamily="34" charset="0"/>
                  <a:ea typeface="微软雅黑"/>
                </a:rPr>
                <a:t>02</a:t>
              </a:r>
            </a:p>
          </p:txBody>
        </p:sp>
        <p:sp>
          <p:nvSpPr>
            <p:cNvPr id="10" name="Hexagon 15">
              <a:extLst>
                <a:ext uri="{FF2B5EF4-FFF2-40B4-BE49-F238E27FC236}">
                  <a16:creationId xmlns:a16="http://schemas.microsoft.com/office/drawing/2014/main" id="{2BC110C5-C72D-43A2-B6CF-41298AFB592E}"/>
                </a:ext>
              </a:extLst>
            </p:cNvPr>
            <p:cNvSpPr/>
            <p:nvPr/>
          </p:nvSpPr>
          <p:spPr bwMode="auto">
            <a:xfrm>
              <a:off x="4850312" y="2672751"/>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技术亮点</a:t>
              </a:r>
            </a:p>
          </p:txBody>
        </p:sp>
      </p:grpSp>
      <p:grpSp>
        <p:nvGrpSpPr>
          <p:cNvPr id="11" name="组合 10">
            <a:extLst>
              <a:ext uri="{FF2B5EF4-FFF2-40B4-BE49-F238E27FC236}">
                <a16:creationId xmlns:a16="http://schemas.microsoft.com/office/drawing/2014/main" id="{C19516AC-35E3-4BA1-B3B2-4BF445C14F67}"/>
              </a:ext>
            </a:extLst>
          </p:cNvPr>
          <p:cNvGrpSpPr/>
          <p:nvPr/>
        </p:nvGrpSpPr>
        <p:grpSpPr>
          <a:xfrm>
            <a:off x="867067" y="3189601"/>
            <a:ext cx="4470140" cy="434111"/>
            <a:chOff x="4382979" y="3254279"/>
            <a:chExt cx="3352605" cy="325583"/>
          </a:xfrm>
        </p:grpSpPr>
        <p:sp>
          <p:nvSpPr>
            <p:cNvPr id="12" name="Hexagon 8">
              <a:extLst>
                <a:ext uri="{FF2B5EF4-FFF2-40B4-BE49-F238E27FC236}">
                  <a16:creationId xmlns:a16="http://schemas.microsoft.com/office/drawing/2014/main" id="{9F7F8174-5E1F-411F-BB5A-9625E5FAD91C}"/>
                </a:ext>
              </a:extLst>
            </p:cNvPr>
            <p:cNvSpPr/>
            <p:nvPr/>
          </p:nvSpPr>
          <p:spPr bwMode="auto">
            <a:xfrm>
              <a:off x="4382979" y="3254279"/>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Impact" panose="020B0806030902050204" pitchFamily="34" charset="0"/>
                  <a:ea typeface="微软雅黑"/>
                </a:rPr>
                <a:t>03</a:t>
              </a:r>
            </a:p>
          </p:txBody>
        </p:sp>
        <p:sp>
          <p:nvSpPr>
            <p:cNvPr id="13" name="Hexagon 16">
              <a:extLst>
                <a:ext uri="{FF2B5EF4-FFF2-40B4-BE49-F238E27FC236}">
                  <a16:creationId xmlns:a16="http://schemas.microsoft.com/office/drawing/2014/main" id="{D7BDF880-88EA-47E8-A4F7-A806918F3E47}"/>
                </a:ext>
              </a:extLst>
            </p:cNvPr>
            <p:cNvSpPr/>
            <p:nvPr/>
          </p:nvSpPr>
          <p:spPr bwMode="auto">
            <a:xfrm>
              <a:off x="4850312" y="3256787"/>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商业可行性分析</a:t>
              </a:r>
            </a:p>
          </p:txBody>
        </p:sp>
      </p:grpSp>
      <p:grpSp>
        <p:nvGrpSpPr>
          <p:cNvPr id="14" name="Group 18">
            <a:extLst>
              <a:ext uri="{FF2B5EF4-FFF2-40B4-BE49-F238E27FC236}">
                <a16:creationId xmlns:a16="http://schemas.microsoft.com/office/drawing/2014/main" id="{BD20AFCF-BDF8-488E-867A-A0B49744CE20}"/>
              </a:ext>
            </a:extLst>
          </p:cNvPr>
          <p:cNvGrpSpPr/>
          <p:nvPr/>
        </p:nvGrpSpPr>
        <p:grpSpPr>
          <a:xfrm>
            <a:off x="6461073" y="1870740"/>
            <a:ext cx="2807020" cy="3129857"/>
            <a:chOff x="4693878" y="-802178"/>
            <a:chExt cx="2807022" cy="3129860"/>
          </a:xfrm>
        </p:grpSpPr>
        <p:sp>
          <p:nvSpPr>
            <p:cNvPr id="15" name="Freeform: Shape 25">
              <a:extLst>
                <a:ext uri="{FF2B5EF4-FFF2-40B4-BE49-F238E27FC236}">
                  <a16:creationId xmlns:a16="http://schemas.microsoft.com/office/drawing/2014/main" id="{6515641D-1213-456A-8C6C-5DB08BB7C349}"/>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6" name="Freeform: Shape 24">
              <a:extLst>
                <a:ext uri="{FF2B5EF4-FFF2-40B4-BE49-F238E27FC236}">
                  <a16:creationId xmlns:a16="http://schemas.microsoft.com/office/drawing/2014/main" id="{95B3287C-DBF0-4886-8FEB-C5B22C6895BA}"/>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7" name="Freeform: Shape 19">
              <a:extLst>
                <a:ext uri="{FF2B5EF4-FFF2-40B4-BE49-F238E27FC236}">
                  <a16:creationId xmlns:a16="http://schemas.microsoft.com/office/drawing/2014/main" id="{F3B42983-9B45-4F9D-B2FC-64C05012CA7D}"/>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dirty="0">
                <a:ln>
                  <a:noFill/>
                </a:ln>
                <a:solidFill>
                  <a:srgbClr val="000000"/>
                </a:solidFill>
                <a:effectLst/>
                <a:uLnTx/>
                <a:uFillTx/>
                <a:latin typeface="微软雅黑"/>
                <a:ea typeface="微软雅黑"/>
                <a:cs typeface="+mn-cs"/>
              </a:endParaRPr>
            </a:p>
          </p:txBody>
        </p:sp>
        <p:grpSp>
          <p:nvGrpSpPr>
            <p:cNvPr id="18" name="Group 20">
              <a:extLst>
                <a:ext uri="{FF2B5EF4-FFF2-40B4-BE49-F238E27FC236}">
                  <a16:creationId xmlns:a16="http://schemas.microsoft.com/office/drawing/2014/main" id="{3A612623-1E8D-4F4A-8271-136EEAC369F8}"/>
                </a:ext>
              </a:extLst>
            </p:cNvPr>
            <p:cNvGrpSpPr/>
            <p:nvPr/>
          </p:nvGrpSpPr>
          <p:grpSpPr>
            <a:xfrm>
              <a:off x="5512436" y="301468"/>
              <a:ext cx="1167129" cy="922568"/>
              <a:chOff x="5517168" y="298487"/>
              <a:chExt cx="1167129" cy="922568"/>
            </a:xfrm>
          </p:grpSpPr>
          <p:sp>
            <p:nvSpPr>
              <p:cNvPr id="19" name="TextBox 21">
                <a:extLst>
                  <a:ext uri="{FF2B5EF4-FFF2-40B4-BE49-F238E27FC236}">
                    <a16:creationId xmlns:a16="http://schemas.microsoft.com/office/drawing/2014/main" id="{2FD5E779-BA86-4B27-ACE7-69D29A930E34}"/>
                  </a:ext>
                </a:extLst>
              </p:cNvPr>
              <p:cNvSpPr txBox="1"/>
              <p:nvPr/>
            </p:nvSpPr>
            <p:spPr>
              <a:xfrm>
                <a:off x="5517168" y="728919"/>
                <a:ext cx="1167129" cy="246068"/>
              </a:xfrm>
              <a:prstGeom prst="rect">
                <a:avLst/>
              </a:prstGeom>
              <a:noFill/>
            </p:spPr>
            <p:txBody>
              <a:bodyPr wrap="square" lIns="0" tIns="0" rIns="0" bIns="0" anchor="ctr">
                <a:normAutofit fontScale="92500" lnSpcReduction="1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867" b="0" i="0" u="none" strike="noStrike" kern="0" cap="none" spc="0" normalizeH="0" baseline="0" noProof="0" dirty="0">
                    <a:ln>
                      <a:noFill/>
                    </a:ln>
                    <a:effectLst/>
                    <a:uLnTx/>
                    <a:uFillTx/>
                    <a:latin typeface="微软雅黑"/>
                    <a:ea typeface="微软雅黑"/>
                  </a:rPr>
                  <a:t>CONTENTS</a:t>
                </a:r>
              </a:p>
            </p:txBody>
          </p:sp>
          <p:sp>
            <p:nvSpPr>
              <p:cNvPr id="20" name="Freeform: Shape 22">
                <a:extLst>
                  <a:ext uri="{FF2B5EF4-FFF2-40B4-BE49-F238E27FC236}">
                    <a16:creationId xmlns:a16="http://schemas.microsoft.com/office/drawing/2014/main" id="{93C52172-EC29-4A47-8579-6CF32D98B537}"/>
                  </a:ext>
                </a:extLst>
              </p:cNvPr>
              <p:cNvSpPr>
                <a:spLocks noChangeAspect="1"/>
              </p:cNvSpPr>
              <p:nvPr/>
            </p:nvSpPr>
            <p:spPr bwMode="auto">
              <a:xfrm>
                <a:off x="5885515" y="298487"/>
                <a:ext cx="430432" cy="430432"/>
              </a:xfrm>
              <a:custGeom>
                <a:avLst/>
                <a:gdLst>
                  <a:gd name="connsiteX0" fmla="*/ 158750 w 508000"/>
                  <a:gd name="connsiteY0" fmla="*/ 345281 h 508000"/>
                  <a:gd name="connsiteX1" fmla="*/ 158750 w 508000"/>
                  <a:gd name="connsiteY1" fmla="*/ 377031 h 508000"/>
                  <a:gd name="connsiteX2" fmla="*/ 349250 w 508000"/>
                  <a:gd name="connsiteY2" fmla="*/ 377031 h 508000"/>
                  <a:gd name="connsiteX3" fmla="*/ 349250 w 508000"/>
                  <a:gd name="connsiteY3" fmla="*/ 345281 h 508000"/>
                  <a:gd name="connsiteX4" fmla="*/ 99219 w 508000"/>
                  <a:gd name="connsiteY4" fmla="*/ 257969 h 508000"/>
                  <a:gd name="connsiteX5" fmla="*/ 416719 w 508000"/>
                  <a:gd name="connsiteY5" fmla="*/ 257969 h 508000"/>
                  <a:gd name="connsiteX6" fmla="*/ 416719 w 508000"/>
                  <a:gd name="connsiteY6" fmla="*/ 285750 h 508000"/>
                  <a:gd name="connsiteX7" fmla="*/ 99219 w 508000"/>
                  <a:gd name="connsiteY7" fmla="*/ 285750 h 508000"/>
                  <a:gd name="connsiteX8" fmla="*/ 99219 w 508000"/>
                  <a:gd name="connsiteY8" fmla="*/ 186531 h 508000"/>
                  <a:gd name="connsiteX9" fmla="*/ 416719 w 508000"/>
                  <a:gd name="connsiteY9" fmla="*/ 186531 h 508000"/>
                  <a:gd name="connsiteX10" fmla="*/ 416719 w 508000"/>
                  <a:gd name="connsiteY10" fmla="*/ 218281 h 508000"/>
                  <a:gd name="connsiteX11" fmla="*/ 99219 w 508000"/>
                  <a:gd name="connsiteY11" fmla="*/ 218281 h 508000"/>
                  <a:gd name="connsiteX12" fmla="*/ 130969 w 508000"/>
                  <a:gd name="connsiteY12" fmla="*/ 127000 h 508000"/>
                  <a:gd name="connsiteX13" fmla="*/ 377032 w 508000"/>
                  <a:gd name="connsiteY13" fmla="*/ 127000 h 508000"/>
                  <a:gd name="connsiteX14" fmla="*/ 377032 w 508000"/>
                  <a:gd name="connsiteY14" fmla="*/ 158750 h 508000"/>
                  <a:gd name="connsiteX15" fmla="*/ 130969 w 508000"/>
                  <a:gd name="connsiteY15" fmla="*/ 158750 h 508000"/>
                  <a:gd name="connsiteX16" fmla="*/ 130969 w 508000"/>
                  <a:gd name="connsiteY16" fmla="*/ 59531 h 508000"/>
                  <a:gd name="connsiteX17" fmla="*/ 377032 w 508000"/>
                  <a:gd name="connsiteY17" fmla="*/ 59531 h 508000"/>
                  <a:gd name="connsiteX18" fmla="*/ 377032 w 508000"/>
                  <a:gd name="connsiteY18" fmla="*/ 99219 h 508000"/>
                  <a:gd name="connsiteX19" fmla="*/ 130969 w 508000"/>
                  <a:gd name="connsiteY19" fmla="*/ 99219 h 508000"/>
                  <a:gd name="connsiteX20" fmla="*/ 99219 w 508000"/>
                  <a:gd name="connsiteY20" fmla="*/ 27781 h 508000"/>
                  <a:gd name="connsiteX21" fmla="*/ 31750 w 508000"/>
                  <a:gd name="connsiteY21" fmla="*/ 317500 h 508000"/>
                  <a:gd name="connsiteX22" fmla="*/ 480219 w 508000"/>
                  <a:gd name="connsiteY22" fmla="*/ 317500 h 508000"/>
                  <a:gd name="connsiteX23" fmla="*/ 416719 w 508000"/>
                  <a:gd name="connsiteY23" fmla="*/ 27781 h 508000"/>
                  <a:gd name="connsiteX24" fmla="*/ 59531 w 508000"/>
                  <a:gd name="connsiteY24" fmla="*/ 0 h 508000"/>
                  <a:gd name="connsiteX25" fmla="*/ 448469 w 508000"/>
                  <a:gd name="connsiteY25" fmla="*/ 0 h 508000"/>
                  <a:gd name="connsiteX26" fmla="*/ 508000 w 508000"/>
                  <a:gd name="connsiteY26" fmla="*/ 317500 h 508000"/>
                  <a:gd name="connsiteX27" fmla="*/ 480219 w 508000"/>
                  <a:gd name="connsiteY27" fmla="*/ 508000 h 508000"/>
                  <a:gd name="connsiteX28" fmla="*/ 31750 w 508000"/>
                  <a:gd name="connsiteY28" fmla="*/ 508000 h 508000"/>
                  <a:gd name="connsiteX29" fmla="*/ 0 w 508000"/>
                  <a:gd name="connsiteY29" fmla="*/ 31750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8000" h="508000">
                    <a:moveTo>
                      <a:pt x="158750" y="345281"/>
                    </a:moveTo>
                    <a:lnTo>
                      <a:pt x="158750" y="377031"/>
                    </a:lnTo>
                    <a:lnTo>
                      <a:pt x="349250" y="377031"/>
                    </a:lnTo>
                    <a:lnTo>
                      <a:pt x="349250" y="345281"/>
                    </a:lnTo>
                    <a:close/>
                    <a:moveTo>
                      <a:pt x="99219" y="257969"/>
                    </a:moveTo>
                    <a:lnTo>
                      <a:pt x="416719" y="257969"/>
                    </a:lnTo>
                    <a:lnTo>
                      <a:pt x="416719" y="285750"/>
                    </a:lnTo>
                    <a:lnTo>
                      <a:pt x="99219" y="285750"/>
                    </a:lnTo>
                    <a:close/>
                    <a:moveTo>
                      <a:pt x="99219" y="186531"/>
                    </a:moveTo>
                    <a:lnTo>
                      <a:pt x="416719" y="186531"/>
                    </a:lnTo>
                    <a:lnTo>
                      <a:pt x="416719" y="218281"/>
                    </a:lnTo>
                    <a:lnTo>
                      <a:pt x="99219" y="218281"/>
                    </a:lnTo>
                    <a:close/>
                    <a:moveTo>
                      <a:pt x="130969" y="127000"/>
                    </a:moveTo>
                    <a:lnTo>
                      <a:pt x="377032" y="127000"/>
                    </a:lnTo>
                    <a:lnTo>
                      <a:pt x="377032" y="158750"/>
                    </a:lnTo>
                    <a:lnTo>
                      <a:pt x="130969" y="158750"/>
                    </a:lnTo>
                    <a:close/>
                    <a:moveTo>
                      <a:pt x="130969" y="59531"/>
                    </a:moveTo>
                    <a:lnTo>
                      <a:pt x="377032" y="59531"/>
                    </a:lnTo>
                    <a:lnTo>
                      <a:pt x="377032" y="99219"/>
                    </a:lnTo>
                    <a:lnTo>
                      <a:pt x="130969" y="99219"/>
                    </a:lnTo>
                    <a:close/>
                    <a:moveTo>
                      <a:pt x="99219" y="27781"/>
                    </a:moveTo>
                    <a:lnTo>
                      <a:pt x="31750" y="317500"/>
                    </a:lnTo>
                    <a:lnTo>
                      <a:pt x="480219" y="317500"/>
                    </a:lnTo>
                    <a:lnTo>
                      <a:pt x="416719" y="27781"/>
                    </a:lnTo>
                    <a:close/>
                    <a:moveTo>
                      <a:pt x="59531" y="0"/>
                    </a:moveTo>
                    <a:lnTo>
                      <a:pt x="448469" y="0"/>
                    </a:lnTo>
                    <a:lnTo>
                      <a:pt x="508000" y="317500"/>
                    </a:lnTo>
                    <a:lnTo>
                      <a:pt x="480219" y="508000"/>
                    </a:lnTo>
                    <a:lnTo>
                      <a:pt x="31750" y="508000"/>
                    </a:lnTo>
                    <a:lnTo>
                      <a:pt x="0" y="317500"/>
                    </a:lnTo>
                    <a:close/>
                  </a:path>
                </a:pathLst>
              </a:custGeom>
              <a:solidFill>
                <a:schemeClr val="tx1"/>
              </a:solidFill>
              <a:ln>
                <a:noFill/>
              </a:ln>
              <a:ex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endParaRPr>
              </a:p>
            </p:txBody>
          </p:sp>
          <p:sp>
            <p:nvSpPr>
              <p:cNvPr id="21" name="TextBox 23">
                <a:extLst>
                  <a:ext uri="{FF2B5EF4-FFF2-40B4-BE49-F238E27FC236}">
                    <a16:creationId xmlns:a16="http://schemas.microsoft.com/office/drawing/2014/main" id="{E3FFDF45-3A40-477F-9685-9B0DD13BEACE}"/>
                  </a:ext>
                </a:extLst>
              </p:cNvPr>
              <p:cNvSpPr txBox="1"/>
              <p:nvPr/>
            </p:nvSpPr>
            <p:spPr>
              <a:xfrm>
                <a:off x="5517168" y="974987"/>
                <a:ext cx="1167129" cy="246068"/>
              </a:xfrm>
              <a:prstGeom prst="rect">
                <a:avLst/>
              </a:prstGeom>
              <a:noFill/>
            </p:spPr>
            <p:txBody>
              <a:bodyPr wrap="square" lIns="0" tIns="0" rIns="0" bIns="0" anchor="ctr">
                <a:normAutofit fontScale="92500" lnSpcReduction="1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867" b="0" i="0" u="none" strike="noStrike" kern="0" cap="none" spc="0" normalizeH="0" baseline="0" noProof="0">
                    <a:ln>
                      <a:noFill/>
                    </a:ln>
                    <a:effectLst/>
                    <a:uLnTx/>
                    <a:uFillTx/>
                    <a:latin typeface="微软雅黑"/>
                    <a:ea typeface="微软雅黑"/>
                  </a:rPr>
                  <a:t>目     录</a:t>
                </a:r>
              </a:p>
            </p:txBody>
          </p:sp>
        </p:grpSp>
      </p:grpSp>
    </p:spTree>
    <p:extLst>
      <p:ext uri="{BB962C8B-B14F-4D97-AF65-F5344CB8AC3E}">
        <p14:creationId xmlns:p14="http://schemas.microsoft.com/office/powerpoint/2010/main" val="23677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a16="http://schemas.microsoft.com/office/drawing/2014/main" id="{535B6176-76B6-4220-834B-916B1A4014DB}"/>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a16="http://schemas.microsoft.com/office/drawing/2014/main" id="{DA9C3B66-D585-47FA-B45F-2ABE5D34A125}"/>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a16="http://schemas.microsoft.com/office/drawing/2014/main" id="{45B55CCD-91C5-48E3-A779-77E58E74E771}"/>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a16="http://schemas.microsoft.com/office/drawing/2014/main" id="{A401A60B-CB0E-4385-9C9B-8E5C54A75D19}"/>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01</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a16="http://schemas.microsoft.com/office/drawing/2014/main" id="{ED17959E-911A-480E-A066-78EC02FD22D1}"/>
              </a:ext>
            </a:extLst>
          </p:cNvPr>
          <p:cNvSpPr/>
          <p:nvPr/>
        </p:nvSpPr>
        <p:spPr>
          <a:xfrm>
            <a:off x="638026" y="4209736"/>
            <a:ext cx="3822272" cy="734493"/>
          </a:xfrm>
          <a:prstGeom prst="rect">
            <a:avLst/>
          </a:prstGeom>
        </p:spPr>
        <p:txBody>
          <a:bodyPr wrap="none" lIns="192000" tIns="0" rIns="192000" bIns="0">
            <a:normAutofit lnSpcReduction="10000"/>
          </a:bodyPr>
          <a:lstStyle/>
          <a:p>
            <a:pPr lvl="0" algn="ctr" defTabSz="1219170">
              <a:lnSpc>
                <a:spcPct val="120000"/>
              </a:lnSpc>
              <a:defRPr/>
            </a:pPr>
            <a:r>
              <a:rPr lang="zh-CN" altLang="en-US" sz="4400" b="1" kern="0" dirty="0">
                <a:solidFill>
                  <a:schemeClr val="bg1"/>
                </a:solidFill>
                <a:latin typeface="微软雅黑"/>
                <a:ea typeface="微软雅黑"/>
              </a:rPr>
              <a:t>项目概要</a:t>
            </a:r>
          </a:p>
        </p:txBody>
      </p:sp>
    </p:spTree>
    <p:extLst>
      <p:ext uri="{BB962C8B-B14F-4D97-AF65-F5344CB8AC3E}">
        <p14:creationId xmlns:p14="http://schemas.microsoft.com/office/powerpoint/2010/main" val="225101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EBD64E-4C5A-4662-8A68-E09C341F7F93}"/>
              </a:ext>
            </a:extLst>
          </p:cNvPr>
          <p:cNvSpPr txBox="1"/>
          <p:nvPr/>
        </p:nvSpPr>
        <p:spPr>
          <a:xfrm>
            <a:off x="1044301" y="1985383"/>
            <a:ext cx="10103397" cy="830997"/>
          </a:xfrm>
          <a:prstGeom prst="rect">
            <a:avLst/>
          </a:prstGeom>
          <a:noFill/>
        </p:spPr>
        <p:txBody>
          <a:bodyPr wrap="square" rtlCol="0">
            <a:spAutoFit/>
          </a:bodyPr>
          <a:lstStyle/>
          <a:p>
            <a:r>
              <a:rPr lang="zh-CN" altLang="en-US" sz="2400" dirty="0">
                <a:solidFill>
                  <a:schemeClr val="bg1"/>
                </a:solidFill>
              </a:rPr>
              <a:t>旨在降低人工智能医疗门槛，让医疗真正走进每一个人的意识中，</a:t>
            </a:r>
            <a:endParaRPr lang="en-US" altLang="zh-CN" sz="2400" dirty="0">
              <a:solidFill>
                <a:schemeClr val="bg1"/>
              </a:solidFill>
            </a:endParaRPr>
          </a:p>
          <a:p>
            <a:r>
              <a:rPr lang="en-US" altLang="zh-CN" sz="2400" dirty="0">
                <a:solidFill>
                  <a:schemeClr val="bg1"/>
                </a:solidFill>
              </a:rPr>
              <a:t>				</a:t>
            </a:r>
            <a:r>
              <a:rPr lang="zh-CN" altLang="en-US" sz="2400" dirty="0">
                <a:solidFill>
                  <a:schemeClr val="bg1"/>
                </a:solidFill>
              </a:rPr>
              <a:t>让每一位有需要的人都能享受到</a:t>
            </a:r>
            <a:r>
              <a:rPr lang="en-US" altLang="zh-CN" sz="2400" dirty="0">
                <a:solidFill>
                  <a:schemeClr val="bg1"/>
                </a:solidFill>
              </a:rPr>
              <a:t>AI</a:t>
            </a:r>
            <a:r>
              <a:rPr lang="zh-CN" altLang="en-US" sz="2400" dirty="0">
                <a:solidFill>
                  <a:schemeClr val="bg1"/>
                </a:solidFill>
              </a:rPr>
              <a:t>医疗的馈赠</a:t>
            </a:r>
          </a:p>
        </p:txBody>
      </p:sp>
      <p:sp>
        <p:nvSpPr>
          <p:cNvPr id="7" name="文本框 6">
            <a:extLst>
              <a:ext uri="{FF2B5EF4-FFF2-40B4-BE49-F238E27FC236}">
                <a16:creationId xmlns:a16="http://schemas.microsoft.com/office/drawing/2014/main" id="{319924A9-EA15-4FA3-8528-F6A965F13F54}"/>
              </a:ext>
            </a:extLst>
          </p:cNvPr>
          <p:cNvSpPr txBox="1"/>
          <p:nvPr/>
        </p:nvSpPr>
        <p:spPr>
          <a:xfrm>
            <a:off x="5640265" y="297180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B46B35CA-983A-473E-9B61-2FC2A322834F}"/>
              </a:ext>
            </a:extLst>
          </p:cNvPr>
          <p:cNvSpPr txBox="1"/>
          <p:nvPr/>
        </p:nvSpPr>
        <p:spPr>
          <a:xfrm>
            <a:off x="4464422" y="3080542"/>
            <a:ext cx="6436660" cy="2127634"/>
          </a:xfrm>
          <a:prstGeom prst="rect">
            <a:avLst/>
          </a:prstGeom>
          <a:noFill/>
        </p:spPr>
        <p:txBody>
          <a:bodyPr wrap="square" rtlCol="0">
            <a:spAutoFit/>
          </a:bodyPr>
          <a:lstStyle/>
          <a:p>
            <a:pPr>
              <a:lnSpc>
                <a:spcPct val="150000"/>
              </a:lnSpc>
            </a:pPr>
            <a:r>
              <a:rPr lang="en-US" altLang="zh-CN" dirty="0">
                <a:solidFill>
                  <a:schemeClr val="bg1"/>
                </a:solidFill>
              </a:rPr>
              <a:t>	</a:t>
            </a:r>
            <a:r>
              <a:rPr lang="zh-CN" altLang="zh-CN" dirty="0">
                <a:solidFill>
                  <a:schemeClr val="bg1"/>
                </a:solidFill>
              </a:rPr>
              <a:t>一个基于</a:t>
            </a:r>
            <a:r>
              <a:rPr lang="en-US" altLang="zh-CN" dirty="0">
                <a:solidFill>
                  <a:schemeClr val="bg1"/>
                </a:solidFill>
              </a:rPr>
              <a:t>Android</a:t>
            </a:r>
            <a:r>
              <a:rPr lang="zh-CN" altLang="zh-CN" dirty="0">
                <a:solidFill>
                  <a:schemeClr val="bg1"/>
                </a:solidFill>
              </a:rPr>
              <a:t>开发平台的对话式人工智能，通过</a:t>
            </a:r>
            <a:r>
              <a:rPr lang="zh-CN" altLang="en-US" dirty="0">
                <a:solidFill>
                  <a:schemeClr val="bg1"/>
                </a:solidFill>
              </a:rPr>
              <a:t>前端</a:t>
            </a:r>
            <a:r>
              <a:rPr lang="zh-CN" altLang="zh-CN" dirty="0">
                <a:solidFill>
                  <a:schemeClr val="bg1"/>
                </a:solidFill>
              </a:rPr>
              <a:t>对话式</a:t>
            </a:r>
            <a:r>
              <a:rPr lang="zh-CN" altLang="en-US" dirty="0">
                <a:solidFill>
                  <a:schemeClr val="bg1"/>
                </a:solidFill>
              </a:rPr>
              <a:t>人工智能</a:t>
            </a:r>
            <a:r>
              <a:rPr lang="zh-CN" altLang="zh-CN" dirty="0">
                <a:solidFill>
                  <a:schemeClr val="bg1"/>
                </a:solidFill>
              </a:rPr>
              <a:t>和文字输入式两种交互方式</a:t>
            </a:r>
            <a:r>
              <a:rPr lang="zh-CN" altLang="en-US" dirty="0">
                <a:solidFill>
                  <a:schemeClr val="bg1"/>
                </a:solidFill>
              </a:rPr>
              <a:t>配合</a:t>
            </a:r>
            <a:r>
              <a:rPr lang="zh-CN" altLang="zh-CN" dirty="0">
                <a:solidFill>
                  <a:schemeClr val="bg1"/>
                </a:solidFill>
              </a:rPr>
              <a:t>实现人机交互。</a:t>
            </a:r>
            <a:r>
              <a:rPr lang="zh-CN" altLang="en-US" dirty="0">
                <a:solidFill>
                  <a:schemeClr val="bg1"/>
                </a:solidFill>
              </a:rPr>
              <a:t>后台大数据对用户的每一条消息进行分析，响应每条诊疗需求，</a:t>
            </a:r>
            <a:r>
              <a:rPr lang="zh-CN" altLang="zh-CN" dirty="0">
                <a:solidFill>
                  <a:schemeClr val="bg1"/>
                </a:solidFill>
              </a:rPr>
              <a:t>对用户的生理、心理进行医学辅导，并给出有趣的、亲和的反馈内容</a:t>
            </a:r>
            <a:r>
              <a:rPr lang="zh-CN" altLang="en-US" dirty="0">
                <a:solidFill>
                  <a:schemeClr val="bg1"/>
                </a:solidFill>
              </a:rPr>
              <a:t>。给你知心好友般的交互体验。</a:t>
            </a:r>
          </a:p>
        </p:txBody>
      </p:sp>
      <p:pic>
        <p:nvPicPr>
          <p:cNvPr id="3" name="图片 2">
            <a:extLst>
              <a:ext uri="{FF2B5EF4-FFF2-40B4-BE49-F238E27FC236}">
                <a16:creationId xmlns:a16="http://schemas.microsoft.com/office/drawing/2014/main" id="{8C9BC310-ECCA-4E23-97D8-7BF56FBA4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3080543"/>
            <a:ext cx="2353235" cy="3357282"/>
          </a:xfrm>
          <a:prstGeom prst="rect">
            <a:avLst/>
          </a:prstGeom>
        </p:spPr>
      </p:pic>
      <p:pic>
        <p:nvPicPr>
          <p:cNvPr id="9" name="图片 8">
            <a:extLst>
              <a:ext uri="{FF2B5EF4-FFF2-40B4-BE49-F238E27FC236}">
                <a16:creationId xmlns:a16="http://schemas.microsoft.com/office/drawing/2014/main" id="{C4D75E71-D493-4AA0-911E-52BB3C879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10" name="文本框 9">
            <a:extLst>
              <a:ext uri="{FF2B5EF4-FFF2-40B4-BE49-F238E27FC236}">
                <a16:creationId xmlns:a16="http://schemas.microsoft.com/office/drawing/2014/main" id="{8130555C-5C13-409F-993E-2A3CD54ED568}"/>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2" name="文本框 1">
            <a:extLst>
              <a:ext uri="{FF2B5EF4-FFF2-40B4-BE49-F238E27FC236}">
                <a16:creationId xmlns:a16="http://schemas.microsoft.com/office/drawing/2014/main" id="{049A03DC-38D8-4C96-BE78-579EC041BE47}"/>
              </a:ext>
            </a:extLst>
          </p:cNvPr>
          <p:cNvSpPr txBox="1"/>
          <p:nvPr/>
        </p:nvSpPr>
        <p:spPr>
          <a:xfrm>
            <a:off x="2637088" y="969492"/>
            <a:ext cx="6006354" cy="584775"/>
          </a:xfrm>
          <a:prstGeom prst="rect">
            <a:avLst/>
          </a:prstGeom>
          <a:noFill/>
        </p:spPr>
        <p:txBody>
          <a:bodyPr wrap="square" rtlCol="0">
            <a:spAutoFit/>
          </a:bodyPr>
          <a:lstStyle/>
          <a:p>
            <a:pPr algn="ctr"/>
            <a:r>
              <a:rPr lang="zh-CN" altLang="en-US" sz="3200" b="1" dirty="0">
                <a:solidFill>
                  <a:schemeClr val="bg1"/>
                </a:solidFill>
              </a:rPr>
              <a:t>程序设计主旨</a:t>
            </a:r>
          </a:p>
        </p:txBody>
      </p:sp>
    </p:spTree>
    <p:extLst>
      <p:ext uri="{BB962C8B-B14F-4D97-AF65-F5344CB8AC3E}">
        <p14:creationId xmlns:p14="http://schemas.microsoft.com/office/powerpoint/2010/main" val="6660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9924A9-EA15-4FA3-8528-F6A965F13F54}"/>
              </a:ext>
            </a:extLst>
          </p:cNvPr>
          <p:cNvSpPr txBox="1"/>
          <p:nvPr/>
        </p:nvSpPr>
        <p:spPr>
          <a:xfrm>
            <a:off x="5640265" y="2971800"/>
            <a:ext cx="914400" cy="914400"/>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4D75E71-D493-4AA0-911E-52BB3C879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10" name="文本框 9">
            <a:extLst>
              <a:ext uri="{FF2B5EF4-FFF2-40B4-BE49-F238E27FC236}">
                <a16:creationId xmlns:a16="http://schemas.microsoft.com/office/drawing/2014/main" id="{8130555C-5C13-409F-993E-2A3CD54ED568}"/>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12" name="文本框 11">
            <a:extLst>
              <a:ext uri="{FF2B5EF4-FFF2-40B4-BE49-F238E27FC236}">
                <a16:creationId xmlns:a16="http://schemas.microsoft.com/office/drawing/2014/main" id="{65B45356-1C28-4807-BBC7-56A47575F58B}"/>
              </a:ext>
            </a:extLst>
          </p:cNvPr>
          <p:cNvSpPr txBox="1"/>
          <p:nvPr/>
        </p:nvSpPr>
        <p:spPr>
          <a:xfrm>
            <a:off x="5640265" y="2031488"/>
            <a:ext cx="5967564" cy="881139"/>
          </a:xfrm>
          <a:prstGeom prst="rect">
            <a:avLst/>
          </a:prstGeom>
          <a:noFill/>
        </p:spPr>
        <p:txBody>
          <a:bodyPr wrap="square" rtlCol="0">
            <a:spAutoFit/>
          </a:bodyPr>
          <a:lstStyle/>
          <a:p>
            <a:pPr>
              <a:lnSpc>
                <a:spcPct val="150000"/>
              </a:lnSpc>
            </a:pPr>
            <a:r>
              <a:rPr lang="zh-CN" altLang="en-US" dirty="0">
                <a:solidFill>
                  <a:schemeClr val="bg1"/>
                </a:solidFill>
              </a:rPr>
              <a:t>外观简洁明了，后台分析数据强大。目的是保证任何用户都可以</a:t>
            </a:r>
            <a:r>
              <a:rPr lang="en-US" altLang="zh-CN" dirty="0">
                <a:solidFill>
                  <a:schemeClr val="bg1"/>
                </a:solidFill>
              </a:rPr>
              <a:t>2</a:t>
            </a:r>
            <a:r>
              <a:rPr lang="zh-CN" altLang="en-US" dirty="0">
                <a:solidFill>
                  <a:schemeClr val="bg1"/>
                </a:solidFill>
              </a:rPr>
              <a:t>分钟内上手这款应用。</a:t>
            </a:r>
          </a:p>
        </p:txBody>
      </p:sp>
      <p:sp>
        <p:nvSpPr>
          <p:cNvPr id="13" name="文本框 12">
            <a:extLst>
              <a:ext uri="{FF2B5EF4-FFF2-40B4-BE49-F238E27FC236}">
                <a16:creationId xmlns:a16="http://schemas.microsoft.com/office/drawing/2014/main" id="{391DDA85-ED78-44CC-AFBC-4986FA895E37}"/>
              </a:ext>
            </a:extLst>
          </p:cNvPr>
          <p:cNvSpPr txBox="1"/>
          <p:nvPr/>
        </p:nvSpPr>
        <p:spPr>
          <a:xfrm>
            <a:off x="5611905" y="4248407"/>
            <a:ext cx="6580095" cy="1712135"/>
          </a:xfrm>
          <a:prstGeom prst="rect">
            <a:avLst/>
          </a:prstGeom>
          <a:noFill/>
        </p:spPr>
        <p:txBody>
          <a:bodyPr wrap="square" rtlCol="0">
            <a:spAutoFit/>
          </a:bodyPr>
          <a:lstStyle/>
          <a:p>
            <a:pPr>
              <a:lnSpc>
                <a:spcPct val="150000"/>
              </a:lnSpc>
            </a:pPr>
            <a:r>
              <a:rPr lang="zh-CN" altLang="en-US" dirty="0">
                <a:solidFill>
                  <a:schemeClr val="bg1"/>
                </a:solidFill>
              </a:rPr>
              <a:t>整个功能主界面中只有两个模块，一个历史对话内容模块；一个交互触发模块。人机交互存在文字和语音两种交互方式（双击顶部空白部分即可切换方式），让人机交互门槛更轻松，更自然。</a:t>
            </a:r>
          </a:p>
        </p:txBody>
      </p:sp>
      <p:sp>
        <p:nvSpPr>
          <p:cNvPr id="14" name="文本框 13">
            <a:extLst>
              <a:ext uri="{FF2B5EF4-FFF2-40B4-BE49-F238E27FC236}">
                <a16:creationId xmlns:a16="http://schemas.microsoft.com/office/drawing/2014/main" id="{DF7769B1-8A77-47F5-AEFF-96FF8B1CBE8A}"/>
              </a:ext>
            </a:extLst>
          </p:cNvPr>
          <p:cNvSpPr txBox="1"/>
          <p:nvPr/>
        </p:nvSpPr>
        <p:spPr>
          <a:xfrm>
            <a:off x="4282427" y="607529"/>
            <a:ext cx="3057247" cy="584775"/>
          </a:xfrm>
          <a:prstGeom prst="rect">
            <a:avLst/>
          </a:prstGeom>
          <a:noFill/>
        </p:spPr>
        <p:txBody>
          <a:bodyPr wrap="none" rtlCol="0">
            <a:spAutoFit/>
          </a:bodyPr>
          <a:lstStyle/>
          <a:p>
            <a:r>
              <a:rPr lang="zh-CN" altLang="en-US" sz="3200" b="1" dirty="0">
                <a:solidFill>
                  <a:schemeClr val="bg1"/>
                </a:solidFill>
              </a:rPr>
              <a:t>主界面设计理念</a:t>
            </a:r>
            <a:endParaRPr lang="zh-CN" altLang="en-US" sz="3200" b="1" dirty="0"/>
          </a:p>
        </p:txBody>
      </p:sp>
      <p:pic>
        <p:nvPicPr>
          <p:cNvPr id="16" name="图片 15">
            <a:extLst>
              <a:ext uri="{FF2B5EF4-FFF2-40B4-BE49-F238E27FC236}">
                <a16:creationId xmlns:a16="http://schemas.microsoft.com/office/drawing/2014/main" id="{6261F5BC-7A77-49DC-8D96-8B01958DE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305" y="1192304"/>
            <a:ext cx="2655300" cy="5331757"/>
          </a:xfrm>
          <a:prstGeom prst="rect">
            <a:avLst/>
          </a:prstGeom>
        </p:spPr>
      </p:pic>
      <p:sp>
        <p:nvSpPr>
          <p:cNvPr id="17" name="矩形 16">
            <a:extLst>
              <a:ext uri="{FF2B5EF4-FFF2-40B4-BE49-F238E27FC236}">
                <a16:creationId xmlns:a16="http://schemas.microsoft.com/office/drawing/2014/main" id="{5587FC72-A1C1-4941-B404-56616CAC778B}"/>
              </a:ext>
            </a:extLst>
          </p:cNvPr>
          <p:cNvSpPr/>
          <p:nvPr/>
        </p:nvSpPr>
        <p:spPr>
          <a:xfrm>
            <a:off x="1084729" y="5336928"/>
            <a:ext cx="2904565" cy="404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35C7A03-241F-4F38-B734-35B0F7403B9C}"/>
              </a:ext>
            </a:extLst>
          </p:cNvPr>
          <p:cNvSpPr/>
          <p:nvPr/>
        </p:nvSpPr>
        <p:spPr>
          <a:xfrm>
            <a:off x="1084729" y="1627041"/>
            <a:ext cx="2904565" cy="404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0DFA761-7EC6-4C3C-90C5-A9A81CD64978}"/>
              </a:ext>
            </a:extLst>
          </p:cNvPr>
          <p:cNvSpPr/>
          <p:nvPr/>
        </p:nvSpPr>
        <p:spPr>
          <a:xfrm>
            <a:off x="1084729" y="2070848"/>
            <a:ext cx="2904565" cy="3200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0312303-1C7A-48EC-A8F1-1489806115C9}"/>
              </a:ext>
            </a:extLst>
          </p:cNvPr>
          <p:cNvSpPr txBox="1"/>
          <p:nvPr/>
        </p:nvSpPr>
        <p:spPr>
          <a:xfrm>
            <a:off x="6768354" y="1081509"/>
            <a:ext cx="2429435" cy="369332"/>
          </a:xfrm>
          <a:prstGeom prst="rect">
            <a:avLst/>
          </a:prstGeom>
          <a:noFill/>
        </p:spPr>
        <p:txBody>
          <a:bodyPr wrap="square" rtlCol="0">
            <a:spAutoFit/>
          </a:bodyPr>
          <a:lstStyle/>
          <a:p>
            <a:pPr algn="ctr"/>
            <a:r>
              <a:rPr lang="zh-CN" altLang="en-US" dirty="0">
                <a:solidFill>
                  <a:schemeClr val="bg1"/>
                </a:solidFill>
              </a:rPr>
              <a:t>三段式结构设计</a:t>
            </a:r>
          </a:p>
        </p:txBody>
      </p:sp>
    </p:spTree>
    <p:extLst>
      <p:ext uri="{BB962C8B-B14F-4D97-AF65-F5344CB8AC3E}">
        <p14:creationId xmlns:p14="http://schemas.microsoft.com/office/powerpoint/2010/main" val="29786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animBg="1"/>
      <p:bldP spid="18" grpId="0" animBg="1"/>
      <p:bldP spid="2"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476B1F1-6BB2-4EB7-AAB5-AC7A1039E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356" y="0"/>
            <a:ext cx="8546736" cy="11092423"/>
          </a:xfrm>
          <a:prstGeom prst="rect">
            <a:avLst/>
          </a:prstGeom>
        </p:spPr>
      </p:pic>
      <p:sp>
        <p:nvSpPr>
          <p:cNvPr id="7" name="文本框 6">
            <a:extLst>
              <a:ext uri="{FF2B5EF4-FFF2-40B4-BE49-F238E27FC236}">
                <a16:creationId xmlns:a16="http://schemas.microsoft.com/office/drawing/2014/main" id="{319924A9-EA15-4FA3-8528-F6A965F13F54}"/>
              </a:ext>
            </a:extLst>
          </p:cNvPr>
          <p:cNvSpPr txBox="1"/>
          <p:nvPr/>
        </p:nvSpPr>
        <p:spPr>
          <a:xfrm>
            <a:off x="5701811" y="3041920"/>
            <a:ext cx="914400" cy="914400"/>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4D75E71-D493-4AA0-911E-52BB3C879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10" name="文本框 9">
            <a:extLst>
              <a:ext uri="{FF2B5EF4-FFF2-40B4-BE49-F238E27FC236}">
                <a16:creationId xmlns:a16="http://schemas.microsoft.com/office/drawing/2014/main" id="{8130555C-5C13-409F-993E-2A3CD54ED568}"/>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14" name="文本框 13">
            <a:extLst>
              <a:ext uri="{FF2B5EF4-FFF2-40B4-BE49-F238E27FC236}">
                <a16:creationId xmlns:a16="http://schemas.microsoft.com/office/drawing/2014/main" id="{DF7769B1-8A77-47F5-AEFF-96FF8B1CBE8A}"/>
              </a:ext>
            </a:extLst>
          </p:cNvPr>
          <p:cNvSpPr txBox="1"/>
          <p:nvPr/>
        </p:nvSpPr>
        <p:spPr>
          <a:xfrm>
            <a:off x="4282427" y="607529"/>
            <a:ext cx="4288353" cy="584775"/>
          </a:xfrm>
          <a:prstGeom prst="rect">
            <a:avLst/>
          </a:prstGeom>
          <a:noFill/>
        </p:spPr>
        <p:txBody>
          <a:bodyPr wrap="none" rtlCol="0">
            <a:spAutoFit/>
          </a:bodyPr>
          <a:lstStyle/>
          <a:p>
            <a:r>
              <a:rPr lang="zh-CN" altLang="en-US" sz="3200" b="1" dirty="0">
                <a:solidFill>
                  <a:schemeClr val="bg1"/>
                </a:solidFill>
              </a:rPr>
              <a:t>强大的后台离线数据库</a:t>
            </a:r>
          </a:p>
        </p:txBody>
      </p:sp>
      <p:pic>
        <p:nvPicPr>
          <p:cNvPr id="11" name="图片 10">
            <a:extLst>
              <a:ext uri="{FF2B5EF4-FFF2-40B4-BE49-F238E27FC236}">
                <a16:creationId xmlns:a16="http://schemas.microsoft.com/office/drawing/2014/main" id="{A1EB57DD-F3D8-4A18-9AE2-08196ECDC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9889" y="1116623"/>
            <a:ext cx="2390775" cy="4800600"/>
          </a:xfrm>
          <a:prstGeom prst="rect">
            <a:avLst/>
          </a:prstGeom>
        </p:spPr>
      </p:pic>
      <p:sp>
        <p:nvSpPr>
          <p:cNvPr id="2" name="文本框 1">
            <a:extLst>
              <a:ext uri="{FF2B5EF4-FFF2-40B4-BE49-F238E27FC236}">
                <a16:creationId xmlns:a16="http://schemas.microsoft.com/office/drawing/2014/main" id="{FED60649-4F8C-4C63-8937-01F2606C8763}"/>
              </a:ext>
            </a:extLst>
          </p:cNvPr>
          <p:cNvSpPr txBox="1"/>
          <p:nvPr/>
        </p:nvSpPr>
        <p:spPr>
          <a:xfrm>
            <a:off x="1039391" y="1881553"/>
            <a:ext cx="7014363" cy="1477328"/>
          </a:xfrm>
          <a:prstGeom prst="rect">
            <a:avLst/>
          </a:prstGeom>
          <a:noFill/>
        </p:spPr>
        <p:txBody>
          <a:bodyPr wrap="square" rtlCol="0">
            <a:spAutoFit/>
          </a:bodyPr>
          <a:lstStyle/>
          <a:p>
            <a:r>
              <a:rPr lang="zh-CN" altLang="zh-CN" dirty="0">
                <a:solidFill>
                  <a:schemeClr val="bg1"/>
                </a:solidFill>
              </a:rPr>
              <a:t>具有</a:t>
            </a:r>
            <a:r>
              <a:rPr lang="en-US" altLang="zh-CN" dirty="0">
                <a:solidFill>
                  <a:schemeClr val="bg1"/>
                </a:solidFill>
              </a:rPr>
              <a:t>2000</a:t>
            </a:r>
            <a:r>
              <a:rPr lang="zh-CN" altLang="zh-CN" dirty="0">
                <a:solidFill>
                  <a:schemeClr val="bg1"/>
                </a:solidFill>
              </a:rPr>
              <a:t>个疾病</a:t>
            </a:r>
            <a:r>
              <a:rPr lang="zh-CN" altLang="en-US" dirty="0">
                <a:solidFill>
                  <a:schemeClr val="bg1"/>
                </a:solidFill>
              </a:rPr>
              <a:t>详细信息</a:t>
            </a:r>
            <a:r>
              <a:rPr lang="zh-CN" altLang="zh-CN" dirty="0">
                <a:solidFill>
                  <a:schemeClr val="bg1"/>
                </a:solidFill>
              </a:rPr>
              <a:t>，</a:t>
            </a:r>
            <a:r>
              <a:rPr lang="en-US" altLang="zh-CN" dirty="0">
                <a:solidFill>
                  <a:schemeClr val="bg1"/>
                </a:solidFill>
              </a:rPr>
              <a:t>2000</a:t>
            </a:r>
            <a:r>
              <a:rPr lang="zh-CN" altLang="zh-CN" dirty="0">
                <a:solidFill>
                  <a:schemeClr val="bg1"/>
                </a:solidFill>
              </a:rPr>
              <a:t>个临床症状，上万种疾病，症状并发数据等，每种疾病具有对应的简介、起因，早晚期症状，应对策略等全面数据，在医疗百科中，疾病和症状环环相扣，环环跳转</a:t>
            </a:r>
            <a:r>
              <a:rPr lang="en-US" altLang="zh-CN" dirty="0">
                <a:solidFill>
                  <a:schemeClr val="bg1"/>
                </a:solidFill>
              </a:rPr>
              <a:t>,</a:t>
            </a:r>
            <a:r>
              <a:rPr lang="zh-CN" altLang="en-US" dirty="0">
                <a:solidFill>
                  <a:schemeClr val="bg1"/>
                </a:solidFill>
              </a:rPr>
              <a:t>为医疗助手数据分析提供了强大的后台数据源，让系统分析功能更加完善，更加具体。</a:t>
            </a:r>
          </a:p>
        </p:txBody>
      </p:sp>
      <p:sp>
        <p:nvSpPr>
          <p:cNvPr id="3" name="文本框 2">
            <a:extLst>
              <a:ext uri="{FF2B5EF4-FFF2-40B4-BE49-F238E27FC236}">
                <a16:creationId xmlns:a16="http://schemas.microsoft.com/office/drawing/2014/main" id="{C87D991B-DA9B-45A1-871B-6DDB148A9899}"/>
              </a:ext>
            </a:extLst>
          </p:cNvPr>
          <p:cNvSpPr txBox="1"/>
          <p:nvPr/>
        </p:nvSpPr>
        <p:spPr>
          <a:xfrm>
            <a:off x="1039390" y="4519248"/>
            <a:ext cx="7014363" cy="646331"/>
          </a:xfrm>
          <a:prstGeom prst="rect">
            <a:avLst/>
          </a:prstGeom>
          <a:noFill/>
        </p:spPr>
        <p:txBody>
          <a:bodyPr wrap="square" rtlCol="0">
            <a:spAutoFit/>
          </a:bodyPr>
          <a:lstStyle/>
          <a:p>
            <a:r>
              <a:rPr lang="zh-CN" altLang="en-US" dirty="0">
                <a:solidFill>
                  <a:schemeClr val="bg1"/>
                </a:solidFill>
              </a:rPr>
              <a:t>用户也可以通过精确查询，部位分类、器官分类，了解每一项疾病的详细信息，让医疗意识普及到每个人脑中。</a:t>
            </a:r>
          </a:p>
        </p:txBody>
      </p:sp>
    </p:spTree>
    <p:extLst>
      <p:ext uri="{BB962C8B-B14F-4D97-AF65-F5344CB8AC3E}">
        <p14:creationId xmlns:p14="http://schemas.microsoft.com/office/powerpoint/2010/main" val="301634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80">
                                          <p:stCondLst>
                                            <p:cond delay="0"/>
                                          </p:stCondLst>
                                        </p:cTn>
                                        <p:tgtEl>
                                          <p:spTgt spid="11"/>
                                        </p:tgtEl>
                                      </p:cBhvr>
                                    </p:animEffect>
                                    <p:anim calcmode="lin" valueType="num">
                                      <p:cBhvr>
                                        <p:cTn id="1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4" dur="26">
                                          <p:stCondLst>
                                            <p:cond delay="650"/>
                                          </p:stCondLst>
                                        </p:cTn>
                                        <p:tgtEl>
                                          <p:spTgt spid="11"/>
                                        </p:tgtEl>
                                      </p:cBhvr>
                                      <p:to x="100000" y="60000"/>
                                    </p:animScale>
                                    <p:animScale>
                                      <p:cBhvr>
                                        <p:cTn id="25" dur="166" decel="50000">
                                          <p:stCondLst>
                                            <p:cond delay="676"/>
                                          </p:stCondLst>
                                        </p:cTn>
                                        <p:tgtEl>
                                          <p:spTgt spid="11"/>
                                        </p:tgtEl>
                                      </p:cBhvr>
                                      <p:to x="100000" y="100000"/>
                                    </p:animScale>
                                    <p:animScale>
                                      <p:cBhvr>
                                        <p:cTn id="26" dur="26">
                                          <p:stCondLst>
                                            <p:cond delay="1312"/>
                                          </p:stCondLst>
                                        </p:cTn>
                                        <p:tgtEl>
                                          <p:spTgt spid="11"/>
                                        </p:tgtEl>
                                      </p:cBhvr>
                                      <p:to x="100000" y="80000"/>
                                    </p:animScale>
                                    <p:animScale>
                                      <p:cBhvr>
                                        <p:cTn id="27" dur="166" decel="50000">
                                          <p:stCondLst>
                                            <p:cond delay="1338"/>
                                          </p:stCondLst>
                                        </p:cTn>
                                        <p:tgtEl>
                                          <p:spTgt spid="11"/>
                                        </p:tgtEl>
                                      </p:cBhvr>
                                      <p:to x="100000" y="100000"/>
                                    </p:animScale>
                                    <p:animScale>
                                      <p:cBhvr>
                                        <p:cTn id="28" dur="26">
                                          <p:stCondLst>
                                            <p:cond delay="1642"/>
                                          </p:stCondLst>
                                        </p:cTn>
                                        <p:tgtEl>
                                          <p:spTgt spid="11"/>
                                        </p:tgtEl>
                                      </p:cBhvr>
                                      <p:to x="100000" y="90000"/>
                                    </p:animScale>
                                    <p:animScale>
                                      <p:cBhvr>
                                        <p:cTn id="29" dur="166" decel="50000">
                                          <p:stCondLst>
                                            <p:cond delay="1668"/>
                                          </p:stCondLst>
                                        </p:cTn>
                                        <p:tgtEl>
                                          <p:spTgt spid="11"/>
                                        </p:tgtEl>
                                      </p:cBhvr>
                                      <p:to x="100000" y="100000"/>
                                    </p:animScale>
                                    <p:animScale>
                                      <p:cBhvr>
                                        <p:cTn id="30" dur="26">
                                          <p:stCondLst>
                                            <p:cond delay="1808"/>
                                          </p:stCondLst>
                                        </p:cTn>
                                        <p:tgtEl>
                                          <p:spTgt spid="11"/>
                                        </p:tgtEl>
                                      </p:cBhvr>
                                      <p:to x="100000" y="95000"/>
                                    </p:animScale>
                                    <p:animScale>
                                      <p:cBhvr>
                                        <p:cTn id="31" dur="166" decel="50000">
                                          <p:stCondLst>
                                            <p:cond delay="1834"/>
                                          </p:stCondLst>
                                        </p:cTn>
                                        <p:tgtEl>
                                          <p:spTgt spid="11"/>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a16="http://schemas.microsoft.com/office/drawing/2014/main" id="{FDF0840E-C364-47E1-8E89-23206A82DB21}"/>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a16="http://schemas.microsoft.com/office/drawing/2014/main" id="{57D3D3AE-0E90-4FB9-83CA-072A29BF0BEF}"/>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a16="http://schemas.microsoft.com/office/drawing/2014/main" id="{2B9B19DF-E29D-4F3A-A333-B8F24CA70041}"/>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a16="http://schemas.microsoft.com/office/drawing/2014/main" id="{8CBF8164-82E2-4B1A-AE46-EE694CCCE6BB}"/>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02</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a16="http://schemas.microsoft.com/office/drawing/2014/main" id="{EA251F65-BD7E-42A5-BDCF-10EE6C241A71}"/>
              </a:ext>
            </a:extLst>
          </p:cNvPr>
          <p:cNvSpPr/>
          <p:nvPr/>
        </p:nvSpPr>
        <p:spPr>
          <a:xfrm>
            <a:off x="526231" y="4182487"/>
            <a:ext cx="4043082" cy="734493"/>
          </a:xfrm>
          <a:prstGeom prst="rect">
            <a:avLst/>
          </a:prstGeom>
        </p:spPr>
        <p:txBody>
          <a:bodyPr wrap="none" lIns="192000" tIns="0" rIns="192000" bIns="0">
            <a:normAutofit/>
          </a:bodyPr>
          <a:lstStyle/>
          <a:p>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商业可行性分析</a:t>
            </a:r>
          </a:p>
        </p:txBody>
      </p:sp>
    </p:spTree>
    <p:extLst>
      <p:ext uri="{BB962C8B-B14F-4D97-AF65-F5344CB8AC3E}">
        <p14:creationId xmlns:p14="http://schemas.microsoft.com/office/powerpoint/2010/main" val="30413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a:extLst>
              <a:ext uri="{FF2B5EF4-FFF2-40B4-BE49-F238E27FC236}">
                <a16:creationId xmlns:a16="http://schemas.microsoft.com/office/drawing/2014/main" id="{FD0C4F44-AABF-49FF-84D9-996BBCAAF879}"/>
              </a:ext>
            </a:extLst>
          </p:cNvPr>
          <p:cNvGrpSpPr/>
          <p:nvPr/>
        </p:nvGrpSpPr>
        <p:grpSpPr>
          <a:xfrm>
            <a:off x="6092215" y="2788839"/>
            <a:ext cx="353276" cy="354235"/>
            <a:chOff x="4380056" y="2003619"/>
            <a:chExt cx="3431886" cy="3441190"/>
          </a:xfrm>
        </p:grpSpPr>
        <p:sp>
          <p:nvSpPr>
            <p:cNvPr id="152" name="椭圆 151">
              <a:extLst>
                <a:ext uri="{FF2B5EF4-FFF2-40B4-BE49-F238E27FC236}">
                  <a16:creationId xmlns:a16="http://schemas.microsoft.com/office/drawing/2014/main" id="{9763455B-E215-4DEF-A77C-0969F1B87CF4}"/>
                </a:ext>
              </a:extLst>
            </p:cNvPr>
            <p:cNvSpPr/>
            <p:nvPr/>
          </p:nvSpPr>
          <p:spPr>
            <a:xfrm>
              <a:off x="4380056" y="2012927"/>
              <a:ext cx="3431886" cy="3431882"/>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3" name="Freeform 7">
              <a:extLst>
                <a:ext uri="{FF2B5EF4-FFF2-40B4-BE49-F238E27FC236}">
                  <a16:creationId xmlns:a16="http://schemas.microsoft.com/office/drawing/2014/main" id="{2123956E-6811-4975-93BC-B183025FC598}"/>
                </a:ext>
              </a:extLst>
            </p:cNvPr>
            <p:cNvSpPr>
              <a:spLocks noEditPoints="1"/>
            </p:cNvSpPr>
            <p:nvPr/>
          </p:nvSpPr>
          <p:spPr bwMode="auto">
            <a:xfrm>
              <a:off x="4569035" y="2003619"/>
              <a:ext cx="3239860" cy="3367859"/>
            </a:xfrm>
            <a:custGeom>
              <a:avLst/>
              <a:gdLst>
                <a:gd name="T0" fmla="*/ 563 w 1307"/>
                <a:gd name="T1" fmla="*/ 24 h 1359"/>
                <a:gd name="T2" fmla="*/ 543 w 1307"/>
                <a:gd name="T3" fmla="*/ 8 h 1359"/>
                <a:gd name="T4" fmla="*/ 817 w 1307"/>
                <a:gd name="T5" fmla="*/ 44 h 1359"/>
                <a:gd name="T6" fmla="*/ 562 w 1307"/>
                <a:gd name="T7" fmla="*/ 25 h 1359"/>
                <a:gd name="T8" fmla="*/ 800 w 1307"/>
                <a:gd name="T9" fmla="*/ 48 h 1359"/>
                <a:gd name="T10" fmla="*/ 309 w 1307"/>
                <a:gd name="T11" fmla="*/ 92 h 1359"/>
                <a:gd name="T12" fmla="*/ 809 w 1307"/>
                <a:gd name="T13" fmla="*/ 69 h 1359"/>
                <a:gd name="T14" fmla="*/ 1058 w 1307"/>
                <a:gd name="T15" fmla="*/ 162 h 1359"/>
                <a:gd name="T16" fmla="*/ 785 w 1307"/>
                <a:gd name="T17" fmla="*/ 78 h 1359"/>
                <a:gd name="T18" fmla="*/ 1036 w 1307"/>
                <a:gd name="T19" fmla="*/ 172 h 1359"/>
                <a:gd name="T20" fmla="*/ 380 w 1307"/>
                <a:gd name="T21" fmla="*/ 119 h 1359"/>
                <a:gd name="T22" fmla="*/ 1066 w 1307"/>
                <a:gd name="T23" fmla="*/ 199 h 1359"/>
                <a:gd name="T24" fmla="*/ 304 w 1307"/>
                <a:gd name="T25" fmla="*/ 203 h 1359"/>
                <a:gd name="T26" fmla="*/ 1055 w 1307"/>
                <a:gd name="T27" fmla="*/ 208 h 1359"/>
                <a:gd name="T28" fmla="*/ 272 w 1307"/>
                <a:gd name="T29" fmla="*/ 233 h 1359"/>
                <a:gd name="T30" fmla="*/ 1008 w 1307"/>
                <a:gd name="T31" fmla="*/ 244 h 1359"/>
                <a:gd name="T32" fmla="*/ 1193 w 1307"/>
                <a:gd name="T33" fmla="*/ 317 h 1359"/>
                <a:gd name="T34" fmla="*/ 341 w 1307"/>
                <a:gd name="T35" fmla="*/ 291 h 1359"/>
                <a:gd name="T36" fmla="*/ 937 w 1307"/>
                <a:gd name="T37" fmla="*/ 251 h 1359"/>
                <a:gd name="T38" fmla="*/ 1208 w 1307"/>
                <a:gd name="T39" fmla="*/ 366 h 1359"/>
                <a:gd name="T40" fmla="*/ 246 w 1307"/>
                <a:gd name="T41" fmla="*/ 336 h 1359"/>
                <a:gd name="T42" fmla="*/ 684 w 1307"/>
                <a:gd name="T43" fmla="*/ 276 h 1359"/>
                <a:gd name="T44" fmla="*/ 1111 w 1307"/>
                <a:gd name="T45" fmla="*/ 388 h 1359"/>
                <a:gd name="T46" fmla="*/ 1256 w 1307"/>
                <a:gd name="T47" fmla="*/ 427 h 1359"/>
                <a:gd name="T48" fmla="*/ 432 w 1307"/>
                <a:gd name="T49" fmla="*/ 371 h 1359"/>
                <a:gd name="T50" fmla="*/ 1163 w 1307"/>
                <a:gd name="T51" fmla="*/ 454 h 1359"/>
                <a:gd name="T52" fmla="*/ 68 w 1307"/>
                <a:gd name="T53" fmla="*/ 460 h 1359"/>
                <a:gd name="T54" fmla="*/ 357 w 1307"/>
                <a:gd name="T55" fmla="*/ 443 h 1359"/>
                <a:gd name="T56" fmla="*/ 1052 w 1307"/>
                <a:gd name="T57" fmla="*/ 463 h 1359"/>
                <a:gd name="T58" fmla="*/ 1270 w 1307"/>
                <a:gd name="T59" fmla="*/ 500 h 1359"/>
                <a:gd name="T60" fmla="*/ 192 w 1307"/>
                <a:gd name="T61" fmla="*/ 558 h 1359"/>
                <a:gd name="T62" fmla="*/ 909 w 1307"/>
                <a:gd name="T63" fmla="*/ 482 h 1359"/>
                <a:gd name="T64" fmla="*/ 2 w 1307"/>
                <a:gd name="T65" fmla="*/ 612 h 1359"/>
                <a:gd name="T66" fmla="*/ 247 w 1307"/>
                <a:gd name="T67" fmla="*/ 624 h 1359"/>
                <a:gd name="T68" fmla="*/ 1214 w 1307"/>
                <a:gd name="T69" fmla="*/ 582 h 1359"/>
                <a:gd name="T70" fmla="*/ 47 w 1307"/>
                <a:gd name="T71" fmla="*/ 697 h 1359"/>
                <a:gd name="T72" fmla="*/ 1094 w 1307"/>
                <a:gd name="T73" fmla="*/ 634 h 1359"/>
                <a:gd name="T74" fmla="*/ 1262 w 1307"/>
                <a:gd name="T75" fmla="*/ 671 h 1359"/>
                <a:gd name="T76" fmla="*/ 1095 w 1307"/>
                <a:gd name="T77" fmla="*/ 702 h 1359"/>
                <a:gd name="T78" fmla="*/ 1262 w 1307"/>
                <a:gd name="T79" fmla="*/ 727 h 1359"/>
                <a:gd name="T80" fmla="*/ 981 w 1307"/>
                <a:gd name="T81" fmla="*/ 775 h 1359"/>
                <a:gd name="T82" fmla="*/ 1214 w 1307"/>
                <a:gd name="T83" fmla="*/ 816 h 1359"/>
                <a:gd name="T84" fmla="*/ 140 w 1307"/>
                <a:gd name="T85" fmla="*/ 836 h 1359"/>
                <a:gd name="T86" fmla="*/ 1083 w 1307"/>
                <a:gd name="T87" fmla="*/ 897 h 1359"/>
                <a:gd name="T88" fmla="*/ 1267 w 1307"/>
                <a:gd name="T89" fmla="*/ 809 h 1359"/>
                <a:gd name="T90" fmla="*/ 1023 w 1307"/>
                <a:gd name="T91" fmla="*/ 969 h 1359"/>
                <a:gd name="T92" fmla="*/ 1236 w 1307"/>
                <a:gd name="T93" fmla="*/ 870 h 1359"/>
                <a:gd name="T94" fmla="*/ 300 w 1307"/>
                <a:gd name="T95" fmla="*/ 1014 h 1359"/>
                <a:gd name="T96" fmla="*/ 1206 w 1307"/>
                <a:gd name="T97" fmla="*/ 952 h 1359"/>
                <a:gd name="T98" fmla="*/ 217 w 1307"/>
                <a:gd name="T99" fmla="*/ 1031 h 1359"/>
                <a:gd name="T100" fmla="*/ 1173 w 1307"/>
                <a:gd name="T101" fmla="*/ 1031 h 1359"/>
                <a:gd name="T102" fmla="*/ 178 w 1307"/>
                <a:gd name="T103" fmla="*/ 1073 h 1359"/>
                <a:gd name="T104" fmla="*/ 512 w 1307"/>
                <a:gd name="T105" fmla="*/ 1149 h 1359"/>
                <a:gd name="T106" fmla="*/ 204 w 1307"/>
                <a:gd name="T107" fmla="*/ 1163 h 1359"/>
                <a:gd name="T108" fmla="*/ 545 w 1307"/>
                <a:gd name="T109" fmla="*/ 1177 h 1359"/>
                <a:gd name="T110" fmla="*/ 1209 w 1307"/>
                <a:gd name="T111" fmla="*/ 1052 h 1359"/>
                <a:gd name="T112" fmla="*/ 515 w 1307"/>
                <a:gd name="T113" fmla="*/ 1242 h 1359"/>
                <a:gd name="T114" fmla="*/ 371 w 1307"/>
                <a:gd name="T115" fmla="*/ 1244 h 1359"/>
                <a:gd name="T116" fmla="*/ 1150 w 1307"/>
                <a:gd name="T117" fmla="*/ 1141 h 1359"/>
                <a:gd name="T118" fmla="*/ 1128 w 1307"/>
                <a:gd name="T119" fmla="*/ 1164 h 1359"/>
                <a:gd name="T120" fmla="*/ 300 w 1307"/>
                <a:gd name="T121" fmla="*/ 1305 h 1359"/>
                <a:gd name="T122" fmla="*/ 395 w 1307"/>
                <a:gd name="T123" fmla="*/ 1348 h 1359"/>
                <a:gd name="T124" fmla="*/ 332 w 1307"/>
                <a:gd name="T125" fmla="*/ 353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7" h="1359">
                  <a:moveTo>
                    <a:pt x="495" y="15"/>
                  </a:moveTo>
                  <a:cubicBezTo>
                    <a:pt x="486" y="23"/>
                    <a:pt x="482" y="21"/>
                    <a:pt x="470" y="23"/>
                  </a:cubicBezTo>
                  <a:cubicBezTo>
                    <a:pt x="470" y="23"/>
                    <a:pt x="470" y="23"/>
                    <a:pt x="470" y="23"/>
                  </a:cubicBezTo>
                  <a:cubicBezTo>
                    <a:pt x="458" y="25"/>
                    <a:pt x="451" y="25"/>
                    <a:pt x="453" y="23"/>
                  </a:cubicBezTo>
                  <a:cubicBezTo>
                    <a:pt x="453" y="23"/>
                    <a:pt x="453" y="23"/>
                    <a:pt x="453" y="23"/>
                  </a:cubicBezTo>
                  <a:cubicBezTo>
                    <a:pt x="463" y="18"/>
                    <a:pt x="466" y="19"/>
                    <a:pt x="478" y="17"/>
                  </a:cubicBezTo>
                  <a:cubicBezTo>
                    <a:pt x="478" y="17"/>
                    <a:pt x="478" y="17"/>
                    <a:pt x="478" y="17"/>
                  </a:cubicBezTo>
                  <a:cubicBezTo>
                    <a:pt x="489" y="14"/>
                    <a:pt x="497" y="14"/>
                    <a:pt x="495" y="15"/>
                  </a:cubicBezTo>
                  <a:close/>
                  <a:moveTo>
                    <a:pt x="796" y="25"/>
                  </a:moveTo>
                  <a:cubicBezTo>
                    <a:pt x="796" y="25"/>
                    <a:pt x="796" y="25"/>
                    <a:pt x="796" y="25"/>
                  </a:cubicBezTo>
                  <a:cubicBezTo>
                    <a:pt x="785" y="22"/>
                    <a:pt x="771" y="17"/>
                    <a:pt x="781" y="23"/>
                  </a:cubicBezTo>
                  <a:cubicBezTo>
                    <a:pt x="781" y="23"/>
                    <a:pt x="781" y="23"/>
                    <a:pt x="781" y="23"/>
                  </a:cubicBezTo>
                  <a:cubicBezTo>
                    <a:pt x="783" y="25"/>
                    <a:pt x="794" y="28"/>
                    <a:pt x="806" y="31"/>
                  </a:cubicBezTo>
                  <a:cubicBezTo>
                    <a:pt x="806" y="31"/>
                    <a:pt x="806" y="31"/>
                    <a:pt x="806" y="31"/>
                  </a:cubicBezTo>
                  <a:cubicBezTo>
                    <a:pt x="818" y="34"/>
                    <a:pt x="830" y="40"/>
                    <a:pt x="821" y="33"/>
                  </a:cubicBezTo>
                  <a:cubicBezTo>
                    <a:pt x="818" y="31"/>
                    <a:pt x="807" y="28"/>
                    <a:pt x="796" y="25"/>
                  </a:cubicBezTo>
                  <a:close/>
                  <a:moveTo>
                    <a:pt x="824" y="34"/>
                  </a:moveTo>
                  <a:cubicBezTo>
                    <a:pt x="824" y="34"/>
                    <a:pt x="824" y="34"/>
                    <a:pt x="824" y="34"/>
                  </a:cubicBezTo>
                  <a:cubicBezTo>
                    <a:pt x="827" y="35"/>
                    <a:pt x="839" y="40"/>
                    <a:pt x="850" y="43"/>
                  </a:cubicBezTo>
                  <a:cubicBezTo>
                    <a:pt x="850" y="43"/>
                    <a:pt x="850" y="43"/>
                    <a:pt x="850" y="43"/>
                  </a:cubicBezTo>
                  <a:cubicBezTo>
                    <a:pt x="861" y="47"/>
                    <a:pt x="866" y="48"/>
                    <a:pt x="862" y="46"/>
                  </a:cubicBezTo>
                  <a:cubicBezTo>
                    <a:pt x="858" y="45"/>
                    <a:pt x="814" y="28"/>
                    <a:pt x="824" y="34"/>
                  </a:cubicBezTo>
                  <a:close/>
                  <a:moveTo>
                    <a:pt x="469" y="24"/>
                  </a:moveTo>
                  <a:cubicBezTo>
                    <a:pt x="469" y="24"/>
                    <a:pt x="469" y="24"/>
                    <a:pt x="469" y="24"/>
                  </a:cubicBezTo>
                  <a:cubicBezTo>
                    <a:pt x="457" y="26"/>
                    <a:pt x="446" y="30"/>
                    <a:pt x="443" y="33"/>
                  </a:cubicBezTo>
                  <a:cubicBezTo>
                    <a:pt x="443" y="33"/>
                    <a:pt x="443" y="33"/>
                    <a:pt x="443" y="33"/>
                  </a:cubicBezTo>
                  <a:cubicBezTo>
                    <a:pt x="441" y="37"/>
                    <a:pt x="448" y="38"/>
                    <a:pt x="461" y="35"/>
                  </a:cubicBezTo>
                  <a:cubicBezTo>
                    <a:pt x="461" y="35"/>
                    <a:pt x="461" y="35"/>
                    <a:pt x="461" y="35"/>
                  </a:cubicBezTo>
                  <a:cubicBezTo>
                    <a:pt x="474" y="33"/>
                    <a:pt x="481" y="35"/>
                    <a:pt x="488" y="25"/>
                  </a:cubicBezTo>
                  <a:cubicBezTo>
                    <a:pt x="489" y="22"/>
                    <a:pt x="481" y="21"/>
                    <a:pt x="469" y="24"/>
                  </a:cubicBezTo>
                  <a:close/>
                  <a:moveTo>
                    <a:pt x="517" y="16"/>
                  </a:moveTo>
                  <a:cubicBezTo>
                    <a:pt x="517" y="16"/>
                    <a:pt x="517" y="16"/>
                    <a:pt x="517" y="16"/>
                  </a:cubicBezTo>
                  <a:cubicBezTo>
                    <a:pt x="504" y="18"/>
                    <a:pt x="493" y="21"/>
                    <a:pt x="491" y="25"/>
                  </a:cubicBezTo>
                  <a:cubicBezTo>
                    <a:pt x="491" y="25"/>
                    <a:pt x="491" y="25"/>
                    <a:pt x="491" y="25"/>
                  </a:cubicBezTo>
                  <a:cubicBezTo>
                    <a:pt x="489" y="28"/>
                    <a:pt x="498" y="30"/>
                    <a:pt x="511" y="28"/>
                  </a:cubicBezTo>
                  <a:cubicBezTo>
                    <a:pt x="511" y="28"/>
                    <a:pt x="511" y="28"/>
                    <a:pt x="511" y="28"/>
                  </a:cubicBezTo>
                  <a:cubicBezTo>
                    <a:pt x="524" y="27"/>
                    <a:pt x="534" y="30"/>
                    <a:pt x="537" y="19"/>
                  </a:cubicBezTo>
                  <a:cubicBezTo>
                    <a:pt x="538" y="16"/>
                    <a:pt x="529" y="15"/>
                    <a:pt x="517" y="16"/>
                  </a:cubicBezTo>
                  <a:close/>
                  <a:moveTo>
                    <a:pt x="565" y="12"/>
                  </a:moveTo>
                  <a:cubicBezTo>
                    <a:pt x="565" y="12"/>
                    <a:pt x="565" y="12"/>
                    <a:pt x="565" y="12"/>
                  </a:cubicBezTo>
                  <a:cubicBezTo>
                    <a:pt x="552" y="13"/>
                    <a:pt x="538" y="16"/>
                    <a:pt x="541" y="19"/>
                  </a:cubicBezTo>
                  <a:cubicBezTo>
                    <a:pt x="543" y="22"/>
                    <a:pt x="549" y="24"/>
                    <a:pt x="563" y="24"/>
                  </a:cubicBezTo>
                  <a:cubicBezTo>
                    <a:pt x="563" y="24"/>
                    <a:pt x="563" y="24"/>
                    <a:pt x="563" y="24"/>
                  </a:cubicBezTo>
                  <a:cubicBezTo>
                    <a:pt x="576" y="23"/>
                    <a:pt x="590" y="20"/>
                    <a:pt x="587" y="16"/>
                  </a:cubicBezTo>
                  <a:cubicBezTo>
                    <a:pt x="585" y="12"/>
                    <a:pt x="578" y="12"/>
                    <a:pt x="565" y="12"/>
                  </a:cubicBezTo>
                  <a:close/>
                  <a:moveTo>
                    <a:pt x="615" y="10"/>
                  </a:moveTo>
                  <a:cubicBezTo>
                    <a:pt x="615" y="10"/>
                    <a:pt x="615" y="10"/>
                    <a:pt x="615" y="10"/>
                  </a:cubicBezTo>
                  <a:cubicBezTo>
                    <a:pt x="602" y="11"/>
                    <a:pt x="587" y="11"/>
                    <a:pt x="591" y="16"/>
                  </a:cubicBezTo>
                  <a:cubicBezTo>
                    <a:pt x="595" y="21"/>
                    <a:pt x="601" y="22"/>
                    <a:pt x="615" y="22"/>
                  </a:cubicBezTo>
                  <a:cubicBezTo>
                    <a:pt x="615" y="22"/>
                    <a:pt x="615" y="22"/>
                    <a:pt x="615" y="22"/>
                  </a:cubicBezTo>
                  <a:cubicBezTo>
                    <a:pt x="628" y="22"/>
                    <a:pt x="641" y="20"/>
                    <a:pt x="638" y="16"/>
                  </a:cubicBezTo>
                  <a:cubicBezTo>
                    <a:pt x="635" y="12"/>
                    <a:pt x="628" y="10"/>
                    <a:pt x="615" y="10"/>
                  </a:cubicBezTo>
                  <a:close/>
                  <a:moveTo>
                    <a:pt x="664" y="12"/>
                  </a:moveTo>
                  <a:cubicBezTo>
                    <a:pt x="664" y="12"/>
                    <a:pt x="664" y="12"/>
                    <a:pt x="664" y="12"/>
                  </a:cubicBezTo>
                  <a:cubicBezTo>
                    <a:pt x="652" y="11"/>
                    <a:pt x="638" y="13"/>
                    <a:pt x="642" y="16"/>
                  </a:cubicBezTo>
                  <a:cubicBezTo>
                    <a:pt x="646" y="19"/>
                    <a:pt x="653" y="23"/>
                    <a:pt x="667" y="23"/>
                  </a:cubicBezTo>
                  <a:cubicBezTo>
                    <a:pt x="667" y="23"/>
                    <a:pt x="667" y="23"/>
                    <a:pt x="667" y="23"/>
                  </a:cubicBezTo>
                  <a:cubicBezTo>
                    <a:pt x="680" y="24"/>
                    <a:pt x="690" y="22"/>
                    <a:pt x="689" y="18"/>
                  </a:cubicBezTo>
                  <a:cubicBezTo>
                    <a:pt x="688" y="15"/>
                    <a:pt x="677" y="12"/>
                    <a:pt x="664" y="12"/>
                  </a:cubicBezTo>
                  <a:close/>
                  <a:moveTo>
                    <a:pt x="713" y="16"/>
                  </a:moveTo>
                  <a:cubicBezTo>
                    <a:pt x="713" y="16"/>
                    <a:pt x="713" y="16"/>
                    <a:pt x="713" y="16"/>
                  </a:cubicBezTo>
                  <a:cubicBezTo>
                    <a:pt x="701" y="15"/>
                    <a:pt x="692" y="15"/>
                    <a:pt x="693" y="19"/>
                  </a:cubicBezTo>
                  <a:cubicBezTo>
                    <a:pt x="693" y="19"/>
                    <a:pt x="693" y="19"/>
                    <a:pt x="693" y="19"/>
                  </a:cubicBezTo>
                  <a:cubicBezTo>
                    <a:pt x="694" y="22"/>
                    <a:pt x="705" y="26"/>
                    <a:pt x="718" y="27"/>
                  </a:cubicBezTo>
                  <a:cubicBezTo>
                    <a:pt x="718" y="27"/>
                    <a:pt x="718" y="27"/>
                    <a:pt x="718" y="27"/>
                  </a:cubicBezTo>
                  <a:cubicBezTo>
                    <a:pt x="731" y="29"/>
                    <a:pt x="740" y="27"/>
                    <a:pt x="738" y="24"/>
                  </a:cubicBezTo>
                  <a:cubicBezTo>
                    <a:pt x="737" y="20"/>
                    <a:pt x="726" y="17"/>
                    <a:pt x="713" y="16"/>
                  </a:cubicBezTo>
                  <a:close/>
                  <a:moveTo>
                    <a:pt x="761" y="22"/>
                  </a:moveTo>
                  <a:cubicBezTo>
                    <a:pt x="761" y="22"/>
                    <a:pt x="761" y="22"/>
                    <a:pt x="761" y="22"/>
                  </a:cubicBezTo>
                  <a:cubicBezTo>
                    <a:pt x="749" y="20"/>
                    <a:pt x="736" y="15"/>
                    <a:pt x="742" y="24"/>
                  </a:cubicBezTo>
                  <a:cubicBezTo>
                    <a:pt x="742" y="24"/>
                    <a:pt x="742" y="24"/>
                    <a:pt x="742" y="24"/>
                  </a:cubicBezTo>
                  <a:cubicBezTo>
                    <a:pt x="744" y="28"/>
                    <a:pt x="756" y="32"/>
                    <a:pt x="768" y="34"/>
                  </a:cubicBezTo>
                  <a:cubicBezTo>
                    <a:pt x="768" y="34"/>
                    <a:pt x="768" y="34"/>
                    <a:pt x="768" y="34"/>
                  </a:cubicBezTo>
                  <a:cubicBezTo>
                    <a:pt x="781" y="36"/>
                    <a:pt x="789" y="35"/>
                    <a:pt x="787" y="32"/>
                  </a:cubicBezTo>
                  <a:cubicBezTo>
                    <a:pt x="784" y="28"/>
                    <a:pt x="773" y="25"/>
                    <a:pt x="761" y="22"/>
                  </a:cubicBezTo>
                  <a:close/>
                  <a:moveTo>
                    <a:pt x="520" y="8"/>
                  </a:moveTo>
                  <a:cubicBezTo>
                    <a:pt x="520" y="8"/>
                    <a:pt x="520" y="8"/>
                    <a:pt x="520" y="8"/>
                  </a:cubicBezTo>
                  <a:cubicBezTo>
                    <a:pt x="508" y="10"/>
                    <a:pt x="498" y="12"/>
                    <a:pt x="497" y="14"/>
                  </a:cubicBezTo>
                  <a:cubicBezTo>
                    <a:pt x="497" y="14"/>
                    <a:pt x="497" y="14"/>
                    <a:pt x="497" y="14"/>
                  </a:cubicBezTo>
                  <a:cubicBezTo>
                    <a:pt x="495" y="16"/>
                    <a:pt x="503" y="16"/>
                    <a:pt x="516" y="14"/>
                  </a:cubicBezTo>
                  <a:cubicBezTo>
                    <a:pt x="516" y="14"/>
                    <a:pt x="516" y="14"/>
                    <a:pt x="516" y="14"/>
                  </a:cubicBezTo>
                  <a:cubicBezTo>
                    <a:pt x="528" y="12"/>
                    <a:pt x="537" y="13"/>
                    <a:pt x="540" y="7"/>
                  </a:cubicBezTo>
                  <a:cubicBezTo>
                    <a:pt x="541" y="6"/>
                    <a:pt x="532" y="6"/>
                    <a:pt x="520" y="8"/>
                  </a:cubicBezTo>
                  <a:close/>
                  <a:moveTo>
                    <a:pt x="566" y="4"/>
                  </a:moveTo>
                  <a:cubicBezTo>
                    <a:pt x="566" y="4"/>
                    <a:pt x="566" y="4"/>
                    <a:pt x="566" y="4"/>
                  </a:cubicBezTo>
                  <a:cubicBezTo>
                    <a:pt x="554" y="5"/>
                    <a:pt x="547" y="3"/>
                    <a:pt x="543" y="8"/>
                  </a:cubicBezTo>
                  <a:cubicBezTo>
                    <a:pt x="543" y="8"/>
                    <a:pt x="543" y="8"/>
                    <a:pt x="543" y="8"/>
                  </a:cubicBezTo>
                  <a:cubicBezTo>
                    <a:pt x="542" y="10"/>
                    <a:pt x="551" y="10"/>
                    <a:pt x="564" y="10"/>
                  </a:cubicBezTo>
                  <a:cubicBezTo>
                    <a:pt x="564" y="10"/>
                    <a:pt x="564" y="10"/>
                    <a:pt x="564" y="10"/>
                  </a:cubicBezTo>
                  <a:cubicBezTo>
                    <a:pt x="576" y="9"/>
                    <a:pt x="586" y="11"/>
                    <a:pt x="587" y="5"/>
                  </a:cubicBezTo>
                  <a:cubicBezTo>
                    <a:pt x="588" y="4"/>
                    <a:pt x="578" y="4"/>
                    <a:pt x="566" y="4"/>
                  </a:cubicBezTo>
                  <a:close/>
                  <a:moveTo>
                    <a:pt x="614" y="3"/>
                  </a:moveTo>
                  <a:cubicBezTo>
                    <a:pt x="614" y="3"/>
                    <a:pt x="614" y="3"/>
                    <a:pt x="614" y="3"/>
                  </a:cubicBezTo>
                  <a:cubicBezTo>
                    <a:pt x="601" y="3"/>
                    <a:pt x="592" y="0"/>
                    <a:pt x="591" y="5"/>
                  </a:cubicBezTo>
                  <a:cubicBezTo>
                    <a:pt x="591" y="5"/>
                    <a:pt x="591" y="5"/>
                    <a:pt x="591" y="5"/>
                  </a:cubicBezTo>
                  <a:cubicBezTo>
                    <a:pt x="591" y="7"/>
                    <a:pt x="601" y="8"/>
                    <a:pt x="613" y="8"/>
                  </a:cubicBezTo>
                  <a:cubicBezTo>
                    <a:pt x="613" y="8"/>
                    <a:pt x="613" y="8"/>
                    <a:pt x="613" y="8"/>
                  </a:cubicBezTo>
                  <a:cubicBezTo>
                    <a:pt x="626" y="8"/>
                    <a:pt x="637" y="11"/>
                    <a:pt x="636" y="5"/>
                  </a:cubicBezTo>
                  <a:cubicBezTo>
                    <a:pt x="636" y="4"/>
                    <a:pt x="626" y="3"/>
                    <a:pt x="614" y="3"/>
                  </a:cubicBezTo>
                  <a:close/>
                  <a:moveTo>
                    <a:pt x="662" y="3"/>
                  </a:moveTo>
                  <a:cubicBezTo>
                    <a:pt x="662" y="3"/>
                    <a:pt x="662" y="3"/>
                    <a:pt x="662" y="3"/>
                  </a:cubicBezTo>
                  <a:cubicBezTo>
                    <a:pt x="649" y="3"/>
                    <a:pt x="639" y="0"/>
                    <a:pt x="640" y="5"/>
                  </a:cubicBezTo>
                  <a:cubicBezTo>
                    <a:pt x="640" y="5"/>
                    <a:pt x="640" y="5"/>
                    <a:pt x="640" y="5"/>
                  </a:cubicBezTo>
                  <a:cubicBezTo>
                    <a:pt x="640" y="7"/>
                    <a:pt x="651" y="9"/>
                    <a:pt x="664" y="9"/>
                  </a:cubicBezTo>
                  <a:cubicBezTo>
                    <a:pt x="664" y="9"/>
                    <a:pt x="664" y="9"/>
                    <a:pt x="664" y="9"/>
                  </a:cubicBezTo>
                  <a:cubicBezTo>
                    <a:pt x="677" y="9"/>
                    <a:pt x="686" y="8"/>
                    <a:pt x="685" y="6"/>
                  </a:cubicBezTo>
                  <a:cubicBezTo>
                    <a:pt x="684" y="5"/>
                    <a:pt x="674" y="3"/>
                    <a:pt x="662" y="3"/>
                  </a:cubicBezTo>
                  <a:close/>
                  <a:moveTo>
                    <a:pt x="709" y="7"/>
                  </a:moveTo>
                  <a:cubicBezTo>
                    <a:pt x="709" y="7"/>
                    <a:pt x="709" y="7"/>
                    <a:pt x="709" y="7"/>
                  </a:cubicBezTo>
                  <a:cubicBezTo>
                    <a:pt x="697" y="6"/>
                    <a:pt x="688" y="5"/>
                    <a:pt x="689" y="7"/>
                  </a:cubicBezTo>
                  <a:cubicBezTo>
                    <a:pt x="689" y="7"/>
                    <a:pt x="689" y="7"/>
                    <a:pt x="689" y="7"/>
                  </a:cubicBezTo>
                  <a:cubicBezTo>
                    <a:pt x="690" y="8"/>
                    <a:pt x="701" y="11"/>
                    <a:pt x="713" y="13"/>
                  </a:cubicBezTo>
                  <a:cubicBezTo>
                    <a:pt x="713" y="13"/>
                    <a:pt x="713" y="13"/>
                    <a:pt x="713" y="13"/>
                  </a:cubicBezTo>
                  <a:cubicBezTo>
                    <a:pt x="726" y="14"/>
                    <a:pt x="734" y="14"/>
                    <a:pt x="733" y="13"/>
                  </a:cubicBezTo>
                  <a:cubicBezTo>
                    <a:pt x="731" y="11"/>
                    <a:pt x="721" y="9"/>
                    <a:pt x="709" y="7"/>
                  </a:cubicBezTo>
                  <a:close/>
                  <a:moveTo>
                    <a:pt x="754" y="14"/>
                  </a:moveTo>
                  <a:cubicBezTo>
                    <a:pt x="754" y="14"/>
                    <a:pt x="754" y="14"/>
                    <a:pt x="754" y="14"/>
                  </a:cubicBezTo>
                  <a:cubicBezTo>
                    <a:pt x="744" y="13"/>
                    <a:pt x="733" y="9"/>
                    <a:pt x="738" y="14"/>
                  </a:cubicBezTo>
                  <a:cubicBezTo>
                    <a:pt x="738" y="14"/>
                    <a:pt x="738" y="14"/>
                    <a:pt x="738" y="14"/>
                  </a:cubicBezTo>
                  <a:cubicBezTo>
                    <a:pt x="740" y="15"/>
                    <a:pt x="749" y="18"/>
                    <a:pt x="760" y="20"/>
                  </a:cubicBezTo>
                  <a:cubicBezTo>
                    <a:pt x="760" y="20"/>
                    <a:pt x="760" y="20"/>
                    <a:pt x="760" y="20"/>
                  </a:cubicBezTo>
                  <a:cubicBezTo>
                    <a:pt x="771" y="22"/>
                    <a:pt x="778" y="22"/>
                    <a:pt x="776" y="20"/>
                  </a:cubicBezTo>
                  <a:cubicBezTo>
                    <a:pt x="774" y="19"/>
                    <a:pt x="765" y="16"/>
                    <a:pt x="754" y="14"/>
                  </a:cubicBezTo>
                  <a:close/>
                  <a:moveTo>
                    <a:pt x="807" y="32"/>
                  </a:moveTo>
                  <a:cubicBezTo>
                    <a:pt x="807" y="32"/>
                    <a:pt x="807" y="32"/>
                    <a:pt x="807" y="32"/>
                  </a:cubicBezTo>
                  <a:cubicBezTo>
                    <a:pt x="795" y="29"/>
                    <a:pt x="788" y="29"/>
                    <a:pt x="790" y="32"/>
                  </a:cubicBezTo>
                  <a:cubicBezTo>
                    <a:pt x="790" y="32"/>
                    <a:pt x="790" y="32"/>
                    <a:pt x="790" y="32"/>
                  </a:cubicBezTo>
                  <a:cubicBezTo>
                    <a:pt x="793" y="36"/>
                    <a:pt x="805" y="40"/>
                    <a:pt x="817" y="44"/>
                  </a:cubicBezTo>
                  <a:cubicBezTo>
                    <a:pt x="817" y="44"/>
                    <a:pt x="817" y="44"/>
                    <a:pt x="817" y="44"/>
                  </a:cubicBezTo>
                  <a:cubicBezTo>
                    <a:pt x="829" y="46"/>
                    <a:pt x="836" y="45"/>
                    <a:pt x="833" y="42"/>
                  </a:cubicBezTo>
                  <a:cubicBezTo>
                    <a:pt x="830" y="39"/>
                    <a:pt x="819" y="35"/>
                    <a:pt x="807" y="32"/>
                  </a:cubicBezTo>
                  <a:close/>
                  <a:moveTo>
                    <a:pt x="850" y="44"/>
                  </a:moveTo>
                  <a:cubicBezTo>
                    <a:pt x="850" y="44"/>
                    <a:pt x="850" y="44"/>
                    <a:pt x="850" y="44"/>
                  </a:cubicBezTo>
                  <a:cubicBezTo>
                    <a:pt x="840" y="41"/>
                    <a:pt x="833" y="40"/>
                    <a:pt x="836" y="43"/>
                  </a:cubicBezTo>
                  <a:cubicBezTo>
                    <a:pt x="836" y="43"/>
                    <a:pt x="836" y="43"/>
                    <a:pt x="836" y="43"/>
                  </a:cubicBezTo>
                  <a:cubicBezTo>
                    <a:pt x="839" y="47"/>
                    <a:pt x="851" y="53"/>
                    <a:pt x="863" y="56"/>
                  </a:cubicBezTo>
                  <a:cubicBezTo>
                    <a:pt x="863" y="56"/>
                    <a:pt x="863" y="56"/>
                    <a:pt x="863" y="56"/>
                  </a:cubicBezTo>
                  <a:cubicBezTo>
                    <a:pt x="874" y="59"/>
                    <a:pt x="880" y="59"/>
                    <a:pt x="876" y="56"/>
                  </a:cubicBezTo>
                  <a:cubicBezTo>
                    <a:pt x="873" y="53"/>
                    <a:pt x="862" y="48"/>
                    <a:pt x="850" y="44"/>
                  </a:cubicBezTo>
                  <a:close/>
                  <a:moveTo>
                    <a:pt x="891" y="59"/>
                  </a:moveTo>
                  <a:cubicBezTo>
                    <a:pt x="891" y="59"/>
                    <a:pt x="891" y="59"/>
                    <a:pt x="891" y="59"/>
                  </a:cubicBezTo>
                  <a:cubicBezTo>
                    <a:pt x="881" y="55"/>
                    <a:pt x="875" y="54"/>
                    <a:pt x="879" y="57"/>
                  </a:cubicBezTo>
                  <a:cubicBezTo>
                    <a:pt x="879" y="57"/>
                    <a:pt x="879" y="57"/>
                    <a:pt x="879" y="57"/>
                  </a:cubicBezTo>
                  <a:cubicBezTo>
                    <a:pt x="883" y="60"/>
                    <a:pt x="895" y="66"/>
                    <a:pt x="906" y="70"/>
                  </a:cubicBezTo>
                  <a:cubicBezTo>
                    <a:pt x="906" y="70"/>
                    <a:pt x="906" y="70"/>
                    <a:pt x="906" y="70"/>
                  </a:cubicBezTo>
                  <a:cubicBezTo>
                    <a:pt x="916" y="74"/>
                    <a:pt x="921" y="75"/>
                    <a:pt x="917" y="71"/>
                  </a:cubicBezTo>
                  <a:cubicBezTo>
                    <a:pt x="912" y="68"/>
                    <a:pt x="901" y="63"/>
                    <a:pt x="891" y="59"/>
                  </a:cubicBezTo>
                  <a:close/>
                  <a:moveTo>
                    <a:pt x="929" y="75"/>
                  </a:moveTo>
                  <a:cubicBezTo>
                    <a:pt x="929" y="75"/>
                    <a:pt x="929" y="75"/>
                    <a:pt x="929" y="75"/>
                  </a:cubicBezTo>
                  <a:cubicBezTo>
                    <a:pt x="920" y="71"/>
                    <a:pt x="916" y="69"/>
                    <a:pt x="920" y="72"/>
                  </a:cubicBezTo>
                  <a:cubicBezTo>
                    <a:pt x="920" y="72"/>
                    <a:pt x="920" y="72"/>
                    <a:pt x="920" y="72"/>
                  </a:cubicBezTo>
                  <a:cubicBezTo>
                    <a:pt x="924" y="76"/>
                    <a:pt x="936" y="82"/>
                    <a:pt x="945" y="87"/>
                  </a:cubicBezTo>
                  <a:cubicBezTo>
                    <a:pt x="945" y="87"/>
                    <a:pt x="945" y="87"/>
                    <a:pt x="945" y="87"/>
                  </a:cubicBezTo>
                  <a:cubicBezTo>
                    <a:pt x="955" y="91"/>
                    <a:pt x="958" y="92"/>
                    <a:pt x="954" y="89"/>
                  </a:cubicBezTo>
                  <a:cubicBezTo>
                    <a:pt x="949" y="86"/>
                    <a:pt x="938" y="80"/>
                    <a:pt x="929" y="75"/>
                  </a:cubicBezTo>
                  <a:close/>
                  <a:moveTo>
                    <a:pt x="461" y="37"/>
                  </a:moveTo>
                  <a:cubicBezTo>
                    <a:pt x="461" y="37"/>
                    <a:pt x="461" y="37"/>
                    <a:pt x="461" y="37"/>
                  </a:cubicBezTo>
                  <a:cubicBezTo>
                    <a:pt x="448" y="39"/>
                    <a:pt x="436" y="44"/>
                    <a:pt x="434" y="49"/>
                  </a:cubicBezTo>
                  <a:cubicBezTo>
                    <a:pt x="434" y="49"/>
                    <a:pt x="434" y="49"/>
                    <a:pt x="434" y="49"/>
                  </a:cubicBezTo>
                  <a:cubicBezTo>
                    <a:pt x="431" y="54"/>
                    <a:pt x="439" y="56"/>
                    <a:pt x="453" y="54"/>
                  </a:cubicBezTo>
                  <a:cubicBezTo>
                    <a:pt x="453" y="54"/>
                    <a:pt x="453" y="54"/>
                    <a:pt x="453" y="54"/>
                  </a:cubicBezTo>
                  <a:cubicBezTo>
                    <a:pt x="466" y="51"/>
                    <a:pt x="479" y="45"/>
                    <a:pt x="480" y="41"/>
                  </a:cubicBezTo>
                  <a:cubicBezTo>
                    <a:pt x="482" y="36"/>
                    <a:pt x="474" y="34"/>
                    <a:pt x="461" y="37"/>
                  </a:cubicBezTo>
                  <a:close/>
                  <a:moveTo>
                    <a:pt x="511" y="29"/>
                  </a:moveTo>
                  <a:cubicBezTo>
                    <a:pt x="511" y="29"/>
                    <a:pt x="511" y="29"/>
                    <a:pt x="511" y="29"/>
                  </a:cubicBezTo>
                  <a:cubicBezTo>
                    <a:pt x="498" y="31"/>
                    <a:pt x="486" y="36"/>
                    <a:pt x="484" y="40"/>
                  </a:cubicBezTo>
                  <a:cubicBezTo>
                    <a:pt x="484" y="40"/>
                    <a:pt x="484" y="40"/>
                    <a:pt x="484" y="40"/>
                  </a:cubicBezTo>
                  <a:cubicBezTo>
                    <a:pt x="482" y="45"/>
                    <a:pt x="492" y="48"/>
                    <a:pt x="505" y="46"/>
                  </a:cubicBezTo>
                  <a:cubicBezTo>
                    <a:pt x="505" y="46"/>
                    <a:pt x="505" y="46"/>
                    <a:pt x="505" y="46"/>
                  </a:cubicBezTo>
                  <a:cubicBezTo>
                    <a:pt x="519" y="44"/>
                    <a:pt x="531" y="40"/>
                    <a:pt x="532" y="35"/>
                  </a:cubicBezTo>
                  <a:cubicBezTo>
                    <a:pt x="534" y="30"/>
                    <a:pt x="524" y="28"/>
                    <a:pt x="511" y="29"/>
                  </a:cubicBezTo>
                  <a:close/>
                  <a:moveTo>
                    <a:pt x="562" y="25"/>
                  </a:moveTo>
                  <a:cubicBezTo>
                    <a:pt x="562" y="25"/>
                    <a:pt x="562" y="25"/>
                    <a:pt x="562" y="25"/>
                  </a:cubicBezTo>
                  <a:cubicBezTo>
                    <a:pt x="549" y="25"/>
                    <a:pt x="538" y="29"/>
                    <a:pt x="536" y="34"/>
                  </a:cubicBezTo>
                  <a:cubicBezTo>
                    <a:pt x="536" y="34"/>
                    <a:pt x="536" y="34"/>
                    <a:pt x="536" y="34"/>
                  </a:cubicBezTo>
                  <a:cubicBezTo>
                    <a:pt x="536" y="39"/>
                    <a:pt x="545" y="43"/>
                    <a:pt x="560" y="42"/>
                  </a:cubicBezTo>
                  <a:cubicBezTo>
                    <a:pt x="560" y="42"/>
                    <a:pt x="560" y="42"/>
                    <a:pt x="560" y="42"/>
                  </a:cubicBezTo>
                  <a:cubicBezTo>
                    <a:pt x="574" y="41"/>
                    <a:pt x="585" y="37"/>
                    <a:pt x="586" y="32"/>
                  </a:cubicBezTo>
                  <a:cubicBezTo>
                    <a:pt x="586" y="27"/>
                    <a:pt x="576" y="24"/>
                    <a:pt x="562" y="25"/>
                  </a:cubicBezTo>
                  <a:close/>
                  <a:moveTo>
                    <a:pt x="615" y="23"/>
                  </a:moveTo>
                  <a:cubicBezTo>
                    <a:pt x="615" y="23"/>
                    <a:pt x="615" y="23"/>
                    <a:pt x="615" y="23"/>
                  </a:cubicBezTo>
                  <a:cubicBezTo>
                    <a:pt x="601" y="23"/>
                    <a:pt x="590" y="26"/>
                    <a:pt x="590" y="31"/>
                  </a:cubicBezTo>
                  <a:cubicBezTo>
                    <a:pt x="590" y="31"/>
                    <a:pt x="590" y="31"/>
                    <a:pt x="590" y="31"/>
                  </a:cubicBezTo>
                  <a:cubicBezTo>
                    <a:pt x="590" y="36"/>
                    <a:pt x="600" y="40"/>
                    <a:pt x="614" y="40"/>
                  </a:cubicBezTo>
                  <a:cubicBezTo>
                    <a:pt x="614" y="40"/>
                    <a:pt x="614" y="40"/>
                    <a:pt x="614" y="40"/>
                  </a:cubicBezTo>
                  <a:cubicBezTo>
                    <a:pt x="629" y="40"/>
                    <a:pt x="640" y="36"/>
                    <a:pt x="639" y="31"/>
                  </a:cubicBezTo>
                  <a:cubicBezTo>
                    <a:pt x="639" y="26"/>
                    <a:pt x="628" y="24"/>
                    <a:pt x="615" y="23"/>
                  </a:cubicBezTo>
                  <a:close/>
                  <a:moveTo>
                    <a:pt x="667" y="24"/>
                  </a:moveTo>
                  <a:cubicBezTo>
                    <a:pt x="667" y="24"/>
                    <a:pt x="667" y="24"/>
                    <a:pt x="667" y="24"/>
                  </a:cubicBezTo>
                  <a:cubicBezTo>
                    <a:pt x="654" y="24"/>
                    <a:pt x="643" y="27"/>
                    <a:pt x="643" y="31"/>
                  </a:cubicBezTo>
                  <a:cubicBezTo>
                    <a:pt x="643" y="31"/>
                    <a:pt x="643" y="31"/>
                    <a:pt x="643" y="31"/>
                  </a:cubicBezTo>
                  <a:cubicBezTo>
                    <a:pt x="644" y="36"/>
                    <a:pt x="655" y="41"/>
                    <a:pt x="669" y="41"/>
                  </a:cubicBezTo>
                  <a:cubicBezTo>
                    <a:pt x="669" y="41"/>
                    <a:pt x="669" y="41"/>
                    <a:pt x="669" y="41"/>
                  </a:cubicBezTo>
                  <a:cubicBezTo>
                    <a:pt x="683" y="42"/>
                    <a:pt x="693" y="39"/>
                    <a:pt x="693" y="34"/>
                  </a:cubicBezTo>
                  <a:cubicBezTo>
                    <a:pt x="691" y="29"/>
                    <a:pt x="681" y="25"/>
                    <a:pt x="667" y="24"/>
                  </a:cubicBezTo>
                  <a:close/>
                  <a:moveTo>
                    <a:pt x="719" y="28"/>
                  </a:moveTo>
                  <a:cubicBezTo>
                    <a:pt x="719" y="28"/>
                    <a:pt x="719" y="28"/>
                    <a:pt x="719" y="28"/>
                  </a:cubicBezTo>
                  <a:cubicBezTo>
                    <a:pt x="705" y="27"/>
                    <a:pt x="696" y="29"/>
                    <a:pt x="697" y="34"/>
                  </a:cubicBezTo>
                  <a:cubicBezTo>
                    <a:pt x="697" y="34"/>
                    <a:pt x="697" y="34"/>
                    <a:pt x="697" y="34"/>
                  </a:cubicBezTo>
                  <a:cubicBezTo>
                    <a:pt x="698" y="39"/>
                    <a:pt x="710" y="44"/>
                    <a:pt x="724" y="45"/>
                  </a:cubicBezTo>
                  <a:cubicBezTo>
                    <a:pt x="724" y="45"/>
                    <a:pt x="724" y="45"/>
                    <a:pt x="724" y="45"/>
                  </a:cubicBezTo>
                  <a:cubicBezTo>
                    <a:pt x="737" y="47"/>
                    <a:pt x="747" y="44"/>
                    <a:pt x="745" y="39"/>
                  </a:cubicBezTo>
                  <a:cubicBezTo>
                    <a:pt x="743" y="34"/>
                    <a:pt x="732" y="30"/>
                    <a:pt x="719" y="28"/>
                  </a:cubicBezTo>
                  <a:close/>
                  <a:moveTo>
                    <a:pt x="769" y="35"/>
                  </a:moveTo>
                  <a:cubicBezTo>
                    <a:pt x="769" y="35"/>
                    <a:pt x="769" y="35"/>
                    <a:pt x="769" y="35"/>
                  </a:cubicBezTo>
                  <a:cubicBezTo>
                    <a:pt x="756" y="33"/>
                    <a:pt x="747" y="35"/>
                    <a:pt x="749" y="40"/>
                  </a:cubicBezTo>
                  <a:cubicBezTo>
                    <a:pt x="749" y="40"/>
                    <a:pt x="749" y="40"/>
                    <a:pt x="749" y="40"/>
                  </a:cubicBezTo>
                  <a:cubicBezTo>
                    <a:pt x="751" y="44"/>
                    <a:pt x="763" y="50"/>
                    <a:pt x="776" y="52"/>
                  </a:cubicBezTo>
                  <a:cubicBezTo>
                    <a:pt x="776" y="52"/>
                    <a:pt x="776" y="52"/>
                    <a:pt x="776" y="52"/>
                  </a:cubicBezTo>
                  <a:cubicBezTo>
                    <a:pt x="790" y="54"/>
                    <a:pt x="798" y="52"/>
                    <a:pt x="796" y="47"/>
                  </a:cubicBezTo>
                  <a:cubicBezTo>
                    <a:pt x="793" y="42"/>
                    <a:pt x="782" y="37"/>
                    <a:pt x="769" y="35"/>
                  </a:cubicBezTo>
                  <a:close/>
                  <a:moveTo>
                    <a:pt x="817" y="45"/>
                  </a:moveTo>
                  <a:cubicBezTo>
                    <a:pt x="817" y="45"/>
                    <a:pt x="817" y="45"/>
                    <a:pt x="817" y="45"/>
                  </a:cubicBezTo>
                  <a:cubicBezTo>
                    <a:pt x="805" y="42"/>
                    <a:pt x="797" y="43"/>
                    <a:pt x="800" y="48"/>
                  </a:cubicBezTo>
                  <a:cubicBezTo>
                    <a:pt x="800" y="48"/>
                    <a:pt x="800" y="48"/>
                    <a:pt x="800" y="48"/>
                  </a:cubicBezTo>
                  <a:cubicBezTo>
                    <a:pt x="802" y="53"/>
                    <a:pt x="814" y="59"/>
                    <a:pt x="827" y="62"/>
                  </a:cubicBezTo>
                  <a:cubicBezTo>
                    <a:pt x="827" y="62"/>
                    <a:pt x="827" y="62"/>
                    <a:pt x="827" y="62"/>
                  </a:cubicBezTo>
                  <a:cubicBezTo>
                    <a:pt x="840" y="64"/>
                    <a:pt x="847" y="62"/>
                    <a:pt x="845" y="58"/>
                  </a:cubicBezTo>
                  <a:cubicBezTo>
                    <a:pt x="841" y="53"/>
                    <a:pt x="830" y="47"/>
                    <a:pt x="817" y="45"/>
                  </a:cubicBezTo>
                  <a:close/>
                  <a:moveTo>
                    <a:pt x="864" y="57"/>
                  </a:moveTo>
                  <a:cubicBezTo>
                    <a:pt x="864" y="57"/>
                    <a:pt x="864" y="57"/>
                    <a:pt x="864" y="57"/>
                  </a:cubicBezTo>
                  <a:cubicBezTo>
                    <a:pt x="852" y="53"/>
                    <a:pt x="845" y="54"/>
                    <a:pt x="848" y="59"/>
                  </a:cubicBezTo>
                  <a:cubicBezTo>
                    <a:pt x="848" y="59"/>
                    <a:pt x="848" y="59"/>
                    <a:pt x="848" y="59"/>
                  </a:cubicBezTo>
                  <a:cubicBezTo>
                    <a:pt x="851" y="64"/>
                    <a:pt x="864" y="70"/>
                    <a:pt x="876" y="74"/>
                  </a:cubicBezTo>
                  <a:cubicBezTo>
                    <a:pt x="876" y="74"/>
                    <a:pt x="876" y="74"/>
                    <a:pt x="876" y="74"/>
                  </a:cubicBezTo>
                  <a:cubicBezTo>
                    <a:pt x="888" y="77"/>
                    <a:pt x="894" y="76"/>
                    <a:pt x="890" y="71"/>
                  </a:cubicBezTo>
                  <a:cubicBezTo>
                    <a:pt x="887" y="66"/>
                    <a:pt x="875" y="60"/>
                    <a:pt x="864" y="57"/>
                  </a:cubicBezTo>
                  <a:close/>
                  <a:moveTo>
                    <a:pt x="907" y="71"/>
                  </a:moveTo>
                  <a:cubicBezTo>
                    <a:pt x="907" y="71"/>
                    <a:pt x="907" y="71"/>
                    <a:pt x="907" y="71"/>
                  </a:cubicBezTo>
                  <a:cubicBezTo>
                    <a:pt x="896" y="67"/>
                    <a:pt x="890" y="67"/>
                    <a:pt x="894" y="72"/>
                  </a:cubicBezTo>
                  <a:cubicBezTo>
                    <a:pt x="894" y="72"/>
                    <a:pt x="894" y="72"/>
                    <a:pt x="894" y="72"/>
                  </a:cubicBezTo>
                  <a:cubicBezTo>
                    <a:pt x="898" y="77"/>
                    <a:pt x="909" y="84"/>
                    <a:pt x="921" y="88"/>
                  </a:cubicBezTo>
                  <a:cubicBezTo>
                    <a:pt x="921" y="88"/>
                    <a:pt x="921" y="88"/>
                    <a:pt x="921" y="88"/>
                  </a:cubicBezTo>
                  <a:cubicBezTo>
                    <a:pt x="932" y="91"/>
                    <a:pt x="937" y="91"/>
                    <a:pt x="933" y="86"/>
                  </a:cubicBezTo>
                  <a:cubicBezTo>
                    <a:pt x="929" y="81"/>
                    <a:pt x="917" y="75"/>
                    <a:pt x="907" y="71"/>
                  </a:cubicBezTo>
                  <a:close/>
                  <a:moveTo>
                    <a:pt x="946" y="88"/>
                  </a:moveTo>
                  <a:cubicBezTo>
                    <a:pt x="946" y="88"/>
                    <a:pt x="946" y="88"/>
                    <a:pt x="946" y="88"/>
                  </a:cubicBezTo>
                  <a:cubicBezTo>
                    <a:pt x="937" y="83"/>
                    <a:pt x="932" y="83"/>
                    <a:pt x="936" y="87"/>
                  </a:cubicBezTo>
                  <a:cubicBezTo>
                    <a:pt x="936" y="87"/>
                    <a:pt x="936" y="87"/>
                    <a:pt x="936" y="87"/>
                  </a:cubicBezTo>
                  <a:cubicBezTo>
                    <a:pt x="940" y="92"/>
                    <a:pt x="952" y="100"/>
                    <a:pt x="962" y="104"/>
                  </a:cubicBezTo>
                  <a:cubicBezTo>
                    <a:pt x="962" y="104"/>
                    <a:pt x="962" y="104"/>
                    <a:pt x="962" y="104"/>
                  </a:cubicBezTo>
                  <a:cubicBezTo>
                    <a:pt x="972" y="108"/>
                    <a:pt x="976" y="108"/>
                    <a:pt x="972" y="103"/>
                  </a:cubicBezTo>
                  <a:cubicBezTo>
                    <a:pt x="967" y="99"/>
                    <a:pt x="956" y="93"/>
                    <a:pt x="946" y="88"/>
                  </a:cubicBezTo>
                  <a:close/>
                  <a:moveTo>
                    <a:pt x="982" y="106"/>
                  </a:moveTo>
                  <a:cubicBezTo>
                    <a:pt x="982" y="106"/>
                    <a:pt x="982" y="106"/>
                    <a:pt x="982" y="106"/>
                  </a:cubicBezTo>
                  <a:cubicBezTo>
                    <a:pt x="973" y="101"/>
                    <a:pt x="970" y="100"/>
                    <a:pt x="975" y="105"/>
                  </a:cubicBezTo>
                  <a:cubicBezTo>
                    <a:pt x="975" y="105"/>
                    <a:pt x="975" y="105"/>
                    <a:pt x="975" y="105"/>
                  </a:cubicBezTo>
                  <a:cubicBezTo>
                    <a:pt x="979" y="109"/>
                    <a:pt x="991" y="117"/>
                    <a:pt x="1000" y="122"/>
                  </a:cubicBezTo>
                  <a:cubicBezTo>
                    <a:pt x="1000" y="122"/>
                    <a:pt x="1000" y="122"/>
                    <a:pt x="1000" y="122"/>
                  </a:cubicBezTo>
                  <a:cubicBezTo>
                    <a:pt x="1009" y="127"/>
                    <a:pt x="1012" y="127"/>
                    <a:pt x="1007" y="122"/>
                  </a:cubicBezTo>
                  <a:cubicBezTo>
                    <a:pt x="1002" y="118"/>
                    <a:pt x="991" y="111"/>
                    <a:pt x="982" y="106"/>
                  </a:cubicBezTo>
                  <a:close/>
                  <a:moveTo>
                    <a:pt x="1009" y="124"/>
                  </a:moveTo>
                  <a:cubicBezTo>
                    <a:pt x="1009" y="124"/>
                    <a:pt x="1009" y="124"/>
                    <a:pt x="1009" y="124"/>
                  </a:cubicBezTo>
                  <a:cubicBezTo>
                    <a:pt x="1015" y="128"/>
                    <a:pt x="1026" y="136"/>
                    <a:pt x="1033" y="142"/>
                  </a:cubicBezTo>
                  <a:cubicBezTo>
                    <a:pt x="1033" y="142"/>
                    <a:pt x="1033" y="142"/>
                    <a:pt x="1033" y="142"/>
                  </a:cubicBezTo>
                  <a:cubicBezTo>
                    <a:pt x="1041" y="147"/>
                    <a:pt x="1043" y="147"/>
                    <a:pt x="1038" y="143"/>
                  </a:cubicBezTo>
                  <a:cubicBezTo>
                    <a:pt x="1032" y="139"/>
                    <a:pt x="1004" y="120"/>
                    <a:pt x="1009" y="124"/>
                  </a:cubicBezTo>
                  <a:close/>
                  <a:moveTo>
                    <a:pt x="309" y="92"/>
                  </a:moveTo>
                  <a:cubicBezTo>
                    <a:pt x="309" y="92"/>
                    <a:pt x="309" y="92"/>
                    <a:pt x="309" y="92"/>
                  </a:cubicBezTo>
                  <a:cubicBezTo>
                    <a:pt x="297" y="96"/>
                    <a:pt x="286" y="103"/>
                    <a:pt x="282" y="109"/>
                  </a:cubicBezTo>
                  <a:cubicBezTo>
                    <a:pt x="282" y="109"/>
                    <a:pt x="282" y="109"/>
                    <a:pt x="282" y="109"/>
                  </a:cubicBezTo>
                  <a:cubicBezTo>
                    <a:pt x="278" y="115"/>
                    <a:pt x="283" y="117"/>
                    <a:pt x="295" y="113"/>
                  </a:cubicBezTo>
                  <a:cubicBezTo>
                    <a:pt x="295" y="113"/>
                    <a:pt x="295" y="113"/>
                    <a:pt x="295" y="113"/>
                  </a:cubicBezTo>
                  <a:cubicBezTo>
                    <a:pt x="306" y="109"/>
                    <a:pt x="319" y="101"/>
                    <a:pt x="322" y="95"/>
                  </a:cubicBezTo>
                  <a:cubicBezTo>
                    <a:pt x="326" y="89"/>
                    <a:pt x="320" y="88"/>
                    <a:pt x="309" y="92"/>
                  </a:cubicBezTo>
                  <a:close/>
                  <a:moveTo>
                    <a:pt x="452" y="55"/>
                  </a:moveTo>
                  <a:cubicBezTo>
                    <a:pt x="452" y="55"/>
                    <a:pt x="452" y="55"/>
                    <a:pt x="452" y="55"/>
                  </a:cubicBezTo>
                  <a:cubicBezTo>
                    <a:pt x="439" y="57"/>
                    <a:pt x="427" y="63"/>
                    <a:pt x="424" y="70"/>
                  </a:cubicBezTo>
                  <a:cubicBezTo>
                    <a:pt x="424" y="70"/>
                    <a:pt x="424" y="70"/>
                    <a:pt x="424" y="70"/>
                  </a:cubicBezTo>
                  <a:cubicBezTo>
                    <a:pt x="422" y="76"/>
                    <a:pt x="431" y="79"/>
                    <a:pt x="444" y="77"/>
                  </a:cubicBezTo>
                  <a:cubicBezTo>
                    <a:pt x="444" y="77"/>
                    <a:pt x="444" y="77"/>
                    <a:pt x="444" y="77"/>
                  </a:cubicBezTo>
                  <a:cubicBezTo>
                    <a:pt x="458" y="75"/>
                    <a:pt x="471" y="68"/>
                    <a:pt x="473" y="62"/>
                  </a:cubicBezTo>
                  <a:cubicBezTo>
                    <a:pt x="475" y="56"/>
                    <a:pt x="466" y="53"/>
                    <a:pt x="452" y="55"/>
                  </a:cubicBezTo>
                  <a:close/>
                  <a:moveTo>
                    <a:pt x="669" y="43"/>
                  </a:moveTo>
                  <a:cubicBezTo>
                    <a:pt x="669" y="43"/>
                    <a:pt x="669" y="43"/>
                    <a:pt x="669" y="43"/>
                  </a:cubicBezTo>
                  <a:cubicBezTo>
                    <a:pt x="655" y="43"/>
                    <a:pt x="644" y="47"/>
                    <a:pt x="645" y="53"/>
                  </a:cubicBezTo>
                  <a:cubicBezTo>
                    <a:pt x="645" y="53"/>
                    <a:pt x="645" y="53"/>
                    <a:pt x="645" y="53"/>
                  </a:cubicBezTo>
                  <a:cubicBezTo>
                    <a:pt x="645" y="59"/>
                    <a:pt x="657" y="65"/>
                    <a:pt x="672" y="65"/>
                  </a:cubicBezTo>
                  <a:cubicBezTo>
                    <a:pt x="672" y="65"/>
                    <a:pt x="672" y="65"/>
                    <a:pt x="672" y="65"/>
                  </a:cubicBezTo>
                  <a:cubicBezTo>
                    <a:pt x="687" y="66"/>
                    <a:pt x="697" y="62"/>
                    <a:pt x="697" y="55"/>
                  </a:cubicBezTo>
                  <a:cubicBezTo>
                    <a:pt x="696" y="49"/>
                    <a:pt x="684" y="44"/>
                    <a:pt x="669" y="43"/>
                  </a:cubicBezTo>
                  <a:close/>
                  <a:moveTo>
                    <a:pt x="724" y="47"/>
                  </a:moveTo>
                  <a:cubicBezTo>
                    <a:pt x="724" y="47"/>
                    <a:pt x="724" y="47"/>
                    <a:pt x="724" y="47"/>
                  </a:cubicBezTo>
                  <a:cubicBezTo>
                    <a:pt x="710" y="46"/>
                    <a:pt x="700" y="49"/>
                    <a:pt x="701" y="55"/>
                  </a:cubicBezTo>
                  <a:cubicBezTo>
                    <a:pt x="701" y="55"/>
                    <a:pt x="701" y="55"/>
                    <a:pt x="701" y="55"/>
                  </a:cubicBezTo>
                  <a:cubicBezTo>
                    <a:pt x="702" y="62"/>
                    <a:pt x="714" y="68"/>
                    <a:pt x="729" y="69"/>
                  </a:cubicBezTo>
                  <a:cubicBezTo>
                    <a:pt x="729" y="69"/>
                    <a:pt x="729" y="69"/>
                    <a:pt x="729" y="69"/>
                  </a:cubicBezTo>
                  <a:cubicBezTo>
                    <a:pt x="743" y="71"/>
                    <a:pt x="753" y="66"/>
                    <a:pt x="752" y="60"/>
                  </a:cubicBezTo>
                  <a:cubicBezTo>
                    <a:pt x="750" y="54"/>
                    <a:pt x="738" y="48"/>
                    <a:pt x="724" y="47"/>
                  </a:cubicBezTo>
                  <a:close/>
                  <a:moveTo>
                    <a:pt x="777" y="54"/>
                  </a:moveTo>
                  <a:cubicBezTo>
                    <a:pt x="777" y="54"/>
                    <a:pt x="777" y="54"/>
                    <a:pt x="777" y="54"/>
                  </a:cubicBezTo>
                  <a:cubicBezTo>
                    <a:pt x="763" y="52"/>
                    <a:pt x="754" y="54"/>
                    <a:pt x="756" y="61"/>
                  </a:cubicBezTo>
                  <a:cubicBezTo>
                    <a:pt x="756" y="61"/>
                    <a:pt x="756" y="61"/>
                    <a:pt x="756" y="61"/>
                  </a:cubicBezTo>
                  <a:cubicBezTo>
                    <a:pt x="758" y="67"/>
                    <a:pt x="770" y="74"/>
                    <a:pt x="784" y="76"/>
                  </a:cubicBezTo>
                  <a:cubicBezTo>
                    <a:pt x="784" y="76"/>
                    <a:pt x="784" y="76"/>
                    <a:pt x="784" y="76"/>
                  </a:cubicBezTo>
                  <a:cubicBezTo>
                    <a:pt x="799" y="78"/>
                    <a:pt x="807" y="74"/>
                    <a:pt x="805" y="68"/>
                  </a:cubicBezTo>
                  <a:cubicBezTo>
                    <a:pt x="803" y="62"/>
                    <a:pt x="790" y="56"/>
                    <a:pt x="777" y="54"/>
                  </a:cubicBezTo>
                  <a:close/>
                  <a:moveTo>
                    <a:pt x="828" y="63"/>
                  </a:moveTo>
                  <a:cubicBezTo>
                    <a:pt x="828" y="63"/>
                    <a:pt x="828" y="63"/>
                    <a:pt x="828" y="63"/>
                  </a:cubicBezTo>
                  <a:cubicBezTo>
                    <a:pt x="815" y="61"/>
                    <a:pt x="807" y="63"/>
                    <a:pt x="809" y="69"/>
                  </a:cubicBezTo>
                  <a:cubicBezTo>
                    <a:pt x="809" y="69"/>
                    <a:pt x="809" y="69"/>
                    <a:pt x="809" y="69"/>
                  </a:cubicBezTo>
                  <a:cubicBezTo>
                    <a:pt x="812" y="76"/>
                    <a:pt x="824" y="82"/>
                    <a:pt x="838" y="85"/>
                  </a:cubicBezTo>
                  <a:cubicBezTo>
                    <a:pt x="838" y="85"/>
                    <a:pt x="838" y="85"/>
                    <a:pt x="838" y="85"/>
                  </a:cubicBezTo>
                  <a:cubicBezTo>
                    <a:pt x="851" y="88"/>
                    <a:pt x="859" y="85"/>
                    <a:pt x="856" y="79"/>
                  </a:cubicBezTo>
                  <a:cubicBezTo>
                    <a:pt x="853" y="73"/>
                    <a:pt x="841" y="66"/>
                    <a:pt x="828" y="63"/>
                  </a:cubicBezTo>
                  <a:close/>
                  <a:moveTo>
                    <a:pt x="876" y="75"/>
                  </a:moveTo>
                  <a:cubicBezTo>
                    <a:pt x="876" y="75"/>
                    <a:pt x="876" y="75"/>
                    <a:pt x="876" y="75"/>
                  </a:cubicBezTo>
                  <a:cubicBezTo>
                    <a:pt x="864" y="72"/>
                    <a:pt x="857" y="74"/>
                    <a:pt x="860" y="80"/>
                  </a:cubicBezTo>
                  <a:cubicBezTo>
                    <a:pt x="860" y="80"/>
                    <a:pt x="860" y="80"/>
                    <a:pt x="860" y="80"/>
                  </a:cubicBezTo>
                  <a:cubicBezTo>
                    <a:pt x="863" y="86"/>
                    <a:pt x="876" y="94"/>
                    <a:pt x="888" y="97"/>
                  </a:cubicBezTo>
                  <a:cubicBezTo>
                    <a:pt x="888" y="97"/>
                    <a:pt x="888" y="97"/>
                    <a:pt x="888" y="97"/>
                  </a:cubicBezTo>
                  <a:cubicBezTo>
                    <a:pt x="901" y="100"/>
                    <a:pt x="908" y="98"/>
                    <a:pt x="904" y="92"/>
                  </a:cubicBezTo>
                  <a:cubicBezTo>
                    <a:pt x="900" y="85"/>
                    <a:pt x="889" y="79"/>
                    <a:pt x="876" y="75"/>
                  </a:cubicBezTo>
                  <a:close/>
                  <a:moveTo>
                    <a:pt x="922" y="89"/>
                  </a:moveTo>
                  <a:cubicBezTo>
                    <a:pt x="922" y="89"/>
                    <a:pt x="922" y="89"/>
                    <a:pt x="922" y="89"/>
                  </a:cubicBezTo>
                  <a:cubicBezTo>
                    <a:pt x="911" y="86"/>
                    <a:pt x="904" y="87"/>
                    <a:pt x="908" y="93"/>
                  </a:cubicBezTo>
                  <a:cubicBezTo>
                    <a:pt x="908" y="93"/>
                    <a:pt x="908" y="93"/>
                    <a:pt x="908" y="93"/>
                  </a:cubicBezTo>
                  <a:cubicBezTo>
                    <a:pt x="911" y="99"/>
                    <a:pt x="924" y="107"/>
                    <a:pt x="936" y="111"/>
                  </a:cubicBezTo>
                  <a:cubicBezTo>
                    <a:pt x="936" y="111"/>
                    <a:pt x="936" y="111"/>
                    <a:pt x="936" y="111"/>
                  </a:cubicBezTo>
                  <a:cubicBezTo>
                    <a:pt x="947" y="115"/>
                    <a:pt x="953" y="113"/>
                    <a:pt x="949" y="107"/>
                  </a:cubicBezTo>
                  <a:cubicBezTo>
                    <a:pt x="945" y="100"/>
                    <a:pt x="933" y="93"/>
                    <a:pt x="922" y="89"/>
                  </a:cubicBezTo>
                  <a:close/>
                  <a:moveTo>
                    <a:pt x="964" y="105"/>
                  </a:moveTo>
                  <a:cubicBezTo>
                    <a:pt x="964" y="105"/>
                    <a:pt x="964" y="105"/>
                    <a:pt x="964" y="105"/>
                  </a:cubicBezTo>
                  <a:cubicBezTo>
                    <a:pt x="953" y="101"/>
                    <a:pt x="948" y="102"/>
                    <a:pt x="952" y="108"/>
                  </a:cubicBezTo>
                  <a:cubicBezTo>
                    <a:pt x="952" y="108"/>
                    <a:pt x="952" y="108"/>
                    <a:pt x="952" y="108"/>
                  </a:cubicBezTo>
                  <a:cubicBezTo>
                    <a:pt x="956" y="114"/>
                    <a:pt x="968" y="123"/>
                    <a:pt x="979" y="127"/>
                  </a:cubicBezTo>
                  <a:cubicBezTo>
                    <a:pt x="979" y="127"/>
                    <a:pt x="979" y="127"/>
                    <a:pt x="979" y="127"/>
                  </a:cubicBezTo>
                  <a:cubicBezTo>
                    <a:pt x="990" y="131"/>
                    <a:pt x="994" y="129"/>
                    <a:pt x="990" y="124"/>
                  </a:cubicBezTo>
                  <a:cubicBezTo>
                    <a:pt x="985" y="118"/>
                    <a:pt x="974" y="110"/>
                    <a:pt x="964" y="105"/>
                  </a:cubicBezTo>
                  <a:close/>
                  <a:moveTo>
                    <a:pt x="1001" y="123"/>
                  </a:moveTo>
                  <a:cubicBezTo>
                    <a:pt x="1001" y="123"/>
                    <a:pt x="1001" y="123"/>
                    <a:pt x="1001" y="123"/>
                  </a:cubicBezTo>
                  <a:cubicBezTo>
                    <a:pt x="992" y="118"/>
                    <a:pt x="989" y="119"/>
                    <a:pt x="993" y="125"/>
                  </a:cubicBezTo>
                  <a:cubicBezTo>
                    <a:pt x="993" y="125"/>
                    <a:pt x="993" y="125"/>
                    <a:pt x="993" y="125"/>
                  </a:cubicBezTo>
                  <a:cubicBezTo>
                    <a:pt x="997" y="131"/>
                    <a:pt x="1009" y="140"/>
                    <a:pt x="1018" y="144"/>
                  </a:cubicBezTo>
                  <a:cubicBezTo>
                    <a:pt x="1018" y="144"/>
                    <a:pt x="1018" y="144"/>
                    <a:pt x="1018" y="144"/>
                  </a:cubicBezTo>
                  <a:cubicBezTo>
                    <a:pt x="1028" y="149"/>
                    <a:pt x="1031" y="148"/>
                    <a:pt x="1026" y="142"/>
                  </a:cubicBezTo>
                  <a:cubicBezTo>
                    <a:pt x="1021" y="136"/>
                    <a:pt x="1010" y="129"/>
                    <a:pt x="1001" y="123"/>
                  </a:cubicBezTo>
                  <a:close/>
                  <a:moveTo>
                    <a:pt x="1035" y="143"/>
                  </a:moveTo>
                  <a:cubicBezTo>
                    <a:pt x="1035" y="143"/>
                    <a:pt x="1035" y="143"/>
                    <a:pt x="1035" y="143"/>
                  </a:cubicBezTo>
                  <a:cubicBezTo>
                    <a:pt x="1026" y="138"/>
                    <a:pt x="1024" y="137"/>
                    <a:pt x="1029" y="144"/>
                  </a:cubicBezTo>
                  <a:cubicBezTo>
                    <a:pt x="1029" y="144"/>
                    <a:pt x="1029" y="144"/>
                    <a:pt x="1029" y="144"/>
                  </a:cubicBezTo>
                  <a:cubicBezTo>
                    <a:pt x="1034" y="149"/>
                    <a:pt x="1045" y="158"/>
                    <a:pt x="1053" y="164"/>
                  </a:cubicBezTo>
                  <a:cubicBezTo>
                    <a:pt x="1053" y="164"/>
                    <a:pt x="1053" y="164"/>
                    <a:pt x="1053" y="164"/>
                  </a:cubicBezTo>
                  <a:cubicBezTo>
                    <a:pt x="1062" y="169"/>
                    <a:pt x="1064" y="168"/>
                    <a:pt x="1058" y="162"/>
                  </a:cubicBezTo>
                  <a:cubicBezTo>
                    <a:pt x="1053" y="157"/>
                    <a:pt x="1043" y="149"/>
                    <a:pt x="1035" y="143"/>
                  </a:cubicBezTo>
                  <a:close/>
                  <a:moveTo>
                    <a:pt x="1064" y="164"/>
                  </a:moveTo>
                  <a:cubicBezTo>
                    <a:pt x="1064" y="164"/>
                    <a:pt x="1064" y="164"/>
                    <a:pt x="1064" y="164"/>
                  </a:cubicBezTo>
                  <a:cubicBezTo>
                    <a:pt x="1057" y="159"/>
                    <a:pt x="1056" y="158"/>
                    <a:pt x="1061" y="164"/>
                  </a:cubicBezTo>
                  <a:cubicBezTo>
                    <a:pt x="1061" y="164"/>
                    <a:pt x="1061" y="164"/>
                    <a:pt x="1061" y="164"/>
                  </a:cubicBezTo>
                  <a:cubicBezTo>
                    <a:pt x="1066" y="170"/>
                    <a:pt x="1076" y="178"/>
                    <a:pt x="1083" y="184"/>
                  </a:cubicBezTo>
                  <a:cubicBezTo>
                    <a:pt x="1083" y="184"/>
                    <a:pt x="1083" y="184"/>
                    <a:pt x="1083" y="184"/>
                  </a:cubicBezTo>
                  <a:cubicBezTo>
                    <a:pt x="1091" y="189"/>
                    <a:pt x="1091" y="189"/>
                    <a:pt x="1086" y="184"/>
                  </a:cubicBezTo>
                  <a:cubicBezTo>
                    <a:pt x="1080" y="178"/>
                    <a:pt x="1070" y="170"/>
                    <a:pt x="1064" y="164"/>
                  </a:cubicBezTo>
                  <a:close/>
                  <a:moveTo>
                    <a:pt x="294" y="115"/>
                  </a:moveTo>
                  <a:cubicBezTo>
                    <a:pt x="294" y="115"/>
                    <a:pt x="294" y="115"/>
                    <a:pt x="294" y="115"/>
                  </a:cubicBezTo>
                  <a:cubicBezTo>
                    <a:pt x="282" y="119"/>
                    <a:pt x="270" y="128"/>
                    <a:pt x="266" y="135"/>
                  </a:cubicBezTo>
                  <a:cubicBezTo>
                    <a:pt x="266" y="135"/>
                    <a:pt x="266" y="135"/>
                    <a:pt x="266" y="135"/>
                  </a:cubicBezTo>
                  <a:cubicBezTo>
                    <a:pt x="262" y="143"/>
                    <a:pt x="268" y="146"/>
                    <a:pt x="280" y="142"/>
                  </a:cubicBezTo>
                  <a:cubicBezTo>
                    <a:pt x="280" y="142"/>
                    <a:pt x="280" y="142"/>
                    <a:pt x="280" y="142"/>
                  </a:cubicBezTo>
                  <a:cubicBezTo>
                    <a:pt x="292" y="138"/>
                    <a:pt x="305" y="129"/>
                    <a:pt x="308" y="121"/>
                  </a:cubicBezTo>
                  <a:cubicBezTo>
                    <a:pt x="312" y="113"/>
                    <a:pt x="305" y="111"/>
                    <a:pt x="294" y="115"/>
                  </a:cubicBezTo>
                  <a:close/>
                  <a:moveTo>
                    <a:pt x="340" y="101"/>
                  </a:moveTo>
                  <a:cubicBezTo>
                    <a:pt x="340" y="101"/>
                    <a:pt x="340" y="101"/>
                    <a:pt x="340" y="101"/>
                  </a:cubicBezTo>
                  <a:cubicBezTo>
                    <a:pt x="328" y="105"/>
                    <a:pt x="316" y="113"/>
                    <a:pt x="312" y="120"/>
                  </a:cubicBezTo>
                  <a:cubicBezTo>
                    <a:pt x="312" y="120"/>
                    <a:pt x="312" y="120"/>
                    <a:pt x="312" y="120"/>
                  </a:cubicBezTo>
                  <a:cubicBezTo>
                    <a:pt x="308" y="128"/>
                    <a:pt x="315" y="131"/>
                    <a:pt x="328" y="128"/>
                  </a:cubicBezTo>
                  <a:cubicBezTo>
                    <a:pt x="328" y="128"/>
                    <a:pt x="328" y="128"/>
                    <a:pt x="328" y="128"/>
                  </a:cubicBezTo>
                  <a:cubicBezTo>
                    <a:pt x="342" y="125"/>
                    <a:pt x="355" y="116"/>
                    <a:pt x="358" y="108"/>
                  </a:cubicBezTo>
                  <a:cubicBezTo>
                    <a:pt x="361" y="101"/>
                    <a:pt x="353" y="98"/>
                    <a:pt x="340" y="101"/>
                  </a:cubicBezTo>
                  <a:close/>
                  <a:moveTo>
                    <a:pt x="391" y="89"/>
                  </a:moveTo>
                  <a:cubicBezTo>
                    <a:pt x="391" y="89"/>
                    <a:pt x="391" y="89"/>
                    <a:pt x="391" y="89"/>
                  </a:cubicBezTo>
                  <a:cubicBezTo>
                    <a:pt x="377" y="92"/>
                    <a:pt x="365" y="100"/>
                    <a:pt x="362" y="107"/>
                  </a:cubicBezTo>
                  <a:cubicBezTo>
                    <a:pt x="362" y="107"/>
                    <a:pt x="362" y="107"/>
                    <a:pt x="362" y="107"/>
                  </a:cubicBezTo>
                  <a:cubicBezTo>
                    <a:pt x="359" y="115"/>
                    <a:pt x="367" y="119"/>
                    <a:pt x="381" y="116"/>
                  </a:cubicBezTo>
                  <a:cubicBezTo>
                    <a:pt x="381" y="116"/>
                    <a:pt x="381" y="116"/>
                    <a:pt x="381" y="116"/>
                  </a:cubicBezTo>
                  <a:cubicBezTo>
                    <a:pt x="395" y="113"/>
                    <a:pt x="408" y="105"/>
                    <a:pt x="410" y="97"/>
                  </a:cubicBezTo>
                  <a:cubicBezTo>
                    <a:pt x="413" y="90"/>
                    <a:pt x="404" y="87"/>
                    <a:pt x="391" y="89"/>
                  </a:cubicBezTo>
                  <a:close/>
                  <a:moveTo>
                    <a:pt x="729" y="71"/>
                  </a:moveTo>
                  <a:cubicBezTo>
                    <a:pt x="729" y="71"/>
                    <a:pt x="729" y="71"/>
                    <a:pt x="729" y="71"/>
                  </a:cubicBezTo>
                  <a:cubicBezTo>
                    <a:pt x="714" y="70"/>
                    <a:pt x="704" y="74"/>
                    <a:pt x="705" y="82"/>
                  </a:cubicBezTo>
                  <a:cubicBezTo>
                    <a:pt x="705" y="82"/>
                    <a:pt x="705" y="82"/>
                    <a:pt x="705" y="82"/>
                  </a:cubicBezTo>
                  <a:cubicBezTo>
                    <a:pt x="706" y="90"/>
                    <a:pt x="719" y="98"/>
                    <a:pt x="734" y="99"/>
                  </a:cubicBezTo>
                  <a:cubicBezTo>
                    <a:pt x="734" y="99"/>
                    <a:pt x="734" y="99"/>
                    <a:pt x="734" y="99"/>
                  </a:cubicBezTo>
                  <a:cubicBezTo>
                    <a:pt x="750" y="100"/>
                    <a:pt x="760" y="95"/>
                    <a:pt x="758" y="87"/>
                  </a:cubicBezTo>
                  <a:cubicBezTo>
                    <a:pt x="756" y="79"/>
                    <a:pt x="744" y="73"/>
                    <a:pt x="729" y="71"/>
                  </a:cubicBezTo>
                  <a:close/>
                  <a:moveTo>
                    <a:pt x="785" y="78"/>
                  </a:moveTo>
                  <a:cubicBezTo>
                    <a:pt x="785" y="78"/>
                    <a:pt x="785" y="78"/>
                    <a:pt x="785" y="78"/>
                  </a:cubicBezTo>
                  <a:cubicBezTo>
                    <a:pt x="771" y="76"/>
                    <a:pt x="761" y="80"/>
                    <a:pt x="763" y="88"/>
                  </a:cubicBezTo>
                  <a:cubicBezTo>
                    <a:pt x="763" y="88"/>
                    <a:pt x="763" y="88"/>
                    <a:pt x="763" y="88"/>
                  </a:cubicBezTo>
                  <a:cubicBezTo>
                    <a:pt x="764" y="95"/>
                    <a:pt x="778" y="103"/>
                    <a:pt x="792" y="106"/>
                  </a:cubicBezTo>
                  <a:cubicBezTo>
                    <a:pt x="792" y="106"/>
                    <a:pt x="792" y="106"/>
                    <a:pt x="792" y="106"/>
                  </a:cubicBezTo>
                  <a:cubicBezTo>
                    <a:pt x="807" y="107"/>
                    <a:pt x="816" y="103"/>
                    <a:pt x="814" y="95"/>
                  </a:cubicBezTo>
                  <a:cubicBezTo>
                    <a:pt x="812" y="87"/>
                    <a:pt x="799" y="80"/>
                    <a:pt x="785" y="78"/>
                  </a:cubicBezTo>
                  <a:close/>
                  <a:moveTo>
                    <a:pt x="839" y="87"/>
                  </a:moveTo>
                  <a:cubicBezTo>
                    <a:pt x="839" y="87"/>
                    <a:pt x="839" y="87"/>
                    <a:pt x="839" y="87"/>
                  </a:cubicBezTo>
                  <a:cubicBezTo>
                    <a:pt x="825" y="85"/>
                    <a:pt x="816" y="88"/>
                    <a:pt x="818" y="96"/>
                  </a:cubicBezTo>
                  <a:cubicBezTo>
                    <a:pt x="818" y="96"/>
                    <a:pt x="818" y="96"/>
                    <a:pt x="818" y="96"/>
                  </a:cubicBezTo>
                  <a:cubicBezTo>
                    <a:pt x="821" y="103"/>
                    <a:pt x="834" y="112"/>
                    <a:pt x="848" y="115"/>
                  </a:cubicBezTo>
                  <a:cubicBezTo>
                    <a:pt x="848" y="115"/>
                    <a:pt x="848" y="115"/>
                    <a:pt x="848" y="115"/>
                  </a:cubicBezTo>
                  <a:cubicBezTo>
                    <a:pt x="862" y="117"/>
                    <a:pt x="871" y="113"/>
                    <a:pt x="868" y="106"/>
                  </a:cubicBezTo>
                  <a:cubicBezTo>
                    <a:pt x="865" y="98"/>
                    <a:pt x="852" y="90"/>
                    <a:pt x="839" y="87"/>
                  </a:cubicBezTo>
                  <a:close/>
                  <a:moveTo>
                    <a:pt x="889" y="99"/>
                  </a:moveTo>
                  <a:cubicBezTo>
                    <a:pt x="889" y="99"/>
                    <a:pt x="889" y="99"/>
                    <a:pt x="889" y="99"/>
                  </a:cubicBezTo>
                  <a:cubicBezTo>
                    <a:pt x="876" y="96"/>
                    <a:pt x="869" y="99"/>
                    <a:pt x="872" y="106"/>
                  </a:cubicBezTo>
                  <a:cubicBezTo>
                    <a:pt x="872" y="106"/>
                    <a:pt x="872" y="106"/>
                    <a:pt x="872" y="106"/>
                  </a:cubicBezTo>
                  <a:cubicBezTo>
                    <a:pt x="875" y="114"/>
                    <a:pt x="888" y="123"/>
                    <a:pt x="901" y="126"/>
                  </a:cubicBezTo>
                  <a:cubicBezTo>
                    <a:pt x="901" y="126"/>
                    <a:pt x="901" y="126"/>
                    <a:pt x="901" y="126"/>
                  </a:cubicBezTo>
                  <a:cubicBezTo>
                    <a:pt x="914" y="129"/>
                    <a:pt x="922" y="126"/>
                    <a:pt x="918" y="118"/>
                  </a:cubicBezTo>
                  <a:cubicBezTo>
                    <a:pt x="914" y="110"/>
                    <a:pt x="902" y="102"/>
                    <a:pt x="889" y="99"/>
                  </a:cubicBezTo>
                  <a:close/>
                  <a:moveTo>
                    <a:pt x="937" y="113"/>
                  </a:moveTo>
                  <a:cubicBezTo>
                    <a:pt x="937" y="113"/>
                    <a:pt x="937" y="113"/>
                    <a:pt x="937" y="113"/>
                  </a:cubicBezTo>
                  <a:cubicBezTo>
                    <a:pt x="925" y="110"/>
                    <a:pt x="918" y="111"/>
                    <a:pt x="922" y="119"/>
                  </a:cubicBezTo>
                  <a:cubicBezTo>
                    <a:pt x="922" y="119"/>
                    <a:pt x="922" y="119"/>
                    <a:pt x="922" y="119"/>
                  </a:cubicBezTo>
                  <a:cubicBezTo>
                    <a:pt x="925" y="127"/>
                    <a:pt x="938" y="136"/>
                    <a:pt x="950" y="140"/>
                  </a:cubicBezTo>
                  <a:cubicBezTo>
                    <a:pt x="950" y="140"/>
                    <a:pt x="950" y="140"/>
                    <a:pt x="950" y="140"/>
                  </a:cubicBezTo>
                  <a:cubicBezTo>
                    <a:pt x="963" y="144"/>
                    <a:pt x="968" y="141"/>
                    <a:pt x="965" y="133"/>
                  </a:cubicBezTo>
                  <a:cubicBezTo>
                    <a:pt x="960" y="125"/>
                    <a:pt x="948" y="117"/>
                    <a:pt x="937" y="113"/>
                  </a:cubicBezTo>
                  <a:close/>
                  <a:moveTo>
                    <a:pt x="980" y="129"/>
                  </a:moveTo>
                  <a:cubicBezTo>
                    <a:pt x="980" y="129"/>
                    <a:pt x="980" y="129"/>
                    <a:pt x="980" y="129"/>
                  </a:cubicBezTo>
                  <a:cubicBezTo>
                    <a:pt x="969" y="125"/>
                    <a:pt x="964" y="127"/>
                    <a:pt x="968" y="134"/>
                  </a:cubicBezTo>
                  <a:cubicBezTo>
                    <a:pt x="968" y="134"/>
                    <a:pt x="968" y="134"/>
                    <a:pt x="968" y="134"/>
                  </a:cubicBezTo>
                  <a:cubicBezTo>
                    <a:pt x="972" y="141"/>
                    <a:pt x="984" y="151"/>
                    <a:pt x="995" y="155"/>
                  </a:cubicBezTo>
                  <a:cubicBezTo>
                    <a:pt x="995" y="155"/>
                    <a:pt x="995" y="155"/>
                    <a:pt x="995" y="155"/>
                  </a:cubicBezTo>
                  <a:cubicBezTo>
                    <a:pt x="1007" y="160"/>
                    <a:pt x="1011" y="157"/>
                    <a:pt x="1007" y="149"/>
                  </a:cubicBezTo>
                  <a:cubicBezTo>
                    <a:pt x="1002" y="142"/>
                    <a:pt x="991" y="133"/>
                    <a:pt x="980" y="129"/>
                  </a:cubicBezTo>
                  <a:close/>
                  <a:moveTo>
                    <a:pt x="1020" y="146"/>
                  </a:moveTo>
                  <a:cubicBezTo>
                    <a:pt x="1020" y="146"/>
                    <a:pt x="1020" y="146"/>
                    <a:pt x="1020" y="146"/>
                  </a:cubicBezTo>
                  <a:cubicBezTo>
                    <a:pt x="1010" y="142"/>
                    <a:pt x="1006" y="143"/>
                    <a:pt x="1010" y="150"/>
                  </a:cubicBezTo>
                  <a:cubicBezTo>
                    <a:pt x="1010" y="150"/>
                    <a:pt x="1010" y="150"/>
                    <a:pt x="1010" y="150"/>
                  </a:cubicBezTo>
                  <a:cubicBezTo>
                    <a:pt x="1014" y="158"/>
                    <a:pt x="1027" y="167"/>
                    <a:pt x="1036" y="172"/>
                  </a:cubicBezTo>
                  <a:cubicBezTo>
                    <a:pt x="1036" y="172"/>
                    <a:pt x="1036" y="172"/>
                    <a:pt x="1036" y="172"/>
                  </a:cubicBezTo>
                  <a:cubicBezTo>
                    <a:pt x="1046" y="177"/>
                    <a:pt x="1050" y="174"/>
                    <a:pt x="1045" y="167"/>
                  </a:cubicBezTo>
                  <a:cubicBezTo>
                    <a:pt x="1040" y="160"/>
                    <a:pt x="1029" y="152"/>
                    <a:pt x="1020" y="146"/>
                  </a:cubicBezTo>
                  <a:close/>
                  <a:moveTo>
                    <a:pt x="1055" y="165"/>
                  </a:moveTo>
                  <a:cubicBezTo>
                    <a:pt x="1055" y="165"/>
                    <a:pt x="1055" y="165"/>
                    <a:pt x="1055" y="165"/>
                  </a:cubicBezTo>
                  <a:cubicBezTo>
                    <a:pt x="1046" y="160"/>
                    <a:pt x="1043" y="161"/>
                    <a:pt x="1048" y="169"/>
                  </a:cubicBezTo>
                  <a:cubicBezTo>
                    <a:pt x="1048" y="169"/>
                    <a:pt x="1048" y="169"/>
                    <a:pt x="1048" y="169"/>
                  </a:cubicBezTo>
                  <a:cubicBezTo>
                    <a:pt x="1053" y="176"/>
                    <a:pt x="1064" y="185"/>
                    <a:pt x="1073" y="191"/>
                  </a:cubicBezTo>
                  <a:cubicBezTo>
                    <a:pt x="1073" y="191"/>
                    <a:pt x="1073" y="191"/>
                    <a:pt x="1073" y="191"/>
                  </a:cubicBezTo>
                  <a:cubicBezTo>
                    <a:pt x="1081" y="195"/>
                    <a:pt x="1083" y="193"/>
                    <a:pt x="1079" y="187"/>
                  </a:cubicBezTo>
                  <a:cubicBezTo>
                    <a:pt x="1073" y="180"/>
                    <a:pt x="1063" y="170"/>
                    <a:pt x="1055" y="165"/>
                  </a:cubicBezTo>
                  <a:close/>
                  <a:moveTo>
                    <a:pt x="1085" y="186"/>
                  </a:moveTo>
                  <a:cubicBezTo>
                    <a:pt x="1085" y="186"/>
                    <a:pt x="1085" y="186"/>
                    <a:pt x="1085" y="186"/>
                  </a:cubicBezTo>
                  <a:cubicBezTo>
                    <a:pt x="1078" y="180"/>
                    <a:pt x="1076" y="181"/>
                    <a:pt x="1081" y="188"/>
                  </a:cubicBezTo>
                  <a:cubicBezTo>
                    <a:pt x="1081" y="188"/>
                    <a:pt x="1081" y="188"/>
                    <a:pt x="1081" y="188"/>
                  </a:cubicBezTo>
                  <a:cubicBezTo>
                    <a:pt x="1086" y="195"/>
                    <a:pt x="1097" y="205"/>
                    <a:pt x="1104" y="210"/>
                  </a:cubicBezTo>
                  <a:cubicBezTo>
                    <a:pt x="1104" y="210"/>
                    <a:pt x="1104" y="210"/>
                    <a:pt x="1104" y="210"/>
                  </a:cubicBezTo>
                  <a:cubicBezTo>
                    <a:pt x="1111" y="215"/>
                    <a:pt x="1112" y="214"/>
                    <a:pt x="1107" y="207"/>
                  </a:cubicBezTo>
                  <a:cubicBezTo>
                    <a:pt x="1101" y="200"/>
                    <a:pt x="1092" y="191"/>
                    <a:pt x="1085" y="186"/>
                  </a:cubicBezTo>
                  <a:close/>
                  <a:moveTo>
                    <a:pt x="1110" y="207"/>
                  </a:moveTo>
                  <a:cubicBezTo>
                    <a:pt x="1110" y="207"/>
                    <a:pt x="1110" y="207"/>
                    <a:pt x="1110" y="207"/>
                  </a:cubicBezTo>
                  <a:cubicBezTo>
                    <a:pt x="1104" y="202"/>
                    <a:pt x="1104" y="202"/>
                    <a:pt x="1109" y="209"/>
                  </a:cubicBezTo>
                  <a:cubicBezTo>
                    <a:pt x="1109" y="209"/>
                    <a:pt x="1109" y="209"/>
                    <a:pt x="1109" y="209"/>
                  </a:cubicBezTo>
                  <a:cubicBezTo>
                    <a:pt x="1115" y="215"/>
                    <a:pt x="1124" y="225"/>
                    <a:pt x="1130" y="231"/>
                  </a:cubicBezTo>
                  <a:cubicBezTo>
                    <a:pt x="1130" y="231"/>
                    <a:pt x="1130" y="231"/>
                    <a:pt x="1130" y="231"/>
                  </a:cubicBezTo>
                  <a:cubicBezTo>
                    <a:pt x="1136" y="236"/>
                    <a:pt x="1136" y="235"/>
                    <a:pt x="1130" y="229"/>
                  </a:cubicBezTo>
                  <a:cubicBezTo>
                    <a:pt x="1125" y="222"/>
                    <a:pt x="1116" y="213"/>
                    <a:pt x="1110" y="207"/>
                  </a:cubicBezTo>
                  <a:close/>
                  <a:moveTo>
                    <a:pt x="328" y="130"/>
                  </a:moveTo>
                  <a:cubicBezTo>
                    <a:pt x="328" y="130"/>
                    <a:pt x="328" y="130"/>
                    <a:pt x="328" y="130"/>
                  </a:cubicBezTo>
                  <a:cubicBezTo>
                    <a:pt x="314" y="134"/>
                    <a:pt x="302" y="144"/>
                    <a:pt x="298" y="152"/>
                  </a:cubicBezTo>
                  <a:cubicBezTo>
                    <a:pt x="298" y="152"/>
                    <a:pt x="298" y="152"/>
                    <a:pt x="298" y="152"/>
                  </a:cubicBezTo>
                  <a:cubicBezTo>
                    <a:pt x="295" y="162"/>
                    <a:pt x="302" y="166"/>
                    <a:pt x="316" y="163"/>
                  </a:cubicBezTo>
                  <a:cubicBezTo>
                    <a:pt x="316" y="163"/>
                    <a:pt x="316" y="163"/>
                    <a:pt x="316" y="163"/>
                  </a:cubicBezTo>
                  <a:cubicBezTo>
                    <a:pt x="330" y="160"/>
                    <a:pt x="343" y="150"/>
                    <a:pt x="346" y="141"/>
                  </a:cubicBezTo>
                  <a:cubicBezTo>
                    <a:pt x="349" y="131"/>
                    <a:pt x="341" y="127"/>
                    <a:pt x="328" y="130"/>
                  </a:cubicBezTo>
                  <a:close/>
                  <a:moveTo>
                    <a:pt x="380" y="119"/>
                  </a:moveTo>
                  <a:cubicBezTo>
                    <a:pt x="380" y="119"/>
                    <a:pt x="380" y="119"/>
                    <a:pt x="380" y="119"/>
                  </a:cubicBezTo>
                  <a:cubicBezTo>
                    <a:pt x="366" y="122"/>
                    <a:pt x="353" y="130"/>
                    <a:pt x="350" y="140"/>
                  </a:cubicBezTo>
                  <a:cubicBezTo>
                    <a:pt x="350" y="140"/>
                    <a:pt x="350" y="140"/>
                    <a:pt x="350" y="140"/>
                  </a:cubicBezTo>
                  <a:cubicBezTo>
                    <a:pt x="347" y="149"/>
                    <a:pt x="356" y="154"/>
                    <a:pt x="370" y="152"/>
                  </a:cubicBezTo>
                  <a:cubicBezTo>
                    <a:pt x="370" y="152"/>
                    <a:pt x="370" y="152"/>
                    <a:pt x="370" y="152"/>
                  </a:cubicBezTo>
                  <a:cubicBezTo>
                    <a:pt x="385" y="149"/>
                    <a:pt x="398" y="139"/>
                    <a:pt x="401" y="130"/>
                  </a:cubicBezTo>
                  <a:cubicBezTo>
                    <a:pt x="403" y="120"/>
                    <a:pt x="394" y="116"/>
                    <a:pt x="380" y="119"/>
                  </a:cubicBezTo>
                  <a:close/>
                  <a:moveTo>
                    <a:pt x="849" y="117"/>
                  </a:moveTo>
                  <a:cubicBezTo>
                    <a:pt x="849" y="117"/>
                    <a:pt x="849" y="117"/>
                    <a:pt x="849" y="117"/>
                  </a:cubicBezTo>
                  <a:cubicBezTo>
                    <a:pt x="835" y="115"/>
                    <a:pt x="825" y="119"/>
                    <a:pt x="828" y="128"/>
                  </a:cubicBezTo>
                  <a:cubicBezTo>
                    <a:pt x="828" y="128"/>
                    <a:pt x="828" y="128"/>
                    <a:pt x="828" y="128"/>
                  </a:cubicBezTo>
                  <a:cubicBezTo>
                    <a:pt x="830" y="138"/>
                    <a:pt x="844" y="147"/>
                    <a:pt x="858" y="150"/>
                  </a:cubicBezTo>
                  <a:cubicBezTo>
                    <a:pt x="858" y="150"/>
                    <a:pt x="858" y="150"/>
                    <a:pt x="858" y="150"/>
                  </a:cubicBezTo>
                  <a:cubicBezTo>
                    <a:pt x="873" y="152"/>
                    <a:pt x="882" y="147"/>
                    <a:pt x="879" y="138"/>
                  </a:cubicBezTo>
                  <a:cubicBezTo>
                    <a:pt x="876" y="129"/>
                    <a:pt x="863" y="120"/>
                    <a:pt x="849" y="117"/>
                  </a:cubicBezTo>
                  <a:close/>
                  <a:moveTo>
                    <a:pt x="902" y="129"/>
                  </a:moveTo>
                  <a:cubicBezTo>
                    <a:pt x="902" y="129"/>
                    <a:pt x="902" y="129"/>
                    <a:pt x="902" y="129"/>
                  </a:cubicBezTo>
                  <a:cubicBezTo>
                    <a:pt x="888" y="126"/>
                    <a:pt x="880" y="130"/>
                    <a:pt x="883" y="139"/>
                  </a:cubicBezTo>
                  <a:cubicBezTo>
                    <a:pt x="883" y="139"/>
                    <a:pt x="883" y="139"/>
                    <a:pt x="883" y="139"/>
                  </a:cubicBezTo>
                  <a:cubicBezTo>
                    <a:pt x="886" y="148"/>
                    <a:pt x="900" y="158"/>
                    <a:pt x="913" y="161"/>
                  </a:cubicBezTo>
                  <a:cubicBezTo>
                    <a:pt x="913" y="161"/>
                    <a:pt x="913" y="161"/>
                    <a:pt x="913" y="161"/>
                  </a:cubicBezTo>
                  <a:cubicBezTo>
                    <a:pt x="927" y="164"/>
                    <a:pt x="935" y="159"/>
                    <a:pt x="931" y="150"/>
                  </a:cubicBezTo>
                  <a:cubicBezTo>
                    <a:pt x="928" y="141"/>
                    <a:pt x="915" y="132"/>
                    <a:pt x="902" y="129"/>
                  </a:cubicBezTo>
                  <a:close/>
                  <a:moveTo>
                    <a:pt x="951" y="142"/>
                  </a:moveTo>
                  <a:cubicBezTo>
                    <a:pt x="951" y="142"/>
                    <a:pt x="951" y="142"/>
                    <a:pt x="951" y="142"/>
                  </a:cubicBezTo>
                  <a:cubicBezTo>
                    <a:pt x="939" y="138"/>
                    <a:pt x="932" y="142"/>
                    <a:pt x="935" y="151"/>
                  </a:cubicBezTo>
                  <a:cubicBezTo>
                    <a:pt x="935" y="151"/>
                    <a:pt x="935" y="151"/>
                    <a:pt x="935" y="151"/>
                  </a:cubicBezTo>
                  <a:cubicBezTo>
                    <a:pt x="939" y="160"/>
                    <a:pt x="951" y="171"/>
                    <a:pt x="964" y="174"/>
                  </a:cubicBezTo>
                  <a:cubicBezTo>
                    <a:pt x="964" y="174"/>
                    <a:pt x="964" y="174"/>
                    <a:pt x="964" y="174"/>
                  </a:cubicBezTo>
                  <a:cubicBezTo>
                    <a:pt x="977" y="178"/>
                    <a:pt x="983" y="173"/>
                    <a:pt x="980" y="164"/>
                  </a:cubicBezTo>
                  <a:cubicBezTo>
                    <a:pt x="976" y="155"/>
                    <a:pt x="964" y="146"/>
                    <a:pt x="951" y="142"/>
                  </a:cubicBezTo>
                  <a:close/>
                  <a:moveTo>
                    <a:pt x="997" y="157"/>
                  </a:moveTo>
                  <a:cubicBezTo>
                    <a:pt x="997" y="157"/>
                    <a:pt x="997" y="157"/>
                    <a:pt x="997" y="157"/>
                  </a:cubicBezTo>
                  <a:cubicBezTo>
                    <a:pt x="986" y="154"/>
                    <a:pt x="979" y="157"/>
                    <a:pt x="983" y="165"/>
                  </a:cubicBezTo>
                  <a:cubicBezTo>
                    <a:pt x="983" y="165"/>
                    <a:pt x="983" y="165"/>
                    <a:pt x="983" y="165"/>
                  </a:cubicBezTo>
                  <a:cubicBezTo>
                    <a:pt x="987" y="175"/>
                    <a:pt x="1000" y="185"/>
                    <a:pt x="1011" y="189"/>
                  </a:cubicBezTo>
                  <a:cubicBezTo>
                    <a:pt x="1011" y="189"/>
                    <a:pt x="1011" y="189"/>
                    <a:pt x="1011" y="189"/>
                  </a:cubicBezTo>
                  <a:cubicBezTo>
                    <a:pt x="1023" y="193"/>
                    <a:pt x="1028" y="189"/>
                    <a:pt x="1024" y="180"/>
                  </a:cubicBezTo>
                  <a:cubicBezTo>
                    <a:pt x="1019" y="171"/>
                    <a:pt x="1008" y="162"/>
                    <a:pt x="997" y="157"/>
                  </a:cubicBezTo>
                  <a:close/>
                  <a:moveTo>
                    <a:pt x="1038" y="174"/>
                  </a:moveTo>
                  <a:cubicBezTo>
                    <a:pt x="1038" y="174"/>
                    <a:pt x="1038" y="174"/>
                    <a:pt x="1038" y="174"/>
                  </a:cubicBezTo>
                  <a:cubicBezTo>
                    <a:pt x="1028" y="170"/>
                    <a:pt x="1023" y="173"/>
                    <a:pt x="1027" y="181"/>
                  </a:cubicBezTo>
                  <a:cubicBezTo>
                    <a:pt x="1027" y="181"/>
                    <a:pt x="1027" y="181"/>
                    <a:pt x="1027" y="181"/>
                  </a:cubicBezTo>
                  <a:cubicBezTo>
                    <a:pt x="1031" y="190"/>
                    <a:pt x="1043" y="201"/>
                    <a:pt x="1053" y="205"/>
                  </a:cubicBezTo>
                  <a:cubicBezTo>
                    <a:pt x="1053" y="205"/>
                    <a:pt x="1053" y="205"/>
                    <a:pt x="1053" y="205"/>
                  </a:cubicBezTo>
                  <a:cubicBezTo>
                    <a:pt x="1064" y="209"/>
                    <a:pt x="1068" y="206"/>
                    <a:pt x="1063" y="198"/>
                  </a:cubicBezTo>
                  <a:cubicBezTo>
                    <a:pt x="1058" y="189"/>
                    <a:pt x="1047" y="179"/>
                    <a:pt x="1038" y="174"/>
                  </a:cubicBezTo>
                  <a:close/>
                  <a:moveTo>
                    <a:pt x="1074" y="193"/>
                  </a:moveTo>
                  <a:cubicBezTo>
                    <a:pt x="1074" y="193"/>
                    <a:pt x="1074" y="193"/>
                    <a:pt x="1074" y="193"/>
                  </a:cubicBezTo>
                  <a:cubicBezTo>
                    <a:pt x="1065" y="188"/>
                    <a:pt x="1062" y="191"/>
                    <a:pt x="1066" y="199"/>
                  </a:cubicBezTo>
                  <a:cubicBezTo>
                    <a:pt x="1066" y="199"/>
                    <a:pt x="1066" y="199"/>
                    <a:pt x="1066" y="199"/>
                  </a:cubicBezTo>
                  <a:cubicBezTo>
                    <a:pt x="1071" y="208"/>
                    <a:pt x="1082" y="218"/>
                    <a:pt x="1091" y="223"/>
                  </a:cubicBezTo>
                  <a:cubicBezTo>
                    <a:pt x="1091" y="223"/>
                    <a:pt x="1091" y="223"/>
                    <a:pt x="1091" y="223"/>
                  </a:cubicBezTo>
                  <a:cubicBezTo>
                    <a:pt x="1100" y="228"/>
                    <a:pt x="1102" y="224"/>
                    <a:pt x="1098" y="216"/>
                  </a:cubicBezTo>
                  <a:cubicBezTo>
                    <a:pt x="1093" y="207"/>
                    <a:pt x="1083" y="198"/>
                    <a:pt x="1074" y="193"/>
                  </a:cubicBezTo>
                  <a:close/>
                  <a:moveTo>
                    <a:pt x="1105" y="212"/>
                  </a:moveTo>
                  <a:cubicBezTo>
                    <a:pt x="1105" y="212"/>
                    <a:pt x="1105" y="212"/>
                    <a:pt x="1105" y="212"/>
                  </a:cubicBezTo>
                  <a:cubicBezTo>
                    <a:pt x="1098" y="207"/>
                    <a:pt x="1095" y="209"/>
                    <a:pt x="1100" y="217"/>
                  </a:cubicBezTo>
                  <a:cubicBezTo>
                    <a:pt x="1100" y="217"/>
                    <a:pt x="1100" y="217"/>
                    <a:pt x="1100" y="217"/>
                  </a:cubicBezTo>
                  <a:cubicBezTo>
                    <a:pt x="1106" y="226"/>
                    <a:pt x="1116" y="236"/>
                    <a:pt x="1123" y="241"/>
                  </a:cubicBezTo>
                  <a:cubicBezTo>
                    <a:pt x="1123" y="241"/>
                    <a:pt x="1123" y="241"/>
                    <a:pt x="1123" y="241"/>
                  </a:cubicBezTo>
                  <a:cubicBezTo>
                    <a:pt x="1131" y="246"/>
                    <a:pt x="1132" y="243"/>
                    <a:pt x="1127" y="236"/>
                  </a:cubicBezTo>
                  <a:cubicBezTo>
                    <a:pt x="1122" y="228"/>
                    <a:pt x="1113" y="218"/>
                    <a:pt x="1105" y="212"/>
                  </a:cubicBezTo>
                  <a:close/>
                  <a:moveTo>
                    <a:pt x="1132" y="233"/>
                  </a:moveTo>
                  <a:cubicBezTo>
                    <a:pt x="1132" y="233"/>
                    <a:pt x="1132" y="233"/>
                    <a:pt x="1132" y="233"/>
                  </a:cubicBezTo>
                  <a:cubicBezTo>
                    <a:pt x="1125" y="227"/>
                    <a:pt x="1125" y="229"/>
                    <a:pt x="1129" y="237"/>
                  </a:cubicBezTo>
                  <a:cubicBezTo>
                    <a:pt x="1129" y="237"/>
                    <a:pt x="1129" y="237"/>
                    <a:pt x="1129" y="237"/>
                  </a:cubicBezTo>
                  <a:cubicBezTo>
                    <a:pt x="1135" y="245"/>
                    <a:pt x="1144" y="255"/>
                    <a:pt x="1150" y="261"/>
                  </a:cubicBezTo>
                  <a:cubicBezTo>
                    <a:pt x="1150" y="261"/>
                    <a:pt x="1150" y="261"/>
                    <a:pt x="1150" y="261"/>
                  </a:cubicBezTo>
                  <a:cubicBezTo>
                    <a:pt x="1157" y="266"/>
                    <a:pt x="1157" y="264"/>
                    <a:pt x="1152" y="256"/>
                  </a:cubicBezTo>
                  <a:cubicBezTo>
                    <a:pt x="1146" y="248"/>
                    <a:pt x="1138" y="238"/>
                    <a:pt x="1132" y="233"/>
                  </a:cubicBezTo>
                  <a:close/>
                  <a:moveTo>
                    <a:pt x="1153" y="254"/>
                  </a:moveTo>
                  <a:cubicBezTo>
                    <a:pt x="1153" y="254"/>
                    <a:pt x="1153" y="254"/>
                    <a:pt x="1153" y="254"/>
                  </a:cubicBezTo>
                  <a:cubicBezTo>
                    <a:pt x="1148" y="249"/>
                    <a:pt x="1148" y="250"/>
                    <a:pt x="1153" y="257"/>
                  </a:cubicBezTo>
                  <a:cubicBezTo>
                    <a:pt x="1153" y="257"/>
                    <a:pt x="1153" y="257"/>
                    <a:pt x="1153" y="257"/>
                  </a:cubicBezTo>
                  <a:cubicBezTo>
                    <a:pt x="1159" y="265"/>
                    <a:pt x="1167" y="276"/>
                    <a:pt x="1172" y="281"/>
                  </a:cubicBezTo>
                  <a:cubicBezTo>
                    <a:pt x="1172" y="281"/>
                    <a:pt x="1172" y="281"/>
                    <a:pt x="1172" y="281"/>
                  </a:cubicBezTo>
                  <a:cubicBezTo>
                    <a:pt x="1177" y="286"/>
                    <a:pt x="1176" y="284"/>
                    <a:pt x="1171" y="277"/>
                  </a:cubicBezTo>
                  <a:cubicBezTo>
                    <a:pt x="1165" y="270"/>
                    <a:pt x="1158" y="260"/>
                    <a:pt x="1153" y="254"/>
                  </a:cubicBezTo>
                  <a:close/>
                  <a:moveTo>
                    <a:pt x="264" y="179"/>
                  </a:moveTo>
                  <a:cubicBezTo>
                    <a:pt x="264" y="179"/>
                    <a:pt x="264" y="179"/>
                    <a:pt x="264" y="179"/>
                  </a:cubicBezTo>
                  <a:cubicBezTo>
                    <a:pt x="252" y="183"/>
                    <a:pt x="239" y="193"/>
                    <a:pt x="236" y="204"/>
                  </a:cubicBezTo>
                  <a:cubicBezTo>
                    <a:pt x="236" y="204"/>
                    <a:pt x="236" y="204"/>
                    <a:pt x="236" y="204"/>
                  </a:cubicBezTo>
                  <a:cubicBezTo>
                    <a:pt x="232" y="214"/>
                    <a:pt x="238" y="219"/>
                    <a:pt x="252" y="216"/>
                  </a:cubicBezTo>
                  <a:cubicBezTo>
                    <a:pt x="252" y="216"/>
                    <a:pt x="252" y="216"/>
                    <a:pt x="252" y="216"/>
                  </a:cubicBezTo>
                  <a:cubicBezTo>
                    <a:pt x="265" y="212"/>
                    <a:pt x="278" y="202"/>
                    <a:pt x="281" y="191"/>
                  </a:cubicBezTo>
                  <a:cubicBezTo>
                    <a:pt x="284" y="180"/>
                    <a:pt x="277" y="176"/>
                    <a:pt x="264" y="179"/>
                  </a:cubicBezTo>
                  <a:close/>
                  <a:moveTo>
                    <a:pt x="315" y="166"/>
                  </a:moveTo>
                  <a:cubicBezTo>
                    <a:pt x="315" y="166"/>
                    <a:pt x="315" y="166"/>
                    <a:pt x="315" y="166"/>
                  </a:cubicBezTo>
                  <a:cubicBezTo>
                    <a:pt x="301" y="169"/>
                    <a:pt x="288" y="179"/>
                    <a:pt x="285" y="190"/>
                  </a:cubicBezTo>
                  <a:cubicBezTo>
                    <a:pt x="285" y="190"/>
                    <a:pt x="285" y="190"/>
                    <a:pt x="285" y="190"/>
                  </a:cubicBezTo>
                  <a:cubicBezTo>
                    <a:pt x="282" y="200"/>
                    <a:pt x="290" y="206"/>
                    <a:pt x="304" y="203"/>
                  </a:cubicBezTo>
                  <a:cubicBezTo>
                    <a:pt x="304" y="203"/>
                    <a:pt x="304" y="203"/>
                    <a:pt x="304" y="203"/>
                  </a:cubicBezTo>
                  <a:cubicBezTo>
                    <a:pt x="318" y="200"/>
                    <a:pt x="332" y="189"/>
                    <a:pt x="335" y="179"/>
                  </a:cubicBezTo>
                  <a:cubicBezTo>
                    <a:pt x="337" y="168"/>
                    <a:pt x="329" y="163"/>
                    <a:pt x="315" y="166"/>
                  </a:cubicBezTo>
                  <a:close/>
                  <a:moveTo>
                    <a:pt x="370" y="154"/>
                  </a:moveTo>
                  <a:cubicBezTo>
                    <a:pt x="370" y="154"/>
                    <a:pt x="370" y="154"/>
                    <a:pt x="370" y="154"/>
                  </a:cubicBezTo>
                  <a:cubicBezTo>
                    <a:pt x="355" y="157"/>
                    <a:pt x="342" y="167"/>
                    <a:pt x="339" y="178"/>
                  </a:cubicBezTo>
                  <a:cubicBezTo>
                    <a:pt x="339" y="178"/>
                    <a:pt x="339" y="178"/>
                    <a:pt x="339" y="178"/>
                  </a:cubicBezTo>
                  <a:cubicBezTo>
                    <a:pt x="336" y="188"/>
                    <a:pt x="345" y="195"/>
                    <a:pt x="360" y="192"/>
                  </a:cubicBezTo>
                  <a:cubicBezTo>
                    <a:pt x="360" y="192"/>
                    <a:pt x="360" y="192"/>
                    <a:pt x="360" y="192"/>
                  </a:cubicBezTo>
                  <a:cubicBezTo>
                    <a:pt x="375" y="190"/>
                    <a:pt x="389" y="179"/>
                    <a:pt x="392" y="168"/>
                  </a:cubicBezTo>
                  <a:cubicBezTo>
                    <a:pt x="394" y="157"/>
                    <a:pt x="384" y="151"/>
                    <a:pt x="370" y="154"/>
                  </a:cubicBezTo>
                  <a:close/>
                  <a:moveTo>
                    <a:pt x="859" y="153"/>
                  </a:moveTo>
                  <a:cubicBezTo>
                    <a:pt x="859" y="153"/>
                    <a:pt x="859" y="153"/>
                    <a:pt x="859" y="153"/>
                  </a:cubicBezTo>
                  <a:cubicBezTo>
                    <a:pt x="844" y="150"/>
                    <a:pt x="834" y="156"/>
                    <a:pt x="836" y="167"/>
                  </a:cubicBezTo>
                  <a:cubicBezTo>
                    <a:pt x="836" y="167"/>
                    <a:pt x="836" y="167"/>
                    <a:pt x="836" y="167"/>
                  </a:cubicBezTo>
                  <a:cubicBezTo>
                    <a:pt x="839" y="178"/>
                    <a:pt x="853" y="188"/>
                    <a:pt x="868" y="191"/>
                  </a:cubicBezTo>
                  <a:cubicBezTo>
                    <a:pt x="868" y="191"/>
                    <a:pt x="868" y="191"/>
                    <a:pt x="868" y="191"/>
                  </a:cubicBezTo>
                  <a:cubicBezTo>
                    <a:pt x="883" y="193"/>
                    <a:pt x="893" y="187"/>
                    <a:pt x="890" y="176"/>
                  </a:cubicBezTo>
                  <a:cubicBezTo>
                    <a:pt x="887" y="165"/>
                    <a:pt x="874" y="155"/>
                    <a:pt x="859" y="153"/>
                  </a:cubicBezTo>
                  <a:close/>
                  <a:moveTo>
                    <a:pt x="914" y="164"/>
                  </a:moveTo>
                  <a:cubicBezTo>
                    <a:pt x="914" y="164"/>
                    <a:pt x="914" y="164"/>
                    <a:pt x="914" y="164"/>
                  </a:cubicBezTo>
                  <a:cubicBezTo>
                    <a:pt x="900" y="161"/>
                    <a:pt x="891" y="166"/>
                    <a:pt x="894" y="177"/>
                  </a:cubicBezTo>
                  <a:cubicBezTo>
                    <a:pt x="894" y="177"/>
                    <a:pt x="894" y="177"/>
                    <a:pt x="894" y="177"/>
                  </a:cubicBezTo>
                  <a:cubicBezTo>
                    <a:pt x="897" y="187"/>
                    <a:pt x="911" y="199"/>
                    <a:pt x="925" y="202"/>
                  </a:cubicBezTo>
                  <a:cubicBezTo>
                    <a:pt x="925" y="202"/>
                    <a:pt x="925" y="202"/>
                    <a:pt x="925" y="202"/>
                  </a:cubicBezTo>
                  <a:cubicBezTo>
                    <a:pt x="939" y="205"/>
                    <a:pt x="947" y="199"/>
                    <a:pt x="944" y="188"/>
                  </a:cubicBezTo>
                  <a:cubicBezTo>
                    <a:pt x="941" y="177"/>
                    <a:pt x="928" y="167"/>
                    <a:pt x="914" y="164"/>
                  </a:cubicBezTo>
                  <a:close/>
                  <a:moveTo>
                    <a:pt x="965" y="177"/>
                  </a:moveTo>
                  <a:cubicBezTo>
                    <a:pt x="965" y="177"/>
                    <a:pt x="965" y="177"/>
                    <a:pt x="965" y="177"/>
                  </a:cubicBezTo>
                  <a:cubicBezTo>
                    <a:pt x="953" y="173"/>
                    <a:pt x="945" y="179"/>
                    <a:pt x="948" y="189"/>
                  </a:cubicBezTo>
                  <a:cubicBezTo>
                    <a:pt x="948" y="189"/>
                    <a:pt x="948" y="189"/>
                    <a:pt x="948" y="189"/>
                  </a:cubicBezTo>
                  <a:cubicBezTo>
                    <a:pt x="952" y="200"/>
                    <a:pt x="965" y="211"/>
                    <a:pt x="978" y="214"/>
                  </a:cubicBezTo>
                  <a:cubicBezTo>
                    <a:pt x="978" y="214"/>
                    <a:pt x="978" y="214"/>
                    <a:pt x="978" y="214"/>
                  </a:cubicBezTo>
                  <a:cubicBezTo>
                    <a:pt x="991" y="218"/>
                    <a:pt x="998" y="212"/>
                    <a:pt x="994" y="201"/>
                  </a:cubicBezTo>
                  <a:cubicBezTo>
                    <a:pt x="990" y="191"/>
                    <a:pt x="978" y="181"/>
                    <a:pt x="965" y="177"/>
                  </a:cubicBezTo>
                  <a:close/>
                  <a:moveTo>
                    <a:pt x="1012" y="192"/>
                  </a:moveTo>
                  <a:cubicBezTo>
                    <a:pt x="1012" y="192"/>
                    <a:pt x="1012" y="192"/>
                    <a:pt x="1012" y="192"/>
                  </a:cubicBezTo>
                  <a:cubicBezTo>
                    <a:pt x="1001" y="188"/>
                    <a:pt x="994" y="192"/>
                    <a:pt x="998" y="203"/>
                  </a:cubicBezTo>
                  <a:cubicBezTo>
                    <a:pt x="998" y="203"/>
                    <a:pt x="998" y="203"/>
                    <a:pt x="998" y="203"/>
                  </a:cubicBezTo>
                  <a:cubicBezTo>
                    <a:pt x="1002" y="213"/>
                    <a:pt x="1014" y="224"/>
                    <a:pt x="1026" y="228"/>
                  </a:cubicBezTo>
                  <a:cubicBezTo>
                    <a:pt x="1026" y="228"/>
                    <a:pt x="1026" y="228"/>
                    <a:pt x="1026" y="228"/>
                  </a:cubicBezTo>
                  <a:cubicBezTo>
                    <a:pt x="1038" y="232"/>
                    <a:pt x="1043" y="227"/>
                    <a:pt x="1040" y="217"/>
                  </a:cubicBezTo>
                  <a:cubicBezTo>
                    <a:pt x="1036" y="206"/>
                    <a:pt x="1024" y="196"/>
                    <a:pt x="1012" y="192"/>
                  </a:cubicBezTo>
                  <a:close/>
                  <a:moveTo>
                    <a:pt x="1055" y="208"/>
                  </a:moveTo>
                  <a:cubicBezTo>
                    <a:pt x="1055" y="208"/>
                    <a:pt x="1055" y="208"/>
                    <a:pt x="1055" y="208"/>
                  </a:cubicBezTo>
                  <a:cubicBezTo>
                    <a:pt x="1044" y="204"/>
                    <a:pt x="1039" y="208"/>
                    <a:pt x="1043" y="218"/>
                  </a:cubicBezTo>
                  <a:cubicBezTo>
                    <a:pt x="1043" y="218"/>
                    <a:pt x="1043" y="218"/>
                    <a:pt x="1043" y="218"/>
                  </a:cubicBezTo>
                  <a:cubicBezTo>
                    <a:pt x="1047" y="228"/>
                    <a:pt x="1059" y="239"/>
                    <a:pt x="1070" y="244"/>
                  </a:cubicBezTo>
                  <a:cubicBezTo>
                    <a:pt x="1070" y="244"/>
                    <a:pt x="1070" y="244"/>
                    <a:pt x="1070" y="244"/>
                  </a:cubicBezTo>
                  <a:cubicBezTo>
                    <a:pt x="1081" y="248"/>
                    <a:pt x="1085" y="243"/>
                    <a:pt x="1081" y="233"/>
                  </a:cubicBezTo>
                  <a:cubicBezTo>
                    <a:pt x="1076" y="223"/>
                    <a:pt x="1065" y="212"/>
                    <a:pt x="1055" y="208"/>
                  </a:cubicBezTo>
                  <a:close/>
                  <a:moveTo>
                    <a:pt x="1124" y="244"/>
                  </a:moveTo>
                  <a:cubicBezTo>
                    <a:pt x="1124" y="244"/>
                    <a:pt x="1124" y="244"/>
                    <a:pt x="1124" y="244"/>
                  </a:cubicBezTo>
                  <a:cubicBezTo>
                    <a:pt x="1117" y="239"/>
                    <a:pt x="1114" y="242"/>
                    <a:pt x="1119" y="252"/>
                  </a:cubicBezTo>
                  <a:cubicBezTo>
                    <a:pt x="1119" y="252"/>
                    <a:pt x="1119" y="252"/>
                    <a:pt x="1119" y="252"/>
                  </a:cubicBezTo>
                  <a:cubicBezTo>
                    <a:pt x="1123" y="261"/>
                    <a:pt x="1134" y="273"/>
                    <a:pt x="1141" y="278"/>
                  </a:cubicBezTo>
                  <a:cubicBezTo>
                    <a:pt x="1141" y="278"/>
                    <a:pt x="1141" y="278"/>
                    <a:pt x="1141" y="278"/>
                  </a:cubicBezTo>
                  <a:cubicBezTo>
                    <a:pt x="1149" y="282"/>
                    <a:pt x="1151" y="278"/>
                    <a:pt x="1146" y="269"/>
                  </a:cubicBezTo>
                  <a:cubicBezTo>
                    <a:pt x="1142" y="259"/>
                    <a:pt x="1132" y="249"/>
                    <a:pt x="1124" y="244"/>
                  </a:cubicBezTo>
                  <a:close/>
                  <a:moveTo>
                    <a:pt x="1152" y="263"/>
                  </a:moveTo>
                  <a:cubicBezTo>
                    <a:pt x="1152" y="263"/>
                    <a:pt x="1152" y="263"/>
                    <a:pt x="1152" y="263"/>
                  </a:cubicBezTo>
                  <a:cubicBezTo>
                    <a:pt x="1145" y="258"/>
                    <a:pt x="1144" y="261"/>
                    <a:pt x="1149" y="270"/>
                  </a:cubicBezTo>
                  <a:cubicBezTo>
                    <a:pt x="1149" y="270"/>
                    <a:pt x="1149" y="270"/>
                    <a:pt x="1149" y="270"/>
                  </a:cubicBezTo>
                  <a:cubicBezTo>
                    <a:pt x="1153" y="279"/>
                    <a:pt x="1163" y="291"/>
                    <a:pt x="1169" y="296"/>
                  </a:cubicBezTo>
                  <a:cubicBezTo>
                    <a:pt x="1169" y="296"/>
                    <a:pt x="1169" y="296"/>
                    <a:pt x="1169" y="296"/>
                  </a:cubicBezTo>
                  <a:cubicBezTo>
                    <a:pt x="1176" y="300"/>
                    <a:pt x="1176" y="297"/>
                    <a:pt x="1171" y="288"/>
                  </a:cubicBezTo>
                  <a:cubicBezTo>
                    <a:pt x="1166" y="279"/>
                    <a:pt x="1158" y="268"/>
                    <a:pt x="1152" y="263"/>
                  </a:cubicBezTo>
                  <a:close/>
                  <a:moveTo>
                    <a:pt x="1173" y="283"/>
                  </a:moveTo>
                  <a:cubicBezTo>
                    <a:pt x="1173" y="283"/>
                    <a:pt x="1173" y="283"/>
                    <a:pt x="1173" y="283"/>
                  </a:cubicBezTo>
                  <a:cubicBezTo>
                    <a:pt x="1168" y="278"/>
                    <a:pt x="1168" y="280"/>
                    <a:pt x="1173" y="289"/>
                  </a:cubicBezTo>
                  <a:cubicBezTo>
                    <a:pt x="1173" y="289"/>
                    <a:pt x="1173" y="289"/>
                    <a:pt x="1173" y="289"/>
                  </a:cubicBezTo>
                  <a:cubicBezTo>
                    <a:pt x="1178" y="298"/>
                    <a:pt x="1186" y="309"/>
                    <a:pt x="1192" y="314"/>
                  </a:cubicBezTo>
                  <a:cubicBezTo>
                    <a:pt x="1192" y="314"/>
                    <a:pt x="1192" y="314"/>
                    <a:pt x="1192" y="314"/>
                  </a:cubicBezTo>
                  <a:cubicBezTo>
                    <a:pt x="1197" y="319"/>
                    <a:pt x="1196" y="316"/>
                    <a:pt x="1191" y="307"/>
                  </a:cubicBezTo>
                  <a:cubicBezTo>
                    <a:pt x="1186" y="299"/>
                    <a:pt x="1178" y="289"/>
                    <a:pt x="1173" y="283"/>
                  </a:cubicBezTo>
                  <a:close/>
                  <a:moveTo>
                    <a:pt x="251" y="219"/>
                  </a:moveTo>
                  <a:cubicBezTo>
                    <a:pt x="251" y="219"/>
                    <a:pt x="251" y="219"/>
                    <a:pt x="251" y="219"/>
                  </a:cubicBezTo>
                  <a:cubicBezTo>
                    <a:pt x="238" y="223"/>
                    <a:pt x="225" y="235"/>
                    <a:pt x="222" y="246"/>
                  </a:cubicBezTo>
                  <a:cubicBezTo>
                    <a:pt x="222" y="246"/>
                    <a:pt x="222" y="246"/>
                    <a:pt x="222" y="246"/>
                  </a:cubicBezTo>
                  <a:cubicBezTo>
                    <a:pt x="218" y="258"/>
                    <a:pt x="225" y="265"/>
                    <a:pt x="239" y="261"/>
                  </a:cubicBezTo>
                  <a:cubicBezTo>
                    <a:pt x="239" y="261"/>
                    <a:pt x="239" y="261"/>
                    <a:pt x="239" y="261"/>
                  </a:cubicBezTo>
                  <a:cubicBezTo>
                    <a:pt x="252" y="258"/>
                    <a:pt x="265" y="246"/>
                    <a:pt x="269" y="234"/>
                  </a:cubicBezTo>
                  <a:cubicBezTo>
                    <a:pt x="271" y="222"/>
                    <a:pt x="264" y="216"/>
                    <a:pt x="251" y="219"/>
                  </a:cubicBezTo>
                  <a:close/>
                  <a:moveTo>
                    <a:pt x="303" y="206"/>
                  </a:moveTo>
                  <a:cubicBezTo>
                    <a:pt x="303" y="206"/>
                    <a:pt x="303" y="206"/>
                    <a:pt x="303" y="206"/>
                  </a:cubicBezTo>
                  <a:cubicBezTo>
                    <a:pt x="289" y="210"/>
                    <a:pt x="276" y="221"/>
                    <a:pt x="272" y="233"/>
                  </a:cubicBezTo>
                  <a:cubicBezTo>
                    <a:pt x="272" y="233"/>
                    <a:pt x="272" y="233"/>
                    <a:pt x="272" y="233"/>
                  </a:cubicBezTo>
                  <a:cubicBezTo>
                    <a:pt x="270" y="245"/>
                    <a:pt x="278" y="252"/>
                    <a:pt x="292" y="249"/>
                  </a:cubicBezTo>
                  <a:cubicBezTo>
                    <a:pt x="292" y="249"/>
                    <a:pt x="292" y="249"/>
                    <a:pt x="292" y="249"/>
                  </a:cubicBezTo>
                  <a:cubicBezTo>
                    <a:pt x="307" y="246"/>
                    <a:pt x="321" y="234"/>
                    <a:pt x="324" y="222"/>
                  </a:cubicBezTo>
                  <a:cubicBezTo>
                    <a:pt x="326" y="210"/>
                    <a:pt x="317" y="203"/>
                    <a:pt x="303" y="206"/>
                  </a:cubicBezTo>
                  <a:close/>
                  <a:moveTo>
                    <a:pt x="359" y="195"/>
                  </a:moveTo>
                  <a:cubicBezTo>
                    <a:pt x="359" y="195"/>
                    <a:pt x="359" y="195"/>
                    <a:pt x="359" y="195"/>
                  </a:cubicBezTo>
                  <a:cubicBezTo>
                    <a:pt x="344" y="198"/>
                    <a:pt x="331" y="209"/>
                    <a:pt x="328" y="221"/>
                  </a:cubicBezTo>
                  <a:cubicBezTo>
                    <a:pt x="328" y="221"/>
                    <a:pt x="328" y="221"/>
                    <a:pt x="328" y="221"/>
                  </a:cubicBezTo>
                  <a:cubicBezTo>
                    <a:pt x="325" y="233"/>
                    <a:pt x="335" y="241"/>
                    <a:pt x="350" y="239"/>
                  </a:cubicBezTo>
                  <a:cubicBezTo>
                    <a:pt x="350" y="239"/>
                    <a:pt x="350" y="239"/>
                    <a:pt x="350" y="239"/>
                  </a:cubicBezTo>
                  <a:cubicBezTo>
                    <a:pt x="366" y="236"/>
                    <a:pt x="380" y="225"/>
                    <a:pt x="383" y="212"/>
                  </a:cubicBezTo>
                  <a:cubicBezTo>
                    <a:pt x="385" y="200"/>
                    <a:pt x="375" y="193"/>
                    <a:pt x="359" y="195"/>
                  </a:cubicBezTo>
                  <a:close/>
                  <a:moveTo>
                    <a:pt x="482" y="180"/>
                  </a:moveTo>
                  <a:cubicBezTo>
                    <a:pt x="482" y="180"/>
                    <a:pt x="482" y="180"/>
                    <a:pt x="482" y="180"/>
                  </a:cubicBezTo>
                  <a:cubicBezTo>
                    <a:pt x="466" y="182"/>
                    <a:pt x="452" y="192"/>
                    <a:pt x="450" y="204"/>
                  </a:cubicBezTo>
                  <a:cubicBezTo>
                    <a:pt x="450" y="204"/>
                    <a:pt x="450" y="204"/>
                    <a:pt x="450" y="204"/>
                  </a:cubicBezTo>
                  <a:cubicBezTo>
                    <a:pt x="448" y="216"/>
                    <a:pt x="460" y="226"/>
                    <a:pt x="477" y="224"/>
                  </a:cubicBezTo>
                  <a:cubicBezTo>
                    <a:pt x="477" y="224"/>
                    <a:pt x="477" y="224"/>
                    <a:pt x="477" y="224"/>
                  </a:cubicBezTo>
                  <a:cubicBezTo>
                    <a:pt x="495" y="222"/>
                    <a:pt x="509" y="211"/>
                    <a:pt x="510" y="199"/>
                  </a:cubicBezTo>
                  <a:cubicBezTo>
                    <a:pt x="511" y="187"/>
                    <a:pt x="499" y="179"/>
                    <a:pt x="482" y="180"/>
                  </a:cubicBezTo>
                  <a:close/>
                  <a:moveTo>
                    <a:pt x="547" y="176"/>
                  </a:moveTo>
                  <a:cubicBezTo>
                    <a:pt x="547" y="176"/>
                    <a:pt x="547" y="176"/>
                    <a:pt x="547" y="176"/>
                  </a:cubicBezTo>
                  <a:cubicBezTo>
                    <a:pt x="530" y="177"/>
                    <a:pt x="516" y="186"/>
                    <a:pt x="515" y="199"/>
                  </a:cubicBezTo>
                  <a:cubicBezTo>
                    <a:pt x="515" y="199"/>
                    <a:pt x="515" y="199"/>
                    <a:pt x="515" y="199"/>
                  </a:cubicBezTo>
                  <a:cubicBezTo>
                    <a:pt x="515" y="211"/>
                    <a:pt x="527" y="221"/>
                    <a:pt x="545" y="220"/>
                  </a:cubicBezTo>
                  <a:cubicBezTo>
                    <a:pt x="545" y="220"/>
                    <a:pt x="545" y="220"/>
                    <a:pt x="545" y="220"/>
                  </a:cubicBezTo>
                  <a:cubicBezTo>
                    <a:pt x="563" y="219"/>
                    <a:pt x="577" y="209"/>
                    <a:pt x="577" y="196"/>
                  </a:cubicBezTo>
                  <a:cubicBezTo>
                    <a:pt x="577" y="184"/>
                    <a:pt x="564" y="175"/>
                    <a:pt x="547" y="176"/>
                  </a:cubicBezTo>
                  <a:close/>
                  <a:moveTo>
                    <a:pt x="926" y="205"/>
                  </a:moveTo>
                  <a:cubicBezTo>
                    <a:pt x="926" y="205"/>
                    <a:pt x="926" y="205"/>
                    <a:pt x="926" y="205"/>
                  </a:cubicBezTo>
                  <a:cubicBezTo>
                    <a:pt x="911" y="202"/>
                    <a:pt x="902" y="209"/>
                    <a:pt x="905" y="221"/>
                  </a:cubicBezTo>
                  <a:cubicBezTo>
                    <a:pt x="905" y="221"/>
                    <a:pt x="905" y="221"/>
                    <a:pt x="905" y="221"/>
                  </a:cubicBezTo>
                  <a:cubicBezTo>
                    <a:pt x="907" y="233"/>
                    <a:pt x="921" y="245"/>
                    <a:pt x="936" y="248"/>
                  </a:cubicBezTo>
                  <a:cubicBezTo>
                    <a:pt x="936" y="248"/>
                    <a:pt x="936" y="248"/>
                    <a:pt x="936" y="248"/>
                  </a:cubicBezTo>
                  <a:cubicBezTo>
                    <a:pt x="951" y="250"/>
                    <a:pt x="959" y="243"/>
                    <a:pt x="957" y="231"/>
                  </a:cubicBezTo>
                  <a:cubicBezTo>
                    <a:pt x="953" y="219"/>
                    <a:pt x="940" y="208"/>
                    <a:pt x="926" y="205"/>
                  </a:cubicBezTo>
                  <a:close/>
                  <a:moveTo>
                    <a:pt x="979" y="217"/>
                  </a:moveTo>
                  <a:cubicBezTo>
                    <a:pt x="979" y="217"/>
                    <a:pt x="979" y="217"/>
                    <a:pt x="979" y="217"/>
                  </a:cubicBezTo>
                  <a:cubicBezTo>
                    <a:pt x="965" y="214"/>
                    <a:pt x="958" y="220"/>
                    <a:pt x="960" y="232"/>
                  </a:cubicBezTo>
                  <a:cubicBezTo>
                    <a:pt x="960" y="232"/>
                    <a:pt x="960" y="232"/>
                    <a:pt x="960" y="232"/>
                  </a:cubicBezTo>
                  <a:cubicBezTo>
                    <a:pt x="964" y="244"/>
                    <a:pt x="977" y="256"/>
                    <a:pt x="991" y="260"/>
                  </a:cubicBezTo>
                  <a:cubicBezTo>
                    <a:pt x="991" y="260"/>
                    <a:pt x="991" y="260"/>
                    <a:pt x="991" y="260"/>
                  </a:cubicBezTo>
                  <a:cubicBezTo>
                    <a:pt x="1004" y="263"/>
                    <a:pt x="1012" y="256"/>
                    <a:pt x="1008" y="244"/>
                  </a:cubicBezTo>
                  <a:cubicBezTo>
                    <a:pt x="1004" y="232"/>
                    <a:pt x="992" y="221"/>
                    <a:pt x="979" y="217"/>
                  </a:cubicBezTo>
                  <a:close/>
                  <a:moveTo>
                    <a:pt x="1027" y="231"/>
                  </a:moveTo>
                  <a:cubicBezTo>
                    <a:pt x="1027" y="231"/>
                    <a:pt x="1027" y="231"/>
                    <a:pt x="1027" y="231"/>
                  </a:cubicBezTo>
                  <a:cubicBezTo>
                    <a:pt x="1015" y="228"/>
                    <a:pt x="1008" y="233"/>
                    <a:pt x="1012" y="245"/>
                  </a:cubicBezTo>
                  <a:cubicBezTo>
                    <a:pt x="1012" y="245"/>
                    <a:pt x="1012" y="245"/>
                    <a:pt x="1012" y="245"/>
                  </a:cubicBezTo>
                  <a:cubicBezTo>
                    <a:pt x="1016" y="257"/>
                    <a:pt x="1028" y="269"/>
                    <a:pt x="1040" y="273"/>
                  </a:cubicBezTo>
                  <a:cubicBezTo>
                    <a:pt x="1040" y="273"/>
                    <a:pt x="1040" y="273"/>
                    <a:pt x="1040" y="273"/>
                  </a:cubicBezTo>
                  <a:cubicBezTo>
                    <a:pt x="1053" y="276"/>
                    <a:pt x="1059" y="270"/>
                    <a:pt x="1055" y="258"/>
                  </a:cubicBezTo>
                  <a:cubicBezTo>
                    <a:pt x="1051" y="247"/>
                    <a:pt x="1039" y="235"/>
                    <a:pt x="1027" y="231"/>
                  </a:cubicBezTo>
                  <a:close/>
                  <a:moveTo>
                    <a:pt x="1071" y="247"/>
                  </a:moveTo>
                  <a:cubicBezTo>
                    <a:pt x="1071" y="247"/>
                    <a:pt x="1071" y="247"/>
                    <a:pt x="1071" y="247"/>
                  </a:cubicBezTo>
                  <a:cubicBezTo>
                    <a:pt x="1060" y="243"/>
                    <a:pt x="1055" y="248"/>
                    <a:pt x="1058" y="259"/>
                  </a:cubicBezTo>
                  <a:cubicBezTo>
                    <a:pt x="1058" y="259"/>
                    <a:pt x="1058" y="259"/>
                    <a:pt x="1058" y="259"/>
                  </a:cubicBezTo>
                  <a:cubicBezTo>
                    <a:pt x="1062" y="271"/>
                    <a:pt x="1074" y="283"/>
                    <a:pt x="1085" y="287"/>
                  </a:cubicBezTo>
                  <a:cubicBezTo>
                    <a:pt x="1085" y="287"/>
                    <a:pt x="1085" y="287"/>
                    <a:pt x="1085" y="287"/>
                  </a:cubicBezTo>
                  <a:cubicBezTo>
                    <a:pt x="1096" y="291"/>
                    <a:pt x="1101" y="284"/>
                    <a:pt x="1097" y="273"/>
                  </a:cubicBezTo>
                  <a:cubicBezTo>
                    <a:pt x="1093" y="262"/>
                    <a:pt x="1081" y="251"/>
                    <a:pt x="1071" y="247"/>
                  </a:cubicBezTo>
                  <a:close/>
                  <a:moveTo>
                    <a:pt x="1109" y="263"/>
                  </a:moveTo>
                  <a:cubicBezTo>
                    <a:pt x="1109" y="263"/>
                    <a:pt x="1109" y="263"/>
                    <a:pt x="1109" y="263"/>
                  </a:cubicBezTo>
                  <a:cubicBezTo>
                    <a:pt x="1100" y="259"/>
                    <a:pt x="1096" y="264"/>
                    <a:pt x="1100" y="275"/>
                  </a:cubicBezTo>
                  <a:cubicBezTo>
                    <a:pt x="1100" y="275"/>
                    <a:pt x="1100" y="275"/>
                    <a:pt x="1100" y="275"/>
                  </a:cubicBezTo>
                  <a:cubicBezTo>
                    <a:pt x="1104" y="286"/>
                    <a:pt x="1115" y="298"/>
                    <a:pt x="1124" y="302"/>
                  </a:cubicBezTo>
                  <a:cubicBezTo>
                    <a:pt x="1124" y="302"/>
                    <a:pt x="1124" y="302"/>
                    <a:pt x="1124" y="302"/>
                  </a:cubicBezTo>
                  <a:cubicBezTo>
                    <a:pt x="1134" y="306"/>
                    <a:pt x="1137" y="300"/>
                    <a:pt x="1133" y="290"/>
                  </a:cubicBezTo>
                  <a:cubicBezTo>
                    <a:pt x="1129" y="279"/>
                    <a:pt x="1118" y="268"/>
                    <a:pt x="1109" y="263"/>
                  </a:cubicBezTo>
                  <a:close/>
                  <a:moveTo>
                    <a:pt x="1143" y="280"/>
                  </a:moveTo>
                  <a:cubicBezTo>
                    <a:pt x="1143" y="280"/>
                    <a:pt x="1143" y="280"/>
                    <a:pt x="1143" y="280"/>
                  </a:cubicBezTo>
                  <a:cubicBezTo>
                    <a:pt x="1135" y="276"/>
                    <a:pt x="1131" y="280"/>
                    <a:pt x="1136" y="291"/>
                  </a:cubicBezTo>
                  <a:cubicBezTo>
                    <a:pt x="1136" y="291"/>
                    <a:pt x="1136" y="291"/>
                    <a:pt x="1136" y="291"/>
                  </a:cubicBezTo>
                  <a:cubicBezTo>
                    <a:pt x="1140" y="302"/>
                    <a:pt x="1150" y="314"/>
                    <a:pt x="1158" y="318"/>
                  </a:cubicBezTo>
                  <a:cubicBezTo>
                    <a:pt x="1158" y="318"/>
                    <a:pt x="1158" y="318"/>
                    <a:pt x="1158" y="318"/>
                  </a:cubicBezTo>
                  <a:cubicBezTo>
                    <a:pt x="1166" y="322"/>
                    <a:pt x="1169" y="317"/>
                    <a:pt x="1164" y="307"/>
                  </a:cubicBezTo>
                  <a:cubicBezTo>
                    <a:pt x="1160" y="296"/>
                    <a:pt x="1151" y="285"/>
                    <a:pt x="1143" y="280"/>
                  </a:cubicBezTo>
                  <a:close/>
                  <a:moveTo>
                    <a:pt x="1170" y="298"/>
                  </a:moveTo>
                  <a:cubicBezTo>
                    <a:pt x="1170" y="298"/>
                    <a:pt x="1170" y="298"/>
                    <a:pt x="1170" y="298"/>
                  </a:cubicBezTo>
                  <a:cubicBezTo>
                    <a:pt x="1164" y="294"/>
                    <a:pt x="1162" y="298"/>
                    <a:pt x="1166" y="308"/>
                  </a:cubicBezTo>
                  <a:cubicBezTo>
                    <a:pt x="1166" y="308"/>
                    <a:pt x="1166" y="308"/>
                    <a:pt x="1166" y="308"/>
                  </a:cubicBezTo>
                  <a:cubicBezTo>
                    <a:pt x="1171" y="318"/>
                    <a:pt x="1180" y="330"/>
                    <a:pt x="1187" y="335"/>
                  </a:cubicBezTo>
                  <a:cubicBezTo>
                    <a:pt x="1187" y="335"/>
                    <a:pt x="1187" y="335"/>
                    <a:pt x="1187" y="335"/>
                  </a:cubicBezTo>
                  <a:cubicBezTo>
                    <a:pt x="1193" y="339"/>
                    <a:pt x="1195" y="334"/>
                    <a:pt x="1190" y="324"/>
                  </a:cubicBezTo>
                  <a:cubicBezTo>
                    <a:pt x="1185" y="314"/>
                    <a:pt x="1177" y="303"/>
                    <a:pt x="1170" y="298"/>
                  </a:cubicBezTo>
                  <a:close/>
                  <a:moveTo>
                    <a:pt x="1193" y="317"/>
                  </a:moveTo>
                  <a:cubicBezTo>
                    <a:pt x="1193" y="317"/>
                    <a:pt x="1193" y="317"/>
                    <a:pt x="1193" y="317"/>
                  </a:cubicBezTo>
                  <a:cubicBezTo>
                    <a:pt x="1188" y="312"/>
                    <a:pt x="1187" y="316"/>
                    <a:pt x="1192" y="326"/>
                  </a:cubicBezTo>
                  <a:cubicBezTo>
                    <a:pt x="1192" y="326"/>
                    <a:pt x="1192" y="326"/>
                    <a:pt x="1192" y="326"/>
                  </a:cubicBezTo>
                  <a:cubicBezTo>
                    <a:pt x="1196" y="335"/>
                    <a:pt x="1204" y="347"/>
                    <a:pt x="1209" y="352"/>
                  </a:cubicBezTo>
                  <a:cubicBezTo>
                    <a:pt x="1209" y="352"/>
                    <a:pt x="1209" y="352"/>
                    <a:pt x="1209" y="352"/>
                  </a:cubicBezTo>
                  <a:cubicBezTo>
                    <a:pt x="1215" y="356"/>
                    <a:pt x="1214" y="352"/>
                    <a:pt x="1210" y="342"/>
                  </a:cubicBezTo>
                  <a:cubicBezTo>
                    <a:pt x="1205" y="333"/>
                    <a:pt x="1198" y="322"/>
                    <a:pt x="1193" y="317"/>
                  </a:cubicBezTo>
                  <a:close/>
                  <a:moveTo>
                    <a:pt x="1210" y="336"/>
                  </a:moveTo>
                  <a:cubicBezTo>
                    <a:pt x="1210" y="336"/>
                    <a:pt x="1210" y="336"/>
                    <a:pt x="1210" y="336"/>
                  </a:cubicBezTo>
                  <a:cubicBezTo>
                    <a:pt x="1206" y="331"/>
                    <a:pt x="1207" y="334"/>
                    <a:pt x="1211" y="344"/>
                  </a:cubicBezTo>
                  <a:cubicBezTo>
                    <a:pt x="1211" y="344"/>
                    <a:pt x="1211" y="344"/>
                    <a:pt x="1211" y="344"/>
                  </a:cubicBezTo>
                  <a:cubicBezTo>
                    <a:pt x="1216" y="353"/>
                    <a:pt x="1223" y="365"/>
                    <a:pt x="1227" y="369"/>
                  </a:cubicBezTo>
                  <a:cubicBezTo>
                    <a:pt x="1227" y="369"/>
                    <a:pt x="1227" y="369"/>
                    <a:pt x="1227" y="369"/>
                  </a:cubicBezTo>
                  <a:cubicBezTo>
                    <a:pt x="1230" y="374"/>
                    <a:pt x="1229" y="370"/>
                    <a:pt x="1224" y="361"/>
                  </a:cubicBezTo>
                  <a:cubicBezTo>
                    <a:pt x="1220" y="351"/>
                    <a:pt x="1213" y="341"/>
                    <a:pt x="1210" y="336"/>
                  </a:cubicBezTo>
                  <a:close/>
                  <a:moveTo>
                    <a:pt x="189" y="278"/>
                  </a:moveTo>
                  <a:cubicBezTo>
                    <a:pt x="189" y="278"/>
                    <a:pt x="189" y="278"/>
                    <a:pt x="189" y="278"/>
                  </a:cubicBezTo>
                  <a:cubicBezTo>
                    <a:pt x="177" y="282"/>
                    <a:pt x="165" y="294"/>
                    <a:pt x="161" y="307"/>
                  </a:cubicBezTo>
                  <a:cubicBezTo>
                    <a:pt x="161" y="307"/>
                    <a:pt x="161" y="307"/>
                    <a:pt x="161" y="307"/>
                  </a:cubicBezTo>
                  <a:cubicBezTo>
                    <a:pt x="158" y="320"/>
                    <a:pt x="164" y="327"/>
                    <a:pt x="176" y="324"/>
                  </a:cubicBezTo>
                  <a:cubicBezTo>
                    <a:pt x="176" y="324"/>
                    <a:pt x="176" y="324"/>
                    <a:pt x="176" y="324"/>
                  </a:cubicBezTo>
                  <a:cubicBezTo>
                    <a:pt x="189" y="321"/>
                    <a:pt x="201" y="308"/>
                    <a:pt x="205" y="294"/>
                  </a:cubicBezTo>
                  <a:cubicBezTo>
                    <a:pt x="208" y="281"/>
                    <a:pt x="201" y="275"/>
                    <a:pt x="189" y="278"/>
                  </a:cubicBezTo>
                  <a:close/>
                  <a:moveTo>
                    <a:pt x="238" y="265"/>
                  </a:moveTo>
                  <a:cubicBezTo>
                    <a:pt x="238" y="265"/>
                    <a:pt x="238" y="265"/>
                    <a:pt x="238" y="265"/>
                  </a:cubicBezTo>
                  <a:cubicBezTo>
                    <a:pt x="225" y="268"/>
                    <a:pt x="212" y="281"/>
                    <a:pt x="208" y="294"/>
                  </a:cubicBezTo>
                  <a:cubicBezTo>
                    <a:pt x="208" y="294"/>
                    <a:pt x="208" y="294"/>
                    <a:pt x="208" y="294"/>
                  </a:cubicBezTo>
                  <a:cubicBezTo>
                    <a:pt x="205" y="307"/>
                    <a:pt x="213" y="315"/>
                    <a:pt x="226" y="312"/>
                  </a:cubicBezTo>
                  <a:cubicBezTo>
                    <a:pt x="226" y="312"/>
                    <a:pt x="226" y="312"/>
                    <a:pt x="226" y="312"/>
                  </a:cubicBezTo>
                  <a:cubicBezTo>
                    <a:pt x="240" y="309"/>
                    <a:pt x="253" y="296"/>
                    <a:pt x="257" y="282"/>
                  </a:cubicBezTo>
                  <a:cubicBezTo>
                    <a:pt x="259" y="269"/>
                    <a:pt x="251" y="262"/>
                    <a:pt x="238" y="265"/>
                  </a:cubicBezTo>
                  <a:close/>
                  <a:moveTo>
                    <a:pt x="292" y="253"/>
                  </a:moveTo>
                  <a:cubicBezTo>
                    <a:pt x="277" y="256"/>
                    <a:pt x="264" y="268"/>
                    <a:pt x="261" y="281"/>
                  </a:cubicBezTo>
                  <a:cubicBezTo>
                    <a:pt x="261" y="281"/>
                    <a:pt x="261" y="281"/>
                    <a:pt x="261" y="281"/>
                  </a:cubicBezTo>
                  <a:cubicBezTo>
                    <a:pt x="258" y="295"/>
                    <a:pt x="267" y="304"/>
                    <a:pt x="282" y="301"/>
                  </a:cubicBezTo>
                  <a:cubicBezTo>
                    <a:pt x="282" y="301"/>
                    <a:pt x="282" y="301"/>
                    <a:pt x="282" y="301"/>
                  </a:cubicBezTo>
                  <a:cubicBezTo>
                    <a:pt x="297" y="298"/>
                    <a:pt x="310" y="285"/>
                    <a:pt x="313" y="271"/>
                  </a:cubicBezTo>
                  <a:cubicBezTo>
                    <a:pt x="316" y="258"/>
                    <a:pt x="306" y="250"/>
                    <a:pt x="292" y="253"/>
                  </a:cubicBezTo>
                  <a:close/>
                  <a:moveTo>
                    <a:pt x="350" y="242"/>
                  </a:moveTo>
                  <a:cubicBezTo>
                    <a:pt x="350" y="242"/>
                    <a:pt x="350" y="242"/>
                    <a:pt x="350" y="242"/>
                  </a:cubicBezTo>
                  <a:cubicBezTo>
                    <a:pt x="334" y="245"/>
                    <a:pt x="320" y="257"/>
                    <a:pt x="318" y="271"/>
                  </a:cubicBezTo>
                  <a:cubicBezTo>
                    <a:pt x="318" y="271"/>
                    <a:pt x="318" y="271"/>
                    <a:pt x="318" y="271"/>
                  </a:cubicBezTo>
                  <a:cubicBezTo>
                    <a:pt x="315" y="284"/>
                    <a:pt x="325" y="293"/>
                    <a:pt x="341" y="291"/>
                  </a:cubicBezTo>
                  <a:cubicBezTo>
                    <a:pt x="341" y="291"/>
                    <a:pt x="341" y="291"/>
                    <a:pt x="341" y="291"/>
                  </a:cubicBezTo>
                  <a:cubicBezTo>
                    <a:pt x="357" y="288"/>
                    <a:pt x="372" y="275"/>
                    <a:pt x="374" y="262"/>
                  </a:cubicBezTo>
                  <a:cubicBezTo>
                    <a:pt x="376" y="248"/>
                    <a:pt x="365" y="240"/>
                    <a:pt x="350" y="242"/>
                  </a:cubicBezTo>
                  <a:close/>
                  <a:moveTo>
                    <a:pt x="412" y="234"/>
                  </a:moveTo>
                  <a:cubicBezTo>
                    <a:pt x="412" y="234"/>
                    <a:pt x="412" y="234"/>
                    <a:pt x="412" y="234"/>
                  </a:cubicBezTo>
                  <a:cubicBezTo>
                    <a:pt x="395" y="236"/>
                    <a:pt x="381" y="247"/>
                    <a:pt x="379" y="261"/>
                  </a:cubicBezTo>
                  <a:cubicBezTo>
                    <a:pt x="379" y="261"/>
                    <a:pt x="379" y="261"/>
                    <a:pt x="379" y="261"/>
                  </a:cubicBezTo>
                  <a:cubicBezTo>
                    <a:pt x="377" y="275"/>
                    <a:pt x="388" y="285"/>
                    <a:pt x="405" y="283"/>
                  </a:cubicBezTo>
                  <a:cubicBezTo>
                    <a:pt x="405" y="283"/>
                    <a:pt x="405" y="283"/>
                    <a:pt x="405" y="283"/>
                  </a:cubicBezTo>
                  <a:cubicBezTo>
                    <a:pt x="422" y="281"/>
                    <a:pt x="437" y="268"/>
                    <a:pt x="439" y="255"/>
                  </a:cubicBezTo>
                  <a:cubicBezTo>
                    <a:pt x="440" y="241"/>
                    <a:pt x="428" y="232"/>
                    <a:pt x="412" y="234"/>
                  </a:cubicBezTo>
                  <a:close/>
                  <a:moveTo>
                    <a:pt x="477" y="227"/>
                  </a:moveTo>
                  <a:cubicBezTo>
                    <a:pt x="477" y="227"/>
                    <a:pt x="477" y="227"/>
                    <a:pt x="477" y="227"/>
                  </a:cubicBezTo>
                  <a:cubicBezTo>
                    <a:pt x="460" y="229"/>
                    <a:pt x="445" y="240"/>
                    <a:pt x="444" y="254"/>
                  </a:cubicBezTo>
                  <a:cubicBezTo>
                    <a:pt x="444" y="254"/>
                    <a:pt x="444" y="254"/>
                    <a:pt x="444" y="254"/>
                  </a:cubicBezTo>
                  <a:cubicBezTo>
                    <a:pt x="442" y="268"/>
                    <a:pt x="454" y="278"/>
                    <a:pt x="472" y="277"/>
                  </a:cubicBezTo>
                  <a:cubicBezTo>
                    <a:pt x="472" y="277"/>
                    <a:pt x="472" y="277"/>
                    <a:pt x="472" y="277"/>
                  </a:cubicBezTo>
                  <a:cubicBezTo>
                    <a:pt x="490" y="275"/>
                    <a:pt x="505" y="262"/>
                    <a:pt x="506" y="249"/>
                  </a:cubicBezTo>
                  <a:cubicBezTo>
                    <a:pt x="507" y="235"/>
                    <a:pt x="495" y="226"/>
                    <a:pt x="477" y="227"/>
                  </a:cubicBezTo>
                  <a:close/>
                  <a:moveTo>
                    <a:pt x="545" y="223"/>
                  </a:moveTo>
                  <a:cubicBezTo>
                    <a:pt x="545" y="223"/>
                    <a:pt x="545" y="223"/>
                    <a:pt x="545" y="223"/>
                  </a:cubicBezTo>
                  <a:cubicBezTo>
                    <a:pt x="527" y="224"/>
                    <a:pt x="513" y="236"/>
                    <a:pt x="511" y="249"/>
                  </a:cubicBezTo>
                  <a:cubicBezTo>
                    <a:pt x="511" y="249"/>
                    <a:pt x="511" y="249"/>
                    <a:pt x="511" y="249"/>
                  </a:cubicBezTo>
                  <a:cubicBezTo>
                    <a:pt x="510" y="263"/>
                    <a:pt x="524" y="274"/>
                    <a:pt x="542" y="273"/>
                  </a:cubicBezTo>
                  <a:cubicBezTo>
                    <a:pt x="542" y="273"/>
                    <a:pt x="542" y="273"/>
                    <a:pt x="542" y="273"/>
                  </a:cubicBezTo>
                  <a:cubicBezTo>
                    <a:pt x="560" y="272"/>
                    <a:pt x="575" y="260"/>
                    <a:pt x="576" y="246"/>
                  </a:cubicBezTo>
                  <a:cubicBezTo>
                    <a:pt x="576" y="233"/>
                    <a:pt x="562" y="223"/>
                    <a:pt x="545" y="223"/>
                  </a:cubicBezTo>
                  <a:close/>
                  <a:moveTo>
                    <a:pt x="613" y="222"/>
                  </a:moveTo>
                  <a:cubicBezTo>
                    <a:pt x="613" y="222"/>
                    <a:pt x="613" y="222"/>
                    <a:pt x="613" y="222"/>
                  </a:cubicBezTo>
                  <a:cubicBezTo>
                    <a:pt x="595" y="222"/>
                    <a:pt x="581" y="232"/>
                    <a:pt x="581" y="246"/>
                  </a:cubicBezTo>
                  <a:cubicBezTo>
                    <a:pt x="581" y="246"/>
                    <a:pt x="581" y="246"/>
                    <a:pt x="581" y="246"/>
                  </a:cubicBezTo>
                  <a:cubicBezTo>
                    <a:pt x="581" y="260"/>
                    <a:pt x="595" y="272"/>
                    <a:pt x="613" y="271"/>
                  </a:cubicBezTo>
                  <a:cubicBezTo>
                    <a:pt x="613" y="271"/>
                    <a:pt x="613" y="271"/>
                    <a:pt x="613" y="271"/>
                  </a:cubicBezTo>
                  <a:cubicBezTo>
                    <a:pt x="632" y="271"/>
                    <a:pt x="646" y="259"/>
                    <a:pt x="646" y="246"/>
                  </a:cubicBezTo>
                  <a:cubicBezTo>
                    <a:pt x="645" y="232"/>
                    <a:pt x="631" y="222"/>
                    <a:pt x="613" y="222"/>
                  </a:cubicBezTo>
                  <a:close/>
                  <a:moveTo>
                    <a:pt x="878" y="241"/>
                  </a:moveTo>
                  <a:cubicBezTo>
                    <a:pt x="878" y="241"/>
                    <a:pt x="878" y="241"/>
                    <a:pt x="878" y="241"/>
                  </a:cubicBezTo>
                  <a:cubicBezTo>
                    <a:pt x="862" y="239"/>
                    <a:pt x="851" y="247"/>
                    <a:pt x="853" y="261"/>
                  </a:cubicBezTo>
                  <a:cubicBezTo>
                    <a:pt x="853" y="261"/>
                    <a:pt x="853" y="261"/>
                    <a:pt x="853" y="261"/>
                  </a:cubicBezTo>
                  <a:cubicBezTo>
                    <a:pt x="856" y="275"/>
                    <a:pt x="870" y="287"/>
                    <a:pt x="886" y="290"/>
                  </a:cubicBezTo>
                  <a:cubicBezTo>
                    <a:pt x="886" y="290"/>
                    <a:pt x="886" y="290"/>
                    <a:pt x="886" y="290"/>
                  </a:cubicBezTo>
                  <a:cubicBezTo>
                    <a:pt x="902" y="292"/>
                    <a:pt x="913" y="282"/>
                    <a:pt x="910" y="269"/>
                  </a:cubicBezTo>
                  <a:cubicBezTo>
                    <a:pt x="908" y="255"/>
                    <a:pt x="894" y="244"/>
                    <a:pt x="878" y="241"/>
                  </a:cubicBezTo>
                  <a:close/>
                  <a:moveTo>
                    <a:pt x="937" y="251"/>
                  </a:moveTo>
                  <a:cubicBezTo>
                    <a:pt x="937" y="251"/>
                    <a:pt x="937" y="251"/>
                    <a:pt x="937" y="251"/>
                  </a:cubicBezTo>
                  <a:cubicBezTo>
                    <a:pt x="922" y="249"/>
                    <a:pt x="913" y="256"/>
                    <a:pt x="915" y="270"/>
                  </a:cubicBezTo>
                  <a:cubicBezTo>
                    <a:pt x="915" y="270"/>
                    <a:pt x="915" y="270"/>
                    <a:pt x="915" y="270"/>
                  </a:cubicBezTo>
                  <a:cubicBezTo>
                    <a:pt x="918" y="283"/>
                    <a:pt x="932" y="297"/>
                    <a:pt x="947" y="299"/>
                  </a:cubicBezTo>
                  <a:cubicBezTo>
                    <a:pt x="947" y="299"/>
                    <a:pt x="947" y="299"/>
                    <a:pt x="947" y="299"/>
                  </a:cubicBezTo>
                  <a:cubicBezTo>
                    <a:pt x="962" y="302"/>
                    <a:pt x="971" y="293"/>
                    <a:pt x="968" y="280"/>
                  </a:cubicBezTo>
                  <a:cubicBezTo>
                    <a:pt x="965" y="266"/>
                    <a:pt x="952" y="254"/>
                    <a:pt x="937" y="251"/>
                  </a:cubicBezTo>
                  <a:close/>
                  <a:moveTo>
                    <a:pt x="992" y="263"/>
                  </a:moveTo>
                  <a:cubicBezTo>
                    <a:pt x="992" y="263"/>
                    <a:pt x="992" y="263"/>
                    <a:pt x="992" y="263"/>
                  </a:cubicBezTo>
                  <a:cubicBezTo>
                    <a:pt x="978" y="260"/>
                    <a:pt x="969" y="267"/>
                    <a:pt x="972" y="280"/>
                  </a:cubicBezTo>
                  <a:cubicBezTo>
                    <a:pt x="972" y="280"/>
                    <a:pt x="972" y="280"/>
                    <a:pt x="972" y="280"/>
                  </a:cubicBezTo>
                  <a:cubicBezTo>
                    <a:pt x="976" y="294"/>
                    <a:pt x="988" y="307"/>
                    <a:pt x="1003" y="310"/>
                  </a:cubicBezTo>
                  <a:cubicBezTo>
                    <a:pt x="1003" y="310"/>
                    <a:pt x="1003" y="310"/>
                    <a:pt x="1003" y="310"/>
                  </a:cubicBezTo>
                  <a:cubicBezTo>
                    <a:pt x="1016" y="313"/>
                    <a:pt x="1024" y="305"/>
                    <a:pt x="1021" y="292"/>
                  </a:cubicBezTo>
                  <a:cubicBezTo>
                    <a:pt x="1018" y="278"/>
                    <a:pt x="1005" y="266"/>
                    <a:pt x="992" y="263"/>
                  </a:cubicBezTo>
                  <a:close/>
                  <a:moveTo>
                    <a:pt x="1041" y="276"/>
                  </a:moveTo>
                  <a:cubicBezTo>
                    <a:pt x="1041" y="276"/>
                    <a:pt x="1041" y="276"/>
                    <a:pt x="1041" y="276"/>
                  </a:cubicBezTo>
                  <a:cubicBezTo>
                    <a:pt x="1029" y="273"/>
                    <a:pt x="1022" y="280"/>
                    <a:pt x="1025" y="293"/>
                  </a:cubicBezTo>
                  <a:cubicBezTo>
                    <a:pt x="1025" y="293"/>
                    <a:pt x="1025" y="293"/>
                    <a:pt x="1025" y="293"/>
                  </a:cubicBezTo>
                  <a:cubicBezTo>
                    <a:pt x="1028" y="306"/>
                    <a:pt x="1041" y="319"/>
                    <a:pt x="1053" y="322"/>
                  </a:cubicBezTo>
                  <a:cubicBezTo>
                    <a:pt x="1053" y="322"/>
                    <a:pt x="1053" y="322"/>
                    <a:pt x="1053" y="322"/>
                  </a:cubicBezTo>
                  <a:cubicBezTo>
                    <a:pt x="1066" y="325"/>
                    <a:pt x="1073" y="317"/>
                    <a:pt x="1069" y="305"/>
                  </a:cubicBezTo>
                  <a:cubicBezTo>
                    <a:pt x="1066" y="292"/>
                    <a:pt x="1054" y="280"/>
                    <a:pt x="1041" y="276"/>
                  </a:cubicBezTo>
                  <a:close/>
                  <a:moveTo>
                    <a:pt x="1159" y="321"/>
                  </a:moveTo>
                  <a:cubicBezTo>
                    <a:pt x="1159" y="321"/>
                    <a:pt x="1159" y="321"/>
                    <a:pt x="1159" y="321"/>
                  </a:cubicBezTo>
                  <a:cubicBezTo>
                    <a:pt x="1151" y="317"/>
                    <a:pt x="1148" y="323"/>
                    <a:pt x="1151" y="335"/>
                  </a:cubicBezTo>
                  <a:cubicBezTo>
                    <a:pt x="1151" y="335"/>
                    <a:pt x="1151" y="335"/>
                    <a:pt x="1151" y="335"/>
                  </a:cubicBezTo>
                  <a:cubicBezTo>
                    <a:pt x="1156" y="347"/>
                    <a:pt x="1165" y="359"/>
                    <a:pt x="1173" y="363"/>
                  </a:cubicBezTo>
                  <a:cubicBezTo>
                    <a:pt x="1173" y="363"/>
                    <a:pt x="1173" y="363"/>
                    <a:pt x="1173" y="363"/>
                  </a:cubicBezTo>
                  <a:cubicBezTo>
                    <a:pt x="1182" y="367"/>
                    <a:pt x="1184" y="361"/>
                    <a:pt x="1181" y="349"/>
                  </a:cubicBezTo>
                  <a:cubicBezTo>
                    <a:pt x="1176" y="337"/>
                    <a:pt x="1167" y="325"/>
                    <a:pt x="1159" y="321"/>
                  </a:cubicBezTo>
                  <a:close/>
                  <a:moveTo>
                    <a:pt x="1188" y="338"/>
                  </a:moveTo>
                  <a:cubicBezTo>
                    <a:pt x="1188" y="338"/>
                    <a:pt x="1188" y="338"/>
                    <a:pt x="1188" y="338"/>
                  </a:cubicBezTo>
                  <a:cubicBezTo>
                    <a:pt x="1181" y="333"/>
                    <a:pt x="1179" y="338"/>
                    <a:pt x="1183" y="350"/>
                  </a:cubicBezTo>
                  <a:cubicBezTo>
                    <a:pt x="1183" y="350"/>
                    <a:pt x="1183" y="350"/>
                    <a:pt x="1183" y="350"/>
                  </a:cubicBezTo>
                  <a:cubicBezTo>
                    <a:pt x="1187" y="362"/>
                    <a:pt x="1196" y="374"/>
                    <a:pt x="1202" y="378"/>
                  </a:cubicBezTo>
                  <a:cubicBezTo>
                    <a:pt x="1202" y="378"/>
                    <a:pt x="1202" y="378"/>
                    <a:pt x="1202" y="378"/>
                  </a:cubicBezTo>
                  <a:cubicBezTo>
                    <a:pt x="1209" y="382"/>
                    <a:pt x="1211" y="376"/>
                    <a:pt x="1207" y="365"/>
                  </a:cubicBezTo>
                  <a:cubicBezTo>
                    <a:pt x="1202" y="354"/>
                    <a:pt x="1195" y="342"/>
                    <a:pt x="1188" y="338"/>
                  </a:cubicBezTo>
                  <a:close/>
                  <a:moveTo>
                    <a:pt x="1211" y="354"/>
                  </a:moveTo>
                  <a:cubicBezTo>
                    <a:pt x="1211" y="354"/>
                    <a:pt x="1211" y="354"/>
                    <a:pt x="1211" y="354"/>
                  </a:cubicBezTo>
                  <a:cubicBezTo>
                    <a:pt x="1205" y="350"/>
                    <a:pt x="1204" y="355"/>
                    <a:pt x="1208" y="366"/>
                  </a:cubicBezTo>
                  <a:cubicBezTo>
                    <a:pt x="1208" y="366"/>
                    <a:pt x="1208" y="366"/>
                    <a:pt x="1208" y="366"/>
                  </a:cubicBezTo>
                  <a:cubicBezTo>
                    <a:pt x="1213" y="377"/>
                    <a:pt x="1220" y="389"/>
                    <a:pt x="1225" y="393"/>
                  </a:cubicBezTo>
                  <a:cubicBezTo>
                    <a:pt x="1225" y="393"/>
                    <a:pt x="1225" y="393"/>
                    <a:pt x="1225" y="393"/>
                  </a:cubicBezTo>
                  <a:cubicBezTo>
                    <a:pt x="1231" y="397"/>
                    <a:pt x="1231" y="392"/>
                    <a:pt x="1227" y="381"/>
                  </a:cubicBezTo>
                  <a:cubicBezTo>
                    <a:pt x="1222" y="370"/>
                    <a:pt x="1216" y="359"/>
                    <a:pt x="1211" y="354"/>
                  </a:cubicBezTo>
                  <a:close/>
                  <a:moveTo>
                    <a:pt x="1228" y="372"/>
                  </a:moveTo>
                  <a:cubicBezTo>
                    <a:pt x="1228" y="372"/>
                    <a:pt x="1228" y="372"/>
                    <a:pt x="1228" y="372"/>
                  </a:cubicBezTo>
                  <a:cubicBezTo>
                    <a:pt x="1224" y="367"/>
                    <a:pt x="1224" y="372"/>
                    <a:pt x="1228" y="382"/>
                  </a:cubicBezTo>
                  <a:cubicBezTo>
                    <a:pt x="1228" y="382"/>
                    <a:pt x="1228" y="382"/>
                    <a:pt x="1228" y="382"/>
                  </a:cubicBezTo>
                  <a:cubicBezTo>
                    <a:pt x="1233" y="392"/>
                    <a:pt x="1239" y="405"/>
                    <a:pt x="1243" y="408"/>
                  </a:cubicBezTo>
                  <a:cubicBezTo>
                    <a:pt x="1243" y="408"/>
                    <a:pt x="1243" y="408"/>
                    <a:pt x="1243" y="408"/>
                  </a:cubicBezTo>
                  <a:cubicBezTo>
                    <a:pt x="1247" y="412"/>
                    <a:pt x="1246" y="407"/>
                    <a:pt x="1242" y="397"/>
                  </a:cubicBezTo>
                  <a:cubicBezTo>
                    <a:pt x="1238" y="387"/>
                    <a:pt x="1231" y="377"/>
                    <a:pt x="1228" y="372"/>
                  </a:cubicBezTo>
                  <a:close/>
                  <a:moveTo>
                    <a:pt x="92" y="354"/>
                  </a:moveTo>
                  <a:cubicBezTo>
                    <a:pt x="92" y="354"/>
                    <a:pt x="92" y="354"/>
                    <a:pt x="92" y="354"/>
                  </a:cubicBezTo>
                  <a:cubicBezTo>
                    <a:pt x="82" y="358"/>
                    <a:pt x="73" y="370"/>
                    <a:pt x="69" y="384"/>
                  </a:cubicBezTo>
                  <a:cubicBezTo>
                    <a:pt x="69" y="384"/>
                    <a:pt x="69" y="384"/>
                    <a:pt x="69" y="384"/>
                  </a:cubicBezTo>
                  <a:cubicBezTo>
                    <a:pt x="66" y="397"/>
                    <a:pt x="70" y="405"/>
                    <a:pt x="79" y="402"/>
                  </a:cubicBezTo>
                  <a:cubicBezTo>
                    <a:pt x="79" y="402"/>
                    <a:pt x="79" y="402"/>
                    <a:pt x="79" y="402"/>
                  </a:cubicBezTo>
                  <a:cubicBezTo>
                    <a:pt x="89" y="398"/>
                    <a:pt x="100" y="385"/>
                    <a:pt x="103" y="371"/>
                  </a:cubicBezTo>
                  <a:cubicBezTo>
                    <a:pt x="106" y="358"/>
                    <a:pt x="101" y="351"/>
                    <a:pt x="92" y="354"/>
                  </a:cubicBezTo>
                  <a:close/>
                  <a:moveTo>
                    <a:pt x="131" y="341"/>
                  </a:moveTo>
                  <a:cubicBezTo>
                    <a:pt x="131" y="341"/>
                    <a:pt x="131" y="341"/>
                    <a:pt x="131" y="341"/>
                  </a:cubicBezTo>
                  <a:cubicBezTo>
                    <a:pt x="120" y="344"/>
                    <a:pt x="109" y="357"/>
                    <a:pt x="106" y="371"/>
                  </a:cubicBezTo>
                  <a:cubicBezTo>
                    <a:pt x="106" y="371"/>
                    <a:pt x="106" y="371"/>
                    <a:pt x="106" y="371"/>
                  </a:cubicBezTo>
                  <a:cubicBezTo>
                    <a:pt x="102" y="384"/>
                    <a:pt x="108" y="392"/>
                    <a:pt x="119" y="389"/>
                  </a:cubicBezTo>
                  <a:cubicBezTo>
                    <a:pt x="119" y="389"/>
                    <a:pt x="119" y="389"/>
                    <a:pt x="119" y="389"/>
                  </a:cubicBezTo>
                  <a:cubicBezTo>
                    <a:pt x="130" y="386"/>
                    <a:pt x="142" y="372"/>
                    <a:pt x="145" y="359"/>
                  </a:cubicBezTo>
                  <a:cubicBezTo>
                    <a:pt x="148" y="345"/>
                    <a:pt x="142" y="337"/>
                    <a:pt x="131" y="341"/>
                  </a:cubicBezTo>
                  <a:close/>
                  <a:moveTo>
                    <a:pt x="176" y="328"/>
                  </a:moveTo>
                  <a:cubicBezTo>
                    <a:pt x="176" y="328"/>
                    <a:pt x="176" y="328"/>
                    <a:pt x="176" y="328"/>
                  </a:cubicBezTo>
                  <a:cubicBezTo>
                    <a:pt x="163" y="331"/>
                    <a:pt x="151" y="344"/>
                    <a:pt x="148" y="358"/>
                  </a:cubicBezTo>
                  <a:cubicBezTo>
                    <a:pt x="148" y="358"/>
                    <a:pt x="148" y="358"/>
                    <a:pt x="148" y="358"/>
                  </a:cubicBezTo>
                  <a:cubicBezTo>
                    <a:pt x="145" y="372"/>
                    <a:pt x="152" y="381"/>
                    <a:pt x="165" y="378"/>
                  </a:cubicBezTo>
                  <a:cubicBezTo>
                    <a:pt x="165" y="378"/>
                    <a:pt x="165" y="378"/>
                    <a:pt x="165" y="378"/>
                  </a:cubicBezTo>
                  <a:cubicBezTo>
                    <a:pt x="177" y="375"/>
                    <a:pt x="189" y="361"/>
                    <a:pt x="193" y="347"/>
                  </a:cubicBezTo>
                  <a:cubicBezTo>
                    <a:pt x="195" y="333"/>
                    <a:pt x="188" y="324"/>
                    <a:pt x="176" y="328"/>
                  </a:cubicBezTo>
                  <a:close/>
                  <a:moveTo>
                    <a:pt x="226" y="316"/>
                  </a:moveTo>
                  <a:cubicBezTo>
                    <a:pt x="226" y="316"/>
                    <a:pt x="226" y="316"/>
                    <a:pt x="226" y="316"/>
                  </a:cubicBezTo>
                  <a:cubicBezTo>
                    <a:pt x="212" y="319"/>
                    <a:pt x="200" y="332"/>
                    <a:pt x="196" y="346"/>
                  </a:cubicBezTo>
                  <a:cubicBezTo>
                    <a:pt x="196" y="346"/>
                    <a:pt x="196" y="346"/>
                    <a:pt x="196" y="346"/>
                  </a:cubicBezTo>
                  <a:cubicBezTo>
                    <a:pt x="194" y="360"/>
                    <a:pt x="202" y="370"/>
                    <a:pt x="216" y="367"/>
                  </a:cubicBezTo>
                  <a:cubicBezTo>
                    <a:pt x="216" y="367"/>
                    <a:pt x="216" y="367"/>
                    <a:pt x="216" y="367"/>
                  </a:cubicBezTo>
                  <a:cubicBezTo>
                    <a:pt x="229" y="364"/>
                    <a:pt x="242" y="350"/>
                    <a:pt x="246" y="336"/>
                  </a:cubicBezTo>
                  <a:cubicBezTo>
                    <a:pt x="248" y="321"/>
                    <a:pt x="239" y="313"/>
                    <a:pt x="226" y="316"/>
                  </a:cubicBezTo>
                  <a:close/>
                  <a:moveTo>
                    <a:pt x="281" y="304"/>
                  </a:moveTo>
                  <a:cubicBezTo>
                    <a:pt x="281" y="304"/>
                    <a:pt x="281" y="304"/>
                    <a:pt x="281" y="304"/>
                  </a:cubicBezTo>
                  <a:cubicBezTo>
                    <a:pt x="266" y="308"/>
                    <a:pt x="252" y="320"/>
                    <a:pt x="250" y="335"/>
                  </a:cubicBezTo>
                  <a:cubicBezTo>
                    <a:pt x="250" y="335"/>
                    <a:pt x="250" y="335"/>
                    <a:pt x="250" y="335"/>
                  </a:cubicBezTo>
                  <a:cubicBezTo>
                    <a:pt x="247" y="349"/>
                    <a:pt x="256" y="360"/>
                    <a:pt x="272" y="357"/>
                  </a:cubicBezTo>
                  <a:cubicBezTo>
                    <a:pt x="272" y="357"/>
                    <a:pt x="272" y="357"/>
                    <a:pt x="272" y="357"/>
                  </a:cubicBezTo>
                  <a:cubicBezTo>
                    <a:pt x="287" y="354"/>
                    <a:pt x="301" y="340"/>
                    <a:pt x="304" y="326"/>
                  </a:cubicBezTo>
                  <a:cubicBezTo>
                    <a:pt x="306" y="311"/>
                    <a:pt x="296" y="302"/>
                    <a:pt x="281" y="304"/>
                  </a:cubicBezTo>
                  <a:close/>
                  <a:moveTo>
                    <a:pt x="341" y="295"/>
                  </a:moveTo>
                  <a:cubicBezTo>
                    <a:pt x="341" y="295"/>
                    <a:pt x="341" y="295"/>
                    <a:pt x="341" y="295"/>
                  </a:cubicBezTo>
                  <a:cubicBezTo>
                    <a:pt x="324" y="297"/>
                    <a:pt x="311" y="310"/>
                    <a:pt x="308" y="325"/>
                  </a:cubicBezTo>
                  <a:cubicBezTo>
                    <a:pt x="308" y="325"/>
                    <a:pt x="308" y="325"/>
                    <a:pt x="308" y="325"/>
                  </a:cubicBezTo>
                  <a:cubicBezTo>
                    <a:pt x="306" y="340"/>
                    <a:pt x="316" y="350"/>
                    <a:pt x="333" y="348"/>
                  </a:cubicBezTo>
                  <a:cubicBezTo>
                    <a:pt x="333" y="348"/>
                    <a:pt x="333" y="348"/>
                    <a:pt x="333" y="348"/>
                  </a:cubicBezTo>
                  <a:cubicBezTo>
                    <a:pt x="349" y="346"/>
                    <a:pt x="364" y="332"/>
                    <a:pt x="366" y="317"/>
                  </a:cubicBezTo>
                  <a:cubicBezTo>
                    <a:pt x="368" y="302"/>
                    <a:pt x="356" y="292"/>
                    <a:pt x="341" y="295"/>
                  </a:cubicBezTo>
                  <a:close/>
                  <a:moveTo>
                    <a:pt x="405" y="287"/>
                  </a:moveTo>
                  <a:cubicBezTo>
                    <a:pt x="405" y="287"/>
                    <a:pt x="405" y="287"/>
                    <a:pt x="405" y="287"/>
                  </a:cubicBezTo>
                  <a:cubicBezTo>
                    <a:pt x="388" y="289"/>
                    <a:pt x="373" y="302"/>
                    <a:pt x="371" y="317"/>
                  </a:cubicBezTo>
                  <a:cubicBezTo>
                    <a:pt x="371" y="317"/>
                    <a:pt x="371" y="317"/>
                    <a:pt x="371" y="317"/>
                  </a:cubicBezTo>
                  <a:cubicBezTo>
                    <a:pt x="369" y="332"/>
                    <a:pt x="381" y="342"/>
                    <a:pt x="398" y="341"/>
                  </a:cubicBezTo>
                  <a:cubicBezTo>
                    <a:pt x="398" y="341"/>
                    <a:pt x="398" y="341"/>
                    <a:pt x="398" y="341"/>
                  </a:cubicBezTo>
                  <a:cubicBezTo>
                    <a:pt x="416" y="339"/>
                    <a:pt x="431" y="326"/>
                    <a:pt x="433" y="310"/>
                  </a:cubicBezTo>
                  <a:cubicBezTo>
                    <a:pt x="434" y="295"/>
                    <a:pt x="422" y="286"/>
                    <a:pt x="405" y="287"/>
                  </a:cubicBezTo>
                  <a:close/>
                  <a:moveTo>
                    <a:pt x="472" y="281"/>
                  </a:moveTo>
                  <a:cubicBezTo>
                    <a:pt x="472" y="281"/>
                    <a:pt x="472" y="281"/>
                    <a:pt x="472" y="281"/>
                  </a:cubicBezTo>
                  <a:cubicBezTo>
                    <a:pt x="454" y="282"/>
                    <a:pt x="439" y="295"/>
                    <a:pt x="438" y="310"/>
                  </a:cubicBezTo>
                  <a:cubicBezTo>
                    <a:pt x="438" y="310"/>
                    <a:pt x="438" y="310"/>
                    <a:pt x="438" y="310"/>
                  </a:cubicBezTo>
                  <a:cubicBezTo>
                    <a:pt x="436" y="325"/>
                    <a:pt x="449" y="336"/>
                    <a:pt x="468" y="335"/>
                  </a:cubicBezTo>
                  <a:cubicBezTo>
                    <a:pt x="468" y="335"/>
                    <a:pt x="468" y="335"/>
                    <a:pt x="468" y="335"/>
                  </a:cubicBezTo>
                  <a:cubicBezTo>
                    <a:pt x="486" y="334"/>
                    <a:pt x="501" y="320"/>
                    <a:pt x="502" y="305"/>
                  </a:cubicBezTo>
                  <a:cubicBezTo>
                    <a:pt x="503" y="290"/>
                    <a:pt x="490" y="279"/>
                    <a:pt x="472" y="281"/>
                  </a:cubicBezTo>
                  <a:close/>
                  <a:moveTo>
                    <a:pt x="613" y="275"/>
                  </a:moveTo>
                  <a:cubicBezTo>
                    <a:pt x="613" y="275"/>
                    <a:pt x="613" y="275"/>
                    <a:pt x="613" y="275"/>
                  </a:cubicBezTo>
                  <a:cubicBezTo>
                    <a:pt x="595" y="275"/>
                    <a:pt x="580" y="287"/>
                    <a:pt x="579" y="303"/>
                  </a:cubicBezTo>
                  <a:cubicBezTo>
                    <a:pt x="579" y="303"/>
                    <a:pt x="579" y="303"/>
                    <a:pt x="579" y="303"/>
                  </a:cubicBezTo>
                  <a:cubicBezTo>
                    <a:pt x="579" y="318"/>
                    <a:pt x="594" y="330"/>
                    <a:pt x="613" y="330"/>
                  </a:cubicBezTo>
                  <a:cubicBezTo>
                    <a:pt x="613" y="330"/>
                    <a:pt x="613" y="330"/>
                    <a:pt x="613" y="330"/>
                  </a:cubicBezTo>
                  <a:cubicBezTo>
                    <a:pt x="632" y="330"/>
                    <a:pt x="647" y="318"/>
                    <a:pt x="647" y="302"/>
                  </a:cubicBezTo>
                  <a:cubicBezTo>
                    <a:pt x="646" y="287"/>
                    <a:pt x="632" y="275"/>
                    <a:pt x="613" y="275"/>
                  </a:cubicBezTo>
                  <a:close/>
                  <a:moveTo>
                    <a:pt x="684" y="276"/>
                  </a:moveTo>
                  <a:cubicBezTo>
                    <a:pt x="684" y="276"/>
                    <a:pt x="684" y="276"/>
                    <a:pt x="684" y="276"/>
                  </a:cubicBezTo>
                  <a:cubicBezTo>
                    <a:pt x="666" y="276"/>
                    <a:pt x="652" y="287"/>
                    <a:pt x="652" y="302"/>
                  </a:cubicBezTo>
                  <a:cubicBezTo>
                    <a:pt x="652" y="302"/>
                    <a:pt x="652" y="302"/>
                    <a:pt x="652" y="302"/>
                  </a:cubicBezTo>
                  <a:cubicBezTo>
                    <a:pt x="653" y="318"/>
                    <a:pt x="668" y="330"/>
                    <a:pt x="687" y="331"/>
                  </a:cubicBezTo>
                  <a:cubicBezTo>
                    <a:pt x="687" y="331"/>
                    <a:pt x="687" y="331"/>
                    <a:pt x="687" y="331"/>
                  </a:cubicBezTo>
                  <a:cubicBezTo>
                    <a:pt x="706" y="332"/>
                    <a:pt x="719" y="320"/>
                    <a:pt x="719" y="305"/>
                  </a:cubicBezTo>
                  <a:cubicBezTo>
                    <a:pt x="718" y="289"/>
                    <a:pt x="703" y="277"/>
                    <a:pt x="684" y="276"/>
                  </a:cubicBezTo>
                  <a:close/>
                  <a:moveTo>
                    <a:pt x="887" y="293"/>
                  </a:moveTo>
                  <a:cubicBezTo>
                    <a:pt x="887" y="293"/>
                    <a:pt x="887" y="293"/>
                    <a:pt x="887" y="293"/>
                  </a:cubicBezTo>
                  <a:cubicBezTo>
                    <a:pt x="871" y="291"/>
                    <a:pt x="860" y="301"/>
                    <a:pt x="861" y="316"/>
                  </a:cubicBezTo>
                  <a:cubicBezTo>
                    <a:pt x="861" y="316"/>
                    <a:pt x="861" y="316"/>
                    <a:pt x="861" y="316"/>
                  </a:cubicBezTo>
                  <a:cubicBezTo>
                    <a:pt x="863" y="331"/>
                    <a:pt x="878" y="345"/>
                    <a:pt x="895" y="347"/>
                  </a:cubicBezTo>
                  <a:cubicBezTo>
                    <a:pt x="895" y="347"/>
                    <a:pt x="895" y="347"/>
                    <a:pt x="895" y="347"/>
                  </a:cubicBezTo>
                  <a:cubicBezTo>
                    <a:pt x="911" y="349"/>
                    <a:pt x="922" y="339"/>
                    <a:pt x="920" y="324"/>
                  </a:cubicBezTo>
                  <a:cubicBezTo>
                    <a:pt x="917" y="309"/>
                    <a:pt x="903" y="296"/>
                    <a:pt x="887" y="293"/>
                  </a:cubicBezTo>
                  <a:close/>
                  <a:moveTo>
                    <a:pt x="947" y="303"/>
                  </a:moveTo>
                  <a:cubicBezTo>
                    <a:pt x="947" y="303"/>
                    <a:pt x="947" y="303"/>
                    <a:pt x="947" y="303"/>
                  </a:cubicBezTo>
                  <a:cubicBezTo>
                    <a:pt x="932" y="301"/>
                    <a:pt x="922" y="310"/>
                    <a:pt x="924" y="324"/>
                  </a:cubicBezTo>
                  <a:cubicBezTo>
                    <a:pt x="924" y="324"/>
                    <a:pt x="924" y="324"/>
                    <a:pt x="924" y="324"/>
                  </a:cubicBezTo>
                  <a:cubicBezTo>
                    <a:pt x="927" y="339"/>
                    <a:pt x="941" y="353"/>
                    <a:pt x="956" y="356"/>
                  </a:cubicBezTo>
                  <a:cubicBezTo>
                    <a:pt x="956" y="356"/>
                    <a:pt x="956" y="356"/>
                    <a:pt x="956" y="356"/>
                  </a:cubicBezTo>
                  <a:cubicBezTo>
                    <a:pt x="972" y="358"/>
                    <a:pt x="981" y="348"/>
                    <a:pt x="979" y="333"/>
                  </a:cubicBezTo>
                  <a:cubicBezTo>
                    <a:pt x="976" y="319"/>
                    <a:pt x="963" y="306"/>
                    <a:pt x="947" y="303"/>
                  </a:cubicBezTo>
                  <a:close/>
                  <a:moveTo>
                    <a:pt x="1003" y="314"/>
                  </a:moveTo>
                  <a:cubicBezTo>
                    <a:pt x="1003" y="314"/>
                    <a:pt x="1003" y="314"/>
                    <a:pt x="1003" y="314"/>
                  </a:cubicBezTo>
                  <a:cubicBezTo>
                    <a:pt x="989" y="311"/>
                    <a:pt x="981" y="319"/>
                    <a:pt x="983" y="334"/>
                  </a:cubicBezTo>
                  <a:cubicBezTo>
                    <a:pt x="983" y="334"/>
                    <a:pt x="983" y="334"/>
                    <a:pt x="983" y="334"/>
                  </a:cubicBezTo>
                  <a:cubicBezTo>
                    <a:pt x="986" y="349"/>
                    <a:pt x="1000" y="362"/>
                    <a:pt x="1013" y="366"/>
                  </a:cubicBezTo>
                  <a:cubicBezTo>
                    <a:pt x="1013" y="366"/>
                    <a:pt x="1013" y="366"/>
                    <a:pt x="1013" y="366"/>
                  </a:cubicBezTo>
                  <a:cubicBezTo>
                    <a:pt x="1028" y="368"/>
                    <a:pt x="1035" y="359"/>
                    <a:pt x="1033" y="344"/>
                  </a:cubicBezTo>
                  <a:cubicBezTo>
                    <a:pt x="1030" y="330"/>
                    <a:pt x="1017" y="317"/>
                    <a:pt x="1003" y="314"/>
                  </a:cubicBezTo>
                  <a:close/>
                  <a:moveTo>
                    <a:pt x="1054" y="326"/>
                  </a:moveTo>
                  <a:cubicBezTo>
                    <a:pt x="1054" y="326"/>
                    <a:pt x="1054" y="326"/>
                    <a:pt x="1054" y="326"/>
                  </a:cubicBezTo>
                  <a:cubicBezTo>
                    <a:pt x="1042" y="323"/>
                    <a:pt x="1034" y="331"/>
                    <a:pt x="1037" y="345"/>
                  </a:cubicBezTo>
                  <a:cubicBezTo>
                    <a:pt x="1037" y="345"/>
                    <a:pt x="1037" y="345"/>
                    <a:pt x="1037" y="345"/>
                  </a:cubicBezTo>
                  <a:cubicBezTo>
                    <a:pt x="1040" y="360"/>
                    <a:pt x="1052" y="373"/>
                    <a:pt x="1065" y="376"/>
                  </a:cubicBezTo>
                  <a:cubicBezTo>
                    <a:pt x="1065" y="376"/>
                    <a:pt x="1065" y="376"/>
                    <a:pt x="1065" y="376"/>
                  </a:cubicBezTo>
                  <a:cubicBezTo>
                    <a:pt x="1078" y="379"/>
                    <a:pt x="1085" y="370"/>
                    <a:pt x="1082" y="356"/>
                  </a:cubicBezTo>
                  <a:cubicBezTo>
                    <a:pt x="1079" y="342"/>
                    <a:pt x="1067" y="329"/>
                    <a:pt x="1054" y="326"/>
                  </a:cubicBezTo>
                  <a:close/>
                  <a:moveTo>
                    <a:pt x="1100" y="339"/>
                  </a:moveTo>
                  <a:cubicBezTo>
                    <a:pt x="1100" y="339"/>
                    <a:pt x="1100" y="339"/>
                    <a:pt x="1100" y="339"/>
                  </a:cubicBezTo>
                  <a:cubicBezTo>
                    <a:pt x="1088" y="336"/>
                    <a:pt x="1082" y="343"/>
                    <a:pt x="1085" y="357"/>
                  </a:cubicBezTo>
                  <a:cubicBezTo>
                    <a:pt x="1085" y="357"/>
                    <a:pt x="1085" y="357"/>
                    <a:pt x="1085" y="357"/>
                  </a:cubicBezTo>
                  <a:cubicBezTo>
                    <a:pt x="1089" y="371"/>
                    <a:pt x="1100" y="385"/>
                    <a:pt x="1111" y="388"/>
                  </a:cubicBezTo>
                  <a:cubicBezTo>
                    <a:pt x="1111" y="388"/>
                    <a:pt x="1111" y="388"/>
                    <a:pt x="1111" y="388"/>
                  </a:cubicBezTo>
                  <a:cubicBezTo>
                    <a:pt x="1123" y="390"/>
                    <a:pt x="1129" y="382"/>
                    <a:pt x="1125" y="369"/>
                  </a:cubicBezTo>
                  <a:cubicBezTo>
                    <a:pt x="1122" y="355"/>
                    <a:pt x="1111" y="342"/>
                    <a:pt x="1100" y="339"/>
                  </a:cubicBezTo>
                  <a:close/>
                  <a:moveTo>
                    <a:pt x="1140" y="352"/>
                  </a:moveTo>
                  <a:cubicBezTo>
                    <a:pt x="1140" y="352"/>
                    <a:pt x="1140" y="352"/>
                    <a:pt x="1140" y="352"/>
                  </a:cubicBezTo>
                  <a:cubicBezTo>
                    <a:pt x="1130" y="349"/>
                    <a:pt x="1125" y="356"/>
                    <a:pt x="1128" y="369"/>
                  </a:cubicBezTo>
                  <a:cubicBezTo>
                    <a:pt x="1128" y="369"/>
                    <a:pt x="1128" y="369"/>
                    <a:pt x="1128" y="369"/>
                  </a:cubicBezTo>
                  <a:cubicBezTo>
                    <a:pt x="1131" y="383"/>
                    <a:pt x="1142" y="396"/>
                    <a:pt x="1152" y="400"/>
                  </a:cubicBezTo>
                  <a:cubicBezTo>
                    <a:pt x="1152" y="400"/>
                    <a:pt x="1152" y="400"/>
                    <a:pt x="1152" y="400"/>
                  </a:cubicBezTo>
                  <a:cubicBezTo>
                    <a:pt x="1162" y="403"/>
                    <a:pt x="1166" y="394"/>
                    <a:pt x="1163" y="382"/>
                  </a:cubicBezTo>
                  <a:cubicBezTo>
                    <a:pt x="1159" y="369"/>
                    <a:pt x="1150" y="356"/>
                    <a:pt x="1140" y="352"/>
                  </a:cubicBezTo>
                  <a:close/>
                  <a:moveTo>
                    <a:pt x="1174" y="366"/>
                  </a:moveTo>
                  <a:cubicBezTo>
                    <a:pt x="1174" y="366"/>
                    <a:pt x="1174" y="366"/>
                    <a:pt x="1174" y="366"/>
                  </a:cubicBezTo>
                  <a:cubicBezTo>
                    <a:pt x="1166" y="363"/>
                    <a:pt x="1162" y="370"/>
                    <a:pt x="1165" y="383"/>
                  </a:cubicBezTo>
                  <a:cubicBezTo>
                    <a:pt x="1165" y="383"/>
                    <a:pt x="1165" y="383"/>
                    <a:pt x="1165" y="383"/>
                  </a:cubicBezTo>
                  <a:cubicBezTo>
                    <a:pt x="1169" y="396"/>
                    <a:pt x="1179" y="409"/>
                    <a:pt x="1187" y="412"/>
                  </a:cubicBezTo>
                  <a:cubicBezTo>
                    <a:pt x="1187" y="412"/>
                    <a:pt x="1187" y="412"/>
                    <a:pt x="1187" y="412"/>
                  </a:cubicBezTo>
                  <a:cubicBezTo>
                    <a:pt x="1195" y="415"/>
                    <a:pt x="1198" y="408"/>
                    <a:pt x="1195" y="395"/>
                  </a:cubicBezTo>
                  <a:cubicBezTo>
                    <a:pt x="1191" y="383"/>
                    <a:pt x="1182" y="371"/>
                    <a:pt x="1174" y="366"/>
                  </a:cubicBezTo>
                  <a:close/>
                  <a:moveTo>
                    <a:pt x="1203" y="381"/>
                  </a:moveTo>
                  <a:cubicBezTo>
                    <a:pt x="1203" y="381"/>
                    <a:pt x="1203" y="381"/>
                    <a:pt x="1203" y="381"/>
                  </a:cubicBezTo>
                  <a:cubicBezTo>
                    <a:pt x="1196" y="378"/>
                    <a:pt x="1194" y="383"/>
                    <a:pt x="1197" y="396"/>
                  </a:cubicBezTo>
                  <a:cubicBezTo>
                    <a:pt x="1197" y="396"/>
                    <a:pt x="1197" y="396"/>
                    <a:pt x="1197" y="396"/>
                  </a:cubicBezTo>
                  <a:cubicBezTo>
                    <a:pt x="1201" y="409"/>
                    <a:pt x="1209" y="421"/>
                    <a:pt x="1216" y="425"/>
                  </a:cubicBezTo>
                  <a:cubicBezTo>
                    <a:pt x="1216" y="425"/>
                    <a:pt x="1216" y="425"/>
                    <a:pt x="1216" y="425"/>
                  </a:cubicBezTo>
                  <a:cubicBezTo>
                    <a:pt x="1223" y="428"/>
                    <a:pt x="1225" y="421"/>
                    <a:pt x="1221" y="409"/>
                  </a:cubicBezTo>
                  <a:cubicBezTo>
                    <a:pt x="1217" y="397"/>
                    <a:pt x="1210" y="385"/>
                    <a:pt x="1203" y="381"/>
                  </a:cubicBezTo>
                  <a:close/>
                  <a:moveTo>
                    <a:pt x="1244" y="411"/>
                  </a:moveTo>
                  <a:cubicBezTo>
                    <a:pt x="1244" y="411"/>
                    <a:pt x="1244" y="411"/>
                    <a:pt x="1244" y="411"/>
                  </a:cubicBezTo>
                  <a:cubicBezTo>
                    <a:pt x="1240" y="407"/>
                    <a:pt x="1240" y="413"/>
                    <a:pt x="1243" y="424"/>
                  </a:cubicBezTo>
                  <a:cubicBezTo>
                    <a:pt x="1243" y="424"/>
                    <a:pt x="1243" y="424"/>
                    <a:pt x="1243" y="424"/>
                  </a:cubicBezTo>
                  <a:cubicBezTo>
                    <a:pt x="1247" y="436"/>
                    <a:pt x="1253" y="448"/>
                    <a:pt x="1257" y="451"/>
                  </a:cubicBezTo>
                  <a:cubicBezTo>
                    <a:pt x="1257" y="451"/>
                    <a:pt x="1257" y="451"/>
                    <a:pt x="1257" y="451"/>
                  </a:cubicBezTo>
                  <a:cubicBezTo>
                    <a:pt x="1261" y="454"/>
                    <a:pt x="1261" y="448"/>
                    <a:pt x="1257" y="437"/>
                  </a:cubicBezTo>
                  <a:cubicBezTo>
                    <a:pt x="1254" y="426"/>
                    <a:pt x="1248" y="415"/>
                    <a:pt x="1244" y="411"/>
                  </a:cubicBezTo>
                  <a:close/>
                  <a:moveTo>
                    <a:pt x="1256" y="427"/>
                  </a:moveTo>
                  <a:cubicBezTo>
                    <a:pt x="1256" y="427"/>
                    <a:pt x="1256" y="427"/>
                    <a:pt x="1256" y="427"/>
                  </a:cubicBezTo>
                  <a:cubicBezTo>
                    <a:pt x="1254" y="423"/>
                    <a:pt x="1254" y="428"/>
                    <a:pt x="1258" y="438"/>
                  </a:cubicBezTo>
                  <a:cubicBezTo>
                    <a:pt x="1258" y="438"/>
                    <a:pt x="1258" y="438"/>
                    <a:pt x="1258" y="438"/>
                  </a:cubicBezTo>
                  <a:cubicBezTo>
                    <a:pt x="1262" y="449"/>
                    <a:pt x="1267" y="461"/>
                    <a:pt x="1269" y="464"/>
                  </a:cubicBezTo>
                  <a:cubicBezTo>
                    <a:pt x="1269" y="464"/>
                    <a:pt x="1269" y="464"/>
                    <a:pt x="1269" y="464"/>
                  </a:cubicBezTo>
                  <a:cubicBezTo>
                    <a:pt x="1271" y="468"/>
                    <a:pt x="1270" y="462"/>
                    <a:pt x="1266" y="452"/>
                  </a:cubicBezTo>
                  <a:cubicBezTo>
                    <a:pt x="1263" y="442"/>
                    <a:pt x="1258" y="431"/>
                    <a:pt x="1256" y="427"/>
                  </a:cubicBezTo>
                  <a:close/>
                  <a:moveTo>
                    <a:pt x="79" y="405"/>
                  </a:moveTo>
                  <a:cubicBezTo>
                    <a:pt x="79" y="405"/>
                    <a:pt x="79" y="405"/>
                    <a:pt x="79" y="405"/>
                  </a:cubicBezTo>
                  <a:cubicBezTo>
                    <a:pt x="69" y="409"/>
                    <a:pt x="60" y="421"/>
                    <a:pt x="57" y="435"/>
                  </a:cubicBezTo>
                  <a:cubicBezTo>
                    <a:pt x="57" y="435"/>
                    <a:pt x="57" y="435"/>
                    <a:pt x="57" y="435"/>
                  </a:cubicBezTo>
                  <a:cubicBezTo>
                    <a:pt x="54" y="449"/>
                    <a:pt x="59" y="458"/>
                    <a:pt x="68" y="456"/>
                  </a:cubicBezTo>
                  <a:cubicBezTo>
                    <a:pt x="68" y="456"/>
                    <a:pt x="68" y="456"/>
                    <a:pt x="68" y="456"/>
                  </a:cubicBezTo>
                  <a:cubicBezTo>
                    <a:pt x="78" y="453"/>
                    <a:pt x="88" y="439"/>
                    <a:pt x="91" y="425"/>
                  </a:cubicBezTo>
                  <a:cubicBezTo>
                    <a:pt x="94" y="410"/>
                    <a:pt x="88" y="403"/>
                    <a:pt x="79" y="405"/>
                  </a:cubicBezTo>
                  <a:close/>
                  <a:moveTo>
                    <a:pt x="118" y="393"/>
                  </a:moveTo>
                  <a:cubicBezTo>
                    <a:pt x="118" y="393"/>
                    <a:pt x="118" y="393"/>
                    <a:pt x="118" y="393"/>
                  </a:cubicBezTo>
                  <a:cubicBezTo>
                    <a:pt x="107" y="397"/>
                    <a:pt x="98" y="410"/>
                    <a:pt x="94" y="424"/>
                  </a:cubicBezTo>
                  <a:cubicBezTo>
                    <a:pt x="94" y="424"/>
                    <a:pt x="94" y="424"/>
                    <a:pt x="94" y="424"/>
                  </a:cubicBezTo>
                  <a:cubicBezTo>
                    <a:pt x="91" y="439"/>
                    <a:pt x="97" y="448"/>
                    <a:pt x="109" y="446"/>
                  </a:cubicBezTo>
                  <a:cubicBezTo>
                    <a:pt x="109" y="446"/>
                    <a:pt x="109" y="446"/>
                    <a:pt x="109" y="446"/>
                  </a:cubicBezTo>
                  <a:cubicBezTo>
                    <a:pt x="120" y="443"/>
                    <a:pt x="131" y="429"/>
                    <a:pt x="134" y="414"/>
                  </a:cubicBezTo>
                  <a:cubicBezTo>
                    <a:pt x="136" y="399"/>
                    <a:pt x="129" y="390"/>
                    <a:pt x="118" y="393"/>
                  </a:cubicBezTo>
                  <a:close/>
                  <a:moveTo>
                    <a:pt x="164" y="382"/>
                  </a:moveTo>
                  <a:cubicBezTo>
                    <a:pt x="164" y="382"/>
                    <a:pt x="164" y="382"/>
                    <a:pt x="164" y="382"/>
                  </a:cubicBezTo>
                  <a:cubicBezTo>
                    <a:pt x="151" y="385"/>
                    <a:pt x="140" y="398"/>
                    <a:pt x="137" y="413"/>
                  </a:cubicBezTo>
                  <a:cubicBezTo>
                    <a:pt x="137" y="413"/>
                    <a:pt x="137" y="413"/>
                    <a:pt x="137" y="413"/>
                  </a:cubicBezTo>
                  <a:cubicBezTo>
                    <a:pt x="134" y="428"/>
                    <a:pt x="142" y="439"/>
                    <a:pt x="154" y="436"/>
                  </a:cubicBezTo>
                  <a:cubicBezTo>
                    <a:pt x="154" y="436"/>
                    <a:pt x="154" y="436"/>
                    <a:pt x="154" y="436"/>
                  </a:cubicBezTo>
                  <a:cubicBezTo>
                    <a:pt x="167" y="433"/>
                    <a:pt x="179" y="419"/>
                    <a:pt x="182" y="404"/>
                  </a:cubicBezTo>
                  <a:cubicBezTo>
                    <a:pt x="184" y="388"/>
                    <a:pt x="176" y="379"/>
                    <a:pt x="164" y="382"/>
                  </a:cubicBezTo>
                  <a:close/>
                  <a:moveTo>
                    <a:pt x="215" y="371"/>
                  </a:moveTo>
                  <a:cubicBezTo>
                    <a:pt x="215" y="371"/>
                    <a:pt x="215" y="371"/>
                    <a:pt x="215" y="371"/>
                  </a:cubicBezTo>
                  <a:cubicBezTo>
                    <a:pt x="201" y="374"/>
                    <a:pt x="189" y="388"/>
                    <a:pt x="186" y="403"/>
                  </a:cubicBezTo>
                  <a:cubicBezTo>
                    <a:pt x="186" y="403"/>
                    <a:pt x="186" y="403"/>
                    <a:pt x="186" y="403"/>
                  </a:cubicBezTo>
                  <a:cubicBezTo>
                    <a:pt x="184" y="419"/>
                    <a:pt x="192" y="429"/>
                    <a:pt x="206" y="427"/>
                  </a:cubicBezTo>
                  <a:cubicBezTo>
                    <a:pt x="206" y="427"/>
                    <a:pt x="206" y="427"/>
                    <a:pt x="206" y="427"/>
                  </a:cubicBezTo>
                  <a:cubicBezTo>
                    <a:pt x="220" y="424"/>
                    <a:pt x="233" y="410"/>
                    <a:pt x="236" y="394"/>
                  </a:cubicBezTo>
                  <a:cubicBezTo>
                    <a:pt x="238" y="379"/>
                    <a:pt x="229" y="369"/>
                    <a:pt x="215" y="371"/>
                  </a:cubicBezTo>
                  <a:close/>
                  <a:moveTo>
                    <a:pt x="271" y="361"/>
                  </a:moveTo>
                  <a:cubicBezTo>
                    <a:pt x="271" y="361"/>
                    <a:pt x="271" y="361"/>
                    <a:pt x="271" y="361"/>
                  </a:cubicBezTo>
                  <a:cubicBezTo>
                    <a:pt x="256" y="364"/>
                    <a:pt x="243" y="378"/>
                    <a:pt x="240" y="394"/>
                  </a:cubicBezTo>
                  <a:cubicBezTo>
                    <a:pt x="240" y="394"/>
                    <a:pt x="240" y="394"/>
                    <a:pt x="240" y="394"/>
                  </a:cubicBezTo>
                  <a:cubicBezTo>
                    <a:pt x="238" y="409"/>
                    <a:pt x="248" y="420"/>
                    <a:pt x="263" y="418"/>
                  </a:cubicBezTo>
                  <a:cubicBezTo>
                    <a:pt x="263" y="418"/>
                    <a:pt x="263" y="418"/>
                    <a:pt x="263" y="418"/>
                  </a:cubicBezTo>
                  <a:cubicBezTo>
                    <a:pt x="278" y="416"/>
                    <a:pt x="293" y="401"/>
                    <a:pt x="295" y="385"/>
                  </a:cubicBezTo>
                  <a:cubicBezTo>
                    <a:pt x="296" y="369"/>
                    <a:pt x="286" y="359"/>
                    <a:pt x="271" y="361"/>
                  </a:cubicBezTo>
                  <a:close/>
                  <a:moveTo>
                    <a:pt x="467" y="340"/>
                  </a:moveTo>
                  <a:cubicBezTo>
                    <a:pt x="467" y="340"/>
                    <a:pt x="467" y="340"/>
                    <a:pt x="467" y="340"/>
                  </a:cubicBezTo>
                  <a:cubicBezTo>
                    <a:pt x="449" y="341"/>
                    <a:pt x="434" y="354"/>
                    <a:pt x="432" y="371"/>
                  </a:cubicBezTo>
                  <a:cubicBezTo>
                    <a:pt x="432" y="371"/>
                    <a:pt x="432" y="371"/>
                    <a:pt x="432" y="371"/>
                  </a:cubicBezTo>
                  <a:cubicBezTo>
                    <a:pt x="431" y="387"/>
                    <a:pt x="444" y="400"/>
                    <a:pt x="463" y="399"/>
                  </a:cubicBezTo>
                  <a:cubicBezTo>
                    <a:pt x="463" y="399"/>
                    <a:pt x="463" y="399"/>
                    <a:pt x="463" y="399"/>
                  </a:cubicBezTo>
                  <a:cubicBezTo>
                    <a:pt x="482" y="398"/>
                    <a:pt x="497" y="383"/>
                    <a:pt x="499" y="367"/>
                  </a:cubicBezTo>
                  <a:cubicBezTo>
                    <a:pt x="499" y="350"/>
                    <a:pt x="486" y="338"/>
                    <a:pt x="467" y="340"/>
                  </a:cubicBezTo>
                  <a:close/>
                  <a:moveTo>
                    <a:pt x="613" y="335"/>
                  </a:moveTo>
                  <a:cubicBezTo>
                    <a:pt x="613" y="335"/>
                    <a:pt x="613" y="335"/>
                    <a:pt x="613" y="335"/>
                  </a:cubicBezTo>
                  <a:cubicBezTo>
                    <a:pt x="594" y="335"/>
                    <a:pt x="579" y="348"/>
                    <a:pt x="578" y="364"/>
                  </a:cubicBezTo>
                  <a:cubicBezTo>
                    <a:pt x="578" y="364"/>
                    <a:pt x="578" y="364"/>
                    <a:pt x="578" y="364"/>
                  </a:cubicBezTo>
                  <a:cubicBezTo>
                    <a:pt x="578" y="381"/>
                    <a:pt x="593" y="394"/>
                    <a:pt x="613" y="394"/>
                  </a:cubicBezTo>
                  <a:cubicBezTo>
                    <a:pt x="613" y="394"/>
                    <a:pt x="613" y="394"/>
                    <a:pt x="613" y="394"/>
                  </a:cubicBezTo>
                  <a:cubicBezTo>
                    <a:pt x="633" y="394"/>
                    <a:pt x="648" y="381"/>
                    <a:pt x="648" y="364"/>
                  </a:cubicBezTo>
                  <a:cubicBezTo>
                    <a:pt x="647" y="347"/>
                    <a:pt x="632" y="335"/>
                    <a:pt x="613" y="335"/>
                  </a:cubicBezTo>
                  <a:close/>
                  <a:moveTo>
                    <a:pt x="687" y="336"/>
                  </a:moveTo>
                  <a:cubicBezTo>
                    <a:pt x="687" y="336"/>
                    <a:pt x="687" y="336"/>
                    <a:pt x="687" y="336"/>
                  </a:cubicBezTo>
                  <a:cubicBezTo>
                    <a:pt x="668" y="335"/>
                    <a:pt x="653" y="347"/>
                    <a:pt x="653" y="364"/>
                  </a:cubicBezTo>
                  <a:cubicBezTo>
                    <a:pt x="653" y="364"/>
                    <a:pt x="653" y="364"/>
                    <a:pt x="653" y="364"/>
                  </a:cubicBezTo>
                  <a:cubicBezTo>
                    <a:pt x="654" y="381"/>
                    <a:pt x="669" y="394"/>
                    <a:pt x="689" y="395"/>
                  </a:cubicBezTo>
                  <a:cubicBezTo>
                    <a:pt x="689" y="395"/>
                    <a:pt x="689" y="395"/>
                    <a:pt x="689" y="395"/>
                  </a:cubicBezTo>
                  <a:cubicBezTo>
                    <a:pt x="708" y="396"/>
                    <a:pt x="722" y="383"/>
                    <a:pt x="722" y="366"/>
                  </a:cubicBezTo>
                  <a:cubicBezTo>
                    <a:pt x="721" y="349"/>
                    <a:pt x="706" y="337"/>
                    <a:pt x="687" y="336"/>
                  </a:cubicBezTo>
                  <a:close/>
                  <a:moveTo>
                    <a:pt x="957" y="360"/>
                  </a:moveTo>
                  <a:cubicBezTo>
                    <a:pt x="957" y="360"/>
                    <a:pt x="957" y="360"/>
                    <a:pt x="957" y="360"/>
                  </a:cubicBezTo>
                  <a:cubicBezTo>
                    <a:pt x="942" y="358"/>
                    <a:pt x="931" y="368"/>
                    <a:pt x="933" y="384"/>
                  </a:cubicBezTo>
                  <a:cubicBezTo>
                    <a:pt x="933" y="384"/>
                    <a:pt x="933" y="384"/>
                    <a:pt x="933" y="384"/>
                  </a:cubicBezTo>
                  <a:cubicBezTo>
                    <a:pt x="935" y="400"/>
                    <a:pt x="949" y="415"/>
                    <a:pt x="965" y="417"/>
                  </a:cubicBezTo>
                  <a:cubicBezTo>
                    <a:pt x="965" y="417"/>
                    <a:pt x="965" y="417"/>
                    <a:pt x="965" y="417"/>
                  </a:cubicBezTo>
                  <a:cubicBezTo>
                    <a:pt x="981" y="419"/>
                    <a:pt x="990" y="408"/>
                    <a:pt x="988" y="392"/>
                  </a:cubicBezTo>
                  <a:cubicBezTo>
                    <a:pt x="986" y="376"/>
                    <a:pt x="973" y="362"/>
                    <a:pt x="957" y="360"/>
                  </a:cubicBezTo>
                  <a:close/>
                  <a:moveTo>
                    <a:pt x="1014" y="370"/>
                  </a:moveTo>
                  <a:cubicBezTo>
                    <a:pt x="1014" y="370"/>
                    <a:pt x="1014" y="370"/>
                    <a:pt x="1014" y="370"/>
                  </a:cubicBezTo>
                  <a:cubicBezTo>
                    <a:pt x="1000" y="367"/>
                    <a:pt x="991" y="377"/>
                    <a:pt x="993" y="393"/>
                  </a:cubicBezTo>
                  <a:cubicBezTo>
                    <a:pt x="993" y="393"/>
                    <a:pt x="993" y="393"/>
                    <a:pt x="993" y="393"/>
                  </a:cubicBezTo>
                  <a:cubicBezTo>
                    <a:pt x="995" y="409"/>
                    <a:pt x="1009" y="423"/>
                    <a:pt x="1023" y="426"/>
                  </a:cubicBezTo>
                  <a:cubicBezTo>
                    <a:pt x="1023" y="426"/>
                    <a:pt x="1023" y="426"/>
                    <a:pt x="1023" y="426"/>
                  </a:cubicBezTo>
                  <a:cubicBezTo>
                    <a:pt x="1037" y="427"/>
                    <a:pt x="1046" y="417"/>
                    <a:pt x="1043" y="402"/>
                  </a:cubicBezTo>
                  <a:cubicBezTo>
                    <a:pt x="1041" y="386"/>
                    <a:pt x="1028" y="372"/>
                    <a:pt x="1014" y="370"/>
                  </a:cubicBezTo>
                  <a:close/>
                  <a:moveTo>
                    <a:pt x="1153" y="403"/>
                  </a:moveTo>
                  <a:cubicBezTo>
                    <a:pt x="1153" y="403"/>
                    <a:pt x="1153" y="403"/>
                    <a:pt x="1153" y="403"/>
                  </a:cubicBezTo>
                  <a:cubicBezTo>
                    <a:pt x="1143" y="400"/>
                    <a:pt x="1137" y="409"/>
                    <a:pt x="1140" y="423"/>
                  </a:cubicBezTo>
                  <a:cubicBezTo>
                    <a:pt x="1140" y="423"/>
                    <a:pt x="1140" y="423"/>
                    <a:pt x="1140" y="423"/>
                  </a:cubicBezTo>
                  <a:cubicBezTo>
                    <a:pt x="1143" y="438"/>
                    <a:pt x="1153" y="452"/>
                    <a:pt x="1163" y="454"/>
                  </a:cubicBezTo>
                  <a:cubicBezTo>
                    <a:pt x="1163" y="454"/>
                    <a:pt x="1163" y="454"/>
                    <a:pt x="1163" y="454"/>
                  </a:cubicBezTo>
                  <a:cubicBezTo>
                    <a:pt x="1173" y="457"/>
                    <a:pt x="1178" y="447"/>
                    <a:pt x="1175" y="434"/>
                  </a:cubicBezTo>
                  <a:cubicBezTo>
                    <a:pt x="1172" y="419"/>
                    <a:pt x="1163" y="406"/>
                    <a:pt x="1153" y="403"/>
                  </a:cubicBezTo>
                  <a:close/>
                  <a:moveTo>
                    <a:pt x="1188" y="416"/>
                  </a:moveTo>
                  <a:cubicBezTo>
                    <a:pt x="1188" y="416"/>
                    <a:pt x="1188" y="416"/>
                    <a:pt x="1188" y="416"/>
                  </a:cubicBezTo>
                  <a:cubicBezTo>
                    <a:pt x="1179" y="413"/>
                    <a:pt x="1175" y="421"/>
                    <a:pt x="1178" y="434"/>
                  </a:cubicBezTo>
                  <a:cubicBezTo>
                    <a:pt x="1178" y="434"/>
                    <a:pt x="1178" y="434"/>
                    <a:pt x="1178" y="434"/>
                  </a:cubicBezTo>
                  <a:cubicBezTo>
                    <a:pt x="1181" y="448"/>
                    <a:pt x="1190" y="462"/>
                    <a:pt x="1198" y="464"/>
                  </a:cubicBezTo>
                  <a:cubicBezTo>
                    <a:pt x="1198" y="464"/>
                    <a:pt x="1198" y="464"/>
                    <a:pt x="1198" y="464"/>
                  </a:cubicBezTo>
                  <a:cubicBezTo>
                    <a:pt x="1207" y="467"/>
                    <a:pt x="1210" y="459"/>
                    <a:pt x="1208" y="445"/>
                  </a:cubicBezTo>
                  <a:cubicBezTo>
                    <a:pt x="1204" y="432"/>
                    <a:pt x="1196" y="419"/>
                    <a:pt x="1188" y="416"/>
                  </a:cubicBezTo>
                  <a:close/>
                  <a:moveTo>
                    <a:pt x="1217" y="428"/>
                  </a:moveTo>
                  <a:cubicBezTo>
                    <a:pt x="1217" y="428"/>
                    <a:pt x="1217" y="428"/>
                    <a:pt x="1217" y="428"/>
                  </a:cubicBezTo>
                  <a:cubicBezTo>
                    <a:pt x="1210" y="425"/>
                    <a:pt x="1207" y="432"/>
                    <a:pt x="1210" y="446"/>
                  </a:cubicBezTo>
                  <a:cubicBezTo>
                    <a:pt x="1210" y="446"/>
                    <a:pt x="1210" y="446"/>
                    <a:pt x="1210" y="446"/>
                  </a:cubicBezTo>
                  <a:cubicBezTo>
                    <a:pt x="1213" y="459"/>
                    <a:pt x="1221" y="472"/>
                    <a:pt x="1228" y="475"/>
                  </a:cubicBezTo>
                  <a:cubicBezTo>
                    <a:pt x="1228" y="475"/>
                    <a:pt x="1228" y="475"/>
                    <a:pt x="1228" y="475"/>
                  </a:cubicBezTo>
                  <a:cubicBezTo>
                    <a:pt x="1235" y="478"/>
                    <a:pt x="1237" y="469"/>
                    <a:pt x="1234" y="457"/>
                  </a:cubicBezTo>
                  <a:cubicBezTo>
                    <a:pt x="1231" y="444"/>
                    <a:pt x="1224" y="431"/>
                    <a:pt x="1217" y="428"/>
                  </a:cubicBezTo>
                  <a:close/>
                  <a:moveTo>
                    <a:pt x="1240" y="441"/>
                  </a:moveTo>
                  <a:cubicBezTo>
                    <a:pt x="1240" y="441"/>
                    <a:pt x="1240" y="441"/>
                    <a:pt x="1240" y="441"/>
                  </a:cubicBezTo>
                  <a:cubicBezTo>
                    <a:pt x="1235" y="438"/>
                    <a:pt x="1233" y="445"/>
                    <a:pt x="1236" y="458"/>
                  </a:cubicBezTo>
                  <a:cubicBezTo>
                    <a:pt x="1236" y="458"/>
                    <a:pt x="1236" y="458"/>
                    <a:pt x="1236" y="458"/>
                  </a:cubicBezTo>
                  <a:cubicBezTo>
                    <a:pt x="1239" y="470"/>
                    <a:pt x="1246" y="483"/>
                    <a:pt x="1251" y="486"/>
                  </a:cubicBezTo>
                  <a:cubicBezTo>
                    <a:pt x="1251" y="486"/>
                    <a:pt x="1251" y="486"/>
                    <a:pt x="1251" y="486"/>
                  </a:cubicBezTo>
                  <a:cubicBezTo>
                    <a:pt x="1256" y="489"/>
                    <a:pt x="1258" y="481"/>
                    <a:pt x="1255" y="469"/>
                  </a:cubicBezTo>
                  <a:cubicBezTo>
                    <a:pt x="1252" y="456"/>
                    <a:pt x="1246" y="445"/>
                    <a:pt x="1240" y="441"/>
                  </a:cubicBezTo>
                  <a:close/>
                  <a:moveTo>
                    <a:pt x="1258" y="454"/>
                  </a:moveTo>
                  <a:cubicBezTo>
                    <a:pt x="1258" y="454"/>
                    <a:pt x="1258" y="454"/>
                    <a:pt x="1258" y="454"/>
                  </a:cubicBezTo>
                  <a:cubicBezTo>
                    <a:pt x="1254" y="451"/>
                    <a:pt x="1254" y="457"/>
                    <a:pt x="1256" y="469"/>
                  </a:cubicBezTo>
                  <a:cubicBezTo>
                    <a:pt x="1256" y="469"/>
                    <a:pt x="1256" y="469"/>
                    <a:pt x="1256" y="469"/>
                  </a:cubicBezTo>
                  <a:cubicBezTo>
                    <a:pt x="1260" y="482"/>
                    <a:pt x="1266" y="493"/>
                    <a:pt x="1269" y="497"/>
                  </a:cubicBezTo>
                  <a:cubicBezTo>
                    <a:pt x="1269" y="497"/>
                    <a:pt x="1269" y="497"/>
                    <a:pt x="1269" y="497"/>
                  </a:cubicBezTo>
                  <a:cubicBezTo>
                    <a:pt x="1273" y="499"/>
                    <a:pt x="1273" y="492"/>
                    <a:pt x="1270" y="481"/>
                  </a:cubicBezTo>
                  <a:cubicBezTo>
                    <a:pt x="1267" y="469"/>
                    <a:pt x="1262" y="458"/>
                    <a:pt x="1258" y="454"/>
                  </a:cubicBezTo>
                  <a:close/>
                  <a:moveTo>
                    <a:pt x="1270" y="467"/>
                  </a:moveTo>
                  <a:cubicBezTo>
                    <a:pt x="1270" y="467"/>
                    <a:pt x="1270" y="467"/>
                    <a:pt x="1270" y="467"/>
                  </a:cubicBezTo>
                  <a:cubicBezTo>
                    <a:pt x="1268" y="464"/>
                    <a:pt x="1268" y="470"/>
                    <a:pt x="1271" y="481"/>
                  </a:cubicBezTo>
                  <a:cubicBezTo>
                    <a:pt x="1271" y="481"/>
                    <a:pt x="1271" y="481"/>
                    <a:pt x="1271" y="481"/>
                  </a:cubicBezTo>
                  <a:cubicBezTo>
                    <a:pt x="1275" y="493"/>
                    <a:pt x="1279" y="504"/>
                    <a:pt x="1281" y="507"/>
                  </a:cubicBezTo>
                  <a:cubicBezTo>
                    <a:pt x="1281" y="507"/>
                    <a:pt x="1281" y="507"/>
                    <a:pt x="1281" y="507"/>
                  </a:cubicBezTo>
                  <a:cubicBezTo>
                    <a:pt x="1284" y="510"/>
                    <a:pt x="1282" y="503"/>
                    <a:pt x="1280" y="493"/>
                  </a:cubicBezTo>
                  <a:cubicBezTo>
                    <a:pt x="1276" y="481"/>
                    <a:pt x="1273" y="471"/>
                    <a:pt x="1270" y="467"/>
                  </a:cubicBezTo>
                  <a:close/>
                  <a:moveTo>
                    <a:pt x="68" y="460"/>
                  </a:moveTo>
                  <a:cubicBezTo>
                    <a:pt x="68" y="460"/>
                    <a:pt x="68" y="460"/>
                    <a:pt x="68" y="460"/>
                  </a:cubicBezTo>
                  <a:cubicBezTo>
                    <a:pt x="58" y="462"/>
                    <a:pt x="49" y="476"/>
                    <a:pt x="47" y="490"/>
                  </a:cubicBezTo>
                  <a:cubicBezTo>
                    <a:pt x="47" y="490"/>
                    <a:pt x="47" y="490"/>
                    <a:pt x="47" y="490"/>
                  </a:cubicBezTo>
                  <a:cubicBezTo>
                    <a:pt x="45" y="505"/>
                    <a:pt x="50" y="515"/>
                    <a:pt x="59" y="513"/>
                  </a:cubicBezTo>
                  <a:cubicBezTo>
                    <a:pt x="59" y="513"/>
                    <a:pt x="59" y="513"/>
                    <a:pt x="59" y="513"/>
                  </a:cubicBezTo>
                  <a:cubicBezTo>
                    <a:pt x="69" y="511"/>
                    <a:pt x="79" y="497"/>
                    <a:pt x="81" y="482"/>
                  </a:cubicBezTo>
                  <a:cubicBezTo>
                    <a:pt x="84" y="467"/>
                    <a:pt x="77" y="457"/>
                    <a:pt x="68" y="460"/>
                  </a:cubicBezTo>
                  <a:close/>
                  <a:moveTo>
                    <a:pt x="108" y="450"/>
                  </a:moveTo>
                  <a:cubicBezTo>
                    <a:pt x="108" y="450"/>
                    <a:pt x="108" y="450"/>
                    <a:pt x="108" y="450"/>
                  </a:cubicBezTo>
                  <a:cubicBezTo>
                    <a:pt x="97" y="453"/>
                    <a:pt x="87" y="466"/>
                    <a:pt x="84" y="481"/>
                  </a:cubicBezTo>
                  <a:cubicBezTo>
                    <a:pt x="84" y="481"/>
                    <a:pt x="84" y="481"/>
                    <a:pt x="84" y="481"/>
                  </a:cubicBezTo>
                  <a:cubicBezTo>
                    <a:pt x="82" y="497"/>
                    <a:pt x="89" y="507"/>
                    <a:pt x="100" y="505"/>
                  </a:cubicBezTo>
                  <a:cubicBezTo>
                    <a:pt x="100" y="505"/>
                    <a:pt x="100" y="505"/>
                    <a:pt x="100" y="505"/>
                  </a:cubicBezTo>
                  <a:cubicBezTo>
                    <a:pt x="111" y="503"/>
                    <a:pt x="122" y="489"/>
                    <a:pt x="124" y="473"/>
                  </a:cubicBezTo>
                  <a:cubicBezTo>
                    <a:pt x="126" y="458"/>
                    <a:pt x="119" y="447"/>
                    <a:pt x="108" y="450"/>
                  </a:cubicBezTo>
                  <a:close/>
                  <a:moveTo>
                    <a:pt x="154" y="440"/>
                  </a:moveTo>
                  <a:cubicBezTo>
                    <a:pt x="154" y="440"/>
                    <a:pt x="154" y="440"/>
                    <a:pt x="154" y="440"/>
                  </a:cubicBezTo>
                  <a:cubicBezTo>
                    <a:pt x="141" y="443"/>
                    <a:pt x="130" y="457"/>
                    <a:pt x="128" y="473"/>
                  </a:cubicBezTo>
                  <a:cubicBezTo>
                    <a:pt x="128" y="473"/>
                    <a:pt x="128" y="473"/>
                    <a:pt x="128" y="473"/>
                  </a:cubicBezTo>
                  <a:cubicBezTo>
                    <a:pt x="126" y="488"/>
                    <a:pt x="134" y="500"/>
                    <a:pt x="146" y="498"/>
                  </a:cubicBezTo>
                  <a:cubicBezTo>
                    <a:pt x="146" y="498"/>
                    <a:pt x="146" y="498"/>
                    <a:pt x="146" y="498"/>
                  </a:cubicBezTo>
                  <a:cubicBezTo>
                    <a:pt x="159" y="496"/>
                    <a:pt x="171" y="481"/>
                    <a:pt x="173" y="465"/>
                  </a:cubicBezTo>
                  <a:cubicBezTo>
                    <a:pt x="175" y="448"/>
                    <a:pt x="166" y="438"/>
                    <a:pt x="154" y="440"/>
                  </a:cubicBezTo>
                  <a:close/>
                  <a:moveTo>
                    <a:pt x="205" y="431"/>
                  </a:moveTo>
                  <a:cubicBezTo>
                    <a:pt x="205" y="431"/>
                    <a:pt x="205" y="431"/>
                    <a:pt x="205" y="431"/>
                  </a:cubicBezTo>
                  <a:cubicBezTo>
                    <a:pt x="191" y="434"/>
                    <a:pt x="179" y="448"/>
                    <a:pt x="177" y="464"/>
                  </a:cubicBezTo>
                  <a:cubicBezTo>
                    <a:pt x="177" y="464"/>
                    <a:pt x="177" y="464"/>
                    <a:pt x="177" y="464"/>
                  </a:cubicBezTo>
                  <a:cubicBezTo>
                    <a:pt x="175" y="481"/>
                    <a:pt x="184" y="492"/>
                    <a:pt x="198" y="491"/>
                  </a:cubicBezTo>
                  <a:cubicBezTo>
                    <a:pt x="198" y="491"/>
                    <a:pt x="198" y="491"/>
                    <a:pt x="198" y="491"/>
                  </a:cubicBezTo>
                  <a:cubicBezTo>
                    <a:pt x="212" y="489"/>
                    <a:pt x="226" y="474"/>
                    <a:pt x="227" y="457"/>
                  </a:cubicBezTo>
                  <a:cubicBezTo>
                    <a:pt x="229" y="440"/>
                    <a:pt x="219" y="429"/>
                    <a:pt x="205" y="431"/>
                  </a:cubicBezTo>
                  <a:close/>
                  <a:moveTo>
                    <a:pt x="262" y="423"/>
                  </a:moveTo>
                  <a:cubicBezTo>
                    <a:pt x="262" y="423"/>
                    <a:pt x="262" y="423"/>
                    <a:pt x="262" y="423"/>
                  </a:cubicBezTo>
                  <a:cubicBezTo>
                    <a:pt x="247" y="425"/>
                    <a:pt x="234" y="440"/>
                    <a:pt x="232" y="456"/>
                  </a:cubicBezTo>
                  <a:cubicBezTo>
                    <a:pt x="232" y="456"/>
                    <a:pt x="232" y="456"/>
                    <a:pt x="232" y="456"/>
                  </a:cubicBezTo>
                  <a:cubicBezTo>
                    <a:pt x="230" y="473"/>
                    <a:pt x="240" y="485"/>
                    <a:pt x="256" y="484"/>
                  </a:cubicBezTo>
                  <a:cubicBezTo>
                    <a:pt x="256" y="484"/>
                    <a:pt x="256" y="484"/>
                    <a:pt x="256" y="484"/>
                  </a:cubicBezTo>
                  <a:cubicBezTo>
                    <a:pt x="271" y="482"/>
                    <a:pt x="285" y="467"/>
                    <a:pt x="287" y="450"/>
                  </a:cubicBezTo>
                  <a:cubicBezTo>
                    <a:pt x="289" y="432"/>
                    <a:pt x="278" y="421"/>
                    <a:pt x="262" y="423"/>
                  </a:cubicBezTo>
                  <a:close/>
                  <a:moveTo>
                    <a:pt x="392" y="409"/>
                  </a:moveTo>
                  <a:cubicBezTo>
                    <a:pt x="392" y="409"/>
                    <a:pt x="392" y="409"/>
                    <a:pt x="392" y="409"/>
                  </a:cubicBezTo>
                  <a:cubicBezTo>
                    <a:pt x="374" y="411"/>
                    <a:pt x="359" y="425"/>
                    <a:pt x="357" y="443"/>
                  </a:cubicBezTo>
                  <a:cubicBezTo>
                    <a:pt x="357" y="443"/>
                    <a:pt x="357" y="443"/>
                    <a:pt x="357" y="443"/>
                  </a:cubicBezTo>
                  <a:cubicBezTo>
                    <a:pt x="356" y="460"/>
                    <a:pt x="369" y="473"/>
                    <a:pt x="387" y="472"/>
                  </a:cubicBezTo>
                  <a:cubicBezTo>
                    <a:pt x="387" y="472"/>
                    <a:pt x="387" y="472"/>
                    <a:pt x="387" y="472"/>
                  </a:cubicBezTo>
                  <a:cubicBezTo>
                    <a:pt x="405" y="470"/>
                    <a:pt x="420" y="456"/>
                    <a:pt x="422" y="438"/>
                  </a:cubicBezTo>
                  <a:cubicBezTo>
                    <a:pt x="423" y="420"/>
                    <a:pt x="410" y="408"/>
                    <a:pt x="392" y="409"/>
                  </a:cubicBezTo>
                  <a:close/>
                  <a:moveTo>
                    <a:pt x="463" y="404"/>
                  </a:moveTo>
                  <a:cubicBezTo>
                    <a:pt x="463" y="404"/>
                    <a:pt x="463" y="404"/>
                    <a:pt x="463" y="404"/>
                  </a:cubicBezTo>
                  <a:cubicBezTo>
                    <a:pt x="444" y="405"/>
                    <a:pt x="429" y="420"/>
                    <a:pt x="427" y="437"/>
                  </a:cubicBezTo>
                  <a:cubicBezTo>
                    <a:pt x="427" y="437"/>
                    <a:pt x="427" y="437"/>
                    <a:pt x="427" y="437"/>
                  </a:cubicBezTo>
                  <a:cubicBezTo>
                    <a:pt x="427" y="456"/>
                    <a:pt x="440" y="469"/>
                    <a:pt x="459" y="468"/>
                  </a:cubicBezTo>
                  <a:cubicBezTo>
                    <a:pt x="459" y="468"/>
                    <a:pt x="459" y="468"/>
                    <a:pt x="459" y="468"/>
                  </a:cubicBezTo>
                  <a:cubicBezTo>
                    <a:pt x="478" y="467"/>
                    <a:pt x="494" y="451"/>
                    <a:pt x="495" y="434"/>
                  </a:cubicBezTo>
                  <a:cubicBezTo>
                    <a:pt x="496" y="416"/>
                    <a:pt x="482" y="403"/>
                    <a:pt x="463" y="404"/>
                  </a:cubicBezTo>
                  <a:close/>
                  <a:moveTo>
                    <a:pt x="613" y="399"/>
                  </a:moveTo>
                  <a:cubicBezTo>
                    <a:pt x="613" y="399"/>
                    <a:pt x="613" y="399"/>
                    <a:pt x="613" y="399"/>
                  </a:cubicBezTo>
                  <a:cubicBezTo>
                    <a:pt x="593" y="400"/>
                    <a:pt x="577" y="413"/>
                    <a:pt x="577" y="431"/>
                  </a:cubicBezTo>
                  <a:cubicBezTo>
                    <a:pt x="577" y="431"/>
                    <a:pt x="577" y="431"/>
                    <a:pt x="577" y="431"/>
                  </a:cubicBezTo>
                  <a:cubicBezTo>
                    <a:pt x="577" y="449"/>
                    <a:pt x="592" y="463"/>
                    <a:pt x="613" y="464"/>
                  </a:cubicBezTo>
                  <a:cubicBezTo>
                    <a:pt x="613" y="464"/>
                    <a:pt x="613" y="464"/>
                    <a:pt x="613" y="464"/>
                  </a:cubicBezTo>
                  <a:cubicBezTo>
                    <a:pt x="633" y="463"/>
                    <a:pt x="648" y="449"/>
                    <a:pt x="648" y="431"/>
                  </a:cubicBezTo>
                  <a:cubicBezTo>
                    <a:pt x="648" y="412"/>
                    <a:pt x="633" y="399"/>
                    <a:pt x="613" y="399"/>
                  </a:cubicBezTo>
                  <a:close/>
                  <a:moveTo>
                    <a:pt x="902" y="414"/>
                  </a:moveTo>
                  <a:cubicBezTo>
                    <a:pt x="902" y="414"/>
                    <a:pt x="902" y="414"/>
                    <a:pt x="902" y="414"/>
                  </a:cubicBezTo>
                  <a:cubicBezTo>
                    <a:pt x="886" y="413"/>
                    <a:pt x="873" y="425"/>
                    <a:pt x="874" y="442"/>
                  </a:cubicBezTo>
                  <a:cubicBezTo>
                    <a:pt x="874" y="442"/>
                    <a:pt x="874" y="442"/>
                    <a:pt x="874" y="442"/>
                  </a:cubicBezTo>
                  <a:cubicBezTo>
                    <a:pt x="876" y="460"/>
                    <a:pt x="891" y="475"/>
                    <a:pt x="908" y="477"/>
                  </a:cubicBezTo>
                  <a:cubicBezTo>
                    <a:pt x="908" y="477"/>
                    <a:pt x="908" y="477"/>
                    <a:pt x="908" y="477"/>
                  </a:cubicBezTo>
                  <a:cubicBezTo>
                    <a:pt x="925" y="478"/>
                    <a:pt x="937" y="465"/>
                    <a:pt x="935" y="448"/>
                  </a:cubicBezTo>
                  <a:cubicBezTo>
                    <a:pt x="933" y="431"/>
                    <a:pt x="920" y="416"/>
                    <a:pt x="902" y="414"/>
                  </a:cubicBezTo>
                  <a:close/>
                  <a:moveTo>
                    <a:pt x="965" y="422"/>
                  </a:moveTo>
                  <a:cubicBezTo>
                    <a:pt x="965" y="422"/>
                    <a:pt x="965" y="422"/>
                    <a:pt x="965" y="422"/>
                  </a:cubicBezTo>
                  <a:cubicBezTo>
                    <a:pt x="950" y="420"/>
                    <a:pt x="939" y="431"/>
                    <a:pt x="940" y="449"/>
                  </a:cubicBezTo>
                  <a:cubicBezTo>
                    <a:pt x="940" y="449"/>
                    <a:pt x="940" y="449"/>
                    <a:pt x="940" y="449"/>
                  </a:cubicBezTo>
                  <a:cubicBezTo>
                    <a:pt x="942" y="466"/>
                    <a:pt x="956" y="481"/>
                    <a:pt x="972" y="483"/>
                  </a:cubicBezTo>
                  <a:cubicBezTo>
                    <a:pt x="972" y="483"/>
                    <a:pt x="972" y="483"/>
                    <a:pt x="972" y="483"/>
                  </a:cubicBezTo>
                  <a:cubicBezTo>
                    <a:pt x="988" y="484"/>
                    <a:pt x="999" y="472"/>
                    <a:pt x="997" y="455"/>
                  </a:cubicBezTo>
                  <a:cubicBezTo>
                    <a:pt x="994" y="438"/>
                    <a:pt x="981" y="424"/>
                    <a:pt x="965" y="422"/>
                  </a:cubicBezTo>
                  <a:close/>
                  <a:moveTo>
                    <a:pt x="1023" y="430"/>
                  </a:moveTo>
                  <a:cubicBezTo>
                    <a:pt x="1023" y="430"/>
                    <a:pt x="1023" y="430"/>
                    <a:pt x="1023" y="430"/>
                  </a:cubicBezTo>
                  <a:cubicBezTo>
                    <a:pt x="1009" y="428"/>
                    <a:pt x="999" y="439"/>
                    <a:pt x="1001" y="456"/>
                  </a:cubicBezTo>
                  <a:cubicBezTo>
                    <a:pt x="1001" y="456"/>
                    <a:pt x="1001" y="456"/>
                    <a:pt x="1001" y="456"/>
                  </a:cubicBezTo>
                  <a:cubicBezTo>
                    <a:pt x="1003" y="473"/>
                    <a:pt x="1016" y="488"/>
                    <a:pt x="1031" y="490"/>
                  </a:cubicBezTo>
                  <a:cubicBezTo>
                    <a:pt x="1031" y="490"/>
                    <a:pt x="1031" y="490"/>
                    <a:pt x="1031" y="490"/>
                  </a:cubicBezTo>
                  <a:cubicBezTo>
                    <a:pt x="1045" y="491"/>
                    <a:pt x="1054" y="480"/>
                    <a:pt x="1052" y="463"/>
                  </a:cubicBezTo>
                  <a:cubicBezTo>
                    <a:pt x="1050" y="446"/>
                    <a:pt x="1038" y="432"/>
                    <a:pt x="1023" y="430"/>
                  </a:cubicBezTo>
                  <a:close/>
                  <a:moveTo>
                    <a:pt x="1076" y="439"/>
                  </a:moveTo>
                  <a:cubicBezTo>
                    <a:pt x="1076" y="439"/>
                    <a:pt x="1076" y="439"/>
                    <a:pt x="1076" y="439"/>
                  </a:cubicBezTo>
                  <a:cubicBezTo>
                    <a:pt x="1063" y="437"/>
                    <a:pt x="1054" y="447"/>
                    <a:pt x="1056" y="464"/>
                  </a:cubicBezTo>
                  <a:cubicBezTo>
                    <a:pt x="1056" y="464"/>
                    <a:pt x="1056" y="464"/>
                    <a:pt x="1056" y="464"/>
                  </a:cubicBezTo>
                  <a:cubicBezTo>
                    <a:pt x="1058" y="480"/>
                    <a:pt x="1070" y="495"/>
                    <a:pt x="1083" y="497"/>
                  </a:cubicBezTo>
                  <a:cubicBezTo>
                    <a:pt x="1083" y="497"/>
                    <a:pt x="1083" y="497"/>
                    <a:pt x="1083" y="497"/>
                  </a:cubicBezTo>
                  <a:cubicBezTo>
                    <a:pt x="1096" y="498"/>
                    <a:pt x="1104" y="487"/>
                    <a:pt x="1102" y="471"/>
                  </a:cubicBezTo>
                  <a:cubicBezTo>
                    <a:pt x="1100" y="455"/>
                    <a:pt x="1089" y="441"/>
                    <a:pt x="1076" y="439"/>
                  </a:cubicBezTo>
                  <a:close/>
                  <a:moveTo>
                    <a:pt x="1164" y="458"/>
                  </a:moveTo>
                  <a:cubicBezTo>
                    <a:pt x="1164" y="458"/>
                    <a:pt x="1164" y="458"/>
                    <a:pt x="1164" y="458"/>
                  </a:cubicBezTo>
                  <a:cubicBezTo>
                    <a:pt x="1154" y="456"/>
                    <a:pt x="1148" y="465"/>
                    <a:pt x="1150" y="481"/>
                  </a:cubicBezTo>
                  <a:cubicBezTo>
                    <a:pt x="1150" y="481"/>
                    <a:pt x="1150" y="481"/>
                    <a:pt x="1150" y="481"/>
                  </a:cubicBezTo>
                  <a:cubicBezTo>
                    <a:pt x="1152" y="496"/>
                    <a:pt x="1162" y="510"/>
                    <a:pt x="1172" y="512"/>
                  </a:cubicBezTo>
                  <a:cubicBezTo>
                    <a:pt x="1172" y="512"/>
                    <a:pt x="1172" y="512"/>
                    <a:pt x="1172" y="512"/>
                  </a:cubicBezTo>
                  <a:cubicBezTo>
                    <a:pt x="1182" y="514"/>
                    <a:pt x="1187" y="503"/>
                    <a:pt x="1185" y="489"/>
                  </a:cubicBezTo>
                  <a:cubicBezTo>
                    <a:pt x="1182" y="474"/>
                    <a:pt x="1173" y="461"/>
                    <a:pt x="1164" y="458"/>
                  </a:cubicBezTo>
                  <a:close/>
                  <a:moveTo>
                    <a:pt x="1199" y="468"/>
                  </a:moveTo>
                  <a:cubicBezTo>
                    <a:pt x="1199" y="468"/>
                    <a:pt x="1199" y="468"/>
                    <a:pt x="1199" y="468"/>
                  </a:cubicBezTo>
                  <a:cubicBezTo>
                    <a:pt x="1190" y="466"/>
                    <a:pt x="1186" y="475"/>
                    <a:pt x="1188" y="490"/>
                  </a:cubicBezTo>
                  <a:cubicBezTo>
                    <a:pt x="1188" y="490"/>
                    <a:pt x="1188" y="490"/>
                    <a:pt x="1188" y="490"/>
                  </a:cubicBezTo>
                  <a:cubicBezTo>
                    <a:pt x="1190" y="504"/>
                    <a:pt x="1199" y="518"/>
                    <a:pt x="1207" y="520"/>
                  </a:cubicBezTo>
                  <a:cubicBezTo>
                    <a:pt x="1207" y="520"/>
                    <a:pt x="1207" y="520"/>
                    <a:pt x="1207" y="520"/>
                  </a:cubicBezTo>
                  <a:cubicBezTo>
                    <a:pt x="1216" y="522"/>
                    <a:pt x="1220" y="512"/>
                    <a:pt x="1218" y="498"/>
                  </a:cubicBezTo>
                  <a:cubicBezTo>
                    <a:pt x="1215" y="484"/>
                    <a:pt x="1207" y="471"/>
                    <a:pt x="1199" y="468"/>
                  </a:cubicBezTo>
                  <a:close/>
                  <a:moveTo>
                    <a:pt x="1228" y="479"/>
                  </a:moveTo>
                  <a:cubicBezTo>
                    <a:pt x="1228" y="479"/>
                    <a:pt x="1228" y="479"/>
                    <a:pt x="1228" y="479"/>
                  </a:cubicBezTo>
                  <a:cubicBezTo>
                    <a:pt x="1222" y="476"/>
                    <a:pt x="1218" y="485"/>
                    <a:pt x="1220" y="499"/>
                  </a:cubicBezTo>
                  <a:cubicBezTo>
                    <a:pt x="1220" y="499"/>
                    <a:pt x="1220" y="499"/>
                    <a:pt x="1220" y="499"/>
                  </a:cubicBezTo>
                  <a:cubicBezTo>
                    <a:pt x="1223" y="513"/>
                    <a:pt x="1230" y="526"/>
                    <a:pt x="1237" y="528"/>
                  </a:cubicBezTo>
                  <a:cubicBezTo>
                    <a:pt x="1237" y="528"/>
                    <a:pt x="1237" y="528"/>
                    <a:pt x="1237" y="528"/>
                  </a:cubicBezTo>
                  <a:cubicBezTo>
                    <a:pt x="1244" y="530"/>
                    <a:pt x="1247" y="521"/>
                    <a:pt x="1245" y="507"/>
                  </a:cubicBezTo>
                  <a:cubicBezTo>
                    <a:pt x="1242" y="494"/>
                    <a:pt x="1235" y="481"/>
                    <a:pt x="1228" y="479"/>
                  </a:cubicBezTo>
                  <a:close/>
                  <a:moveTo>
                    <a:pt x="1252" y="489"/>
                  </a:moveTo>
                  <a:cubicBezTo>
                    <a:pt x="1252" y="489"/>
                    <a:pt x="1252" y="489"/>
                    <a:pt x="1252" y="489"/>
                  </a:cubicBezTo>
                  <a:cubicBezTo>
                    <a:pt x="1247" y="487"/>
                    <a:pt x="1244" y="494"/>
                    <a:pt x="1246" y="508"/>
                  </a:cubicBezTo>
                  <a:cubicBezTo>
                    <a:pt x="1246" y="508"/>
                    <a:pt x="1246" y="508"/>
                    <a:pt x="1246" y="508"/>
                  </a:cubicBezTo>
                  <a:cubicBezTo>
                    <a:pt x="1249" y="522"/>
                    <a:pt x="1255" y="534"/>
                    <a:pt x="1261" y="536"/>
                  </a:cubicBezTo>
                  <a:cubicBezTo>
                    <a:pt x="1261" y="536"/>
                    <a:pt x="1261" y="536"/>
                    <a:pt x="1261" y="536"/>
                  </a:cubicBezTo>
                  <a:cubicBezTo>
                    <a:pt x="1266" y="538"/>
                    <a:pt x="1268" y="530"/>
                    <a:pt x="1266" y="517"/>
                  </a:cubicBezTo>
                  <a:cubicBezTo>
                    <a:pt x="1263" y="504"/>
                    <a:pt x="1257" y="492"/>
                    <a:pt x="1252" y="489"/>
                  </a:cubicBezTo>
                  <a:close/>
                  <a:moveTo>
                    <a:pt x="1270" y="500"/>
                  </a:moveTo>
                  <a:cubicBezTo>
                    <a:pt x="1270" y="500"/>
                    <a:pt x="1270" y="500"/>
                    <a:pt x="1270" y="500"/>
                  </a:cubicBezTo>
                  <a:cubicBezTo>
                    <a:pt x="1266" y="497"/>
                    <a:pt x="1264" y="505"/>
                    <a:pt x="1267" y="517"/>
                  </a:cubicBezTo>
                  <a:cubicBezTo>
                    <a:pt x="1267" y="517"/>
                    <a:pt x="1267" y="517"/>
                    <a:pt x="1267" y="517"/>
                  </a:cubicBezTo>
                  <a:cubicBezTo>
                    <a:pt x="1269" y="530"/>
                    <a:pt x="1275" y="542"/>
                    <a:pt x="1279" y="544"/>
                  </a:cubicBezTo>
                  <a:cubicBezTo>
                    <a:pt x="1279" y="544"/>
                    <a:pt x="1279" y="544"/>
                    <a:pt x="1279" y="544"/>
                  </a:cubicBezTo>
                  <a:cubicBezTo>
                    <a:pt x="1283" y="546"/>
                    <a:pt x="1283" y="539"/>
                    <a:pt x="1281" y="526"/>
                  </a:cubicBezTo>
                  <a:cubicBezTo>
                    <a:pt x="1278" y="514"/>
                    <a:pt x="1274" y="502"/>
                    <a:pt x="1270" y="500"/>
                  </a:cubicBezTo>
                  <a:close/>
                  <a:moveTo>
                    <a:pt x="1282" y="510"/>
                  </a:moveTo>
                  <a:cubicBezTo>
                    <a:pt x="1282" y="510"/>
                    <a:pt x="1282" y="510"/>
                    <a:pt x="1282" y="510"/>
                  </a:cubicBezTo>
                  <a:cubicBezTo>
                    <a:pt x="1280" y="508"/>
                    <a:pt x="1280" y="515"/>
                    <a:pt x="1282" y="527"/>
                  </a:cubicBezTo>
                  <a:cubicBezTo>
                    <a:pt x="1282" y="527"/>
                    <a:pt x="1282" y="527"/>
                    <a:pt x="1282" y="527"/>
                  </a:cubicBezTo>
                  <a:cubicBezTo>
                    <a:pt x="1285" y="539"/>
                    <a:pt x="1283" y="545"/>
                    <a:pt x="1291" y="553"/>
                  </a:cubicBezTo>
                  <a:cubicBezTo>
                    <a:pt x="1291" y="553"/>
                    <a:pt x="1291" y="553"/>
                    <a:pt x="1291" y="553"/>
                  </a:cubicBezTo>
                  <a:cubicBezTo>
                    <a:pt x="1293" y="555"/>
                    <a:pt x="1293" y="547"/>
                    <a:pt x="1290" y="536"/>
                  </a:cubicBezTo>
                  <a:cubicBezTo>
                    <a:pt x="1288" y="524"/>
                    <a:pt x="1285" y="514"/>
                    <a:pt x="1282" y="510"/>
                  </a:cubicBezTo>
                  <a:close/>
                  <a:moveTo>
                    <a:pt x="59" y="517"/>
                  </a:moveTo>
                  <a:cubicBezTo>
                    <a:pt x="59" y="517"/>
                    <a:pt x="59" y="517"/>
                    <a:pt x="59" y="517"/>
                  </a:cubicBezTo>
                  <a:cubicBezTo>
                    <a:pt x="49" y="519"/>
                    <a:pt x="41" y="533"/>
                    <a:pt x="39" y="548"/>
                  </a:cubicBezTo>
                  <a:cubicBezTo>
                    <a:pt x="39" y="548"/>
                    <a:pt x="39" y="548"/>
                    <a:pt x="39" y="548"/>
                  </a:cubicBezTo>
                  <a:cubicBezTo>
                    <a:pt x="37" y="563"/>
                    <a:pt x="43" y="574"/>
                    <a:pt x="53" y="573"/>
                  </a:cubicBezTo>
                  <a:cubicBezTo>
                    <a:pt x="53" y="573"/>
                    <a:pt x="53" y="573"/>
                    <a:pt x="53" y="573"/>
                  </a:cubicBezTo>
                  <a:cubicBezTo>
                    <a:pt x="63" y="571"/>
                    <a:pt x="72" y="558"/>
                    <a:pt x="74" y="542"/>
                  </a:cubicBezTo>
                  <a:cubicBezTo>
                    <a:pt x="75" y="526"/>
                    <a:pt x="68" y="515"/>
                    <a:pt x="59" y="517"/>
                  </a:cubicBezTo>
                  <a:close/>
                  <a:moveTo>
                    <a:pt x="99" y="510"/>
                  </a:moveTo>
                  <a:cubicBezTo>
                    <a:pt x="99" y="510"/>
                    <a:pt x="99" y="510"/>
                    <a:pt x="99" y="510"/>
                  </a:cubicBezTo>
                  <a:cubicBezTo>
                    <a:pt x="88" y="512"/>
                    <a:pt x="78" y="526"/>
                    <a:pt x="77" y="541"/>
                  </a:cubicBezTo>
                  <a:cubicBezTo>
                    <a:pt x="77" y="541"/>
                    <a:pt x="77" y="541"/>
                    <a:pt x="77" y="541"/>
                  </a:cubicBezTo>
                  <a:cubicBezTo>
                    <a:pt x="75" y="557"/>
                    <a:pt x="82" y="569"/>
                    <a:pt x="93" y="568"/>
                  </a:cubicBezTo>
                  <a:cubicBezTo>
                    <a:pt x="93" y="568"/>
                    <a:pt x="93" y="568"/>
                    <a:pt x="93" y="568"/>
                  </a:cubicBezTo>
                  <a:cubicBezTo>
                    <a:pt x="105" y="566"/>
                    <a:pt x="115" y="552"/>
                    <a:pt x="117" y="535"/>
                  </a:cubicBezTo>
                  <a:cubicBezTo>
                    <a:pt x="118" y="519"/>
                    <a:pt x="111" y="508"/>
                    <a:pt x="99" y="510"/>
                  </a:cubicBezTo>
                  <a:close/>
                  <a:moveTo>
                    <a:pt x="146" y="502"/>
                  </a:moveTo>
                  <a:cubicBezTo>
                    <a:pt x="146" y="502"/>
                    <a:pt x="146" y="502"/>
                    <a:pt x="146" y="502"/>
                  </a:cubicBezTo>
                  <a:cubicBezTo>
                    <a:pt x="133" y="504"/>
                    <a:pt x="122" y="518"/>
                    <a:pt x="120" y="535"/>
                  </a:cubicBezTo>
                  <a:cubicBezTo>
                    <a:pt x="120" y="535"/>
                    <a:pt x="120" y="535"/>
                    <a:pt x="120" y="535"/>
                  </a:cubicBezTo>
                  <a:cubicBezTo>
                    <a:pt x="119" y="552"/>
                    <a:pt x="127" y="564"/>
                    <a:pt x="140" y="563"/>
                  </a:cubicBezTo>
                  <a:cubicBezTo>
                    <a:pt x="140" y="563"/>
                    <a:pt x="140" y="563"/>
                    <a:pt x="140" y="563"/>
                  </a:cubicBezTo>
                  <a:cubicBezTo>
                    <a:pt x="153" y="561"/>
                    <a:pt x="164" y="546"/>
                    <a:pt x="166" y="529"/>
                  </a:cubicBezTo>
                  <a:cubicBezTo>
                    <a:pt x="167" y="512"/>
                    <a:pt x="159" y="501"/>
                    <a:pt x="146" y="502"/>
                  </a:cubicBezTo>
                  <a:close/>
                  <a:moveTo>
                    <a:pt x="198" y="495"/>
                  </a:moveTo>
                  <a:cubicBezTo>
                    <a:pt x="198" y="495"/>
                    <a:pt x="198" y="495"/>
                    <a:pt x="198" y="495"/>
                  </a:cubicBezTo>
                  <a:cubicBezTo>
                    <a:pt x="183" y="497"/>
                    <a:pt x="172" y="512"/>
                    <a:pt x="170" y="529"/>
                  </a:cubicBezTo>
                  <a:cubicBezTo>
                    <a:pt x="170" y="529"/>
                    <a:pt x="170" y="529"/>
                    <a:pt x="170" y="529"/>
                  </a:cubicBezTo>
                  <a:cubicBezTo>
                    <a:pt x="169" y="546"/>
                    <a:pt x="178" y="559"/>
                    <a:pt x="192" y="558"/>
                  </a:cubicBezTo>
                  <a:cubicBezTo>
                    <a:pt x="192" y="558"/>
                    <a:pt x="192" y="558"/>
                    <a:pt x="192" y="558"/>
                  </a:cubicBezTo>
                  <a:cubicBezTo>
                    <a:pt x="207" y="556"/>
                    <a:pt x="219" y="541"/>
                    <a:pt x="221" y="523"/>
                  </a:cubicBezTo>
                  <a:cubicBezTo>
                    <a:pt x="222" y="506"/>
                    <a:pt x="212" y="493"/>
                    <a:pt x="198" y="495"/>
                  </a:cubicBezTo>
                  <a:close/>
                  <a:moveTo>
                    <a:pt x="318" y="483"/>
                  </a:moveTo>
                  <a:cubicBezTo>
                    <a:pt x="318" y="483"/>
                    <a:pt x="318" y="483"/>
                    <a:pt x="318" y="483"/>
                  </a:cubicBezTo>
                  <a:cubicBezTo>
                    <a:pt x="301" y="484"/>
                    <a:pt x="288" y="499"/>
                    <a:pt x="286" y="517"/>
                  </a:cubicBezTo>
                  <a:cubicBezTo>
                    <a:pt x="286" y="517"/>
                    <a:pt x="286" y="517"/>
                    <a:pt x="286" y="517"/>
                  </a:cubicBezTo>
                  <a:cubicBezTo>
                    <a:pt x="285" y="536"/>
                    <a:pt x="296" y="549"/>
                    <a:pt x="314" y="548"/>
                  </a:cubicBezTo>
                  <a:cubicBezTo>
                    <a:pt x="314" y="548"/>
                    <a:pt x="314" y="548"/>
                    <a:pt x="314" y="548"/>
                  </a:cubicBezTo>
                  <a:cubicBezTo>
                    <a:pt x="331" y="547"/>
                    <a:pt x="346" y="532"/>
                    <a:pt x="347" y="513"/>
                  </a:cubicBezTo>
                  <a:cubicBezTo>
                    <a:pt x="348" y="494"/>
                    <a:pt x="336" y="481"/>
                    <a:pt x="318" y="483"/>
                  </a:cubicBezTo>
                  <a:close/>
                  <a:moveTo>
                    <a:pt x="386" y="477"/>
                  </a:moveTo>
                  <a:cubicBezTo>
                    <a:pt x="386" y="477"/>
                    <a:pt x="386" y="477"/>
                    <a:pt x="386" y="477"/>
                  </a:cubicBezTo>
                  <a:cubicBezTo>
                    <a:pt x="368" y="479"/>
                    <a:pt x="354" y="494"/>
                    <a:pt x="352" y="513"/>
                  </a:cubicBezTo>
                  <a:cubicBezTo>
                    <a:pt x="352" y="513"/>
                    <a:pt x="352" y="513"/>
                    <a:pt x="352" y="513"/>
                  </a:cubicBezTo>
                  <a:cubicBezTo>
                    <a:pt x="351" y="531"/>
                    <a:pt x="364" y="545"/>
                    <a:pt x="382" y="545"/>
                  </a:cubicBezTo>
                  <a:cubicBezTo>
                    <a:pt x="382" y="545"/>
                    <a:pt x="382" y="545"/>
                    <a:pt x="382" y="545"/>
                  </a:cubicBezTo>
                  <a:cubicBezTo>
                    <a:pt x="401" y="543"/>
                    <a:pt x="417" y="528"/>
                    <a:pt x="418" y="509"/>
                  </a:cubicBezTo>
                  <a:cubicBezTo>
                    <a:pt x="418" y="490"/>
                    <a:pt x="405" y="476"/>
                    <a:pt x="386" y="477"/>
                  </a:cubicBezTo>
                  <a:close/>
                  <a:moveTo>
                    <a:pt x="459" y="473"/>
                  </a:moveTo>
                  <a:cubicBezTo>
                    <a:pt x="459" y="473"/>
                    <a:pt x="459" y="473"/>
                    <a:pt x="459" y="473"/>
                  </a:cubicBezTo>
                  <a:cubicBezTo>
                    <a:pt x="439" y="474"/>
                    <a:pt x="424" y="489"/>
                    <a:pt x="423" y="508"/>
                  </a:cubicBezTo>
                  <a:cubicBezTo>
                    <a:pt x="423" y="508"/>
                    <a:pt x="423" y="508"/>
                    <a:pt x="423" y="508"/>
                  </a:cubicBezTo>
                  <a:cubicBezTo>
                    <a:pt x="422" y="527"/>
                    <a:pt x="436" y="542"/>
                    <a:pt x="456" y="541"/>
                  </a:cubicBezTo>
                  <a:cubicBezTo>
                    <a:pt x="456" y="541"/>
                    <a:pt x="456" y="541"/>
                    <a:pt x="456" y="541"/>
                  </a:cubicBezTo>
                  <a:cubicBezTo>
                    <a:pt x="475" y="540"/>
                    <a:pt x="491" y="524"/>
                    <a:pt x="492" y="505"/>
                  </a:cubicBezTo>
                  <a:cubicBezTo>
                    <a:pt x="492" y="486"/>
                    <a:pt x="478" y="472"/>
                    <a:pt x="459" y="473"/>
                  </a:cubicBezTo>
                  <a:close/>
                  <a:moveTo>
                    <a:pt x="840" y="476"/>
                  </a:moveTo>
                  <a:cubicBezTo>
                    <a:pt x="840" y="476"/>
                    <a:pt x="840" y="476"/>
                    <a:pt x="840" y="476"/>
                  </a:cubicBezTo>
                  <a:cubicBezTo>
                    <a:pt x="821" y="476"/>
                    <a:pt x="808" y="489"/>
                    <a:pt x="808" y="508"/>
                  </a:cubicBezTo>
                  <a:cubicBezTo>
                    <a:pt x="808" y="508"/>
                    <a:pt x="808" y="508"/>
                    <a:pt x="808" y="508"/>
                  </a:cubicBezTo>
                  <a:cubicBezTo>
                    <a:pt x="810" y="527"/>
                    <a:pt x="825" y="543"/>
                    <a:pt x="844" y="544"/>
                  </a:cubicBezTo>
                  <a:cubicBezTo>
                    <a:pt x="844" y="544"/>
                    <a:pt x="844" y="544"/>
                    <a:pt x="844" y="544"/>
                  </a:cubicBezTo>
                  <a:cubicBezTo>
                    <a:pt x="863" y="544"/>
                    <a:pt x="875" y="531"/>
                    <a:pt x="875" y="512"/>
                  </a:cubicBezTo>
                  <a:cubicBezTo>
                    <a:pt x="873" y="493"/>
                    <a:pt x="858" y="478"/>
                    <a:pt x="840" y="47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173" y="516"/>
                  </a:moveTo>
                  <a:cubicBezTo>
                    <a:pt x="1173" y="516"/>
                    <a:pt x="1173" y="516"/>
                    <a:pt x="1173" y="516"/>
                  </a:cubicBezTo>
                  <a:cubicBezTo>
                    <a:pt x="1163" y="514"/>
                    <a:pt x="1156" y="525"/>
                    <a:pt x="1157" y="541"/>
                  </a:cubicBezTo>
                  <a:cubicBezTo>
                    <a:pt x="1157" y="541"/>
                    <a:pt x="1157" y="541"/>
                    <a:pt x="1157" y="541"/>
                  </a:cubicBezTo>
                  <a:cubicBezTo>
                    <a:pt x="1159" y="557"/>
                    <a:pt x="1169" y="570"/>
                    <a:pt x="1179" y="572"/>
                  </a:cubicBezTo>
                  <a:cubicBezTo>
                    <a:pt x="1179" y="572"/>
                    <a:pt x="1179" y="572"/>
                    <a:pt x="1179" y="572"/>
                  </a:cubicBezTo>
                  <a:cubicBezTo>
                    <a:pt x="1189" y="573"/>
                    <a:pt x="1194" y="562"/>
                    <a:pt x="1193" y="547"/>
                  </a:cubicBezTo>
                  <a:cubicBezTo>
                    <a:pt x="1191" y="532"/>
                    <a:pt x="1183" y="518"/>
                    <a:pt x="1173" y="516"/>
                  </a:cubicBezTo>
                  <a:close/>
                  <a:moveTo>
                    <a:pt x="1208" y="524"/>
                  </a:moveTo>
                  <a:cubicBezTo>
                    <a:pt x="1208" y="524"/>
                    <a:pt x="1208" y="524"/>
                    <a:pt x="1208" y="524"/>
                  </a:cubicBezTo>
                  <a:cubicBezTo>
                    <a:pt x="1200" y="522"/>
                    <a:pt x="1194" y="532"/>
                    <a:pt x="1196" y="547"/>
                  </a:cubicBezTo>
                  <a:cubicBezTo>
                    <a:pt x="1196" y="547"/>
                    <a:pt x="1196" y="547"/>
                    <a:pt x="1196" y="547"/>
                  </a:cubicBezTo>
                  <a:cubicBezTo>
                    <a:pt x="1197" y="563"/>
                    <a:pt x="1206" y="576"/>
                    <a:pt x="1214" y="578"/>
                  </a:cubicBezTo>
                  <a:cubicBezTo>
                    <a:pt x="1214" y="578"/>
                    <a:pt x="1214" y="578"/>
                    <a:pt x="1214" y="578"/>
                  </a:cubicBezTo>
                  <a:cubicBezTo>
                    <a:pt x="1223" y="579"/>
                    <a:pt x="1227" y="569"/>
                    <a:pt x="1226" y="554"/>
                  </a:cubicBezTo>
                  <a:cubicBezTo>
                    <a:pt x="1224" y="539"/>
                    <a:pt x="1217" y="526"/>
                    <a:pt x="1208" y="524"/>
                  </a:cubicBezTo>
                  <a:close/>
                  <a:moveTo>
                    <a:pt x="1279" y="548"/>
                  </a:moveTo>
                  <a:cubicBezTo>
                    <a:pt x="1279" y="548"/>
                    <a:pt x="1279" y="548"/>
                    <a:pt x="1279" y="548"/>
                  </a:cubicBezTo>
                  <a:cubicBezTo>
                    <a:pt x="1275" y="546"/>
                    <a:pt x="1273" y="555"/>
                    <a:pt x="1275" y="568"/>
                  </a:cubicBezTo>
                  <a:cubicBezTo>
                    <a:pt x="1275" y="568"/>
                    <a:pt x="1275" y="568"/>
                    <a:pt x="1275" y="568"/>
                  </a:cubicBezTo>
                  <a:cubicBezTo>
                    <a:pt x="1277" y="581"/>
                    <a:pt x="1281" y="593"/>
                    <a:pt x="1285" y="594"/>
                  </a:cubicBezTo>
                  <a:cubicBezTo>
                    <a:pt x="1285" y="594"/>
                    <a:pt x="1285" y="594"/>
                    <a:pt x="1285" y="594"/>
                  </a:cubicBezTo>
                  <a:cubicBezTo>
                    <a:pt x="1289" y="595"/>
                    <a:pt x="1291" y="587"/>
                    <a:pt x="1289" y="574"/>
                  </a:cubicBezTo>
                  <a:cubicBezTo>
                    <a:pt x="1287" y="561"/>
                    <a:pt x="1283" y="550"/>
                    <a:pt x="1279" y="548"/>
                  </a:cubicBezTo>
                  <a:close/>
                  <a:moveTo>
                    <a:pt x="1291" y="556"/>
                  </a:moveTo>
                  <a:cubicBezTo>
                    <a:pt x="1291" y="556"/>
                    <a:pt x="1296" y="560"/>
                    <a:pt x="1291" y="556"/>
                  </a:cubicBezTo>
                  <a:cubicBezTo>
                    <a:pt x="1287" y="552"/>
                    <a:pt x="1288" y="562"/>
                    <a:pt x="1290" y="575"/>
                  </a:cubicBezTo>
                  <a:cubicBezTo>
                    <a:pt x="1290" y="575"/>
                    <a:pt x="1290" y="575"/>
                    <a:pt x="1290" y="575"/>
                  </a:cubicBezTo>
                  <a:cubicBezTo>
                    <a:pt x="1292" y="587"/>
                    <a:pt x="1288" y="594"/>
                    <a:pt x="1298" y="600"/>
                  </a:cubicBezTo>
                  <a:cubicBezTo>
                    <a:pt x="1298" y="600"/>
                    <a:pt x="1297" y="604"/>
                    <a:pt x="1298" y="600"/>
                  </a:cubicBezTo>
                  <a:cubicBezTo>
                    <a:pt x="1299" y="595"/>
                    <a:pt x="1300" y="593"/>
                    <a:pt x="1299" y="581"/>
                  </a:cubicBezTo>
                  <a:cubicBezTo>
                    <a:pt x="1297" y="569"/>
                    <a:pt x="1299" y="564"/>
                    <a:pt x="1291" y="556"/>
                  </a:cubicBezTo>
                  <a:close/>
                  <a:moveTo>
                    <a:pt x="18" y="582"/>
                  </a:moveTo>
                  <a:cubicBezTo>
                    <a:pt x="18" y="582"/>
                    <a:pt x="18" y="582"/>
                    <a:pt x="18" y="582"/>
                  </a:cubicBezTo>
                  <a:cubicBezTo>
                    <a:pt x="10" y="584"/>
                    <a:pt x="2" y="597"/>
                    <a:pt x="2" y="612"/>
                  </a:cubicBezTo>
                  <a:cubicBezTo>
                    <a:pt x="2" y="612"/>
                    <a:pt x="2" y="612"/>
                    <a:pt x="2" y="612"/>
                  </a:cubicBezTo>
                  <a:cubicBezTo>
                    <a:pt x="0" y="627"/>
                    <a:pt x="6" y="638"/>
                    <a:pt x="14" y="637"/>
                  </a:cubicBezTo>
                  <a:cubicBezTo>
                    <a:pt x="14" y="637"/>
                    <a:pt x="14" y="637"/>
                    <a:pt x="14" y="637"/>
                  </a:cubicBezTo>
                  <a:cubicBezTo>
                    <a:pt x="22" y="636"/>
                    <a:pt x="30" y="623"/>
                    <a:pt x="31" y="608"/>
                  </a:cubicBezTo>
                  <a:cubicBezTo>
                    <a:pt x="32" y="592"/>
                    <a:pt x="26" y="582"/>
                    <a:pt x="18" y="582"/>
                  </a:cubicBezTo>
                  <a:close/>
                  <a:moveTo>
                    <a:pt x="52" y="577"/>
                  </a:moveTo>
                  <a:cubicBezTo>
                    <a:pt x="52" y="577"/>
                    <a:pt x="52" y="577"/>
                    <a:pt x="52" y="577"/>
                  </a:cubicBezTo>
                  <a:cubicBezTo>
                    <a:pt x="42" y="579"/>
                    <a:pt x="34" y="592"/>
                    <a:pt x="34" y="608"/>
                  </a:cubicBezTo>
                  <a:cubicBezTo>
                    <a:pt x="34" y="608"/>
                    <a:pt x="34" y="608"/>
                    <a:pt x="34" y="608"/>
                  </a:cubicBezTo>
                  <a:cubicBezTo>
                    <a:pt x="33" y="623"/>
                    <a:pt x="39" y="635"/>
                    <a:pt x="49" y="635"/>
                  </a:cubicBezTo>
                  <a:cubicBezTo>
                    <a:pt x="49" y="635"/>
                    <a:pt x="49" y="635"/>
                    <a:pt x="49" y="635"/>
                  </a:cubicBezTo>
                  <a:cubicBezTo>
                    <a:pt x="58" y="634"/>
                    <a:pt x="67" y="621"/>
                    <a:pt x="68" y="604"/>
                  </a:cubicBezTo>
                  <a:cubicBezTo>
                    <a:pt x="69" y="588"/>
                    <a:pt x="62" y="576"/>
                    <a:pt x="52" y="577"/>
                  </a:cubicBezTo>
                  <a:close/>
                  <a:moveTo>
                    <a:pt x="93" y="572"/>
                  </a:moveTo>
                  <a:cubicBezTo>
                    <a:pt x="93" y="572"/>
                    <a:pt x="93" y="572"/>
                    <a:pt x="93" y="572"/>
                  </a:cubicBezTo>
                  <a:cubicBezTo>
                    <a:pt x="82" y="574"/>
                    <a:pt x="72" y="587"/>
                    <a:pt x="71" y="604"/>
                  </a:cubicBezTo>
                  <a:cubicBezTo>
                    <a:pt x="71" y="604"/>
                    <a:pt x="71" y="604"/>
                    <a:pt x="71" y="604"/>
                  </a:cubicBezTo>
                  <a:cubicBezTo>
                    <a:pt x="70" y="620"/>
                    <a:pt x="78" y="633"/>
                    <a:pt x="90" y="632"/>
                  </a:cubicBezTo>
                  <a:cubicBezTo>
                    <a:pt x="90" y="632"/>
                    <a:pt x="90" y="632"/>
                    <a:pt x="90" y="632"/>
                  </a:cubicBezTo>
                  <a:cubicBezTo>
                    <a:pt x="101" y="631"/>
                    <a:pt x="111" y="617"/>
                    <a:pt x="112" y="600"/>
                  </a:cubicBezTo>
                  <a:cubicBezTo>
                    <a:pt x="113" y="583"/>
                    <a:pt x="104" y="571"/>
                    <a:pt x="93" y="572"/>
                  </a:cubicBezTo>
                  <a:close/>
                  <a:moveTo>
                    <a:pt x="140" y="567"/>
                  </a:moveTo>
                  <a:cubicBezTo>
                    <a:pt x="140" y="567"/>
                    <a:pt x="140" y="567"/>
                    <a:pt x="140" y="567"/>
                  </a:cubicBezTo>
                  <a:cubicBezTo>
                    <a:pt x="127" y="569"/>
                    <a:pt x="117" y="583"/>
                    <a:pt x="115" y="600"/>
                  </a:cubicBezTo>
                  <a:cubicBezTo>
                    <a:pt x="115" y="600"/>
                    <a:pt x="115" y="600"/>
                    <a:pt x="115" y="600"/>
                  </a:cubicBezTo>
                  <a:cubicBezTo>
                    <a:pt x="115" y="617"/>
                    <a:pt x="123" y="630"/>
                    <a:pt x="136" y="629"/>
                  </a:cubicBezTo>
                  <a:cubicBezTo>
                    <a:pt x="136" y="629"/>
                    <a:pt x="136" y="629"/>
                    <a:pt x="136" y="629"/>
                  </a:cubicBezTo>
                  <a:cubicBezTo>
                    <a:pt x="149" y="628"/>
                    <a:pt x="160" y="614"/>
                    <a:pt x="161" y="596"/>
                  </a:cubicBezTo>
                  <a:cubicBezTo>
                    <a:pt x="162" y="579"/>
                    <a:pt x="152" y="566"/>
                    <a:pt x="140" y="567"/>
                  </a:cubicBezTo>
                  <a:close/>
                  <a:moveTo>
                    <a:pt x="192" y="562"/>
                  </a:moveTo>
                  <a:cubicBezTo>
                    <a:pt x="192" y="562"/>
                    <a:pt x="192" y="562"/>
                    <a:pt x="192" y="562"/>
                  </a:cubicBezTo>
                  <a:cubicBezTo>
                    <a:pt x="177" y="564"/>
                    <a:pt x="166" y="578"/>
                    <a:pt x="165" y="596"/>
                  </a:cubicBezTo>
                  <a:cubicBezTo>
                    <a:pt x="165" y="596"/>
                    <a:pt x="165" y="596"/>
                    <a:pt x="165" y="596"/>
                  </a:cubicBezTo>
                  <a:cubicBezTo>
                    <a:pt x="164" y="614"/>
                    <a:pt x="174" y="627"/>
                    <a:pt x="189" y="627"/>
                  </a:cubicBezTo>
                  <a:cubicBezTo>
                    <a:pt x="189" y="627"/>
                    <a:pt x="189" y="627"/>
                    <a:pt x="189" y="627"/>
                  </a:cubicBezTo>
                  <a:cubicBezTo>
                    <a:pt x="203" y="626"/>
                    <a:pt x="215" y="611"/>
                    <a:pt x="216" y="593"/>
                  </a:cubicBezTo>
                  <a:cubicBezTo>
                    <a:pt x="217" y="574"/>
                    <a:pt x="206" y="561"/>
                    <a:pt x="192" y="562"/>
                  </a:cubicBezTo>
                  <a:close/>
                  <a:moveTo>
                    <a:pt x="250" y="558"/>
                  </a:moveTo>
                  <a:cubicBezTo>
                    <a:pt x="250" y="558"/>
                    <a:pt x="250" y="558"/>
                    <a:pt x="250" y="558"/>
                  </a:cubicBezTo>
                  <a:cubicBezTo>
                    <a:pt x="234" y="559"/>
                    <a:pt x="222" y="574"/>
                    <a:pt x="221" y="592"/>
                  </a:cubicBezTo>
                  <a:cubicBezTo>
                    <a:pt x="221" y="592"/>
                    <a:pt x="221" y="592"/>
                    <a:pt x="221" y="592"/>
                  </a:cubicBezTo>
                  <a:cubicBezTo>
                    <a:pt x="220" y="611"/>
                    <a:pt x="231" y="625"/>
                    <a:pt x="247" y="624"/>
                  </a:cubicBezTo>
                  <a:cubicBezTo>
                    <a:pt x="247" y="624"/>
                    <a:pt x="247" y="624"/>
                    <a:pt x="247" y="624"/>
                  </a:cubicBezTo>
                  <a:cubicBezTo>
                    <a:pt x="263" y="623"/>
                    <a:pt x="276" y="608"/>
                    <a:pt x="277" y="589"/>
                  </a:cubicBezTo>
                  <a:cubicBezTo>
                    <a:pt x="277" y="570"/>
                    <a:pt x="266" y="557"/>
                    <a:pt x="250" y="558"/>
                  </a:cubicBezTo>
                  <a:close/>
                  <a:moveTo>
                    <a:pt x="314" y="554"/>
                  </a:moveTo>
                  <a:cubicBezTo>
                    <a:pt x="314" y="554"/>
                    <a:pt x="314" y="554"/>
                    <a:pt x="314" y="554"/>
                  </a:cubicBezTo>
                  <a:cubicBezTo>
                    <a:pt x="296" y="555"/>
                    <a:pt x="283" y="570"/>
                    <a:pt x="282" y="589"/>
                  </a:cubicBezTo>
                  <a:cubicBezTo>
                    <a:pt x="282" y="589"/>
                    <a:pt x="282" y="589"/>
                    <a:pt x="282" y="589"/>
                  </a:cubicBezTo>
                  <a:cubicBezTo>
                    <a:pt x="281" y="608"/>
                    <a:pt x="294" y="623"/>
                    <a:pt x="311" y="622"/>
                  </a:cubicBezTo>
                  <a:cubicBezTo>
                    <a:pt x="311" y="622"/>
                    <a:pt x="311" y="622"/>
                    <a:pt x="311" y="622"/>
                  </a:cubicBezTo>
                  <a:cubicBezTo>
                    <a:pt x="328" y="621"/>
                    <a:pt x="342" y="605"/>
                    <a:pt x="343" y="586"/>
                  </a:cubicBezTo>
                  <a:cubicBezTo>
                    <a:pt x="344" y="567"/>
                    <a:pt x="331" y="553"/>
                    <a:pt x="314" y="554"/>
                  </a:cubicBezTo>
                  <a:close/>
                  <a:moveTo>
                    <a:pt x="382" y="550"/>
                  </a:moveTo>
                  <a:cubicBezTo>
                    <a:pt x="382" y="550"/>
                    <a:pt x="382" y="550"/>
                    <a:pt x="382" y="550"/>
                  </a:cubicBezTo>
                  <a:cubicBezTo>
                    <a:pt x="363" y="551"/>
                    <a:pt x="349" y="566"/>
                    <a:pt x="348" y="586"/>
                  </a:cubicBezTo>
                  <a:cubicBezTo>
                    <a:pt x="348" y="586"/>
                    <a:pt x="348" y="586"/>
                    <a:pt x="348" y="586"/>
                  </a:cubicBezTo>
                  <a:cubicBezTo>
                    <a:pt x="348" y="606"/>
                    <a:pt x="361" y="620"/>
                    <a:pt x="380" y="620"/>
                  </a:cubicBezTo>
                  <a:cubicBezTo>
                    <a:pt x="380" y="620"/>
                    <a:pt x="380" y="620"/>
                    <a:pt x="380" y="620"/>
                  </a:cubicBezTo>
                  <a:cubicBezTo>
                    <a:pt x="398" y="619"/>
                    <a:pt x="413" y="603"/>
                    <a:pt x="414" y="583"/>
                  </a:cubicBezTo>
                  <a:cubicBezTo>
                    <a:pt x="414" y="563"/>
                    <a:pt x="400" y="549"/>
                    <a:pt x="382" y="550"/>
                  </a:cubicBezTo>
                  <a:close/>
                  <a:moveTo>
                    <a:pt x="913" y="553"/>
                  </a:moveTo>
                  <a:cubicBezTo>
                    <a:pt x="913" y="553"/>
                    <a:pt x="913" y="553"/>
                    <a:pt x="913" y="553"/>
                  </a:cubicBezTo>
                  <a:cubicBezTo>
                    <a:pt x="896" y="552"/>
                    <a:pt x="883" y="566"/>
                    <a:pt x="883" y="586"/>
                  </a:cubicBezTo>
                  <a:cubicBezTo>
                    <a:pt x="883" y="586"/>
                    <a:pt x="883" y="586"/>
                    <a:pt x="883" y="586"/>
                  </a:cubicBezTo>
                  <a:cubicBezTo>
                    <a:pt x="884" y="605"/>
                    <a:pt x="899" y="621"/>
                    <a:pt x="916" y="622"/>
                  </a:cubicBezTo>
                  <a:cubicBezTo>
                    <a:pt x="916" y="622"/>
                    <a:pt x="916" y="622"/>
                    <a:pt x="916" y="622"/>
                  </a:cubicBezTo>
                  <a:cubicBezTo>
                    <a:pt x="934" y="622"/>
                    <a:pt x="946" y="607"/>
                    <a:pt x="946" y="589"/>
                  </a:cubicBezTo>
                  <a:cubicBezTo>
                    <a:pt x="945" y="569"/>
                    <a:pt x="931" y="554"/>
                    <a:pt x="913" y="553"/>
                  </a:cubicBezTo>
                  <a:close/>
                  <a:moveTo>
                    <a:pt x="1137" y="571"/>
                  </a:moveTo>
                  <a:cubicBezTo>
                    <a:pt x="1137" y="571"/>
                    <a:pt x="1137" y="571"/>
                    <a:pt x="1137" y="571"/>
                  </a:cubicBezTo>
                  <a:cubicBezTo>
                    <a:pt x="1126" y="570"/>
                    <a:pt x="1117" y="583"/>
                    <a:pt x="1118" y="599"/>
                  </a:cubicBezTo>
                  <a:cubicBezTo>
                    <a:pt x="1118" y="599"/>
                    <a:pt x="1118" y="599"/>
                    <a:pt x="1118" y="599"/>
                  </a:cubicBezTo>
                  <a:cubicBezTo>
                    <a:pt x="1119" y="617"/>
                    <a:pt x="1129" y="631"/>
                    <a:pt x="1141" y="632"/>
                  </a:cubicBezTo>
                  <a:cubicBezTo>
                    <a:pt x="1141" y="632"/>
                    <a:pt x="1141" y="632"/>
                    <a:pt x="1141" y="632"/>
                  </a:cubicBezTo>
                  <a:cubicBezTo>
                    <a:pt x="1152" y="632"/>
                    <a:pt x="1160" y="620"/>
                    <a:pt x="1159" y="603"/>
                  </a:cubicBezTo>
                  <a:cubicBezTo>
                    <a:pt x="1158" y="586"/>
                    <a:pt x="1149" y="573"/>
                    <a:pt x="1137" y="571"/>
                  </a:cubicBezTo>
                  <a:close/>
                  <a:moveTo>
                    <a:pt x="1179" y="576"/>
                  </a:moveTo>
                  <a:cubicBezTo>
                    <a:pt x="1179" y="576"/>
                    <a:pt x="1179" y="576"/>
                    <a:pt x="1179" y="576"/>
                  </a:cubicBezTo>
                  <a:cubicBezTo>
                    <a:pt x="1169" y="575"/>
                    <a:pt x="1162" y="587"/>
                    <a:pt x="1162" y="603"/>
                  </a:cubicBezTo>
                  <a:cubicBezTo>
                    <a:pt x="1162" y="603"/>
                    <a:pt x="1162" y="603"/>
                    <a:pt x="1162" y="603"/>
                  </a:cubicBezTo>
                  <a:cubicBezTo>
                    <a:pt x="1164" y="620"/>
                    <a:pt x="1173" y="633"/>
                    <a:pt x="1183" y="634"/>
                  </a:cubicBezTo>
                  <a:cubicBezTo>
                    <a:pt x="1183" y="634"/>
                    <a:pt x="1183" y="634"/>
                    <a:pt x="1183" y="634"/>
                  </a:cubicBezTo>
                  <a:cubicBezTo>
                    <a:pt x="1192" y="635"/>
                    <a:pt x="1199" y="623"/>
                    <a:pt x="1198" y="607"/>
                  </a:cubicBezTo>
                  <a:cubicBezTo>
                    <a:pt x="1197" y="591"/>
                    <a:pt x="1189" y="578"/>
                    <a:pt x="1179" y="576"/>
                  </a:cubicBezTo>
                  <a:close/>
                  <a:moveTo>
                    <a:pt x="1214" y="582"/>
                  </a:moveTo>
                  <a:cubicBezTo>
                    <a:pt x="1214" y="582"/>
                    <a:pt x="1214" y="582"/>
                    <a:pt x="1214" y="582"/>
                  </a:cubicBezTo>
                  <a:cubicBezTo>
                    <a:pt x="1206" y="581"/>
                    <a:pt x="1200" y="592"/>
                    <a:pt x="1201" y="607"/>
                  </a:cubicBezTo>
                  <a:cubicBezTo>
                    <a:pt x="1201" y="607"/>
                    <a:pt x="1201" y="607"/>
                    <a:pt x="1201" y="607"/>
                  </a:cubicBezTo>
                  <a:cubicBezTo>
                    <a:pt x="1202" y="623"/>
                    <a:pt x="1209" y="636"/>
                    <a:pt x="1218" y="637"/>
                  </a:cubicBezTo>
                  <a:cubicBezTo>
                    <a:pt x="1218" y="637"/>
                    <a:pt x="1218" y="637"/>
                    <a:pt x="1218" y="637"/>
                  </a:cubicBezTo>
                  <a:cubicBezTo>
                    <a:pt x="1226" y="637"/>
                    <a:pt x="1232" y="626"/>
                    <a:pt x="1231" y="611"/>
                  </a:cubicBezTo>
                  <a:cubicBezTo>
                    <a:pt x="1230" y="596"/>
                    <a:pt x="1223" y="583"/>
                    <a:pt x="1214" y="582"/>
                  </a:cubicBezTo>
                  <a:close/>
                  <a:moveTo>
                    <a:pt x="1244" y="587"/>
                  </a:moveTo>
                  <a:cubicBezTo>
                    <a:pt x="1244" y="587"/>
                    <a:pt x="1244" y="587"/>
                    <a:pt x="1244" y="587"/>
                  </a:cubicBezTo>
                  <a:cubicBezTo>
                    <a:pt x="1237" y="586"/>
                    <a:pt x="1233" y="596"/>
                    <a:pt x="1233" y="611"/>
                  </a:cubicBezTo>
                  <a:cubicBezTo>
                    <a:pt x="1233" y="611"/>
                    <a:pt x="1233" y="611"/>
                    <a:pt x="1233" y="611"/>
                  </a:cubicBezTo>
                  <a:cubicBezTo>
                    <a:pt x="1235" y="626"/>
                    <a:pt x="1240" y="639"/>
                    <a:pt x="1248" y="640"/>
                  </a:cubicBezTo>
                  <a:cubicBezTo>
                    <a:pt x="1248" y="640"/>
                    <a:pt x="1248" y="640"/>
                    <a:pt x="1248" y="640"/>
                  </a:cubicBezTo>
                  <a:cubicBezTo>
                    <a:pt x="1255" y="640"/>
                    <a:pt x="1259" y="630"/>
                    <a:pt x="1258" y="615"/>
                  </a:cubicBezTo>
                  <a:cubicBezTo>
                    <a:pt x="1257" y="601"/>
                    <a:pt x="1251" y="589"/>
                    <a:pt x="1244" y="587"/>
                  </a:cubicBezTo>
                  <a:close/>
                  <a:moveTo>
                    <a:pt x="1268" y="592"/>
                  </a:moveTo>
                  <a:cubicBezTo>
                    <a:pt x="1268" y="592"/>
                    <a:pt x="1268" y="592"/>
                    <a:pt x="1268" y="592"/>
                  </a:cubicBezTo>
                  <a:cubicBezTo>
                    <a:pt x="1262" y="591"/>
                    <a:pt x="1259" y="601"/>
                    <a:pt x="1260" y="615"/>
                  </a:cubicBezTo>
                  <a:cubicBezTo>
                    <a:pt x="1260" y="615"/>
                    <a:pt x="1260" y="615"/>
                    <a:pt x="1260" y="615"/>
                  </a:cubicBezTo>
                  <a:cubicBezTo>
                    <a:pt x="1261" y="630"/>
                    <a:pt x="1266" y="642"/>
                    <a:pt x="1272" y="642"/>
                  </a:cubicBezTo>
                  <a:cubicBezTo>
                    <a:pt x="1272" y="642"/>
                    <a:pt x="1272" y="642"/>
                    <a:pt x="1272" y="642"/>
                  </a:cubicBezTo>
                  <a:cubicBezTo>
                    <a:pt x="1277" y="643"/>
                    <a:pt x="1280" y="633"/>
                    <a:pt x="1279" y="619"/>
                  </a:cubicBezTo>
                  <a:cubicBezTo>
                    <a:pt x="1278" y="606"/>
                    <a:pt x="1274" y="594"/>
                    <a:pt x="1268" y="592"/>
                  </a:cubicBezTo>
                  <a:close/>
                  <a:moveTo>
                    <a:pt x="1286" y="598"/>
                  </a:moveTo>
                  <a:cubicBezTo>
                    <a:pt x="1286" y="598"/>
                    <a:pt x="1286" y="598"/>
                    <a:pt x="1286" y="598"/>
                  </a:cubicBezTo>
                  <a:cubicBezTo>
                    <a:pt x="1282" y="597"/>
                    <a:pt x="1280" y="606"/>
                    <a:pt x="1280" y="619"/>
                  </a:cubicBezTo>
                  <a:cubicBezTo>
                    <a:pt x="1280" y="619"/>
                    <a:pt x="1280" y="619"/>
                    <a:pt x="1280" y="619"/>
                  </a:cubicBezTo>
                  <a:cubicBezTo>
                    <a:pt x="1282" y="633"/>
                    <a:pt x="1278" y="643"/>
                    <a:pt x="1290" y="645"/>
                  </a:cubicBezTo>
                  <a:cubicBezTo>
                    <a:pt x="1290" y="645"/>
                    <a:pt x="1290" y="645"/>
                    <a:pt x="1290" y="645"/>
                  </a:cubicBezTo>
                  <a:cubicBezTo>
                    <a:pt x="1294" y="646"/>
                    <a:pt x="1295" y="636"/>
                    <a:pt x="1294" y="623"/>
                  </a:cubicBezTo>
                  <a:cubicBezTo>
                    <a:pt x="1293" y="610"/>
                    <a:pt x="1290" y="599"/>
                    <a:pt x="1286" y="598"/>
                  </a:cubicBezTo>
                  <a:close/>
                  <a:moveTo>
                    <a:pt x="1298" y="603"/>
                  </a:moveTo>
                  <a:cubicBezTo>
                    <a:pt x="1296" y="607"/>
                    <a:pt x="1294" y="611"/>
                    <a:pt x="1295" y="624"/>
                  </a:cubicBezTo>
                  <a:cubicBezTo>
                    <a:pt x="1295" y="624"/>
                    <a:pt x="1295" y="624"/>
                    <a:pt x="1295" y="624"/>
                  </a:cubicBezTo>
                  <a:cubicBezTo>
                    <a:pt x="1296" y="637"/>
                    <a:pt x="1299" y="652"/>
                    <a:pt x="1302" y="648"/>
                  </a:cubicBezTo>
                  <a:cubicBezTo>
                    <a:pt x="1305" y="645"/>
                    <a:pt x="1305" y="640"/>
                    <a:pt x="1304" y="627"/>
                  </a:cubicBezTo>
                  <a:cubicBezTo>
                    <a:pt x="1303" y="615"/>
                    <a:pt x="1300" y="599"/>
                    <a:pt x="1298" y="603"/>
                  </a:cubicBezTo>
                  <a:close/>
                  <a:moveTo>
                    <a:pt x="49" y="639"/>
                  </a:moveTo>
                  <a:cubicBezTo>
                    <a:pt x="49" y="639"/>
                    <a:pt x="49" y="639"/>
                    <a:pt x="49" y="639"/>
                  </a:cubicBezTo>
                  <a:cubicBezTo>
                    <a:pt x="39" y="640"/>
                    <a:pt x="31" y="653"/>
                    <a:pt x="31" y="669"/>
                  </a:cubicBezTo>
                  <a:cubicBezTo>
                    <a:pt x="31" y="669"/>
                    <a:pt x="31" y="669"/>
                    <a:pt x="31" y="669"/>
                  </a:cubicBezTo>
                  <a:cubicBezTo>
                    <a:pt x="31" y="685"/>
                    <a:pt x="38" y="697"/>
                    <a:pt x="47" y="697"/>
                  </a:cubicBezTo>
                  <a:cubicBezTo>
                    <a:pt x="47" y="697"/>
                    <a:pt x="47" y="697"/>
                    <a:pt x="47" y="697"/>
                  </a:cubicBezTo>
                  <a:cubicBezTo>
                    <a:pt x="57" y="697"/>
                    <a:pt x="65" y="684"/>
                    <a:pt x="66" y="667"/>
                  </a:cubicBezTo>
                  <a:cubicBezTo>
                    <a:pt x="66" y="651"/>
                    <a:pt x="58" y="638"/>
                    <a:pt x="49" y="639"/>
                  </a:cubicBezTo>
                  <a:close/>
                  <a:moveTo>
                    <a:pt x="89" y="636"/>
                  </a:moveTo>
                  <a:cubicBezTo>
                    <a:pt x="89" y="636"/>
                    <a:pt x="89" y="636"/>
                    <a:pt x="89" y="636"/>
                  </a:cubicBezTo>
                  <a:cubicBezTo>
                    <a:pt x="78" y="637"/>
                    <a:pt x="69" y="651"/>
                    <a:pt x="69" y="667"/>
                  </a:cubicBezTo>
                  <a:cubicBezTo>
                    <a:pt x="69" y="667"/>
                    <a:pt x="69" y="667"/>
                    <a:pt x="69" y="667"/>
                  </a:cubicBezTo>
                  <a:cubicBezTo>
                    <a:pt x="69" y="684"/>
                    <a:pt x="76" y="697"/>
                    <a:pt x="88" y="697"/>
                  </a:cubicBezTo>
                  <a:cubicBezTo>
                    <a:pt x="88" y="697"/>
                    <a:pt x="88" y="697"/>
                    <a:pt x="88" y="697"/>
                  </a:cubicBezTo>
                  <a:cubicBezTo>
                    <a:pt x="99" y="697"/>
                    <a:pt x="109" y="683"/>
                    <a:pt x="109" y="666"/>
                  </a:cubicBezTo>
                  <a:cubicBezTo>
                    <a:pt x="109" y="649"/>
                    <a:pt x="101" y="636"/>
                    <a:pt x="89" y="636"/>
                  </a:cubicBezTo>
                  <a:close/>
                  <a:moveTo>
                    <a:pt x="188" y="632"/>
                  </a:moveTo>
                  <a:cubicBezTo>
                    <a:pt x="188" y="632"/>
                    <a:pt x="188" y="632"/>
                    <a:pt x="188" y="632"/>
                  </a:cubicBezTo>
                  <a:cubicBezTo>
                    <a:pt x="174" y="633"/>
                    <a:pt x="163" y="647"/>
                    <a:pt x="163" y="665"/>
                  </a:cubicBezTo>
                  <a:cubicBezTo>
                    <a:pt x="163" y="665"/>
                    <a:pt x="163" y="665"/>
                    <a:pt x="163" y="665"/>
                  </a:cubicBezTo>
                  <a:cubicBezTo>
                    <a:pt x="163" y="683"/>
                    <a:pt x="173" y="697"/>
                    <a:pt x="187" y="697"/>
                  </a:cubicBezTo>
                  <a:cubicBezTo>
                    <a:pt x="187" y="697"/>
                    <a:pt x="187" y="697"/>
                    <a:pt x="187" y="697"/>
                  </a:cubicBezTo>
                  <a:cubicBezTo>
                    <a:pt x="202" y="697"/>
                    <a:pt x="214" y="682"/>
                    <a:pt x="214" y="664"/>
                  </a:cubicBezTo>
                  <a:cubicBezTo>
                    <a:pt x="214" y="645"/>
                    <a:pt x="203" y="631"/>
                    <a:pt x="188" y="632"/>
                  </a:cubicBezTo>
                  <a:close/>
                  <a:moveTo>
                    <a:pt x="247" y="629"/>
                  </a:moveTo>
                  <a:cubicBezTo>
                    <a:pt x="247" y="629"/>
                    <a:pt x="247" y="629"/>
                    <a:pt x="247" y="629"/>
                  </a:cubicBezTo>
                  <a:cubicBezTo>
                    <a:pt x="231" y="630"/>
                    <a:pt x="219" y="645"/>
                    <a:pt x="218" y="664"/>
                  </a:cubicBezTo>
                  <a:cubicBezTo>
                    <a:pt x="218" y="664"/>
                    <a:pt x="218" y="664"/>
                    <a:pt x="218" y="664"/>
                  </a:cubicBezTo>
                  <a:cubicBezTo>
                    <a:pt x="218" y="683"/>
                    <a:pt x="230" y="697"/>
                    <a:pt x="246" y="697"/>
                  </a:cubicBezTo>
                  <a:cubicBezTo>
                    <a:pt x="246" y="697"/>
                    <a:pt x="246" y="697"/>
                    <a:pt x="246" y="697"/>
                  </a:cubicBezTo>
                  <a:cubicBezTo>
                    <a:pt x="262" y="697"/>
                    <a:pt x="275" y="682"/>
                    <a:pt x="275" y="663"/>
                  </a:cubicBezTo>
                  <a:cubicBezTo>
                    <a:pt x="275" y="643"/>
                    <a:pt x="263" y="629"/>
                    <a:pt x="247" y="629"/>
                  </a:cubicBezTo>
                  <a:close/>
                  <a:moveTo>
                    <a:pt x="981" y="629"/>
                  </a:moveTo>
                  <a:cubicBezTo>
                    <a:pt x="981" y="629"/>
                    <a:pt x="981" y="629"/>
                    <a:pt x="981" y="629"/>
                  </a:cubicBezTo>
                  <a:cubicBezTo>
                    <a:pt x="965" y="629"/>
                    <a:pt x="952" y="643"/>
                    <a:pt x="952" y="663"/>
                  </a:cubicBezTo>
                  <a:cubicBezTo>
                    <a:pt x="952" y="663"/>
                    <a:pt x="952" y="663"/>
                    <a:pt x="952" y="663"/>
                  </a:cubicBezTo>
                  <a:cubicBezTo>
                    <a:pt x="953" y="682"/>
                    <a:pt x="966" y="697"/>
                    <a:pt x="982" y="697"/>
                  </a:cubicBezTo>
                  <a:cubicBezTo>
                    <a:pt x="982" y="697"/>
                    <a:pt x="982" y="697"/>
                    <a:pt x="982" y="697"/>
                  </a:cubicBezTo>
                  <a:cubicBezTo>
                    <a:pt x="998" y="697"/>
                    <a:pt x="1010" y="682"/>
                    <a:pt x="1010" y="664"/>
                  </a:cubicBezTo>
                  <a:cubicBezTo>
                    <a:pt x="1009" y="645"/>
                    <a:pt x="997" y="630"/>
                    <a:pt x="981" y="629"/>
                  </a:cubicBezTo>
                  <a:close/>
                  <a:moveTo>
                    <a:pt x="1040" y="631"/>
                  </a:moveTo>
                  <a:cubicBezTo>
                    <a:pt x="1040" y="631"/>
                    <a:pt x="1040" y="631"/>
                    <a:pt x="1040" y="631"/>
                  </a:cubicBezTo>
                  <a:cubicBezTo>
                    <a:pt x="1025" y="631"/>
                    <a:pt x="1014" y="645"/>
                    <a:pt x="1014" y="664"/>
                  </a:cubicBezTo>
                  <a:cubicBezTo>
                    <a:pt x="1014" y="664"/>
                    <a:pt x="1014" y="664"/>
                    <a:pt x="1014" y="664"/>
                  </a:cubicBezTo>
                  <a:cubicBezTo>
                    <a:pt x="1015" y="683"/>
                    <a:pt x="1026" y="697"/>
                    <a:pt x="1041" y="697"/>
                  </a:cubicBezTo>
                  <a:cubicBezTo>
                    <a:pt x="1041" y="697"/>
                    <a:pt x="1041" y="697"/>
                    <a:pt x="1041" y="697"/>
                  </a:cubicBezTo>
                  <a:cubicBezTo>
                    <a:pt x="1056" y="697"/>
                    <a:pt x="1066" y="683"/>
                    <a:pt x="1066" y="665"/>
                  </a:cubicBezTo>
                  <a:cubicBezTo>
                    <a:pt x="1066" y="647"/>
                    <a:pt x="1055" y="632"/>
                    <a:pt x="1040" y="631"/>
                  </a:cubicBezTo>
                  <a:close/>
                  <a:moveTo>
                    <a:pt x="1094" y="634"/>
                  </a:moveTo>
                  <a:cubicBezTo>
                    <a:pt x="1094" y="634"/>
                    <a:pt x="1094" y="634"/>
                    <a:pt x="1094" y="634"/>
                  </a:cubicBezTo>
                  <a:cubicBezTo>
                    <a:pt x="1080" y="633"/>
                    <a:pt x="1070" y="647"/>
                    <a:pt x="1070" y="665"/>
                  </a:cubicBezTo>
                  <a:cubicBezTo>
                    <a:pt x="1070" y="665"/>
                    <a:pt x="1070" y="665"/>
                    <a:pt x="1070" y="665"/>
                  </a:cubicBezTo>
                  <a:cubicBezTo>
                    <a:pt x="1071" y="683"/>
                    <a:pt x="1081" y="697"/>
                    <a:pt x="1095" y="697"/>
                  </a:cubicBezTo>
                  <a:cubicBezTo>
                    <a:pt x="1095" y="697"/>
                    <a:pt x="1095" y="697"/>
                    <a:pt x="1095" y="697"/>
                  </a:cubicBezTo>
                  <a:cubicBezTo>
                    <a:pt x="1108" y="697"/>
                    <a:pt x="1117" y="683"/>
                    <a:pt x="1117" y="666"/>
                  </a:cubicBezTo>
                  <a:cubicBezTo>
                    <a:pt x="1117" y="648"/>
                    <a:pt x="1107" y="634"/>
                    <a:pt x="1094" y="634"/>
                  </a:cubicBezTo>
                  <a:close/>
                  <a:moveTo>
                    <a:pt x="1141" y="636"/>
                  </a:moveTo>
                  <a:cubicBezTo>
                    <a:pt x="1141" y="636"/>
                    <a:pt x="1141" y="636"/>
                    <a:pt x="1141" y="636"/>
                  </a:cubicBezTo>
                  <a:cubicBezTo>
                    <a:pt x="1130" y="636"/>
                    <a:pt x="1121" y="649"/>
                    <a:pt x="1121" y="666"/>
                  </a:cubicBezTo>
                  <a:cubicBezTo>
                    <a:pt x="1121" y="666"/>
                    <a:pt x="1121" y="666"/>
                    <a:pt x="1121" y="666"/>
                  </a:cubicBezTo>
                  <a:cubicBezTo>
                    <a:pt x="1121" y="683"/>
                    <a:pt x="1131" y="697"/>
                    <a:pt x="1142" y="697"/>
                  </a:cubicBezTo>
                  <a:cubicBezTo>
                    <a:pt x="1142" y="697"/>
                    <a:pt x="1142" y="697"/>
                    <a:pt x="1142" y="697"/>
                  </a:cubicBezTo>
                  <a:cubicBezTo>
                    <a:pt x="1154" y="697"/>
                    <a:pt x="1162" y="684"/>
                    <a:pt x="1162" y="667"/>
                  </a:cubicBezTo>
                  <a:cubicBezTo>
                    <a:pt x="1162" y="650"/>
                    <a:pt x="1153" y="637"/>
                    <a:pt x="1141" y="636"/>
                  </a:cubicBezTo>
                  <a:close/>
                  <a:moveTo>
                    <a:pt x="1183" y="639"/>
                  </a:moveTo>
                  <a:cubicBezTo>
                    <a:pt x="1183" y="639"/>
                    <a:pt x="1183" y="639"/>
                    <a:pt x="1183" y="639"/>
                  </a:cubicBezTo>
                  <a:cubicBezTo>
                    <a:pt x="1173" y="638"/>
                    <a:pt x="1165" y="651"/>
                    <a:pt x="1165" y="667"/>
                  </a:cubicBezTo>
                  <a:cubicBezTo>
                    <a:pt x="1165" y="667"/>
                    <a:pt x="1165" y="667"/>
                    <a:pt x="1165" y="667"/>
                  </a:cubicBezTo>
                  <a:cubicBezTo>
                    <a:pt x="1166" y="684"/>
                    <a:pt x="1174" y="697"/>
                    <a:pt x="1184" y="697"/>
                  </a:cubicBezTo>
                  <a:cubicBezTo>
                    <a:pt x="1184" y="697"/>
                    <a:pt x="1184" y="697"/>
                    <a:pt x="1184" y="697"/>
                  </a:cubicBezTo>
                  <a:cubicBezTo>
                    <a:pt x="1194" y="697"/>
                    <a:pt x="1201" y="685"/>
                    <a:pt x="1201" y="668"/>
                  </a:cubicBezTo>
                  <a:cubicBezTo>
                    <a:pt x="1200" y="652"/>
                    <a:pt x="1193" y="639"/>
                    <a:pt x="1183" y="639"/>
                  </a:cubicBezTo>
                  <a:close/>
                  <a:moveTo>
                    <a:pt x="1218" y="641"/>
                  </a:moveTo>
                  <a:cubicBezTo>
                    <a:pt x="1218" y="641"/>
                    <a:pt x="1218" y="641"/>
                    <a:pt x="1218" y="641"/>
                  </a:cubicBezTo>
                  <a:cubicBezTo>
                    <a:pt x="1210" y="641"/>
                    <a:pt x="1204" y="653"/>
                    <a:pt x="1203" y="668"/>
                  </a:cubicBezTo>
                  <a:cubicBezTo>
                    <a:pt x="1203" y="668"/>
                    <a:pt x="1203" y="668"/>
                    <a:pt x="1203" y="668"/>
                  </a:cubicBezTo>
                  <a:cubicBezTo>
                    <a:pt x="1204" y="685"/>
                    <a:pt x="1211" y="697"/>
                    <a:pt x="1219" y="697"/>
                  </a:cubicBezTo>
                  <a:cubicBezTo>
                    <a:pt x="1219" y="697"/>
                    <a:pt x="1219" y="697"/>
                    <a:pt x="1219" y="697"/>
                  </a:cubicBezTo>
                  <a:cubicBezTo>
                    <a:pt x="1228" y="697"/>
                    <a:pt x="1234" y="685"/>
                    <a:pt x="1234" y="670"/>
                  </a:cubicBezTo>
                  <a:cubicBezTo>
                    <a:pt x="1233" y="654"/>
                    <a:pt x="1227" y="642"/>
                    <a:pt x="1218" y="641"/>
                  </a:cubicBezTo>
                  <a:close/>
                  <a:moveTo>
                    <a:pt x="1248" y="644"/>
                  </a:moveTo>
                  <a:cubicBezTo>
                    <a:pt x="1248" y="644"/>
                    <a:pt x="1248" y="644"/>
                    <a:pt x="1248" y="644"/>
                  </a:cubicBezTo>
                  <a:cubicBezTo>
                    <a:pt x="1241" y="643"/>
                    <a:pt x="1235" y="655"/>
                    <a:pt x="1236" y="670"/>
                  </a:cubicBezTo>
                  <a:cubicBezTo>
                    <a:pt x="1236" y="670"/>
                    <a:pt x="1236" y="670"/>
                    <a:pt x="1236" y="670"/>
                  </a:cubicBezTo>
                  <a:cubicBezTo>
                    <a:pt x="1236" y="685"/>
                    <a:pt x="1242" y="697"/>
                    <a:pt x="1249" y="697"/>
                  </a:cubicBezTo>
                  <a:cubicBezTo>
                    <a:pt x="1249" y="697"/>
                    <a:pt x="1249" y="697"/>
                    <a:pt x="1249" y="697"/>
                  </a:cubicBezTo>
                  <a:cubicBezTo>
                    <a:pt x="1256" y="697"/>
                    <a:pt x="1261" y="686"/>
                    <a:pt x="1261" y="671"/>
                  </a:cubicBezTo>
                  <a:cubicBezTo>
                    <a:pt x="1260" y="656"/>
                    <a:pt x="1255" y="644"/>
                    <a:pt x="1248" y="644"/>
                  </a:cubicBezTo>
                  <a:close/>
                  <a:moveTo>
                    <a:pt x="1272" y="646"/>
                  </a:moveTo>
                  <a:cubicBezTo>
                    <a:pt x="1272" y="646"/>
                    <a:pt x="1272" y="646"/>
                    <a:pt x="1272" y="646"/>
                  </a:cubicBezTo>
                  <a:cubicBezTo>
                    <a:pt x="1267" y="646"/>
                    <a:pt x="1262" y="656"/>
                    <a:pt x="1262" y="671"/>
                  </a:cubicBezTo>
                  <a:cubicBezTo>
                    <a:pt x="1262" y="671"/>
                    <a:pt x="1262" y="671"/>
                    <a:pt x="1262" y="671"/>
                  </a:cubicBezTo>
                  <a:cubicBezTo>
                    <a:pt x="1263" y="686"/>
                    <a:pt x="1268" y="697"/>
                    <a:pt x="1273" y="697"/>
                  </a:cubicBezTo>
                  <a:cubicBezTo>
                    <a:pt x="1273" y="697"/>
                    <a:pt x="1273" y="697"/>
                    <a:pt x="1273" y="697"/>
                  </a:cubicBezTo>
                  <a:cubicBezTo>
                    <a:pt x="1279" y="697"/>
                    <a:pt x="1282" y="686"/>
                    <a:pt x="1282" y="672"/>
                  </a:cubicBezTo>
                  <a:cubicBezTo>
                    <a:pt x="1281" y="658"/>
                    <a:pt x="1277" y="647"/>
                    <a:pt x="1272" y="646"/>
                  </a:cubicBezTo>
                  <a:close/>
                  <a:moveTo>
                    <a:pt x="1290" y="649"/>
                  </a:moveTo>
                  <a:cubicBezTo>
                    <a:pt x="1290" y="649"/>
                    <a:pt x="1290" y="649"/>
                    <a:pt x="1290" y="649"/>
                  </a:cubicBezTo>
                  <a:cubicBezTo>
                    <a:pt x="1286" y="648"/>
                    <a:pt x="1283" y="659"/>
                    <a:pt x="1283" y="672"/>
                  </a:cubicBezTo>
                  <a:cubicBezTo>
                    <a:pt x="1283" y="672"/>
                    <a:pt x="1283" y="672"/>
                    <a:pt x="1283" y="672"/>
                  </a:cubicBezTo>
                  <a:cubicBezTo>
                    <a:pt x="1284" y="686"/>
                    <a:pt x="1280" y="697"/>
                    <a:pt x="1291" y="697"/>
                  </a:cubicBezTo>
                  <a:cubicBezTo>
                    <a:pt x="1291" y="697"/>
                    <a:pt x="1291" y="697"/>
                    <a:pt x="1291" y="697"/>
                  </a:cubicBezTo>
                  <a:cubicBezTo>
                    <a:pt x="1295" y="697"/>
                    <a:pt x="1297" y="686"/>
                    <a:pt x="1297" y="673"/>
                  </a:cubicBezTo>
                  <a:cubicBezTo>
                    <a:pt x="1296" y="660"/>
                    <a:pt x="1301" y="651"/>
                    <a:pt x="1290" y="649"/>
                  </a:cubicBezTo>
                  <a:close/>
                  <a:moveTo>
                    <a:pt x="1302" y="651"/>
                  </a:moveTo>
                  <a:cubicBezTo>
                    <a:pt x="1298" y="655"/>
                    <a:pt x="1298" y="660"/>
                    <a:pt x="1298" y="674"/>
                  </a:cubicBezTo>
                  <a:cubicBezTo>
                    <a:pt x="1298" y="674"/>
                    <a:pt x="1298" y="674"/>
                    <a:pt x="1298" y="674"/>
                  </a:cubicBezTo>
                  <a:cubicBezTo>
                    <a:pt x="1298" y="686"/>
                    <a:pt x="1301" y="699"/>
                    <a:pt x="1303" y="697"/>
                  </a:cubicBezTo>
                  <a:cubicBezTo>
                    <a:pt x="1306" y="695"/>
                    <a:pt x="1307" y="687"/>
                    <a:pt x="1307" y="675"/>
                  </a:cubicBezTo>
                  <a:cubicBezTo>
                    <a:pt x="1306" y="662"/>
                    <a:pt x="1306" y="648"/>
                    <a:pt x="1302" y="651"/>
                  </a:cubicBezTo>
                  <a:close/>
                  <a:moveTo>
                    <a:pt x="47" y="701"/>
                  </a:moveTo>
                  <a:cubicBezTo>
                    <a:pt x="47" y="701"/>
                    <a:pt x="47" y="701"/>
                    <a:pt x="47" y="701"/>
                  </a:cubicBezTo>
                  <a:cubicBezTo>
                    <a:pt x="38" y="702"/>
                    <a:pt x="31" y="714"/>
                    <a:pt x="31" y="730"/>
                  </a:cubicBezTo>
                  <a:cubicBezTo>
                    <a:pt x="31" y="730"/>
                    <a:pt x="31" y="730"/>
                    <a:pt x="31" y="730"/>
                  </a:cubicBezTo>
                  <a:cubicBezTo>
                    <a:pt x="32" y="746"/>
                    <a:pt x="40" y="759"/>
                    <a:pt x="49" y="760"/>
                  </a:cubicBezTo>
                  <a:cubicBezTo>
                    <a:pt x="49" y="760"/>
                    <a:pt x="49" y="760"/>
                    <a:pt x="49" y="760"/>
                  </a:cubicBezTo>
                  <a:cubicBezTo>
                    <a:pt x="59" y="760"/>
                    <a:pt x="66" y="748"/>
                    <a:pt x="66" y="731"/>
                  </a:cubicBezTo>
                  <a:cubicBezTo>
                    <a:pt x="65" y="715"/>
                    <a:pt x="58" y="702"/>
                    <a:pt x="47" y="701"/>
                  </a:cubicBezTo>
                  <a:close/>
                  <a:moveTo>
                    <a:pt x="982" y="702"/>
                  </a:moveTo>
                  <a:cubicBezTo>
                    <a:pt x="982" y="702"/>
                    <a:pt x="982" y="702"/>
                    <a:pt x="982" y="702"/>
                  </a:cubicBezTo>
                  <a:cubicBezTo>
                    <a:pt x="966" y="703"/>
                    <a:pt x="953" y="718"/>
                    <a:pt x="952" y="737"/>
                  </a:cubicBezTo>
                  <a:cubicBezTo>
                    <a:pt x="952" y="737"/>
                    <a:pt x="952" y="737"/>
                    <a:pt x="952" y="737"/>
                  </a:cubicBezTo>
                  <a:cubicBezTo>
                    <a:pt x="953" y="756"/>
                    <a:pt x="965" y="771"/>
                    <a:pt x="981" y="770"/>
                  </a:cubicBezTo>
                  <a:cubicBezTo>
                    <a:pt x="981" y="770"/>
                    <a:pt x="981" y="770"/>
                    <a:pt x="981" y="770"/>
                  </a:cubicBezTo>
                  <a:cubicBezTo>
                    <a:pt x="997" y="770"/>
                    <a:pt x="1009" y="754"/>
                    <a:pt x="1010" y="736"/>
                  </a:cubicBezTo>
                  <a:cubicBezTo>
                    <a:pt x="1010" y="717"/>
                    <a:pt x="998" y="702"/>
                    <a:pt x="982" y="702"/>
                  </a:cubicBezTo>
                  <a:close/>
                  <a:moveTo>
                    <a:pt x="1041" y="702"/>
                  </a:moveTo>
                  <a:cubicBezTo>
                    <a:pt x="1041" y="702"/>
                    <a:pt x="1041" y="702"/>
                    <a:pt x="1041" y="702"/>
                  </a:cubicBezTo>
                  <a:cubicBezTo>
                    <a:pt x="1027" y="703"/>
                    <a:pt x="1014" y="717"/>
                    <a:pt x="1014" y="736"/>
                  </a:cubicBezTo>
                  <a:cubicBezTo>
                    <a:pt x="1014" y="736"/>
                    <a:pt x="1014" y="736"/>
                    <a:pt x="1014" y="736"/>
                  </a:cubicBezTo>
                  <a:cubicBezTo>
                    <a:pt x="1014" y="755"/>
                    <a:pt x="1025" y="768"/>
                    <a:pt x="1040" y="768"/>
                  </a:cubicBezTo>
                  <a:cubicBezTo>
                    <a:pt x="1040" y="768"/>
                    <a:pt x="1040" y="768"/>
                    <a:pt x="1040" y="768"/>
                  </a:cubicBezTo>
                  <a:cubicBezTo>
                    <a:pt x="1055" y="767"/>
                    <a:pt x="1066" y="753"/>
                    <a:pt x="1066" y="734"/>
                  </a:cubicBezTo>
                  <a:cubicBezTo>
                    <a:pt x="1066" y="716"/>
                    <a:pt x="1056" y="702"/>
                    <a:pt x="1041" y="702"/>
                  </a:cubicBezTo>
                  <a:close/>
                  <a:moveTo>
                    <a:pt x="1095" y="702"/>
                  </a:moveTo>
                  <a:cubicBezTo>
                    <a:pt x="1095" y="702"/>
                    <a:pt x="1095" y="702"/>
                    <a:pt x="1095" y="702"/>
                  </a:cubicBezTo>
                  <a:cubicBezTo>
                    <a:pt x="1082" y="702"/>
                    <a:pt x="1070" y="716"/>
                    <a:pt x="1070" y="734"/>
                  </a:cubicBezTo>
                  <a:cubicBezTo>
                    <a:pt x="1070" y="734"/>
                    <a:pt x="1070" y="734"/>
                    <a:pt x="1070" y="734"/>
                  </a:cubicBezTo>
                  <a:cubicBezTo>
                    <a:pt x="1070" y="753"/>
                    <a:pt x="1080" y="766"/>
                    <a:pt x="1093" y="765"/>
                  </a:cubicBezTo>
                  <a:cubicBezTo>
                    <a:pt x="1093" y="765"/>
                    <a:pt x="1093" y="765"/>
                    <a:pt x="1093" y="765"/>
                  </a:cubicBezTo>
                  <a:cubicBezTo>
                    <a:pt x="1106" y="765"/>
                    <a:pt x="1116" y="751"/>
                    <a:pt x="1117" y="733"/>
                  </a:cubicBezTo>
                  <a:cubicBezTo>
                    <a:pt x="1117" y="716"/>
                    <a:pt x="1108" y="702"/>
                    <a:pt x="1095" y="702"/>
                  </a:cubicBezTo>
                  <a:close/>
                  <a:moveTo>
                    <a:pt x="1142" y="702"/>
                  </a:moveTo>
                  <a:cubicBezTo>
                    <a:pt x="1142" y="702"/>
                    <a:pt x="1142" y="702"/>
                    <a:pt x="1142" y="702"/>
                  </a:cubicBezTo>
                  <a:cubicBezTo>
                    <a:pt x="1131" y="702"/>
                    <a:pt x="1121" y="715"/>
                    <a:pt x="1121" y="733"/>
                  </a:cubicBezTo>
                  <a:cubicBezTo>
                    <a:pt x="1121" y="733"/>
                    <a:pt x="1121" y="733"/>
                    <a:pt x="1121" y="733"/>
                  </a:cubicBezTo>
                  <a:cubicBezTo>
                    <a:pt x="1120" y="750"/>
                    <a:pt x="1129" y="763"/>
                    <a:pt x="1141" y="763"/>
                  </a:cubicBezTo>
                  <a:cubicBezTo>
                    <a:pt x="1141" y="763"/>
                    <a:pt x="1141" y="763"/>
                    <a:pt x="1141" y="763"/>
                  </a:cubicBezTo>
                  <a:cubicBezTo>
                    <a:pt x="1152" y="762"/>
                    <a:pt x="1161" y="748"/>
                    <a:pt x="1162" y="732"/>
                  </a:cubicBezTo>
                  <a:cubicBezTo>
                    <a:pt x="1162" y="715"/>
                    <a:pt x="1154" y="702"/>
                    <a:pt x="1142" y="702"/>
                  </a:cubicBezTo>
                  <a:close/>
                  <a:moveTo>
                    <a:pt x="1184" y="701"/>
                  </a:moveTo>
                  <a:cubicBezTo>
                    <a:pt x="1184" y="701"/>
                    <a:pt x="1184" y="701"/>
                    <a:pt x="1184" y="701"/>
                  </a:cubicBezTo>
                  <a:cubicBezTo>
                    <a:pt x="1174" y="702"/>
                    <a:pt x="1166" y="715"/>
                    <a:pt x="1165" y="731"/>
                  </a:cubicBezTo>
                  <a:cubicBezTo>
                    <a:pt x="1165" y="731"/>
                    <a:pt x="1165" y="731"/>
                    <a:pt x="1165" y="731"/>
                  </a:cubicBezTo>
                  <a:cubicBezTo>
                    <a:pt x="1165" y="748"/>
                    <a:pt x="1172" y="761"/>
                    <a:pt x="1182" y="760"/>
                  </a:cubicBezTo>
                  <a:cubicBezTo>
                    <a:pt x="1182" y="760"/>
                    <a:pt x="1182" y="760"/>
                    <a:pt x="1182" y="760"/>
                  </a:cubicBezTo>
                  <a:cubicBezTo>
                    <a:pt x="1192" y="759"/>
                    <a:pt x="1200" y="746"/>
                    <a:pt x="1201" y="730"/>
                  </a:cubicBezTo>
                  <a:cubicBezTo>
                    <a:pt x="1201" y="714"/>
                    <a:pt x="1194" y="702"/>
                    <a:pt x="1184" y="701"/>
                  </a:cubicBezTo>
                  <a:close/>
                  <a:moveTo>
                    <a:pt x="1219" y="701"/>
                  </a:moveTo>
                  <a:cubicBezTo>
                    <a:pt x="1219" y="701"/>
                    <a:pt x="1219" y="701"/>
                    <a:pt x="1219" y="701"/>
                  </a:cubicBezTo>
                  <a:cubicBezTo>
                    <a:pt x="1211" y="702"/>
                    <a:pt x="1203" y="714"/>
                    <a:pt x="1203" y="730"/>
                  </a:cubicBezTo>
                  <a:cubicBezTo>
                    <a:pt x="1203" y="730"/>
                    <a:pt x="1203" y="730"/>
                    <a:pt x="1203" y="730"/>
                  </a:cubicBezTo>
                  <a:cubicBezTo>
                    <a:pt x="1203" y="746"/>
                    <a:pt x="1210" y="758"/>
                    <a:pt x="1218" y="757"/>
                  </a:cubicBezTo>
                  <a:cubicBezTo>
                    <a:pt x="1218" y="757"/>
                    <a:pt x="1218" y="757"/>
                    <a:pt x="1218" y="757"/>
                  </a:cubicBezTo>
                  <a:cubicBezTo>
                    <a:pt x="1227" y="756"/>
                    <a:pt x="1233" y="744"/>
                    <a:pt x="1234" y="729"/>
                  </a:cubicBezTo>
                  <a:cubicBezTo>
                    <a:pt x="1234" y="713"/>
                    <a:pt x="1228" y="701"/>
                    <a:pt x="1219" y="701"/>
                  </a:cubicBezTo>
                  <a:close/>
                  <a:moveTo>
                    <a:pt x="1249" y="701"/>
                  </a:moveTo>
                  <a:cubicBezTo>
                    <a:pt x="1249" y="701"/>
                    <a:pt x="1249" y="701"/>
                    <a:pt x="1249" y="701"/>
                  </a:cubicBezTo>
                  <a:cubicBezTo>
                    <a:pt x="1242" y="701"/>
                    <a:pt x="1236" y="713"/>
                    <a:pt x="1236" y="728"/>
                  </a:cubicBezTo>
                  <a:cubicBezTo>
                    <a:pt x="1236" y="728"/>
                    <a:pt x="1236" y="728"/>
                    <a:pt x="1236" y="728"/>
                  </a:cubicBezTo>
                  <a:cubicBezTo>
                    <a:pt x="1236" y="744"/>
                    <a:pt x="1241" y="755"/>
                    <a:pt x="1248" y="754"/>
                  </a:cubicBezTo>
                  <a:cubicBezTo>
                    <a:pt x="1248" y="754"/>
                    <a:pt x="1248" y="754"/>
                    <a:pt x="1248" y="754"/>
                  </a:cubicBezTo>
                  <a:cubicBezTo>
                    <a:pt x="1255" y="753"/>
                    <a:pt x="1260" y="742"/>
                    <a:pt x="1261" y="727"/>
                  </a:cubicBezTo>
                  <a:cubicBezTo>
                    <a:pt x="1261" y="712"/>
                    <a:pt x="1256" y="701"/>
                    <a:pt x="1249" y="701"/>
                  </a:cubicBezTo>
                  <a:close/>
                  <a:moveTo>
                    <a:pt x="1273" y="701"/>
                  </a:moveTo>
                  <a:cubicBezTo>
                    <a:pt x="1273" y="701"/>
                    <a:pt x="1273" y="701"/>
                    <a:pt x="1273" y="701"/>
                  </a:cubicBezTo>
                  <a:cubicBezTo>
                    <a:pt x="1267" y="701"/>
                    <a:pt x="1263" y="712"/>
                    <a:pt x="1262" y="727"/>
                  </a:cubicBezTo>
                  <a:cubicBezTo>
                    <a:pt x="1262" y="727"/>
                    <a:pt x="1262" y="727"/>
                    <a:pt x="1262" y="727"/>
                  </a:cubicBezTo>
                  <a:cubicBezTo>
                    <a:pt x="1262" y="741"/>
                    <a:pt x="1266" y="752"/>
                    <a:pt x="1272" y="751"/>
                  </a:cubicBezTo>
                  <a:cubicBezTo>
                    <a:pt x="1272" y="751"/>
                    <a:pt x="1272" y="751"/>
                    <a:pt x="1272" y="751"/>
                  </a:cubicBezTo>
                  <a:cubicBezTo>
                    <a:pt x="1277" y="750"/>
                    <a:pt x="1281" y="739"/>
                    <a:pt x="1282" y="725"/>
                  </a:cubicBezTo>
                  <a:cubicBezTo>
                    <a:pt x="1282" y="712"/>
                    <a:pt x="1278" y="701"/>
                    <a:pt x="1273" y="701"/>
                  </a:cubicBezTo>
                  <a:close/>
                  <a:moveTo>
                    <a:pt x="1291" y="701"/>
                  </a:moveTo>
                  <a:cubicBezTo>
                    <a:pt x="1291" y="701"/>
                    <a:pt x="1291" y="701"/>
                    <a:pt x="1291" y="701"/>
                  </a:cubicBezTo>
                  <a:cubicBezTo>
                    <a:pt x="1287" y="701"/>
                    <a:pt x="1284" y="711"/>
                    <a:pt x="1283" y="725"/>
                  </a:cubicBezTo>
                  <a:cubicBezTo>
                    <a:pt x="1283" y="725"/>
                    <a:pt x="1283" y="725"/>
                    <a:pt x="1283" y="725"/>
                  </a:cubicBezTo>
                  <a:cubicBezTo>
                    <a:pt x="1283" y="739"/>
                    <a:pt x="1286" y="750"/>
                    <a:pt x="1290" y="749"/>
                  </a:cubicBezTo>
                  <a:cubicBezTo>
                    <a:pt x="1290" y="749"/>
                    <a:pt x="1290" y="749"/>
                    <a:pt x="1290" y="749"/>
                  </a:cubicBezTo>
                  <a:cubicBezTo>
                    <a:pt x="1293" y="748"/>
                    <a:pt x="1296" y="737"/>
                    <a:pt x="1297" y="724"/>
                  </a:cubicBezTo>
                  <a:cubicBezTo>
                    <a:pt x="1297" y="711"/>
                    <a:pt x="1302" y="701"/>
                    <a:pt x="1291" y="701"/>
                  </a:cubicBezTo>
                  <a:close/>
                  <a:moveTo>
                    <a:pt x="1303" y="700"/>
                  </a:moveTo>
                  <a:cubicBezTo>
                    <a:pt x="1299" y="704"/>
                    <a:pt x="1298" y="711"/>
                    <a:pt x="1298" y="724"/>
                  </a:cubicBezTo>
                  <a:cubicBezTo>
                    <a:pt x="1298" y="724"/>
                    <a:pt x="1298" y="724"/>
                    <a:pt x="1298" y="724"/>
                  </a:cubicBezTo>
                  <a:cubicBezTo>
                    <a:pt x="1298" y="737"/>
                    <a:pt x="1298" y="750"/>
                    <a:pt x="1302" y="746"/>
                  </a:cubicBezTo>
                  <a:cubicBezTo>
                    <a:pt x="1306" y="742"/>
                    <a:pt x="1306" y="735"/>
                    <a:pt x="1306" y="722"/>
                  </a:cubicBezTo>
                  <a:cubicBezTo>
                    <a:pt x="1307" y="710"/>
                    <a:pt x="1307" y="697"/>
                    <a:pt x="1303" y="700"/>
                  </a:cubicBezTo>
                  <a:close/>
                  <a:moveTo>
                    <a:pt x="90" y="767"/>
                  </a:moveTo>
                  <a:cubicBezTo>
                    <a:pt x="90" y="767"/>
                    <a:pt x="90" y="767"/>
                    <a:pt x="90" y="767"/>
                  </a:cubicBezTo>
                  <a:cubicBezTo>
                    <a:pt x="79" y="766"/>
                    <a:pt x="71" y="779"/>
                    <a:pt x="72" y="795"/>
                  </a:cubicBezTo>
                  <a:cubicBezTo>
                    <a:pt x="72" y="795"/>
                    <a:pt x="72" y="795"/>
                    <a:pt x="72" y="795"/>
                  </a:cubicBezTo>
                  <a:cubicBezTo>
                    <a:pt x="73" y="811"/>
                    <a:pt x="82" y="825"/>
                    <a:pt x="94" y="826"/>
                  </a:cubicBezTo>
                  <a:cubicBezTo>
                    <a:pt x="94" y="826"/>
                    <a:pt x="94" y="826"/>
                    <a:pt x="94" y="826"/>
                  </a:cubicBezTo>
                  <a:cubicBezTo>
                    <a:pt x="105" y="828"/>
                    <a:pt x="113" y="816"/>
                    <a:pt x="112" y="799"/>
                  </a:cubicBezTo>
                  <a:cubicBezTo>
                    <a:pt x="111" y="782"/>
                    <a:pt x="101" y="768"/>
                    <a:pt x="90" y="767"/>
                  </a:cubicBezTo>
                  <a:close/>
                  <a:moveTo>
                    <a:pt x="189" y="772"/>
                  </a:moveTo>
                  <a:cubicBezTo>
                    <a:pt x="189" y="772"/>
                    <a:pt x="189" y="772"/>
                    <a:pt x="189" y="772"/>
                  </a:cubicBezTo>
                  <a:cubicBezTo>
                    <a:pt x="174" y="772"/>
                    <a:pt x="165" y="785"/>
                    <a:pt x="165" y="803"/>
                  </a:cubicBezTo>
                  <a:cubicBezTo>
                    <a:pt x="165" y="803"/>
                    <a:pt x="165" y="803"/>
                    <a:pt x="165" y="803"/>
                  </a:cubicBezTo>
                  <a:cubicBezTo>
                    <a:pt x="167" y="821"/>
                    <a:pt x="179" y="835"/>
                    <a:pt x="192" y="837"/>
                  </a:cubicBezTo>
                  <a:cubicBezTo>
                    <a:pt x="192" y="837"/>
                    <a:pt x="192" y="837"/>
                    <a:pt x="192" y="837"/>
                  </a:cubicBezTo>
                  <a:cubicBezTo>
                    <a:pt x="207" y="838"/>
                    <a:pt x="217" y="825"/>
                    <a:pt x="217" y="807"/>
                  </a:cubicBezTo>
                  <a:cubicBezTo>
                    <a:pt x="215" y="788"/>
                    <a:pt x="203" y="773"/>
                    <a:pt x="189" y="772"/>
                  </a:cubicBezTo>
                  <a:close/>
                  <a:moveTo>
                    <a:pt x="916" y="778"/>
                  </a:moveTo>
                  <a:cubicBezTo>
                    <a:pt x="916" y="778"/>
                    <a:pt x="916" y="778"/>
                    <a:pt x="916" y="778"/>
                  </a:cubicBezTo>
                  <a:cubicBezTo>
                    <a:pt x="898" y="779"/>
                    <a:pt x="884" y="795"/>
                    <a:pt x="883" y="814"/>
                  </a:cubicBezTo>
                  <a:cubicBezTo>
                    <a:pt x="883" y="814"/>
                    <a:pt x="883" y="814"/>
                    <a:pt x="883" y="814"/>
                  </a:cubicBezTo>
                  <a:cubicBezTo>
                    <a:pt x="883" y="834"/>
                    <a:pt x="896" y="847"/>
                    <a:pt x="913" y="847"/>
                  </a:cubicBezTo>
                  <a:cubicBezTo>
                    <a:pt x="913" y="847"/>
                    <a:pt x="913" y="847"/>
                    <a:pt x="913" y="847"/>
                  </a:cubicBezTo>
                  <a:cubicBezTo>
                    <a:pt x="930" y="845"/>
                    <a:pt x="944" y="830"/>
                    <a:pt x="945" y="811"/>
                  </a:cubicBezTo>
                  <a:cubicBezTo>
                    <a:pt x="946" y="792"/>
                    <a:pt x="933" y="778"/>
                    <a:pt x="916" y="778"/>
                  </a:cubicBezTo>
                  <a:close/>
                  <a:moveTo>
                    <a:pt x="981" y="775"/>
                  </a:moveTo>
                  <a:cubicBezTo>
                    <a:pt x="981" y="775"/>
                    <a:pt x="981" y="775"/>
                    <a:pt x="981" y="775"/>
                  </a:cubicBezTo>
                  <a:cubicBezTo>
                    <a:pt x="964" y="776"/>
                    <a:pt x="951" y="792"/>
                    <a:pt x="950" y="811"/>
                  </a:cubicBezTo>
                  <a:cubicBezTo>
                    <a:pt x="950" y="811"/>
                    <a:pt x="950" y="811"/>
                    <a:pt x="950" y="811"/>
                  </a:cubicBezTo>
                  <a:cubicBezTo>
                    <a:pt x="949" y="830"/>
                    <a:pt x="961" y="843"/>
                    <a:pt x="977" y="842"/>
                  </a:cubicBezTo>
                  <a:cubicBezTo>
                    <a:pt x="977" y="842"/>
                    <a:pt x="977" y="842"/>
                    <a:pt x="977" y="842"/>
                  </a:cubicBezTo>
                  <a:cubicBezTo>
                    <a:pt x="993" y="841"/>
                    <a:pt x="1006" y="826"/>
                    <a:pt x="1007" y="807"/>
                  </a:cubicBezTo>
                  <a:cubicBezTo>
                    <a:pt x="1008" y="789"/>
                    <a:pt x="997" y="775"/>
                    <a:pt x="981" y="775"/>
                  </a:cubicBezTo>
                  <a:close/>
                  <a:moveTo>
                    <a:pt x="1040" y="773"/>
                  </a:moveTo>
                  <a:cubicBezTo>
                    <a:pt x="1025" y="774"/>
                    <a:pt x="1012" y="789"/>
                    <a:pt x="1012" y="807"/>
                  </a:cubicBezTo>
                  <a:cubicBezTo>
                    <a:pt x="1012" y="807"/>
                    <a:pt x="1012" y="807"/>
                    <a:pt x="1012" y="807"/>
                  </a:cubicBezTo>
                  <a:cubicBezTo>
                    <a:pt x="1010" y="825"/>
                    <a:pt x="1022" y="839"/>
                    <a:pt x="1036" y="838"/>
                  </a:cubicBezTo>
                  <a:cubicBezTo>
                    <a:pt x="1036" y="838"/>
                    <a:pt x="1036" y="838"/>
                    <a:pt x="1036" y="838"/>
                  </a:cubicBezTo>
                  <a:cubicBezTo>
                    <a:pt x="1051" y="836"/>
                    <a:pt x="1062" y="821"/>
                    <a:pt x="1064" y="804"/>
                  </a:cubicBezTo>
                  <a:cubicBezTo>
                    <a:pt x="1064" y="786"/>
                    <a:pt x="1054" y="772"/>
                    <a:pt x="1040" y="773"/>
                  </a:cubicBezTo>
                  <a:close/>
                  <a:moveTo>
                    <a:pt x="1093" y="770"/>
                  </a:moveTo>
                  <a:cubicBezTo>
                    <a:pt x="1093" y="770"/>
                    <a:pt x="1093" y="770"/>
                    <a:pt x="1093" y="770"/>
                  </a:cubicBezTo>
                  <a:cubicBezTo>
                    <a:pt x="1080" y="771"/>
                    <a:pt x="1069" y="786"/>
                    <a:pt x="1068" y="803"/>
                  </a:cubicBezTo>
                  <a:cubicBezTo>
                    <a:pt x="1068" y="803"/>
                    <a:pt x="1068" y="803"/>
                    <a:pt x="1068" y="803"/>
                  </a:cubicBezTo>
                  <a:cubicBezTo>
                    <a:pt x="1067" y="821"/>
                    <a:pt x="1077" y="834"/>
                    <a:pt x="1089" y="833"/>
                  </a:cubicBezTo>
                  <a:cubicBezTo>
                    <a:pt x="1089" y="833"/>
                    <a:pt x="1089" y="833"/>
                    <a:pt x="1089" y="833"/>
                  </a:cubicBezTo>
                  <a:cubicBezTo>
                    <a:pt x="1103" y="831"/>
                    <a:pt x="1113" y="816"/>
                    <a:pt x="1114" y="800"/>
                  </a:cubicBezTo>
                  <a:cubicBezTo>
                    <a:pt x="1115" y="782"/>
                    <a:pt x="1106" y="770"/>
                    <a:pt x="1093" y="770"/>
                  </a:cubicBezTo>
                  <a:close/>
                  <a:moveTo>
                    <a:pt x="1141" y="767"/>
                  </a:moveTo>
                  <a:cubicBezTo>
                    <a:pt x="1141" y="767"/>
                    <a:pt x="1141" y="767"/>
                    <a:pt x="1141" y="767"/>
                  </a:cubicBezTo>
                  <a:cubicBezTo>
                    <a:pt x="1129" y="768"/>
                    <a:pt x="1119" y="782"/>
                    <a:pt x="1118" y="799"/>
                  </a:cubicBezTo>
                  <a:cubicBezTo>
                    <a:pt x="1118" y="799"/>
                    <a:pt x="1118" y="799"/>
                    <a:pt x="1118" y="799"/>
                  </a:cubicBezTo>
                  <a:cubicBezTo>
                    <a:pt x="1117" y="817"/>
                    <a:pt x="1125" y="828"/>
                    <a:pt x="1137" y="827"/>
                  </a:cubicBezTo>
                  <a:cubicBezTo>
                    <a:pt x="1137" y="827"/>
                    <a:pt x="1137" y="827"/>
                    <a:pt x="1137" y="827"/>
                  </a:cubicBezTo>
                  <a:cubicBezTo>
                    <a:pt x="1148" y="826"/>
                    <a:pt x="1158" y="812"/>
                    <a:pt x="1159" y="796"/>
                  </a:cubicBezTo>
                  <a:cubicBezTo>
                    <a:pt x="1160" y="779"/>
                    <a:pt x="1152" y="767"/>
                    <a:pt x="1141" y="767"/>
                  </a:cubicBezTo>
                  <a:close/>
                  <a:moveTo>
                    <a:pt x="1182" y="764"/>
                  </a:moveTo>
                  <a:cubicBezTo>
                    <a:pt x="1182" y="764"/>
                    <a:pt x="1182" y="764"/>
                    <a:pt x="1182" y="764"/>
                  </a:cubicBezTo>
                  <a:cubicBezTo>
                    <a:pt x="1172" y="765"/>
                    <a:pt x="1163" y="779"/>
                    <a:pt x="1162" y="795"/>
                  </a:cubicBezTo>
                  <a:cubicBezTo>
                    <a:pt x="1162" y="795"/>
                    <a:pt x="1162" y="795"/>
                    <a:pt x="1162" y="795"/>
                  </a:cubicBezTo>
                  <a:cubicBezTo>
                    <a:pt x="1161" y="812"/>
                    <a:pt x="1168" y="823"/>
                    <a:pt x="1178" y="822"/>
                  </a:cubicBezTo>
                  <a:cubicBezTo>
                    <a:pt x="1178" y="822"/>
                    <a:pt x="1178" y="822"/>
                    <a:pt x="1178" y="822"/>
                  </a:cubicBezTo>
                  <a:cubicBezTo>
                    <a:pt x="1188" y="820"/>
                    <a:pt x="1196" y="807"/>
                    <a:pt x="1198" y="791"/>
                  </a:cubicBezTo>
                  <a:cubicBezTo>
                    <a:pt x="1199" y="775"/>
                    <a:pt x="1192" y="764"/>
                    <a:pt x="1182" y="764"/>
                  </a:cubicBezTo>
                  <a:close/>
                  <a:moveTo>
                    <a:pt x="1218" y="761"/>
                  </a:moveTo>
                  <a:cubicBezTo>
                    <a:pt x="1218" y="761"/>
                    <a:pt x="1218" y="761"/>
                    <a:pt x="1218" y="761"/>
                  </a:cubicBezTo>
                  <a:cubicBezTo>
                    <a:pt x="1209" y="762"/>
                    <a:pt x="1202" y="775"/>
                    <a:pt x="1200" y="791"/>
                  </a:cubicBezTo>
                  <a:cubicBezTo>
                    <a:pt x="1200" y="791"/>
                    <a:pt x="1200" y="791"/>
                    <a:pt x="1200" y="791"/>
                  </a:cubicBezTo>
                  <a:cubicBezTo>
                    <a:pt x="1200" y="807"/>
                    <a:pt x="1206" y="818"/>
                    <a:pt x="1214" y="816"/>
                  </a:cubicBezTo>
                  <a:cubicBezTo>
                    <a:pt x="1214" y="816"/>
                    <a:pt x="1214" y="816"/>
                    <a:pt x="1214" y="816"/>
                  </a:cubicBezTo>
                  <a:cubicBezTo>
                    <a:pt x="1223" y="815"/>
                    <a:pt x="1229" y="802"/>
                    <a:pt x="1231" y="787"/>
                  </a:cubicBezTo>
                  <a:cubicBezTo>
                    <a:pt x="1231" y="772"/>
                    <a:pt x="1226" y="761"/>
                    <a:pt x="1218" y="761"/>
                  </a:cubicBezTo>
                  <a:close/>
                  <a:moveTo>
                    <a:pt x="1248" y="758"/>
                  </a:moveTo>
                  <a:cubicBezTo>
                    <a:pt x="1248" y="758"/>
                    <a:pt x="1248" y="758"/>
                    <a:pt x="1248" y="758"/>
                  </a:cubicBezTo>
                  <a:cubicBezTo>
                    <a:pt x="1240" y="759"/>
                    <a:pt x="1234" y="772"/>
                    <a:pt x="1233" y="787"/>
                  </a:cubicBezTo>
                  <a:cubicBezTo>
                    <a:pt x="1233" y="787"/>
                    <a:pt x="1233" y="787"/>
                    <a:pt x="1233" y="787"/>
                  </a:cubicBezTo>
                  <a:cubicBezTo>
                    <a:pt x="1232" y="802"/>
                    <a:pt x="1237" y="812"/>
                    <a:pt x="1244" y="811"/>
                  </a:cubicBezTo>
                  <a:cubicBezTo>
                    <a:pt x="1244" y="811"/>
                    <a:pt x="1244" y="811"/>
                    <a:pt x="1244" y="811"/>
                  </a:cubicBezTo>
                  <a:cubicBezTo>
                    <a:pt x="1250" y="809"/>
                    <a:pt x="1257" y="797"/>
                    <a:pt x="1258" y="783"/>
                  </a:cubicBezTo>
                  <a:cubicBezTo>
                    <a:pt x="1259" y="768"/>
                    <a:pt x="1255" y="758"/>
                    <a:pt x="1248" y="758"/>
                  </a:cubicBezTo>
                  <a:close/>
                  <a:moveTo>
                    <a:pt x="1271" y="755"/>
                  </a:moveTo>
                  <a:cubicBezTo>
                    <a:pt x="1271" y="755"/>
                    <a:pt x="1271" y="755"/>
                    <a:pt x="1271" y="755"/>
                  </a:cubicBezTo>
                  <a:cubicBezTo>
                    <a:pt x="1266" y="756"/>
                    <a:pt x="1261" y="768"/>
                    <a:pt x="1259" y="782"/>
                  </a:cubicBezTo>
                  <a:cubicBezTo>
                    <a:pt x="1259" y="782"/>
                    <a:pt x="1259" y="782"/>
                    <a:pt x="1259" y="782"/>
                  </a:cubicBezTo>
                  <a:cubicBezTo>
                    <a:pt x="1259" y="797"/>
                    <a:pt x="1262" y="807"/>
                    <a:pt x="1267" y="805"/>
                  </a:cubicBezTo>
                  <a:cubicBezTo>
                    <a:pt x="1267" y="805"/>
                    <a:pt x="1267" y="805"/>
                    <a:pt x="1267" y="805"/>
                  </a:cubicBezTo>
                  <a:cubicBezTo>
                    <a:pt x="1272" y="804"/>
                    <a:pt x="1278" y="792"/>
                    <a:pt x="1279" y="778"/>
                  </a:cubicBezTo>
                  <a:cubicBezTo>
                    <a:pt x="1280" y="765"/>
                    <a:pt x="1277" y="754"/>
                    <a:pt x="1271" y="755"/>
                  </a:cubicBezTo>
                  <a:close/>
                  <a:moveTo>
                    <a:pt x="1289" y="752"/>
                  </a:moveTo>
                  <a:cubicBezTo>
                    <a:pt x="1289" y="752"/>
                    <a:pt x="1289" y="752"/>
                    <a:pt x="1289" y="752"/>
                  </a:cubicBezTo>
                  <a:cubicBezTo>
                    <a:pt x="1286" y="753"/>
                    <a:pt x="1281" y="764"/>
                    <a:pt x="1280" y="778"/>
                  </a:cubicBezTo>
                  <a:cubicBezTo>
                    <a:pt x="1280" y="778"/>
                    <a:pt x="1280" y="778"/>
                    <a:pt x="1280" y="778"/>
                  </a:cubicBezTo>
                  <a:cubicBezTo>
                    <a:pt x="1279" y="792"/>
                    <a:pt x="1281" y="801"/>
                    <a:pt x="1285" y="800"/>
                  </a:cubicBezTo>
                  <a:cubicBezTo>
                    <a:pt x="1285" y="800"/>
                    <a:pt x="1285" y="800"/>
                    <a:pt x="1285" y="800"/>
                  </a:cubicBezTo>
                  <a:cubicBezTo>
                    <a:pt x="1289" y="798"/>
                    <a:pt x="1293" y="787"/>
                    <a:pt x="1294" y="774"/>
                  </a:cubicBezTo>
                  <a:cubicBezTo>
                    <a:pt x="1295" y="761"/>
                    <a:pt x="1293" y="751"/>
                    <a:pt x="1289" y="752"/>
                  </a:cubicBezTo>
                  <a:close/>
                  <a:moveTo>
                    <a:pt x="1302" y="749"/>
                  </a:moveTo>
                  <a:cubicBezTo>
                    <a:pt x="1299" y="753"/>
                    <a:pt x="1296" y="761"/>
                    <a:pt x="1295" y="774"/>
                  </a:cubicBezTo>
                  <a:cubicBezTo>
                    <a:pt x="1295" y="774"/>
                    <a:pt x="1295" y="774"/>
                    <a:pt x="1295" y="774"/>
                  </a:cubicBezTo>
                  <a:cubicBezTo>
                    <a:pt x="1294" y="786"/>
                    <a:pt x="1294" y="798"/>
                    <a:pt x="1297" y="794"/>
                  </a:cubicBezTo>
                  <a:cubicBezTo>
                    <a:pt x="1301" y="790"/>
                    <a:pt x="1303" y="782"/>
                    <a:pt x="1304" y="770"/>
                  </a:cubicBezTo>
                  <a:cubicBezTo>
                    <a:pt x="1304" y="757"/>
                    <a:pt x="1304" y="745"/>
                    <a:pt x="1302" y="749"/>
                  </a:cubicBezTo>
                  <a:close/>
                  <a:moveTo>
                    <a:pt x="94" y="831"/>
                  </a:moveTo>
                  <a:cubicBezTo>
                    <a:pt x="94" y="831"/>
                    <a:pt x="94" y="831"/>
                    <a:pt x="94" y="831"/>
                  </a:cubicBezTo>
                  <a:cubicBezTo>
                    <a:pt x="83" y="830"/>
                    <a:pt x="76" y="841"/>
                    <a:pt x="77" y="857"/>
                  </a:cubicBezTo>
                  <a:cubicBezTo>
                    <a:pt x="77" y="857"/>
                    <a:pt x="77" y="857"/>
                    <a:pt x="77" y="857"/>
                  </a:cubicBezTo>
                  <a:cubicBezTo>
                    <a:pt x="79" y="873"/>
                    <a:pt x="89" y="887"/>
                    <a:pt x="100" y="889"/>
                  </a:cubicBezTo>
                  <a:cubicBezTo>
                    <a:pt x="100" y="889"/>
                    <a:pt x="100" y="889"/>
                    <a:pt x="100" y="889"/>
                  </a:cubicBezTo>
                  <a:cubicBezTo>
                    <a:pt x="111" y="891"/>
                    <a:pt x="119" y="880"/>
                    <a:pt x="117" y="863"/>
                  </a:cubicBezTo>
                  <a:cubicBezTo>
                    <a:pt x="115" y="847"/>
                    <a:pt x="105" y="833"/>
                    <a:pt x="94" y="831"/>
                  </a:cubicBezTo>
                  <a:close/>
                  <a:moveTo>
                    <a:pt x="140" y="836"/>
                  </a:moveTo>
                  <a:cubicBezTo>
                    <a:pt x="140" y="836"/>
                    <a:pt x="140" y="836"/>
                    <a:pt x="140" y="836"/>
                  </a:cubicBezTo>
                  <a:cubicBezTo>
                    <a:pt x="128" y="835"/>
                    <a:pt x="119" y="847"/>
                    <a:pt x="121" y="864"/>
                  </a:cubicBezTo>
                  <a:cubicBezTo>
                    <a:pt x="121" y="864"/>
                    <a:pt x="121" y="864"/>
                    <a:pt x="121" y="864"/>
                  </a:cubicBezTo>
                  <a:cubicBezTo>
                    <a:pt x="123" y="880"/>
                    <a:pt x="134" y="894"/>
                    <a:pt x="146" y="896"/>
                  </a:cubicBezTo>
                  <a:cubicBezTo>
                    <a:pt x="146" y="896"/>
                    <a:pt x="146" y="896"/>
                    <a:pt x="146" y="896"/>
                  </a:cubicBezTo>
                  <a:cubicBezTo>
                    <a:pt x="159" y="898"/>
                    <a:pt x="168" y="887"/>
                    <a:pt x="167" y="870"/>
                  </a:cubicBezTo>
                  <a:cubicBezTo>
                    <a:pt x="165" y="853"/>
                    <a:pt x="153" y="838"/>
                    <a:pt x="140" y="836"/>
                  </a:cubicBezTo>
                  <a:close/>
                  <a:moveTo>
                    <a:pt x="251" y="846"/>
                  </a:moveTo>
                  <a:cubicBezTo>
                    <a:pt x="251" y="846"/>
                    <a:pt x="251" y="846"/>
                    <a:pt x="251" y="846"/>
                  </a:cubicBezTo>
                  <a:cubicBezTo>
                    <a:pt x="235" y="846"/>
                    <a:pt x="224" y="859"/>
                    <a:pt x="226" y="876"/>
                  </a:cubicBezTo>
                  <a:cubicBezTo>
                    <a:pt x="226" y="876"/>
                    <a:pt x="226" y="876"/>
                    <a:pt x="226" y="876"/>
                  </a:cubicBezTo>
                  <a:cubicBezTo>
                    <a:pt x="228" y="894"/>
                    <a:pt x="240" y="908"/>
                    <a:pt x="256" y="910"/>
                  </a:cubicBezTo>
                  <a:cubicBezTo>
                    <a:pt x="256" y="910"/>
                    <a:pt x="256" y="910"/>
                    <a:pt x="256" y="910"/>
                  </a:cubicBezTo>
                  <a:cubicBezTo>
                    <a:pt x="271" y="912"/>
                    <a:pt x="283" y="900"/>
                    <a:pt x="282" y="881"/>
                  </a:cubicBezTo>
                  <a:cubicBezTo>
                    <a:pt x="280" y="863"/>
                    <a:pt x="266" y="848"/>
                    <a:pt x="251" y="846"/>
                  </a:cubicBezTo>
                  <a:close/>
                  <a:moveTo>
                    <a:pt x="913" y="852"/>
                  </a:moveTo>
                  <a:cubicBezTo>
                    <a:pt x="913" y="852"/>
                    <a:pt x="913" y="852"/>
                    <a:pt x="913" y="852"/>
                  </a:cubicBezTo>
                  <a:cubicBezTo>
                    <a:pt x="895" y="853"/>
                    <a:pt x="881" y="869"/>
                    <a:pt x="879" y="887"/>
                  </a:cubicBezTo>
                  <a:cubicBezTo>
                    <a:pt x="879" y="887"/>
                    <a:pt x="879" y="887"/>
                    <a:pt x="879" y="887"/>
                  </a:cubicBezTo>
                  <a:cubicBezTo>
                    <a:pt x="878" y="906"/>
                    <a:pt x="891" y="919"/>
                    <a:pt x="908" y="918"/>
                  </a:cubicBezTo>
                  <a:cubicBezTo>
                    <a:pt x="908" y="918"/>
                    <a:pt x="908" y="918"/>
                    <a:pt x="908" y="918"/>
                  </a:cubicBezTo>
                  <a:cubicBezTo>
                    <a:pt x="925" y="916"/>
                    <a:pt x="940" y="901"/>
                    <a:pt x="941" y="883"/>
                  </a:cubicBezTo>
                  <a:cubicBezTo>
                    <a:pt x="942" y="864"/>
                    <a:pt x="930" y="851"/>
                    <a:pt x="913" y="852"/>
                  </a:cubicBezTo>
                  <a:close/>
                  <a:moveTo>
                    <a:pt x="977" y="847"/>
                  </a:moveTo>
                  <a:cubicBezTo>
                    <a:pt x="977" y="847"/>
                    <a:pt x="977" y="847"/>
                    <a:pt x="977" y="847"/>
                  </a:cubicBezTo>
                  <a:cubicBezTo>
                    <a:pt x="961" y="849"/>
                    <a:pt x="947" y="864"/>
                    <a:pt x="946" y="882"/>
                  </a:cubicBezTo>
                  <a:cubicBezTo>
                    <a:pt x="946" y="882"/>
                    <a:pt x="946" y="882"/>
                    <a:pt x="946" y="882"/>
                  </a:cubicBezTo>
                  <a:cubicBezTo>
                    <a:pt x="945" y="900"/>
                    <a:pt x="956" y="913"/>
                    <a:pt x="972" y="911"/>
                  </a:cubicBezTo>
                  <a:cubicBezTo>
                    <a:pt x="972" y="911"/>
                    <a:pt x="972" y="911"/>
                    <a:pt x="972" y="911"/>
                  </a:cubicBezTo>
                  <a:cubicBezTo>
                    <a:pt x="988" y="909"/>
                    <a:pt x="1001" y="895"/>
                    <a:pt x="1003" y="877"/>
                  </a:cubicBezTo>
                  <a:cubicBezTo>
                    <a:pt x="1004" y="859"/>
                    <a:pt x="993" y="846"/>
                    <a:pt x="977" y="847"/>
                  </a:cubicBezTo>
                  <a:close/>
                  <a:moveTo>
                    <a:pt x="1036" y="842"/>
                  </a:moveTo>
                  <a:cubicBezTo>
                    <a:pt x="1036" y="842"/>
                    <a:pt x="1036" y="842"/>
                    <a:pt x="1036" y="842"/>
                  </a:cubicBezTo>
                  <a:cubicBezTo>
                    <a:pt x="1021" y="844"/>
                    <a:pt x="1009" y="859"/>
                    <a:pt x="1007" y="877"/>
                  </a:cubicBezTo>
                  <a:cubicBezTo>
                    <a:pt x="1007" y="877"/>
                    <a:pt x="1007" y="877"/>
                    <a:pt x="1007" y="877"/>
                  </a:cubicBezTo>
                  <a:cubicBezTo>
                    <a:pt x="1006" y="894"/>
                    <a:pt x="1015" y="906"/>
                    <a:pt x="1030" y="905"/>
                  </a:cubicBezTo>
                  <a:cubicBezTo>
                    <a:pt x="1030" y="905"/>
                    <a:pt x="1030" y="905"/>
                    <a:pt x="1030" y="905"/>
                  </a:cubicBezTo>
                  <a:cubicBezTo>
                    <a:pt x="1045" y="903"/>
                    <a:pt x="1057" y="888"/>
                    <a:pt x="1059" y="871"/>
                  </a:cubicBezTo>
                  <a:cubicBezTo>
                    <a:pt x="1060" y="854"/>
                    <a:pt x="1050" y="841"/>
                    <a:pt x="1036" y="842"/>
                  </a:cubicBezTo>
                  <a:close/>
                  <a:moveTo>
                    <a:pt x="1089" y="837"/>
                  </a:moveTo>
                  <a:cubicBezTo>
                    <a:pt x="1089" y="837"/>
                    <a:pt x="1089" y="837"/>
                    <a:pt x="1089" y="837"/>
                  </a:cubicBezTo>
                  <a:cubicBezTo>
                    <a:pt x="1076" y="839"/>
                    <a:pt x="1064" y="853"/>
                    <a:pt x="1063" y="871"/>
                  </a:cubicBezTo>
                  <a:cubicBezTo>
                    <a:pt x="1063" y="871"/>
                    <a:pt x="1063" y="871"/>
                    <a:pt x="1063" y="871"/>
                  </a:cubicBezTo>
                  <a:cubicBezTo>
                    <a:pt x="1061" y="888"/>
                    <a:pt x="1071" y="899"/>
                    <a:pt x="1083" y="897"/>
                  </a:cubicBezTo>
                  <a:cubicBezTo>
                    <a:pt x="1083" y="897"/>
                    <a:pt x="1083" y="897"/>
                    <a:pt x="1083" y="897"/>
                  </a:cubicBezTo>
                  <a:cubicBezTo>
                    <a:pt x="1096" y="895"/>
                    <a:pt x="1107" y="881"/>
                    <a:pt x="1109" y="865"/>
                  </a:cubicBezTo>
                  <a:cubicBezTo>
                    <a:pt x="1111" y="848"/>
                    <a:pt x="1102" y="836"/>
                    <a:pt x="1089" y="837"/>
                  </a:cubicBezTo>
                  <a:close/>
                  <a:moveTo>
                    <a:pt x="1137" y="832"/>
                  </a:moveTo>
                  <a:cubicBezTo>
                    <a:pt x="1137" y="832"/>
                    <a:pt x="1137" y="832"/>
                    <a:pt x="1137" y="832"/>
                  </a:cubicBezTo>
                  <a:cubicBezTo>
                    <a:pt x="1125" y="833"/>
                    <a:pt x="1115" y="848"/>
                    <a:pt x="1113" y="864"/>
                  </a:cubicBezTo>
                  <a:cubicBezTo>
                    <a:pt x="1113" y="864"/>
                    <a:pt x="1113" y="864"/>
                    <a:pt x="1113" y="864"/>
                  </a:cubicBezTo>
                  <a:cubicBezTo>
                    <a:pt x="1111" y="881"/>
                    <a:pt x="1119" y="892"/>
                    <a:pt x="1130" y="890"/>
                  </a:cubicBezTo>
                  <a:cubicBezTo>
                    <a:pt x="1130" y="890"/>
                    <a:pt x="1130" y="890"/>
                    <a:pt x="1130" y="890"/>
                  </a:cubicBezTo>
                  <a:cubicBezTo>
                    <a:pt x="1142" y="888"/>
                    <a:pt x="1152" y="874"/>
                    <a:pt x="1154" y="858"/>
                  </a:cubicBezTo>
                  <a:cubicBezTo>
                    <a:pt x="1155" y="842"/>
                    <a:pt x="1148" y="830"/>
                    <a:pt x="1137" y="832"/>
                  </a:cubicBezTo>
                  <a:close/>
                  <a:moveTo>
                    <a:pt x="1178" y="826"/>
                  </a:moveTo>
                  <a:cubicBezTo>
                    <a:pt x="1178" y="826"/>
                    <a:pt x="1178" y="826"/>
                    <a:pt x="1178" y="826"/>
                  </a:cubicBezTo>
                  <a:cubicBezTo>
                    <a:pt x="1168" y="828"/>
                    <a:pt x="1159" y="842"/>
                    <a:pt x="1157" y="858"/>
                  </a:cubicBezTo>
                  <a:cubicBezTo>
                    <a:pt x="1157" y="858"/>
                    <a:pt x="1157" y="858"/>
                    <a:pt x="1157" y="858"/>
                  </a:cubicBezTo>
                  <a:cubicBezTo>
                    <a:pt x="1155" y="874"/>
                    <a:pt x="1161" y="884"/>
                    <a:pt x="1172" y="882"/>
                  </a:cubicBezTo>
                  <a:cubicBezTo>
                    <a:pt x="1172" y="882"/>
                    <a:pt x="1172" y="882"/>
                    <a:pt x="1172" y="882"/>
                  </a:cubicBezTo>
                  <a:cubicBezTo>
                    <a:pt x="1182" y="880"/>
                    <a:pt x="1190" y="867"/>
                    <a:pt x="1192" y="851"/>
                  </a:cubicBezTo>
                  <a:cubicBezTo>
                    <a:pt x="1194" y="836"/>
                    <a:pt x="1188" y="825"/>
                    <a:pt x="1178" y="826"/>
                  </a:cubicBezTo>
                  <a:close/>
                  <a:moveTo>
                    <a:pt x="1214" y="820"/>
                  </a:moveTo>
                  <a:cubicBezTo>
                    <a:pt x="1214" y="820"/>
                    <a:pt x="1214" y="820"/>
                    <a:pt x="1214" y="820"/>
                  </a:cubicBezTo>
                  <a:cubicBezTo>
                    <a:pt x="1205" y="822"/>
                    <a:pt x="1197" y="835"/>
                    <a:pt x="1195" y="851"/>
                  </a:cubicBezTo>
                  <a:cubicBezTo>
                    <a:pt x="1195" y="851"/>
                    <a:pt x="1195" y="851"/>
                    <a:pt x="1195" y="851"/>
                  </a:cubicBezTo>
                  <a:cubicBezTo>
                    <a:pt x="1193" y="866"/>
                    <a:pt x="1199" y="876"/>
                    <a:pt x="1207" y="874"/>
                  </a:cubicBezTo>
                  <a:cubicBezTo>
                    <a:pt x="1207" y="874"/>
                    <a:pt x="1207" y="874"/>
                    <a:pt x="1207" y="874"/>
                  </a:cubicBezTo>
                  <a:cubicBezTo>
                    <a:pt x="1216" y="872"/>
                    <a:pt x="1223" y="859"/>
                    <a:pt x="1225" y="844"/>
                  </a:cubicBezTo>
                  <a:cubicBezTo>
                    <a:pt x="1227" y="830"/>
                    <a:pt x="1222" y="819"/>
                    <a:pt x="1214" y="820"/>
                  </a:cubicBezTo>
                  <a:close/>
                  <a:moveTo>
                    <a:pt x="1243" y="815"/>
                  </a:moveTo>
                  <a:cubicBezTo>
                    <a:pt x="1243" y="815"/>
                    <a:pt x="1243" y="815"/>
                    <a:pt x="1243" y="815"/>
                  </a:cubicBezTo>
                  <a:cubicBezTo>
                    <a:pt x="1236" y="817"/>
                    <a:pt x="1229" y="829"/>
                    <a:pt x="1227" y="844"/>
                  </a:cubicBezTo>
                  <a:cubicBezTo>
                    <a:pt x="1227" y="844"/>
                    <a:pt x="1227" y="844"/>
                    <a:pt x="1227" y="844"/>
                  </a:cubicBezTo>
                  <a:cubicBezTo>
                    <a:pt x="1226" y="859"/>
                    <a:pt x="1230" y="868"/>
                    <a:pt x="1237" y="866"/>
                  </a:cubicBezTo>
                  <a:cubicBezTo>
                    <a:pt x="1237" y="866"/>
                    <a:pt x="1237" y="866"/>
                    <a:pt x="1237" y="866"/>
                  </a:cubicBezTo>
                  <a:cubicBezTo>
                    <a:pt x="1244" y="864"/>
                    <a:pt x="1250" y="851"/>
                    <a:pt x="1252" y="837"/>
                  </a:cubicBezTo>
                  <a:cubicBezTo>
                    <a:pt x="1254" y="823"/>
                    <a:pt x="1250" y="814"/>
                    <a:pt x="1243" y="815"/>
                  </a:cubicBezTo>
                  <a:close/>
                  <a:moveTo>
                    <a:pt x="1267" y="809"/>
                  </a:moveTo>
                  <a:cubicBezTo>
                    <a:pt x="1267" y="809"/>
                    <a:pt x="1267" y="809"/>
                    <a:pt x="1267" y="809"/>
                  </a:cubicBezTo>
                  <a:cubicBezTo>
                    <a:pt x="1262" y="811"/>
                    <a:pt x="1256" y="823"/>
                    <a:pt x="1254" y="837"/>
                  </a:cubicBezTo>
                  <a:cubicBezTo>
                    <a:pt x="1254" y="837"/>
                    <a:pt x="1254" y="837"/>
                    <a:pt x="1254" y="837"/>
                  </a:cubicBezTo>
                  <a:cubicBezTo>
                    <a:pt x="1252" y="851"/>
                    <a:pt x="1255" y="860"/>
                    <a:pt x="1260" y="858"/>
                  </a:cubicBezTo>
                  <a:cubicBezTo>
                    <a:pt x="1260" y="858"/>
                    <a:pt x="1260" y="858"/>
                    <a:pt x="1260" y="858"/>
                  </a:cubicBezTo>
                  <a:cubicBezTo>
                    <a:pt x="1266" y="855"/>
                    <a:pt x="1271" y="844"/>
                    <a:pt x="1273" y="830"/>
                  </a:cubicBezTo>
                  <a:cubicBezTo>
                    <a:pt x="1274" y="817"/>
                    <a:pt x="1272" y="808"/>
                    <a:pt x="1267" y="809"/>
                  </a:cubicBezTo>
                  <a:close/>
                  <a:moveTo>
                    <a:pt x="1285" y="803"/>
                  </a:moveTo>
                  <a:cubicBezTo>
                    <a:pt x="1285" y="803"/>
                    <a:pt x="1285" y="803"/>
                    <a:pt x="1285" y="803"/>
                  </a:cubicBezTo>
                  <a:cubicBezTo>
                    <a:pt x="1281" y="805"/>
                    <a:pt x="1277" y="817"/>
                    <a:pt x="1274" y="830"/>
                  </a:cubicBezTo>
                  <a:cubicBezTo>
                    <a:pt x="1274" y="830"/>
                    <a:pt x="1274" y="830"/>
                    <a:pt x="1274" y="830"/>
                  </a:cubicBezTo>
                  <a:cubicBezTo>
                    <a:pt x="1273" y="843"/>
                    <a:pt x="1275" y="851"/>
                    <a:pt x="1278" y="849"/>
                  </a:cubicBezTo>
                  <a:cubicBezTo>
                    <a:pt x="1278" y="849"/>
                    <a:pt x="1278" y="849"/>
                    <a:pt x="1278" y="849"/>
                  </a:cubicBezTo>
                  <a:cubicBezTo>
                    <a:pt x="1282" y="847"/>
                    <a:pt x="1286" y="836"/>
                    <a:pt x="1288" y="823"/>
                  </a:cubicBezTo>
                  <a:cubicBezTo>
                    <a:pt x="1290" y="810"/>
                    <a:pt x="1289" y="802"/>
                    <a:pt x="1285" y="803"/>
                  </a:cubicBezTo>
                  <a:close/>
                  <a:moveTo>
                    <a:pt x="1297" y="797"/>
                  </a:moveTo>
                  <a:cubicBezTo>
                    <a:pt x="1295" y="801"/>
                    <a:pt x="1291" y="810"/>
                    <a:pt x="1289" y="823"/>
                  </a:cubicBezTo>
                  <a:cubicBezTo>
                    <a:pt x="1289" y="823"/>
                    <a:pt x="1289" y="823"/>
                    <a:pt x="1289" y="823"/>
                  </a:cubicBezTo>
                  <a:cubicBezTo>
                    <a:pt x="1287" y="835"/>
                    <a:pt x="1287" y="845"/>
                    <a:pt x="1291" y="841"/>
                  </a:cubicBezTo>
                  <a:cubicBezTo>
                    <a:pt x="1294" y="837"/>
                    <a:pt x="1296" y="828"/>
                    <a:pt x="1298" y="816"/>
                  </a:cubicBezTo>
                  <a:cubicBezTo>
                    <a:pt x="1299" y="804"/>
                    <a:pt x="1299" y="793"/>
                    <a:pt x="1297" y="797"/>
                  </a:cubicBezTo>
                  <a:close/>
                  <a:moveTo>
                    <a:pt x="256" y="915"/>
                  </a:moveTo>
                  <a:cubicBezTo>
                    <a:pt x="256" y="915"/>
                    <a:pt x="256" y="915"/>
                    <a:pt x="256" y="915"/>
                  </a:cubicBezTo>
                  <a:cubicBezTo>
                    <a:pt x="241" y="914"/>
                    <a:pt x="231" y="925"/>
                    <a:pt x="232" y="942"/>
                  </a:cubicBezTo>
                  <a:cubicBezTo>
                    <a:pt x="232" y="942"/>
                    <a:pt x="232" y="942"/>
                    <a:pt x="232" y="942"/>
                  </a:cubicBezTo>
                  <a:cubicBezTo>
                    <a:pt x="235" y="959"/>
                    <a:pt x="248" y="973"/>
                    <a:pt x="263" y="976"/>
                  </a:cubicBezTo>
                  <a:cubicBezTo>
                    <a:pt x="263" y="976"/>
                    <a:pt x="263" y="976"/>
                    <a:pt x="263" y="976"/>
                  </a:cubicBezTo>
                  <a:cubicBezTo>
                    <a:pt x="279" y="977"/>
                    <a:pt x="290" y="967"/>
                    <a:pt x="288" y="949"/>
                  </a:cubicBezTo>
                  <a:cubicBezTo>
                    <a:pt x="286" y="932"/>
                    <a:pt x="272" y="917"/>
                    <a:pt x="256" y="915"/>
                  </a:cubicBezTo>
                  <a:close/>
                  <a:moveTo>
                    <a:pt x="908" y="922"/>
                  </a:moveTo>
                  <a:cubicBezTo>
                    <a:pt x="908" y="922"/>
                    <a:pt x="908" y="922"/>
                    <a:pt x="908" y="922"/>
                  </a:cubicBezTo>
                  <a:cubicBezTo>
                    <a:pt x="890" y="924"/>
                    <a:pt x="876" y="939"/>
                    <a:pt x="874" y="957"/>
                  </a:cubicBezTo>
                  <a:cubicBezTo>
                    <a:pt x="874" y="957"/>
                    <a:pt x="874" y="957"/>
                    <a:pt x="874" y="957"/>
                  </a:cubicBezTo>
                  <a:cubicBezTo>
                    <a:pt x="873" y="974"/>
                    <a:pt x="885" y="986"/>
                    <a:pt x="902" y="985"/>
                  </a:cubicBezTo>
                  <a:cubicBezTo>
                    <a:pt x="902" y="985"/>
                    <a:pt x="902" y="985"/>
                    <a:pt x="902" y="985"/>
                  </a:cubicBezTo>
                  <a:cubicBezTo>
                    <a:pt x="919" y="983"/>
                    <a:pt x="932" y="968"/>
                    <a:pt x="935" y="951"/>
                  </a:cubicBezTo>
                  <a:cubicBezTo>
                    <a:pt x="936" y="933"/>
                    <a:pt x="925" y="921"/>
                    <a:pt x="908" y="922"/>
                  </a:cubicBezTo>
                  <a:close/>
                  <a:moveTo>
                    <a:pt x="971" y="916"/>
                  </a:moveTo>
                  <a:cubicBezTo>
                    <a:pt x="971" y="916"/>
                    <a:pt x="971" y="916"/>
                    <a:pt x="971" y="916"/>
                  </a:cubicBezTo>
                  <a:cubicBezTo>
                    <a:pt x="956" y="918"/>
                    <a:pt x="941" y="933"/>
                    <a:pt x="940" y="950"/>
                  </a:cubicBezTo>
                  <a:cubicBezTo>
                    <a:pt x="940" y="950"/>
                    <a:pt x="940" y="950"/>
                    <a:pt x="940" y="950"/>
                  </a:cubicBezTo>
                  <a:cubicBezTo>
                    <a:pt x="938" y="968"/>
                    <a:pt x="949" y="979"/>
                    <a:pt x="965" y="977"/>
                  </a:cubicBezTo>
                  <a:cubicBezTo>
                    <a:pt x="965" y="977"/>
                    <a:pt x="965" y="977"/>
                    <a:pt x="965" y="977"/>
                  </a:cubicBezTo>
                  <a:cubicBezTo>
                    <a:pt x="980" y="974"/>
                    <a:pt x="994" y="960"/>
                    <a:pt x="996" y="944"/>
                  </a:cubicBezTo>
                  <a:cubicBezTo>
                    <a:pt x="998" y="927"/>
                    <a:pt x="987" y="915"/>
                    <a:pt x="971" y="916"/>
                  </a:cubicBezTo>
                  <a:close/>
                  <a:moveTo>
                    <a:pt x="1030" y="909"/>
                  </a:moveTo>
                  <a:cubicBezTo>
                    <a:pt x="1030" y="909"/>
                    <a:pt x="1030" y="909"/>
                    <a:pt x="1030" y="909"/>
                  </a:cubicBezTo>
                  <a:cubicBezTo>
                    <a:pt x="1015" y="912"/>
                    <a:pt x="1002" y="926"/>
                    <a:pt x="1000" y="943"/>
                  </a:cubicBezTo>
                  <a:cubicBezTo>
                    <a:pt x="1000" y="943"/>
                    <a:pt x="1000" y="943"/>
                    <a:pt x="1000" y="943"/>
                  </a:cubicBezTo>
                  <a:cubicBezTo>
                    <a:pt x="999" y="960"/>
                    <a:pt x="1008" y="970"/>
                    <a:pt x="1023" y="969"/>
                  </a:cubicBezTo>
                  <a:cubicBezTo>
                    <a:pt x="1023" y="969"/>
                    <a:pt x="1023" y="969"/>
                    <a:pt x="1023" y="969"/>
                  </a:cubicBezTo>
                  <a:cubicBezTo>
                    <a:pt x="1037" y="966"/>
                    <a:pt x="1049" y="952"/>
                    <a:pt x="1051" y="936"/>
                  </a:cubicBezTo>
                  <a:cubicBezTo>
                    <a:pt x="1053" y="919"/>
                    <a:pt x="1044" y="908"/>
                    <a:pt x="1030" y="909"/>
                  </a:cubicBezTo>
                  <a:close/>
                  <a:moveTo>
                    <a:pt x="1083" y="902"/>
                  </a:moveTo>
                  <a:cubicBezTo>
                    <a:pt x="1083" y="902"/>
                    <a:pt x="1083" y="902"/>
                    <a:pt x="1083" y="902"/>
                  </a:cubicBezTo>
                  <a:cubicBezTo>
                    <a:pt x="1070" y="904"/>
                    <a:pt x="1057" y="919"/>
                    <a:pt x="1055" y="935"/>
                  </a:cubicBezTo>
                  <a:cubicBezTo>
                    <a:pt x="1055" y="935"/>
                    <a:pt x="1055" y="935"/>
                    <a:pt x="1055" y="935"/>
                  </a:cubicBezTo>
                  <a:cubicBezTo>
                    <a:pt x="1054" y="951"/>
                    <a:pt x="1062" y="961"/>
                    <a:pt x="1075" y="959"/>
                  </a:cubicBezTo>
                  <a:cubicBezTo>
                    <a:pt x="1075" y="959"/>
                    <a:pt x="1075" y="959"/>
                    <a:pt x="1075" y="959"/>
                  </a:cubicBezTo>
                  <a:cubicBezTo>
                    <a:pt x="1088" y="957"/>
                    <a:pt x="1099" y="943"/>
                    <a:pt x="1102" y="927"/>
                  </a:cubicBezTo>
                  <a:cubicBezTo>
                    <a:pt x="1103" y="911"/>
                    <a:pt x="1096" y="900"/>
                    <a:pt x="1083" y="902"/>
                  </a:cubicBezTo>
                  <a:close/>
                  <a:moveTo>
                    <a:pt x="1130" y="894"/>
                  </a:moveTo>
                  <a:cubicBezTo>
                    <a:pt x="1130" y="894"/>
                    <a:pt x="1130" y="894"/>
                    <a:pt x="1130" y="894"/>
                  </a:cubicBezTo>
                  <a:cubicBezTo>
                    <a:pt x="1119" y="897"/>
                    <a:pt x="1107" y="910"/>
                    <a:pt x="1105" y="926"/>
                  </a:cubicBezTo>
                  <a:cubicBezTo>
                    <a:pt x="1105" y="926"/>
                    <a:pt x="1105" y="926"/>
                    <a:pt x="1105" y="926"/>
                  </a:cubicBezTo>
                  <a:cubicBezTo>
                    <a:pt x="1103" y="942"/>
                    <a:pt x="1110" y="952"/>
                    <a:pt x="1122" y="950"/>
                  </a:cubicBezTo>
                  <a:cubicBezTo>
                    <a:pt x="1122" y="950"/>
                    <a:pt x="1122" y="950"/>
                    <a:pt x="1122" y="950"/>
                  </a:cubicBezTo>
                  <a:cubicBezTo>
                    <a:pt x="1133" y="947"/>
                    <a:pt x="1144" y="934"/>
                    <a:pt x="1146" y="918"/>
                  </a:cubicBezTo>
                  <a:cubicBezTo>
                    <a:pt x="1148" y="903"/>
                    <a:pt x="1141" y="892"/>
                    <a:pt x="1130" y="894"/>
                  </a:cubicBezTo>
                  <a:close/>
                  <a:moveTo>
                    <a:pt x="1171" y="886"/>
                  </a:moveTo>
                  <a:cubicBezTo>
                    <a:pt x="1171" y="886"/>
                    <a:pt x="1171" y="886"/>
                    <a:pt x="1171" y="886"/>
                  </a:cubicBezTo>
                  <a:cubicBezTo>
                    <a:pt x="1161" y="889"/>
                    <a:pt x="1151" y="902"/>
                    <a:pt x="1149" y="918"/>
                  </a:cubicBezTo>
                  <a:cubicBezTo>
                    <a:pt x="1149" y="918"/>
                    <a:pt x="1149" y="918"/>
                    <a:pt x="1149" y="918"/>
                  </a:cubicBezTo>
                  <a:cubicBezTo>
                    <a:pt x="1147" y="933"/>
                    <a:pt x="1153" y="942"/>
                    <a:pt x="1163" y="940"/>
                  </a:cubicBezTo>
                  <a:cubicBezTo>
                    <a:pt x="1163" y="940"/>
                    <a:pt x="1163" y="940"/>
                    <a:pt x="1163" y="940"/>
                  </a:cubicBezTo>
                  <a:cubicBezTo>
                    <a:pt x="1173" y="937"/>
                    <a:pt x="1182" y="924"/>
                    <a:pt x="1184" y="909"/>
                  </a:cubicBezTo>
                  <a:cubicBezTo>
                    <a:pt x="1187" y="894"/>
                    <a:pt x="1181" y="884"/>
                    <a:pt x="1171" y="886"/>
                  </a:cubicBezTo>
                  <a:close/>
                  <a:moveTo>
                    <a:pt x="1207" y="878"/>
                  </a:moveTo>
                  <a:cubicBezTo>
                    <a:pt x="1207" y="878"/>
                    <a:pt x="1207" y="878"/>
                    <a:pt x="1207" y="878"/>
                  </a:cubicBezTo>
                  <a:cubicBezTo>
                    <a:pt x="1198" y="880"/>
                    <a:pt x="1189" y="894"/>
                    <a:pt x="1187" y="908"/>
                  </a:cubicBezTo>
                  <a:cubicBezTo>
                    <a:pt x="1187" y="908"/>
                    <a:pt x="1187" y="908"/>
                    <a:pt x="1187" y="908"/>
                  </a:cubicBezTo>
                  <a:cubicBezTo>
                    <a:pt x="1184" y="923"/>
                    <a:pt x="1190" y="932"/>
                    <a:pt x="1198" y="929"/>
                  </a:cubicBezTo>
                  <a:cubicBezTo>
                    <a:pt x="1198" y="929"/>
                    <a:pt x="1198" y="929"/>
                    <a:pt x="1198" y="929"/>
                  </a:cubicBezTo>
                  <a:cubicBezTo>
                    <a:pt x="1206" y="926"/>
                    <a:pt x="1214" y="914"/>
                    <a:pt x="1217" y="900"/>
                  </a:cubicBezTo>
                  <a:cubicBezTo>
                    <a:pt x="1219" y="885"/>
                    <a:pt x="1215" y="876"/>
                    <a:pt x="1207" y="878"/>
                  </a:cubicBezTo>
                  <a:close/>
                  <a:moveTo>
                    <a:pt x="1236" y="870"/>
                  </a:moveTo>
                  <a:cubicBezTo>
                    <a:pt x="1236" y="870"/>
                    <a:pt x="1236" y="870"/>
                    <a:pt x="1236" y="870"/>
                  </a:cubicBezTo>
                  <a:cubicBezTo>
                    <a:pt x="1229" y="872"/>
                    <a:pt x="1222" y="885"/>
                    <a:pt x="1219" y="899"/>
                  </a:cubicBezTo>
                  <a:cubicBezTo>
                    <a:pt x="1219" y="899"/>
                    <a:pt x="1219" y="899"/>
                    <a:pt x="1219" y="899"/>
                  </a:cubicBezTo>
                  <a:cubicBezTo>
                    <a:pt x="1217" y="913"/>
                    <a:pt x="1220" y="921"/>
                    <a:pt x="1227" y="919"/>
                  </a:cubicBezTo>
                  <a:cubicBezTo>
                    <a:pt x="1227" y="919"/>
                    <a:pt x="1227" y="919"/>
                    <a:pt x="1227" y="919"/>
                  </a:cubicBezTo>
                  <a:cubicBezTo>
                    <a:pt x="1234" y="916"/>
                    <a:pt x="1241" y="903"/>
                    <a:pt x="1244" y="890"/>
                  </a:cubicBezTo>
                  <a:cubicBezTo>
                    <a:pt x="1246" y="876"/>
                    <a:pt x="1243" y="868"/>
                    <a:pt x="1236" y="870"/>
                  </a:cubicBezTo>
                  <a:close/>
                  <a:moveTo>
                    <a:pt x="1260" y="861"/>
                  </a:moveTo>
                  <a:cubicBezTo>
                    <a:pt x="1260" y="861"/>
                    <a:pt x="1260" y="861"/>
                    <a:pt x="1260" y="861"/>
                  </a:cubicBezTo>
                  <a:cubicBezTo>
                    <a:pt x="1255" y="864"/>
                    <a:pt x="1248" y="876"/>
                    <a:pt x="1245" y="889"/>
                  </a:cubicBezTo>
                  <a:cubicBezTo>
                    <a:pt x="1245" y="889"/>
                    <a:pt x="1245" y="889"/>
                    <a:pt x="1245" y="889"/>
                  </a:cubicBezTo>
                  <a:cubicBezTo>
                    <a:pt x="1243" y="903"/>
                    <a:pt x="1246" y="911"/>
                    <a:pt x="1251" y="908"/>
                  </a:cubicBezTo>
                  <a:cubicBezTo>
                    <a:pt x="1251" y="908"/>
                    <a:pt x="1251" y="908"/>
                    <a:pt x="1251" y="908"/>
                  </a:cubicBezTo>
                  <a:cubicBezTo>
                    <a:pt x="1256" y="905"/>
                    <a:pt x="1262" y="893"/>
                    <a:pt x="1265" y="880"/>
                  </a:cubicBezTo>
                  <a:cubicBezTo>
                    <a:pt x="1267" y="867"/>
                    <a:pt x="1265" y="859"/>
                    <a:pt x="1260" y="861"/>
                  </a:cubicBezTo>
                  <a:close/>
                  <a:moveTo>
                    <a:pt x="1278" y="853"/>
                  </a:moveTo>
                  <a:cubicBezTo>
                    <a:pt x="1278" y="853"/>
                    <a:pt x="1278" y="853"/>
                    <a:pt x="1278" y="853"/>
                  </a:cubicBezTo>
                  <a:cubicBezTo>
                    <a:pt x="1274" y="855"/>
                    <a:pt x="1269" y="867"/>
                    <a:pt x="1266" y="880"/>
                  </a:cubicBezTo>
                  <a:cubicBezTo>
                    <a:pt x="1266" y="880"/>
                    <a:pt x="1266" y="880"/>
                    <a:pt x="1266" y="880"/>
                  </a:cubicBezTo>
                  <a:cubicBezTo>
                    <a:pt x="1264" y="892"/>
                    <a:pt x="1265" y="900"/>
                    <a:pt x="1269" y="897"/>
                  </a:cubicBezTo>
                  <a:cubicBezTo>
                    <a:pt x="1269" y="897"/>
                    <a:pt x="1269" y="897"/>
                    <a:pt x="1269" y="897"/>
                  </a:cubicBezTo>
                  <a:cubicBezTo>
                    <a:pt x="1273" y="894"/>
                    <a:pt x="1277" y="883"/>
                    <a:pt x="1280" y="871"/>
                  </a:cubicBezTo>
                  <a:cubicBezTo>
                    <a:pt x="1283" y="858"/>
                    <a:pt x="1282" y="851"/>
                    <a:pt x="1278" y="853"/>
                  </a:cubicBezTo>
                  <a:close/>
                  <a:moveTo>
                    <a:pt x="1290" y="844"/>
                  </a:moveTo>
                  <a:cubicBezTo>
                    <a:pt x="1286" y="852"/>
                    <a:pt x="1284" y="858"/>
                    <a:pt x="1281" y="870"/>
                  </a:cubicBezTo>
                  <a:cubicBezTo>
                    <a:pt x="1281" y="870"/>
                    <a:pt x="1281" y="870"/>
                    <a:pt x="1281" y="870"/>
                  </a:cubicBezTo>
                  <a:cubicBezTo>
                    <a:pt x="1278" y="882"/>
                    <a:pt x="1274" y="895"/>
                    <a:pt x="1281" y="886"/>
                  </a:cubicBezTo>
                  <a:cubicBezTo>
                    <a:pt x="1281" y="886"/>
                    <a:pt x="1279" y="890"/>
                    <a:pt x="1281" y="886"/>
                  </a:cubicBezTo>
                  <a:cubicBezTo>
                    <a:pt x="1283" y="883"/>
                    <a:pt x="1287" y="872"/>
                    <a:pt x="1289" y="861"/>
                  </a:cubicBezTo>
                  <a:cubicBezTo>
                    <a:pt x="1292" y="849"/>
                    <a:pt x="1294" y="837"/>
                    <a:pt x="1290" y="844"/>
                  </a:cubicBezTo>
                  <a:close/>
                  <a:moveTo>
                    <a:pt x="207" y="972"/>
                  </a:moveTo>
                  <a:cubicBezTo>
                    <a:pt x="207" y="972"/>
                    <a:pt x="207" y="972"/>
                    <a:pt x="207" y="972"/>
                  </a:cubicBezTo>
                  <a:cubicBezTo>
                    <a:pt x="193" y="969"/>
                    <a:pt x="184" y="980"/>
                    <a:pt x="187" y="995"/>
                  </a:cubicBezTo>
                  <a:cubicBezTo>
                    <a:pt x="187" y="995"/>
                    <a:pt x="187" y="995"/>
                    <a:pt x="187" y="995"/>
                  </a:cubicBezTo>
                  <a:cubicBezTo>
                    <a:pt x="190" y="1010"/>
                    <a:pt x="202" y="1024"/>
                    <a:pt x="216" y="1027"/>
                  </a:cubicBezTo>
                  <a:cubicBezTo>
                    <a:pt x="216" y="1027"/>
                    <a:pt x="216" y="1027"/>
                    <a:pt x="216" y="1027"/>
                  </a:cubicBezTo>
                  <a:cubicBezTo>
                    <a:pt x="230" y="1029"/>
                    <a:pt x="239" y="1020"/>
                    <a:pt x="237" y="1004"/>
                  </a:cubicBezTo>
                  <a:cubicBezTo>
                    <a:pt x="234" y="988"/>
                    <a:pt x="221" y="974"/>
                    <a:pt x="207" y="972"/>
                  </a:cubicBezTo>
                  <a:close/>
                  <a:moveTo>
                    <a:pt x="264" y="980"/>
                  </a:moveTo>
                  <a:cubicBezTo>
                    <a:pt x="264" y="980"/>
                    <a:pt x="264" y="980"/>
                    <a:pt x="264" y="980"/>
                  </a:cubicBezTo>
                  <a:cubicBezTo>
                    <a:pt x="248" y="978"/>
                    <a:pt x="239" y="989"/>
                    <a:pt x="241" y="1005"/>
                  </a:cubicBezTo>
                  <a:cubicBezTo>
                    <a:pt x="241" y="1005"/>
                    <a:pt x="241" y="1005"/>
                    <a:pt x="241" y="1005"/>
                  </a:cubicBezTo>
                  <a:cubicBezTo>
                    <a:pt x="244" y="1021"/>
                    <a:pt x="257" y="1034"/>
                    <a:pt x="272" y="1037"/>
                  </a:cubicBezTo>
                  <a:cubicBezTo>
                    <a:pt x="272" y="1037"/>
                    <a:pt x="272" y="1037"/>
                    <a:pt x="272" y="1037"/>
                  </a:cubicBezTo>
                  <a:cubicBezTo>
                    <a:pt x="287" y="1039"/>
                    <a:pt x="298" y="1029"/>
                    <a:pt x="296" y="1013"/>
                  </a:cubicBezTo>
                  <a:cubicBezTo>
                    <a:pt x="293" y="997"/>
                    <a:pt x="279" y="983"/>
                    <a:pt x="264" y="980"/>
                  </a:cubicBezTo>
                  <a:close/>
                  <a:moveTo>
                    <a:pt x="326" y="988"/>
                  </a:moveTo>
                  <a:cubicBezTo>
                    <a:pt x="326" y="988"/>
                    <a:pt x="326" y="988"/>
                    <a:pt x="326" y="988"/>
                  </a:cubicBezTo>
                  <a:cubicBezTo>
                    <a:pt x="309" y="987"/>
                    <a:pt x="299" y="997"/>
                    <a:pt x="300" y="1014"/>
                  </a:cubicBezTo>
                  <a:cubicBezTo>
                    <a:pt x="300" y="1014"/>
                    <a:pt x="300" y="1014"/>
                    <a:pt x="300" y="1014"/>
                  </a:cubicBezTo>
                  <a:cubicBezTo>
                    <a:pt x="303" y="1030"/>
                    <a:pt x="317" y="1043"/>
                    <a:pt x="333" y="1046"/>
                  </a:cubicBezTo>
                  <a:cubicBezTo>
                    <a:pt x="333" y="1046"/>
                    <a:pt x="333" y="1046"/>
                    <a:pt x="333" y="1046"/>
                  </a:cubicBezTo>
                  <a:cubicBezTo>
                    <a:pt x="349" y="1048"/>
                    <a:pt x="361" y="1037"/>
                    <a:pt x="359" y="1021"/>
                  </a:cubicBezTo>
                  <a:cubicBezTo>
                    <a:pt x="357" y="1005"/>
                    <a:pt x="342" y="991"/>
                    <a:pt x="326" y="988"/>
                  </a:cubicBezTo>
                  <a:close/>
                  <a:moveTo>
                    <a:pt x="393" y="995"/>
                  </a:moveTo>
                  <a:cubicBezTo>
                    <a:pt x="393" y="995"/>
                    <a:pt x="393" y="995"/>
                    <a:pt x="393" y="995"/>
                  </a:cubicBezTo>
                  <a:cubicBezTo>
                    <a:pt x="375" y="993"/>
                    <a:pt x="363" y="1005"/>
                    <a:pt x="364" y="1021"/>
                  </a:cubicBezTo>
                  <a:cubicBezTo>
                    <a:pt x="364" y="1021"/>
                    <a:pt x="364" y="1021"/>
                    <a:pt x="364" y="1021"/>
                  </a:cubicBezTo>
                  <a:cubicBezTo>
                    <a:pt x="367" y="1038"/>
                    <a:pt x="381" y="1051"/>
                    <a:pt x="399" y="1053"/>
                  </a:cubicBezTo>
                  <a:cubicBezTo>
                    <a:pt x="399" y="1053"/>
                    <a:pt x="399" y="1053"/>
                    <a:pt x="399" y="1053"/>
                  </a:cubicBezTo>
                  <a:cubicBezTo>
                    <a:pt x="416" y="1054"/>
                    <a:pt x="429" y="1043"/>
                    <a:pt x="428" y="1027"/>
                  </a:cubicBezTo>
                  <a:cubicBezTo>
                    <a:pt x="426" y="1011"/>
                    <a:pt x="410" y="996"/>
                    <a:pt x="393" y="995"/>
                  </a:cubicBezTo>
                  <a:close/>
                  <a:moveTo>
                    <a:pt x="964" y="981"/>
                  </a:moveTo>
                  <a:cubicBezTo>
                    <a:pt x="964" y="981"/>
                    <a:pt x="964" y="981"/>
                    <a:pt x="964" y="981"/>
                  </a:cubicBezTo>
                  <a:cubicBezTo>
                    <a:pt x="948" y="984"/>
                    <a:pt x="934" y="998"/>
                    <a:pt x="932" y="1014"/>
                  </a:cubicBezTo>
                  <a:cubicBezTo>
                    <a:pt x="932" y="1014"/>
                    <a:pt x="932" y="1014"/>
                    <a:pt x="932" y="1014"/>
                  </a:cubicBezTo>
                  <a:cubicBezTo>
                    <a:pt x="930" y="1031"/>
                    <a:pt x="941" y="1041"/>
                    <a:pt x="956" y="1038"/>
                  </a:cubicBezTo>
                  <a:cubicBezTo>
                    <a:pt x="956" y="1038"/>
                    <a:pt x="956" y="1038"/>
                    <a:pt x="956" y="1038"/>
                  </a:cubicBezTo>
                  <a:cubicBezTo>
                    <a:pt x="972" y="1036"/>
                    <a:pt x="985" y="1022"/>
                    <a:pt x="987" y="1006"/>
                  </a:cubicBezTo>
                  <a:cubicBezTo>
                    <a:pt x="990" y="991"/>
                    <a:pt x="980" y="980"/>
                    <a:pt x="964" y="981"/>
                  </a:cubicBezTo>
                  <a:close/>
                  <a:moveTo>
                    <a:pt x="1022" y="973"/>
                  </a:moveTo>
                  <a:cubicBezTo>
                    <a:pt x="1022" y="973"/>
                    <a:pt x="1022" y="973"/>
                    <a:pt x="1022" y="973"/>
                  </a:cubicBezTo>
                  <a:cubicBezTo>
                    <a:pt x="1007" y="975"/>
                    <a:pt x="994" y="990"/>
                    <a:pt x="992" y="1006"/>
                  </a:cubicBezTo>
                  <a:cubicBezTo>
                    <a:pt x="992" y="1006"/>
                    <a:pt x="992" y="1006"/>
                    <a:pt x="992" y="1006"/>
                  </a:cubicBezTo>
                  <a:cubicBezTo>
                    <a:pt x="990" y="1021"/>
                    <a:pt x="999" y="1031"/>
                    <a:pt x="1013" y="1028"/>
                  </a:cubicBezTo>
                  <a:cubicBezTo>
                    <a:pt x="1013" y="1028"/>
                    <a:pt x="1013" y="1028"/>
                    <a:pt x="1013" y="1028"/>
                  </a:cubicBezTo>
                  <a:cubicBezTo>
                    <a:pt x="1027" y="1025"/>
                    <a:pt x="1040" y="1012"/>
                    <a:pt x="1042" y="997"/>
                  </a:cubicBezTo>
                  <a:cubicBezTo>
                    <a:pt x="1045" y="981"/>
                    <a:pt x="1036" y="971"/>
                    <a:pt x="1022" y="973"/>
                  </a:cubicBezTo>
                  <a:close/>
                  <a:moveTo>
                    <a:pt x="1162" y="944"/>
                  </a:moveTo>
                  <a:cubicBezTo>
                    <a:pt x="1162" y="944"/>
                    <a:pt x="1162" y="944"/>
                    <a:pt x="1162" y="944"/>
                  </a:cubicBezTo>
                  <a:cubicBezTo>
                    <a:pt x="1152" y="947"/>
                    <a:pt x="1142" y="960"/>
                    <a:pt x="1139" y="975"/>
                  </a:cubicBezTo>
                  <a:cubicBezTo>
                    <a:pt x="1139" y="975"/>
                    <a:pt x="1139" y="975"/>
                    <a:pt x="1139" y="975"/>
                  </a:cubicBezTo>
                  <a:cubicBezTo>
                    <a:pt x="1136" y="989"/>
                    <a:pt x="1141" y="997"/>
                    <a:pt x="1152" y="994"/>
                  </a:cubicBezTo>
                  <a:cubicBezTo>
                    <a:pt x="1152" y="994"/>
                    <a:pt x="1152" y="994"/>
                    <a:pt x="1152" y="994"/>
                  </a:cubicBezTo>
                  <a:cubicBezTo>
                    <a:pt x="1161" y="991"/>
                    <a:pt x="1171" y="978"/>
                    <a:pt x="1174" y="964"/>
                  </a:cubicBezTo>
                  <a:cubicBezTo>
                    <a:pt x="1177" y="950"/>
                    <a:pt x="1172" y="941"/>
                    <a:pt x="1162" y="944"/>
                  </a:cubicBezTo>
                  <a:close/>
                  <a:moveTo>
                    <a:pt x="1197" y="933"/>
                  </a:moveTo>
                  <a:cubicBezTo>
                    <a:pt x="1197" y="933"/>
                    <a:pt x="1197" y="933"/>
                    <a:pt x="1197" y="933"/>
                  </a:cubicBezTo>
                  <a:cubicBezTo>
                    <a:pt x="1189" y="936"/>
                    <a:pt x="1180" y="949"/>
                    <a:pt x="1177" y="963"/>
                  </a:cubicBezTo>
                  <a:cubicBezTo>
                    <a:pt x="1177" y="963"/>
                    <a:pt x="1177" y="963"/>
                    <a:pt x="1177" y="963"/>
                  </a:cubicBezTo>
                  <a:cubicBezTo>
                    <a:pt x="1174" y="977"/>
                    <a:pt x="1179" y="985"/>
                    <a:pt x="1187" y="982"/>
                  </a:cubicBezTo>
                  <a:cubicBezTo>
                    <a:pt x="1187" y="982"/>
                    <a:pt x="1187" y="982"/>
                    <a:pt x="1187" y="982"/>
                  </a:cubicBezTo>
                  <a:cubicBezTo>
                    <a:pt x="1195" y="978"/>
                    <a:pt x="1203" y="966"/>
                    <a:pt x="1206" y="952"/>
                  </a:cubicBezTo>
                  <a:cubicBezTo>
                    <a:pt x="1209" y="939"/>
                    <a:pt x="1205" y="930"/>
                    <a:pt x="1197" y="933"/>
                  </a:cubicBezTo>
                  <a:close/>
                  <a:moveTo>
                    <a:pt x="1227" y="922"/>
                  </a:moveTo>
                  <a:cubicBezTo>
                    <a:pt x="1227" y="922"/>
                    <a:pt x="1227" y="922"/>
                    <a:pt x="1227" y="922"/>
                  </a:cubicBezTo>
                  <a:cubicBezTo>
                    <a:pt x="1220" y="925"/>
                    <a:pt x="1211" y="938"/>
                    <a:pt x="1209" y="951"/>
                  </a:cubicBezTo>
                  <a:cubicBezTo>
                    <a:pt x="1209" y="951"/>
                    <a:pt x="1209" y="951"/>
                    <a:pt x="1209" y="951"/>
                  </a:cubicBezTo>
                  <a:cubicBezTo>
                    <a:pt x="1206" y="965"/>
                    <a:pt x="1209" y="972"/>
                    <a:pt x="1216" y="969"/>
                  </a:cubicBezTo>
                  <a:cubicBezTo>
                    <a:pt x="1216" y="969"/>
                    <a:pt x="1216" y="969"/>
                    <a:pt x="1216" y="969"/>
                  </a:cubicBezTo>
                  <a:cubicBezTo>
                    <a:pt x="1223" y="965"/>
                    <a:pt x="1230" y="953"/>
                    <a:pt x="1233" y="940"/>
                  </a:cubicBezTo>
                  <a:cubicBezTo>
                    <a:pt x="1236" y="927"/>
                    <a:pt x="1234" y="919"/>
                    <a:pt x="1227" y="922"/>
                  </a:cubicBezTo>
                  <a:close/>
                  <a:moveTo>
                    <a:pt x="1250" y="911"/>
                  </a:moveTo>
                  <a:cubicBezTo>
                    <a:pt x="1250" y="911"/>
                    <a:pt x="1250" y="911"/>
                    <a:pt x="1250" y="911"/>
                  </a:cubicBezTo>
                  <a:cubicBezTo>
                    <a:pt x="1245" y="914"/>
                    <a:pt x="1238" y="927"/>
                    <a:pt x="1235" y="940"/>
                  </a:cubicBezTo>
                  <a:cubicBezTo>
                    <a:pt x="1235" y="940"/>
                    <a:pt x="1235" y="940"/>
                    <a:pt x="1235" y="940"/>
                  </a:cubicBezTo>
                  <a:cubicBezTo>
                    <a:pt x="1232" y="953"/>
                    <a:pt x="1234" y="959"/>
                    <a:pt x="1239" y="956"/>
                  </a:cubicBezTo>
                  <a:cubicBezTo>
                    <a:pt x="1239" y="956"/>
                    <a:pt x="1239" y="956"/>
                    <a:pt x="1239" y="956"/>
                  </a:cubicBezTo>
                  <a:cubicBezTo>
                    <a:pt x="1245" y="952"/>
                    <a:pt x="1251" y="941"/>
                    <a:pt x="1254" y="928"/>
                  </a:cubicBezTo>
                  <a:cubicBezTo>
                    <a:pt x="1257" y="916"/>
                    <a:pt x="1256" y="909"/>
                    <a:pt x="1250" y="911"/>
                  </a:cubicBezTo>
                  <a:close/>
                  <a:moveTo>
                    <a:pt x="1268" y="900"/>
                  </a:moveTo>
                  <a:cubicBezTo>
                    <a:pt x="1268" y="900"/>
                    <a:pt x="1268" y="900"/>
                    <a:pt x="1268" y="900"/>
                  </a:cubicBezTo>
                  <a:cubicBezTo>
                    <a:pt x="1264" y="903"/>
                    <a:pt x="1258" y="915"/>
                    <a:pt x="1255" y="927"/>
                  </a:cubicBezTo>
                  <a:cubicBezTo>
                    <a:pt x="1255" y="927"/>
                    <a:pt x="1255" y="927"/>
                    <a:pt x="1255" y="927"/>
                  </a:cubicBezTo>
                  <a:cubicBezTo>
                    <a:pt x="1252" y="939"/>
                    <a:pt x="1253" y="946"/>
                    <a:pt x="1257" y="943"/>
                  </a:cubicBezTo>
                  <a:cubicBezTo>
                    <a:pt x="1257" y="943"/>
                    <a:pt x="1257" y="943"/>
                    <a:pt x="1257" y="943"/>
                  </a:cubicBezTo>
                  <a:cubicBezTo>
                    <a:pt x="1261" y="939"/>
                    <a:pt x="1265" y="928"/>
                    <a:pt x="1269" y="916"/>
                  </a:cubicBezTo>
                  <a:cubicBezTo>
                    <a:pt x="1272" y="905"/>
                    <a:pt x="1272" y="898"/>
                    <a:pt x="1268" y="900"/>
                  </a:cubicBezTo>
                  <a:close/>
                  <a:moveTo>
                    <a:pt x="1280" y="889"/>
                  </a:moveTo>
                  <a:cubicBezTo>
                    <a:pt x="1280" y="889"/>
                    <a:pt x="1280" y="889"/>
                    <a:pt x="1280" y="889"/>
                  </a:cubicBezTo>
                  <a:cubicBezTo>
                    <a:pt x="1278" y="892"/>
                    <a:pt x="1273" y="904"/>
                    <a:pt x="1270" y="915"/>
                  </a:cubicBezTo>
                  <a:cubicBezTo>
                    <a:pt x="1270" y="915"/>
                    <a:pt x="1270" y="915"/>
                    <a:pt x="1270" y="915"/>
                  </a:cubicBezTo>
                  <a:cubicBezTo>
                    <a:pt x="1267" y="927"/>
                    <a:pt x="1266" y="932"/>
                    <a:pt x="1269" y="929"/>
                  </a:cubicBezTo>
                  <a:cubicBezTo>
                    <a:pt x="1269" y="929"/>
                    <a:pt x="1269" y="929"/>
                    <a:pt x="1269" y="929"/>
                  </a:cubicBezTo>
                  <a:cubicBezTo>
                    <a:pt x="1271" y="925"/>
                    <a:pt x="1275" y="915"/>
                    <a:pt x="1278" y="904"/>
                  </a:cubicBezTo>
                  <a:cubicBezTo>
                    <a:pt x="1282" y="893"/>
                    <a:pt x="1288" y="881"/>
                    <a:pt x="1280" y="889"/>
                  </a:cubicBezTo>
                  <a:close/>
                  <a:moveTo>
                    <a:pt x="166" y="1020"/>
                  </a:moveTo>
                  <a:cubicBezTo>
                    <a:pt x="166" y="1020"/>
                    <a:pt x="166" y="1020"/>
                    <a:pt x="166" y="1020"/>
                  </a:cubicBezTo>
                  <a:cubicBezTo>
                    <a:pt x="153" y="1018"/>
                    <a:pt x="147" y="1026"/>
                    <a:pt x="150" y="1040"/>
                  </a:cubicBezTo>
                  <a:cubicBezTo>
                    <a:pt x="150" y="1040"/>
                    <a:pt x="150" y="1040"/>
                    <a:pt x="150" y="1040"/>
                  </a:cubicBezTo>
                  <a:cubicBezTo>
                    <a:pt x="153" y="1053"/>
                    <a:pt x="165" y="1067"/>
                    <a:pt x="177" y="1070"/>
                  </a:cubicBezTo>
                  <a:cubicBezTo>
                    <a:pt x="177" y="1070"/>
                    <a:pt x="177" y="1070"/>
                    <a:pt x="177" y="1070"/>
                  </a:cubicBezTo>
                  <a:cubicBezTo>
                    <a:pt x="189" y="1073"/>
                    <a:pt x="197" y="1065"/>
                    <a:pt x="194" y="1051"/>
                  </a:cubicBezTo>
                  <a:cubicBezTo>
                    <a:pt x="190" y="1037"/>
                    <a:pt x="178" y="1023"/>
                    <a:pt x="166" y="1020"/>
                  </a:cubicBezTo>
                  <a:close/>
                  <a:moveTo>
                    <a:pt x="217" y="1031"/>
                  </a:moveTo>
                  <a:cubicBezTo>
                    <a:pt x="217" y="1031"/>
                    <a:pt x="217" y="1031"/>
                    <a:pt x="217" y="1031"/>
                  </a:cubicBezTo>
                  <a:cubicBezTo>
                    <a:pt x="203" y="1028"/>
                    <a:pt x="195" y="1038"/>
                    <a:pt x="198" y="1052"/>
                  </a:cubicBezTo>
                  <a:cubicBezTo>
                    <a:pt x="198" y="1052"/>
                    <a:pt x="198" y="1052"/>
                    <a:pt x="198" y="1052"/>
                  </a:cubicBezTo>
                  <a:cubicBezTo>
                    <a:pt x="201" y="1066"/>
                    <a:pt x="213" y="1079"/>
                    <a:pt x="227" y="1082"/>
                  </a:cubicBezTo>
                  <a:cubicBezTo>
                    <a:pt x="227" y="1082"/>
                    <a:pt x="227" y="1082"/>
                    <a:pt x="227" y="1082"/>
                  </a:cubicBezTo>
                  <a:cubicBezTo>
                    <a:pt x="241" y="1085"/>
                    <a:pt x="249" y="1076"/>
                    <a:pt x="247" y="1062"/>
                  </a:cubicBezTo>
                  <a:cubicBezTo>
                    <a:pt x="244" y="1047"/>
                    <a:pt x="230" y="1034"/>
                    <a:pt x="217" y="1031"/>
                  </a:cubicBezTo>
                  <a:close/>
                  <a:moveTo>
                    <a:pt x="273" y="1041"/>
                  </a:moveTo>
                  <a:cubicBezTo>
                    <a:pt x="273" y="1041"/>
                    <a:pt x="273" y="1041"/>
                    <a:pt x="273" y="1041"/>
                  </a:cubicBezTo>
                  <a:cubicBezTo>
                    <a:pt x="257" y="1039"/>
                    <a:pt x="248" y="1048"/>
                    <a:pt x="251" y="1063"/>
                  </a:cubicBezTo>
                  <a:cubicBezTo>
                    <a:pt x="251" y="1063"/>
                    <a:pt x="251" y="1063"/>
                    <a:pt x="251" y="1063"/>
                  </a:cubicBezTo>
                  <a:cubicBezTo>
                    <a:pt x="254" y="1077"/>
                    <a:pt x="267" y="1090"/>
                    <a:pt x="282" y="1093"/>
                  </a:cubicBezTo>
                  <a:cubicBezTo>
                    <a:pt x="282" y="1093"/>
                    <a:pt x="282" y="1093"/>
                    <a:pt x="282" y="1093"/>
                  </a:cubicBezTo>
                  <a:cubicBezTo>
                    <a:pt x="297" y="1096"/>
                    <a:pt x="307" y="1087"/>
                    <a:pt x="305" y="1072"/>
                  </a:cubicBezTo>
                  <a:cubicBezTo>
                    <a:pt x="302" y="1057"/>
                    <a:pt x="287" y="1044"/>
                    <a:pt x="273" y="1041"/>
                  </a:cubicBezTo>
                  <a:close/>
                  <a:moveTo>
                    <a:pt x="334" y="1050"/>
                  </a:moveTo>
                  <a:cubicBezTo>
                    <a:pt x="334" y="1050"/>
                    <a:pt x="334" y="1050"/>
                    <a:pt x="334" y="1050"/>
                  </a:cubicBezTo>
                  <a:cubicBezTo>
                    <a:pt x="317" y="1048"/>
                    <a:pt x="307" y="1058"/>
                    <a:pt x="309" y="1073"/>
                  </a:cubicBezTo>
                  <a:cubicBezTo>
                    <a:pt x="309" y="1073"/>
                    <a:pt x="309" y="1073"/>
                    <a:pt x="309" y="1073"/>
                  </a:cubicBezTo>
                  <a:cubicBezTo>
                    <a:pt x="312" y="1088"/>
                    <a:pt x="325" y="1101"/>
                    <a:pt x="342" y="1103"/>
                  </a:cubicBezTo>
                  <a:cubicBezTo>
                    <a:pt x="342" y="1103"/>
                    <a:pt x="342" y="1103"/>
                    <a:pt x="342" y="1103"/>
                  </a:cubicBezTo>
                  <a:cubicBezTo>
                    <a:pt x="358" y="1105"/>
                    <a:pt x="369" y="1096"/>
                    <a:pt x="367" y="1081"/>
                  </a:cubicBezTo>
                  <a:cubicBezTo>
                    <a:pt x="365" y="1066"/>
                    <a:pt x="350" y="1052"/>
                    <a:pt x="334" y="1050"/>
                  </a:cubicBezTo>
                  <a:close/>
                  <a:moveTo>
                    <a:pt x="399" y="1057"/>
                  </a:moveTo>
                  <a:cubicBezTo>
                    <a:pt x="399" y="1057"/>
                    <a:pt x="399" y="1057"/>
                    <a:pt x="399" y="1057"/>
                  </a:cubicBezTo>
                  <a:cubicBezTo>
                    <a:pt x="381" y="1056"/>
                    <a:pt x="370" y="1066"/>
                    <a:pt x="372" y="1081"/>
                  </a:cubicBezTo>
                  <a:cubicBezTo>
                    <a:pt x="372" y="1081"/>
                    <a:pt x="372" y="1081"/>
                    <a:pt x="372" y="1081"/>
                  </a:cubicBezTo>
                  <a:cubicBezTo>
                    <a:pt x="374" y="1096"/>
                    <a:pt x="388" y="1109"/>
                    <a:pt x="405" y="1111"/>
                  </a:cubicBezTo>
                  <a:cubicBezTo>
                    <a:pt x="405" y="1111"/>
                    <a:pt x="405" y="1111"/>
                    <a:pt x="405" y="1111"/>
                  </a:cubicBezTo>
                  <a:cubicBezTo>
                    <a:pt x="422" y="1113"/>
                    <a:pt x="435" y="1103"/>
                    <a:pt x="433" y="1088"/>
                  </a:cubicBezTo>
                  <a:cubicBezTo>
                    <a:pt x="432" y="1072"/>
                    <a:pt x="416" y="1059"/>
                    <a:pt x="399" y="1057"/>
                  </a:cubicBezTo>
                  <a:close/>
                  <a:moveTo>
                    <a:pt x="468" y="1063"/>
                  </a:moveTo>
                  <a:cubicBezTo>
                    <a:pt x="468" y="1063"/>
                    <a:pt x="468" y="1063"/>
                    <a:pt x="468" y="1063"/>
                  </a:cubicBezTo>
                  <a:cubicBezTo>
                    <a:pt x="450" y="1062"/>
                    <a:pt x="437" y="1073"/>
                    <a:pt x="438" y="1088"/>
                  </a:cubicBezTo>
                  <a:cubicBezTo>
                    <a:pt x="438" y="1088"/>
                    <a:pt x="438" y="1088"/>
                    <a:pt x="438" y="1088"/>
                  </a:cubicBezTo>
                  <a:cubicBezTo>
                    <a:pt x="440" y="1103"/>
                    <a:pt x="455" y="1116"/>
                    <a:pt x="473" y="1117"/>
                  </a:cubicBezTo>
                  <a:cubicBezTo>
                    <a:pt x="473" y="1117"/>
                    <a:pt x="473" y="1117"/>
                    <a:pt x="473" y="1117"/>
                  </a:cubicBezTo>
                  <a:cubicBezTo>
                    <a:pt x="490" y="1118"/>
                    <a:pt x="503" y="1107"/>
                    <a:pt x="503" y="1093"/>
                  </a:cubicBezTo>
                  <a:cubicBezTo>
                    <a:pt x="501" y="1077"/>
                    <a:pt x="486" y="1064"/>
                    <a:pt x="468" y="1063"/>
                  </a:cubicBezTo>
                  <a:close/>
                  <a:moveTo>
                    <a:pt x="1186" y="985"/>
                  </a:moveTo>
                  <a:cubicBezTo>
                    <a:pt x="1186" y="985"/>
                    <a:pt x="1186" y="985"/>
                    <a:pt x="1186" y="985"/>
                  </a:cubicBezTo>
                  <a:cubicBezTo>
                    <a:pt x="1178" y="989"/>
                    <a:pt x="1168" y="1002"/>
                    <a:pt x="1164" y="1015"/>
                  </a:cubicBezTo>
                  <a:cubicBezTo>
                    <a:pt x="1164" y="1015"/>
                    <a:pt x="1164" y="1015"/>
                    <a:pt x="1164" y="1015"/>
                  </a:cubicBezTo>
                  <a:cubicBezTo>
                    <a:pt x="1161" y="1028"/>
                    <a:pt x="1165" y="1034"/>
                    <a:pt x="1173" y="1031"/>
                  </a:cubicBezTo>
                  <a:cubicBezTo>
                    <a:pt x="1173" y="1031"/>
                    <a:pt x="1173" y="1031"/>
                    <a:pt x="1173" y="1031"/>
                  </a:cubicBezTo>
                  <a:cubicBezTo>
                    <a:pt x="1181" y="1027"/>
                    <a:pt x="1190" y="1014"/>
                    <a:pt x="1194" y="1002"/>
                  </a:cubicBezTo>
                  <a:cubicBezTo>
                    <a:pt x="1197" y="989"/>
                    <a:pt x="1194" y="982"/>
                    <a:pt x="1186" y="985"/>
                  </a:cubicBezTo>
                  <a:close/>
                  <a:moveTo>
                    <a:pt x="1215" y="972"/>
                  </a:moveTo>
                  <a:cubicBezTo>
                    <a:pt x="1215" y="972"/>
                    <a:pt x="1215" y="972"/>
                    <a:pt x="1215" y="972"/>
                  </a:cubicBezTo>
                  <a:cubicBezTo>
                    <a:pt x="1208" y="976"/>
                    <a:pt x="1199" y="989"/>
                    <a:pt x="1196" y="1001"/>
                  </a:cubicBezTo>
                  <a:cubicBezTo>
                    <a:pt x="1196" y="1001"/>
                    <a:pt x="1196" y="1001"/>
                    <a:pt x="1196" y="1001"/>
                  </a:cubicBezTo>
                  <a:cubicBezTo>
                    <a:pt x="1192" y="1013"/>
                    <a:pt x="1195" y="1020"/>
                    <a:pt x="1202" y="1016"/>
                  </a:cubicBezTo>
                  <a:cubicBezTo>
                    <a:pt x="1202" y="1016"/>
                    <a:pt x="1202" y="1016"/>
                    <a:pt x="1202" y="1016"/>
                  </a:cubicBezTo>
                  <a:cubicBezTo>
                    <a:pt x="1209" y="1012"/>
                    <a:pt x="1216" y="1000"/>
                    <a:pt x="1220" y="988"/>
                  </a:cubicBezTo>
                  <a:cubicBezTo>
                    <a:pt x="1224" y="976"/>
                    <a:pt x="1221" y="969"/>
                    <a:pt x="1215" y="972"/>
                  </a:cubicBezTo>
                  <a:close/>
                  <a:moveTo>
                    <a:pt x="1238" y="959"/>
                  </a:moveTo>
                  <a:cubicBezTo>
                    <a:pt x="1238" y="959"/>
                    <a:pt x="1238" y="959"/>
                    <a:pt x="1238" y="959"/>
                  </a:cubicBezTo>
                  <a:cubicBezTo>
                    <a:pt x="1233" y="963"/>
                    <a:pt x="1226" y="975"/>
                    <a:pt x="1222" y="987"/>
                  </a:cubicBezTo>
                  <a:cubicBezTo>
                    <a:pt x="1222" y="987"/>
                    <a:pt x="1222" y="987"/>
                    <a:pt x="1222" y="987"/>
                  </a:cubicBezTo>
                  <a:cubicBezTo>
                    <a:pt x="1218" y="999"/>
                    <a:pt x="1220" y="1004"/>
                    <a:pt x="1225" y="1001"/>
                  </a:cubicBezTo>
                  <a:cubicBezTo>
                    <a:pt x="1225" y="1001"/>
                    <a:pt x="1225" y="1001"/>
                    <a:pt x="1225" y="1001"/>
                  </a:cubicBezTo>
                  <a:cubicBezTo>
                    <a:pt x="1230" y="996"/>
                    <a:pt x="1237" y="985"/>
                    <a:pt x="1241" y="974"/>
                  </a:cubicBezTo>
                  <a:cubicBezTo>
                    <a:pt x="1244" y="962"/>
                    <a:pt x="1244" y="956"/>
                    <a:pt x="1238" y="959"/>
                  </a:cubicBezTo>
                  <a:close/>
                  <a:moveTo>
                    <a:pt x="1256" y="946"/>
                  </a:moveTo>
                  <a:cubicBezTo>
                    <a:pt x="1256" y="946"/>
                    <a:pt x="1256" y="946"/>
                    <a:pt x="1256" y="946"/>
                  </a:cubicBezTo>
                  <a:cubicBezTo>
                    <a:pt x="1252" y="949"/>
                    <a:pt x="1246" y="961"/>
                    <a:pt x="1242" y="972"/>
                  </a:cubicBezTo>
                  <a:cubicBezTo>
                    <a:pt x="1242" y="972"/>
                    <a:pt x="1242" y="972"/>
                    <a:pt x="1242" y="972"/>
                  </a:cubicBezTo>
                  <a:cubicBezTo>
                    <a:pt x="1238" y="984"/>
                    <a:pt x="1239" y="989"/>
                    <a:pt x="1243" y="985"/>
                  </a:cubicBezTo>
                  <a:cubicBezTo>
                    <a:pt x="1243" y="985"/>
                    <a:pt x="1243" y="985"/>
                    <a:pt x="1243" y="985"/>
                  </a:cubicBezTo>
                  <a:cubicBezTo>
                    <a:pt x="1246" y="981"/>
                    <a:pt x="1252" y="970"/>
                    <a:pt x="1256" y="959"/>
                  </a:cubicBezTo>
                  <a:cubicBezTo>
                    <a:pt x="1259" y="948"/>
                    <a:pt x="1260" y="942"/>
                    <a:pt x="1256" y="946"/>
                  </a:cubicBezTo>
                  <a:close/>
                  <a:moveTo>
                    <a:pt x="1268" y="932"/>
                  </a:moveTo>
                  <a:cubicBezTo>
                    <a:pt x="1268" y="932"/>
                    <a:pt x="1268" y="932"/>
                    <a:pt x="1268" y="932"/>
                  </a:cubicBezTo>
                  <a:cubicBezTo>
                    <a:pt x="1265" y="936"/>
                    <a:pt x="1260" y="947"/>
                    <a:pt x="1257" y="958"/>
                  </a:cubicBezTo>
                  <a:cubicBezTo>
                    <a:pt x="1257" y="958"/>
                    <a:pt x="1257" y="958"/>
                    <a:pt x="1257" y="958"/>
                  </a:cubicBezTo>
                  <a:cubicBezTo>
                    <a:pt x="1253" y="969"/>
                    <a:pt x="1252" y="973"/>
                    <a:pt x="1254" y="969"/>
                  </a:cubicBezTo>
                  <a:cubicBezTo>
                    <a:pt x="1254" y="969"/>
                    <a:pt x="1254" y="969"/>
                    <a:pt x="1254" y="969"/>
                  </a:cubicBezTo>
                  <a:cubicBezTo>
                    <a:pt x="1257" y="965"/>
                    <a:pt x="1261" y="955"/>
                    <a:pt x="1265" y="944"/>
                  </a:cubicBezTo>
                  <a:cubicBezTo>
                    <a:pt x="1269" y="934"/>
                    <a:pt x="1270" y="929"/>
                    <a:pt x="1268" y="932"/>
                  </a:cubicBezTo>
                  <a:close/>
                  <a:moveTo>
                    <a:pt x="178" y="1073"/>
                  </a:moveTo>
                  <a:cubicBezTo>
                    <a:pt x="178" y="1073"/>
                    <a:pt x="178" y="1073"/>
                    <a:pt x="178" y="1073"/>
                  </a:cubicBezTo>
                  <a:cubicBezTo>
                    <a:pt x="165" y="1070"/>
                    <a:pt x="159" y="1078"/>
                    <a:pt x="163" y="1090"/>
                  </a:cubicBezTo>
                  <a:cubicBezTo>
                    <a:pt x="163" y="1090"/>
                    <a:pt x="163" y="1090"/>
                    <a:pt x="163" y="1090"/>
                  </a:cubicBezTo>
                  <a:cubicBezTo>
                    <a:pt x="166" y="1103"/>
                    <a:pt x="178" y="1115"/>
                    <a:pt x="190" y="1119"/>
                  </a:cubicBezTo>
                  <a:cubicBezTo>
                    <a:pt x="190" y="1119"/>
                    <a:pt x="190" y="1119"/>
                    <a:pt x="190" y="1119"/>
                  </a:cubicBezTo>
                  <a:cubicBezTo>
                    <a:pt x="202" y="1122"/>
                    <a:pt x="209" y="1115"/>
                    <a:pt x="206" y="1103"/>
                  </a:cubicBezTo>
                  <a:cubicBezTo>
                    <a:pt x="203" y="1090"/>
                    <a:pt x="190" y="1077"/>
                    <a:pt x="178" y="1073"/>
                  </a:cubicBezTo>
                  <a:close/>
                  <a:moveTo>
                    <a:pt x="228" y="1086"/>
                  </a:moveTo>
                  <a:cubicBezTo>
                    <a:pt x="228" y="1086"/>
                    <a:pt x="228" y="1086"/>
                    <a:pt x="228" y="1086"/>
                  </a:cubicBezTo>
                  <a:cubicBezTo>
                    <a:pt x="214" y="1083"/>
                    <a:pt x="207" y="1091"/>
                    <a:pt x="210" y="1104"/>
                  </a:cubicBezTo>
                  <a:cubicBezTo>
                    <a:pt x="210" y="1104"/>
                    <a:pt x="210" y="1104"/>
                    <a:pt x="210" y="1104"/>
                  </a:cubicBezTo>
                  <a:cubicBezTo>
                    <a:pt x="213" y="1117"/>
                    <a:pt x="226" y="1129"/>
                    <a:pt x="239" y="1132"/>
                  </a:cubicBezTo>
                  <a:cubicBezTo>
                    <a:pt x="239" y="1132"/>
                    <a:pt x="239" y="1132"/>
                    <a:pt x="239" y="1132"/>
                  </a:cubicBezTo>
                  <a:cubicBezTo>
                    <a:pt x="252" y="1135"/>
                    <a:pt x="261" y="1129"/>
                    <a:pt x="258" y="1115"/>
                  </a:cubicBezTo>
                  <a:cubicBezTo>
                    <a:pt x="255" y="1102"/>
                    <a:pt x="241" y="1089"/>
                    <a:pt x="228" y="1086"/>
                  </a:cubicBezTo>
                  <a:close/>
                  <a:moveTo>
                    <a:pt x="283" y="1097"/>
                  </a:moveTo>
                  <a:cubicBezTo>
                    <a:pt x="283" y="1097"/>
                    <a:pt x="283" y="1097"/>
                    <a:pt x="283" y="1097"/>
                  </a:cubicBezTo>
                  <a:cubicBezTo>
                    <a:pt x="268" y="1094"/>
                    <a:pt x="259" y="1103"/>
                    <a:pt x="262" y="1116"/>
                  </a:cubicBezTo>
                  <a:cubicBezTo>
                    <a:pt x="262" y="1116"/>
                    <a:pt x="262" y="1116"/>
                    <a:pt x="262" y="1116"/>
                  </a:cubicBezTo>
                  <a:cubicBezTo>
                    <a:pt x="265" y="1129"/>
                    <a:pt x="278" y="1141"/>
                    <a:pt x="293" y="1144"/>
                  </a:cubicBezTo>
                  <a:cubicBezTo>
                    <a:pt x="293" y="1144"/>
                    <a:pt x="293" y="1144"/>
                    <a:pt x="293" y="1144"/>
                  </a:cubicBezTo>
                  <a:cubicBezTo>
                    <a:pt x="307" y="1147"/>
                    <a:pt x="317" y="1139"/>
                    <a:pt x="314" y="1126"/>
                  </a:cubicBezTo>
                  <a:cubicBezTo>
                    <a:pt x="311" y="1112"/>
                    <a:pt x="298" y="1099"/>
                    <a:pt x="283" y="1097"/>
                  </a:cubicBezTo>
                  <a:close/>
                  <a:moveTo>
                    <a:pt x="342" y="1107"/>
                  </a:moveTo>
                  <a:cubicBezTo>
                    <a:pt x="342" y="1107"/>
                    <a:pt x="342" y="1107"/>
                    <a:pt x="342" y="1107"/>
                  </a:cubicBezTo>
                  <a:cubicBezTo>
                    <a:pt x="326" y="1105"/>
                    <a:pt x="316" y="1114"/>
                    <a:pt x="319" y="1127"/>
                  </a:cubicBezTo>
                  <a:cubicBezTo>
                    <a:pt x="319" y="1127"/>
                    <a:pt x="319" y="1127"/>
                    <a:pt x="319" y="1127"/>
                  </a:cubicBezTo>
                  <a:cubicBezTo>
                    <a:pt x="321" y="1140"/>
                    <a:pt x="335" y="1152"/>
                    <a:pt x="351" y="1155"/>
                  </a:cubicBezTo>
                  <a:cubicBezTo>
                    <a:pt x="351" y="1155"/>
                    <a:pt x="351" y="1155"/>
                    <a:pt x="351" y="1155"/>
                  </a:cubicBezTo>
                  <a:cubicBezTo>
                    <a:pt x="366" y="1157"/>
                    <a:pt x="377" y="1149"/>
                    <a:pt x="375" y="1135"/>
                  </a:cubicBezTo>
                  <a:cubicBezTo>
                    <a:pt x="373" y="1122"/>
                    <a:pt x="358" y="1109"/>
                    <a:pt x="342" y="1107"/>
                  </a:cubicBezTo>
                  <a:close/>
                  <a:moveTo>
                    <a:pt x="406" y="1115"/>
                  </a:moveTo>
                  <a:cubicBezTo>
                    <a:pt x="406" y="1115"/>
                    <a:pt x="406" y="1115"/>
                    <a:pt x="406" y="1115"/>
                  </a:cubicBezTo>
                  <a:cubicBezTo>
                    <a:pt x="389" y="1113"/>
                    <a:pt x="378" y="1123"/>
                    <a:pt x="380" y="1136"/>
                  </a:cubicBezTo>
                  <a:cubicBezTo>
                    <a:pt x="380" y="1136"/>
                    <a:pt x="380" y="1136"/>
                    <a:pt x="380" y="1136"/>
                  </a:cubicBezTo>
                  <a:cubicBezTo>
                    <a:pt x="382" y="1150"/>
                    <a:pt x="396" y="1162"/>
                    <a:pt x="413" y="1163"/>
                  </a:cubicBezTo>
                  <a:cubicBezTo>
                    <a:pt x="413" y="1163"/>
                    <a:pt x="413" y="1163"/>
                    <a:pt x="413" y="1163"/>
                  </a:cubicBezTo>
                  <a:cubicBezTo>
                    <a:pt x="429" y="1165"/>
                    <a:pt x="441" y="1156"/>
                    <a:pt x="439" y="1143"/>
                  </a:cubicBezTo>
                  <a:cubicBezTo>
                    <a:pt x="438" y="1129"/>
                    <a:pt x="423" y="1117"/>
                    <a:pt x="406" y="1115"/>
                  </a:cubicBezTo>
                  <a:close/>
                  <a:moveTo>
                    <a:pt x="473" y="1121"/>
                  </a:moveTo>
                  <a:cubicBezTo>
                    <a:pt x="473" y="1121"/>
                    <a:pt x="473" y="1121"/>
                    <a:pt x="473" y="1121"/>
                  </a:cubicBezTo>
                  <a:cubicBezTo>
                    <a:pt x="455" y="1120"/>
                    <a:pt x="443" y="1130"/>
                    <a:pt x="444" y="1143"/>
                  </a:cubicBezTo>
                  <a:cubicBezTo>
                    <a:pt x="444" y="1143"/>
                    <a:pt x="444" y="1143"/>
                    <a:pt x="444" y="1143"/>
                  </a:cubicBezTo>
                  <a:cubicBezTo>
                    <a:pt x="446" y="1157"/>
                    <a:pt x="460" y="1168"/>
                    <a:pt x="478" y="1170"/>
                  </a:cubicBezTo>
                  <a:cubicBezTo>
                    <a:pt x="478" y="1170"/>
                    <a:pt x="478" y="1170"/>
                    <a:pt x="478" y="1170"/>
                  </a:cubicBezTo>
                  <a:cubicBezTo>
                    <a:pt x="495" y="1171"/>
                    <a:pt x="507" y="1162"/>
                    <a:pt x="507" y="1148"/>
                  </a:cubicBezTo>
                  <a:cubicBezTo>
                    <a:pt x="505" y="1135"/>
                    <a:pt x="491" y="1122"/>
                    <a:pt x="473" y="1121"/>
                  </a:cubicBezTo>
                  <a:close/>
                  <a:moveTo>
                    <a:pt x="542" y="1125"/>
                  </a:moveTo>
                  <a:cubicBezTo>
                    <a:pt x="542" y="1125"/>
                    <a:pt x="542" y="1125"/>
                    <a:pt x="542" y="1125"/>
                  </a:cubicBezTo>
                  <a:cubicBezTo>
                    <a:pt x="524" y="1125"/>
                    <a:pt x="511" y="1135"/>
                    <a:pt x="512" y="1149"/>
                  </a:cubicBezTo>
                  <a:cubicBezTo>
                    <a:pt x="512" y="1149"/>
                    <a:pt x="512" y="1149"/>
                    <a:pt x="512" y="1149"/>
                  </a:cubicBezTo>
                  <a:cubicBezTo>
                    <a:pt x="513" y="1162"/>
                    <a:pt x="527" y="1173"/>
                    <a:pt x="545" y="1174"/>
                  </a:cubicBezTo>
                  <a:cubicBezTo>
                    <a:pt x="545" y="1174"/>
                    <a:pt x="545" y="1174"/>
                    <a:pt x="545" y="1174"/>
                  </a:cubicBezTo>
                  <a:cubicBezTo>
                    <a:pt x="563" y="1174"/>
                    <a:pt x="576" y="1165"/>
                    <a:pt x="576" y="1151"/>
                  </a:cubicBezTo>
                  <a:cubicBezTo>
                    <a:pt x="575" y="1137"/>
                    <a:pt x="561" y="1126"/>
                    <a:pt x="542" y="1125"/>
                  </a:cubicBezTo>
                  <a:close/>
                  <a:moveTo>
                    <a:pt x="1172" y="1034"/>
                  </a:moveTo>
                  <a:cubicBezTo>
                    <a:pt x="1172" y="1034"/>
                    <a:pt x="1172" y="1034"/>
                    <a:pt x="1172" y="1034"/>
                  </a:cubicBezTo>
                  <a:cubicBezTo>
                    <a:pt x="1164" y="1038"/>
                    <a:pt x="1154" y="1050"/>
                    <a:pt x="1150" y="1062"/>
                  </a:cubicBezTo>
                  <a:cubicBezTo>
                    <a:pt x="1150" y="1062"/>
                    <a:pt x="1150" y="1062"/>
                    <a:pt x="1150" y="1062"/>
                  </a:cubicBezTo>
                  <a:cubicBezTo>
                    <a:pt x="1146" y="1074"/>
                    <a:pt x="1150" y="1079"/>
                    <a:pt x="1158" y="1075"/>
                  </a:cubicBezTo>
                  <a:cubicBezTo>
                    <a:pt x="1158" y="1075"/>
                    <a:pt x="1158" y="1075"/>
                    <a:pt x="1158" y="1075"/>
                  </a:cubicBezTo>
                  <a:cubicBezTo>
                    <a:pt x="1166" y="1071"/>
                    <a:pt x="1175" y="1059"/>
                    <a:pt x="1179" y="1048"/>
                  </a:cubicBezTo>
                  <a:cubicBezTo>
                    <a:pt x="1183" y="1036"/>
                    <a:pt x="1180" y="1030"/>
                    <a:pt x="1172" y="1034"/>
                  </a:cubicBezTo>
                  <a:close/>
                  <a:moveTo>
                    <a:pt x="1201" y="1019"/>
                  </a:moveTo>
                  <a:cubicBezTo>
                    <a:pt x="1201" y="1019"/>
                    <a:pt x="1201" y="1019"/>
                    <a:pt x="1201" y="1019"/>
                  </a:cubicBezTo>
                  <a:cubicBezTo>
                    <a:pt x="1194" y="1023"/>
                    <a:pt x="1185" y="1035"/>
                    <a:pt x="1181" y="1047"/>
                  </a:cubicBezTo>
                  <a:cubicBezTo>
                    <a:pt x="1181" y="1047"/>
                    <a:pt x="1181" y="1047"/>
                    <a:pt x="1181" y="1047"/>
                  </a:cubicBezTo>
                  <a:cubicBezTo>
                    <a:pt x="1177" y="1058"/>
                    <a:pt x="1179" y="1063"/>
                    <a:pt x="1186" y="1059"/>
                  </a:cubicBezTo>
                  <a:cubicBezTo>
                    <a:pt x="1186" y="1059"/>
                    <a:pt x="1186" y="1059"/>
                    <a:pt x="1186" y="1059"/>
                  </a:cubicBezTo>
                  <a:cubicBezTo>
                    <a:pt x="1192" y="1054"/>
                    <a:pt x="1200" y="1043"/>
                    <a:pt x="1205" y="1032"/>
                  </a:cubicBezTo>
                  <a:cubicBezTo>
                    <a:pt x="1209" y="1021"/>
                    <a:pt x="1208" y="1015"/>
                    <a:pt x="1201" y="1019"/>
                  </a:cubicBezTo>
                  <a:close/>
                  <a:moveTo>
                    <a:pt x="1224" y="1004"/>
                  </a:moveTo>
                  <a:cubicBezTo>
                    <a:pt x="1224" y="1004"/>
                    <a:pt x="1224" y="1004"/>
                    <a:pt x="1224" y="1004"/>
                  </a:cubicBezTo>
                  <a:cubicBezTo>
                    <a:pt x="1219" y="1008"/>
                    <a:pt x="1211" y="1020"/>
                    <a:pt x="1207" y="1031"/>
                  </a:cubicBezTo>
                  <a:cubicBezTo>
                    <a:pt x="1207" y="1031"/>
                    <a:pt x="1207" y="1031"/>
                    <a:pt x="1207" y="1031"/>
                  </a:cubicBezTo>
                  <a:cubicBezTo>
                    <a:pt x="1203" y="1042"/>
                    <a:pt x="1204" y="1046"/>
                    <a:pt x="1209" y="1042"/>
                  </a:cubicBezTo>
                  <a:cubicBezTo>
                    <a:pt x="1209" y="1042"/>
                    <a:pt x="1209" y="1042"/>
                    <a:pt x="1209" y="1042"/>
                  </a:cubicBezTo>
                  <a:cubicBezTo>
                    <a:pt x="1214" y="1037"/>
                    <a:pt x="1221" y="1025"/>
                    <a:pt x="1225" y="1015"/>
                  </a:cubicBezTo>
                  <a:cubicBezTo>
                    <a:pt x="1230" y="1005"/>
                    <a:pt x="1229" y="1000"/>
                    <a:pt x="1224" y="1004"/>
                  </a:cubicBezTo>
                  <a:close/>
                  <a:moveTo>
                    <a:pt x="1241" y="988"/>
                  </a:moveTo>
                  <a:cubicBezTo>
                    <a:pt x="1241" y="988"/>
                    <a:pt x="1241" y="988"/>
                    <a:pt x="1241" y="988"/>
                  </a:cubicBezTo>
                  <a:cubicBezTo>
                    <a:pt x="1238" y="992"/>
                    <a:pt x="1231" y="1004"/>
                    <a:pt x="1227" y="1014"/>
                  </a:cubicBezTo>
                  <a:cubicBezTo>
                    <a:pt x="1227" y="1014"/>
                    <a:pt x="1227" y="1014"/>
                    <a:pt x="1227" y="1014"/>
                  </a:cubicBezTo>
                  <a:cubicBezTo>
                    <a:pt x="1222" y="1025"/>
                    <a:pt x="1223" y="1029"/>
                    <a:pt x="1226" y="1024"/>
                  </a:cubicBezTo>
                  <a:cubicBezTo>
                    <a:pt x="1226" y="1024"/>
                    <a:pt x="1226" y="1024"/>
                    <a:pt x="1226" y="1024"/>
                  </a:cubicBezTo>
                  <a:cubicBezTo>
                    <a:pt x="1230" y="1020"/>
                    <a:pt x="1236" y="1009"/>
                    <a:pt x="1240" y="999"/>
                  </a:cubicBezTo>
                  <a:cubicBezTo>
                    <a:pt x="1244" y="989"/>
                    <a:pt x="1245" y="984"/>
                    <a:pt x="1241" y="988"/>
                  </a:cubicBezTo>
                  <a:close/>
                  <a:moveTo>
                    <a:pt x="191" y="1122"/>
                  </a:moveTo>
                  <a:cubicBezTo>
                    <a:pt x="191" y="1122"/>
                    <a:pt x="191" y="1122"/>
                    <a:pt x="191" y="1122"/>
                  </a:cubicBezTo>
                  <a:cubicBezTo>
                    <a:pt x="179" y="1119"/>
                    <a:pt x="173" y="1125"/>
                    <a:pt x="177" y="1136"/>
                  </a:cubicBezTo>
                  <a:cubicBezTo>
                    <a:pt x="177" y="1136"/>
                    <a:pt x="177" y="1136"/>
                    <a:pt x="177" y="1136"/>
                  </a:cubicBezTo>
                  <a:cubicBezTo>
                    <a:pt x="181" y="1147"/>
                    <a:pt x="192" y="1159"/>
                    <a:pt x="204" y="1163"/>
                  </a:cubicBezTo>
                  <a:cubicBezTo>
                    <a:pt x="204" y="1163"/>
                    <a:pt x="204" y="1163"/>
                    <a:pt x="204" y="1163"/>
                  </a:cubicBezTo>
                  <a:cubicBezTo>
                    <a:pt x="216" y="1167"/>
                    <a:pt x="222" y="1161"/>
                    <a:pt x="219" y="1150"/>
                  </a:cubicBezTo>
                  <a:cubicBezTo>
                    <a:pt x="215" y="1138"/>
                    <a:pt x="203" y="1126"/>
                    <a:pt x="191" y="1122"/>
                  </a:cubicBezTo>
                  <a:close/>
                  <a:moveTo>
                    <a:pt x="240" y="1136"/>
                  </a:moveTo>
                  <a:cubicBezTo>
                    <a:pt x="240" y="1136"/>
                    <a:pt x="240" y="1136"/>
                    <a:pt x="240" y="1136"/>
                  </a:cubicBezTo>
                  <a:cubicBezTo>
                    <a:pt x="226" y="1132"/>
                    <a:pt x="219" y="1139"/>
                    <a:pt x="223" y="1151"/>
                  </a:cubicBezTo>
                  <a:cubicBezTo>
                    <a:pt x="223" y="1151"/>
                    <a:pt x="223" y="1151"/>
                    <a:pt x="223" y="1151"/>
                  </a:cubicBezTo>
                  <a:cubicBezTo>
                    <a:pt x="227" y="1162"/>
                    <a:pt x="239" y="1174"/>
                    <a:pt x="252" y="1177"/>
                  </a:cubicBezTo>
                  <a:cubicBezTo>
                    <a:pt x="252" y="1177"/>
                    <a:pt x="252" y="1177"/>
                    <a:pt x="252" y="1177"/>
                  </a:cubicBezTo>
                  <a:cubicBezTo>
                    <a:pt x="265" y="1181"/>
                    <a:pt x="273" y="1175"/>
                    <a:pt x="270" y="1163"/>
                  </a:cubicBezTo>
                  <a:cubicBezTo>
                    <a:pt x="266" y="1151"/>
                    <a:pt x="253" y="1139"/>
                    <a:pt x="240" y="1136"/>
                  </a:cubicBezTo>
                  <a:close/>
                  <a:moveTo>
                    <a:pt x="293" y="1148"/>
                  </a:moveTo>
                  <a:cubicBezTo>
                    <a:pt x="293" y="1148"/>
                    <a:pt x="293" y="1148"/>
                    <a:pt x="293" y="1148"/>
                  </a:cubicBezTo>
                  <a:cubicBezTo>
                    <a:pt x="279" y="1145"/>
                    <a:pt x="270" y="1152"/>
                    <a:pt x="274" y="1164"/>
                  </a:cubicBezTo>
                  <a:cubicBezTo>
                    <a:pt x="274" y="1164"/>
                    <a:pt x="274" y="1164"/>
                    <a:pt x="274" y="1164"/>
                  </a:cubicBezTo>
                  <a:cubicBezTo>
                    <a:pt x="277" y="1176"/>
                    <a:pt x="290" y="1187"/>
                    <a:pt x="304" y="1190"/>
                  </a:cubicBezTo>
                  <a:cubicBezTo>
                    <a:pt x="304" y="1190"/>
                    <a:pt x="304" y="1190"/>
                    <a:pt x="304" y="1190"/>
                  </a:cubicBezTo>
                  <a:cubicBezTo>
                    <a:pt x="319" y="1193"/>
                    <a:pt x="327" y="1187"/>
                    <a:pt x="325" y="1175"/>
                  </a:cubicBezTo>
                  <a:cubicBezTo>
                    <a:pt x="322" y="1163"/>
                    <a:pt x="308" y="1151"/>
                    <a:pt x="293" y="1148"/>
                  </a:cubicBezTo>
                  <a:close/>
                  <a:moveTo>
                    <a:pt x="351" y="1158"/>
                  </a:moveTo>
                  <a:cubicBezTo>
                    <a:pt x="351" y="1158"/>
                    <a:pt x="351" y="1158"/>
                    <a:pt x="351" y="1158"/>
                  </a:cubicBezTo>
                  <a:cubicBezTo>
                    <a:pt x="336" y="1156"/>
                    <a:pt x="327" y="1164"/>
                    <a:pt x="329" y="1176"/>
                  </a:cubicBezTo>
                  <a:cubicBezTo>
                    <a:pt x="329" y="1176"/>
                    <a:pt x="329" y="1176"/>
                    <a:pt x="329" y="1176"/>
                  </a:cubicBezTo>
                  <a:cubicBezTo>
                    <a:pt x="332" y="1187"/>
                    <a:pt x="346" y="1198"/>
                    <a:pt x="360" y="1201"/>
                  </a:cubicBezTo>
                  <a:cubicBezTo>
                    <a:pt x="360" y="1201"/>
                    <a:pt x="360" y="1201"/>
                    <a:pt x="360" y="1201"/>
                  </a:cubicBezTo>
                  <a:cubicBezTo>
                    <a:pt x="376" y="1204"/>
                    <a:pt x="386" y="1197"/>
                    <a:pt x="384" y="1185"/>
                  </a:cubicBezTo>
                  <a:cubicBezTo>
                    <a:pt x="381" y="1173"/>
                    <a:pt x="367" y="1161"/>
                    <a:pt x="351" y="1158"/>
                  </a:cubicBezTo>
                  <a:close/>
                  <a:moveTo>
                    <a:pt x="413" y="1167"/>
                  </a:moveTo>
                  <a:cubicBezTo>
                    <a:pt x="413" y="1167"/>
                    <a:pt x="413" y="1167"/>
                    <a:pt x="413" y="1167"/>
                  </a:cubicBezTo>
                  <a:cubicBezTo>
                    <a:pt x="397" y="1165"/>
                    <a:pt x="386" y="1173"/>
                    <a:pt x="388" y="1185"/>
                  </a:cubicBezTo>
                  <a:cubicBezTo>
                    <a:pt x="388" y="1185"/>
                    <a:pt x="388" y="1185"/>
                    <a:pt x="388" y="1185"/>
                  </a:cubicBezTo>
                  <a:cubicBezTo>
                    <a:pt x="391" y="1197"/>
                    <a:pt x="404" y="1208"/>
                    <a:pt x="420" y="1210"/>
                  </a:cubicBezTo>
                  <a:cubicBezTo>
                    <a:pt x="420" y="1210"/>
                    <a:pt x="420" y="1210"/>
                    <a:pt x="420" y="1210"/>
                  </a:cubicBezTo>
                  <a:cubicBezTo>
                    <a:pt x="436" y="1212"/>
                    <a:pt x="447" y="1205"/>
                    <a:pt x="446" y="1192"/>
                  </a:cubicBezTo>
                  <a:cubicBezTo>
                    <a:pt x="444" y="1181"/>
                    <a:pt x="430" y="1169"/>
                    <a:pt x="413" y="1167"/>
                  </a:cubicBezTo>
                  <a:close/>
                  <a:moveTo>
                    <a:pt x="478" y="1173"/>
                  </a:moveTo>
                  <a:cubicBezTo>
                    <a:pt x="478" y="1173"/>
                    <a:pt x="478" y="1173"/>
                    <a:pt x="478" y="1173"/>
                  </a:cubicBezTo>
                  <a:cubicBezTo>
                    <a:pt x="461" y="1172"/>
                    <a:pt x="449" y="1181"/>
                    <a:pt x="451" y="1193"/>
                  </a:cubicBezTo>
                  <a:cubicBezTo>
                    <a:pt x="451" y="1193"/>
                    <a:pt x="451" y="1193"/>
                    <a:pt x="451" y="1193"/>
                  </a:cubicBezTo>
                  <a:cubicBezTo>
                    <a:pt x="453" y="1205"/>
                    <a:pt x="467" y="1215"/>
                    <a:pt x="483" y="1217"/>
                  </a:cubicBezTo>
                  <a:cubicBezTo>
                    <a:pt x="483" y="1217"/>
                    <a:pt x="483" y="1217"/>
                    <a:pt x="483" y="1217"/>
                  </a:cubicBezTo>
                  <a:cubicBezTo>
                    <a:pt x="500" y="1218"/>
                    <a:pt x="512" y="1210"/>
                    <a:pt x="511" y="1198"/>
                  </a:cubicBezTo>
                  <a:cubicBezTo>
                    <a:pt x="509" y="1186"/>
                    <a:pt x="495" y="1175"/>
                    <a:pt x="478" y="1173"/>
                  </a:cubicBezTo>
                  <a:close/>
                  <a:moveTo>
                    <a:pt x="545" y="1177"/>
                  </a:moveTo>
                  <a:cubicBezTo>
                    <a:pt x="545" y="1177"/>
                    <a:pt x="545" y="1177"/>
                    <a:pt x="545" y="1177"/>
                  </a:cubicBezTo>
                  <a:cubicBezTo>
                    <a:pt x="527" y="1177"/>
                    <a:pt x="515" y="1186"/>
                    <a:pt x="516" y="1198"/>
                  </a:cubicBezTo>
                  <a:cubicBezTo>
                    <a:pt x="516" y="1198"/>
                    <a:pt x="516" y="1198"/>
                    <a:pt x="516" y="1198"/>
                  </a:cubicBezTo>
                  <a:cubicBezTo>
                    <a:pt x="517" y="1210"/>
                    <a:pt x="531" y="1220"/>
                    <a:pt x="548" y="1221"/>
                  </a:cubicBezTo>
                  <a:cubicBezTo>
                    <a:pt x="548" y="1221"/>
                    <a:pt x="548" y="1221"/>
                    <a:pt x="548" y="1221"/>
                  </a:cubicBezTo>
                  <a:cubicBezTo>
                    <a:pt x="565" y="1221"/>
                    <a:pt x="578" y="1213"/>
                    <a:pt x="577" y="1201"/>
                  </a:cubicBezTo>
                  <a:cubicBezTo>
                    <a:pt x="577" y="1189"/>
                    <a:pt x="562" y="1178"/>
                    <a:pt x="545" y="1177"/>
                  </a:cubicBezTo>
                  <a:close/>
                  <a:moveTo>
                    <a:pt x="613" y="1179"/>
                  </a:moveTo>
                  <a:cubicBezTo>
                    <a:pt x="613" y="1179"/>
                    <a:pt x="613" y="1179"/>
                    <a:pt x="613" y="1179"/>
                  </a:cubicBezTo>
                  <a:cubicBezTo>
                    <a:pt x="595" y="1179"/>
                    <a:pt x="582" y="1189"/>
                    <a:pt x="582" y="1201"/>
                  </a:cubicBezTo>
                  <a:cubicBezTo>
                    <a:pt x="582" y="1201"/>
                    <a:pt x="582" y="1201"/>
                    <a:pt x="582" y="1201"/>
                  </a:cubicBezTo>
                  <a:cubicBezTo>
                    <a:pt x="583" y="1213"/>
                    <a:pt x="596" y="1222"/>
                    <a:pt x="614" y="1223"/>
                  </a:cubicBezTo>
                  <a:cubicBezTo>
                    <a:pt x="614" y="1223"/>
                    <a:pt x="614" y="1223"/>
                    <a:pt x="614" y="1223"/>
                  </a:cubicBezTo>
                  <a:cubicBezTo>
                    <a:pt x="631" y="1222"/>
                    <a:pt x="644" y="1214"/>
                    <a:pt x="645" y="1201"/>
                  </a:cubicBezTo>
                  <a:cubicBezTo>
                    <a:pt x="645" y="1189"/>
                    <a:pt x="631" y="1179"/>
                    <a:pt x="613" y="1179"/>
                  </a:cubicBezTo>
                  <a:close/>
                  <a:moveTo>
                    <a:pt x="1157" y="1078"/>
                  </a:moveTo>
                  <a:cubicBezTo>
                    <a:pt x="1157" y="1078"/>
                    <a:pt x="1157" y="1078"/>
                    <a:pt x="1157" y="1078"/>
                  </a:cubicBezTo>
                  <a:cubicBezTo>
                    <a:pt x="1148" y="1083"/>
                    <a:pt x="1138" y="1095"/>
                    <a:pt x="1134" y="1105"/>
                  </a:cubicBezTo>
                  <a:cubicBezTo>
                    <a:pt x="1134" y="1105"/>
                    <a:pt x="1134" y="1105"/>
                    <a:pt x="1134" y="1105"/>
                  </a:cubicBezTo>
                  <a:cubicBezTo>
                    <a:pt x="1130" y="1116"/>
                    <a:pt x="1133" y="1120"/>
                    <a:pt x="1141" y="1116"/>
                  </a:cubicBezTo>
                  <a:cubicBezTo>
                    <a:pt x="1141" y="1116"/>
                    <a:pt x="1141" y="1116"/>
                    <a:pt x="1141" y="1116"/>
                  </a:cubicBezTo>
                  <a:cubicBezTo>
                    <a:pt x="1149" y="1111"/>
                    <a:pt x="1158" y="1100"/>
                    <a:pt x="1163" y="1090"/>
                  </a:cubicBezTo>
                  <a:cubicBezTo>
                    <a:pt x="1167" y="1079"/>
                    <a:pt x="1165" y="1074"/>
                    <a:pt x="1157" y="1078"/>
                  </a:cubicBezTo>
                  <a:close/>
                  <a:moveTo>
                    <a:pt x="1185" y="1062"/>
                  </a:moveTo>
                  <a:cubicBezTo>
                    <a:pt x="1185" y="1062"/>
                    <a:pt x="1185" y="1062"/>
                    <a:pt x="1185" y="1062"/>
                  </a:cubicBezTo>
                  <a:cubicBezTo>
                    <a:pt x="1179" y="1066"/>
                    <a:pt x="1169" y="1078"/>
                    <a:pt x="1165" y="1088"/>
                  </a:cubicBezTo>
                  <a:cubicBezTo>
                    <a:pt x="1165" y="1088"/>
                    <a:pt x="1165" y="1088"/>
                    <a:pt x="1165" y="1088"/>
                  </a:cubicBezTo>
                  <a:cubicBezTo>
                    <a:pt x="1160" y="1099"/>
                    <a:pt x="1162" y="1102"/>
                    <a:pt x="1169" y="1098"/>
                  </a:cubicBezTo>
                  <a:cubicBezTo>
                    <a:pt x="1169" y="1098"/>
                    <a:pt x="1169" y="1098"/>
                    <a:pt x="1169" y="1098"/>
                  </a:cubicBezTo>
                  <a:cubicBezTo>
                    <a:pt x="1175" y="1093"/>
                    <a:pt x="1183" y="1082"/>
                    <a:pt x="1188" y="1072"/>
                  </a:cubicBezTo>
                  <a:cubicBezTo>
                    <a:pt x="1193" y="1062"/>
                    <a:pt x="1192" y="1057"/>
                    <a:pt x="1185" y="1062"/>
                  </a:cubicBezTo>
                  <a:close/>
                  <a:moveTo>
                    <a:pt x="1208" y="1044"/>
                  </a:moveTo>
                  <a:cubicBezTo>
                    <a:pt x="1208" y="1044"/>
                    <a:pt x="1208" y="1044"/>
                    <a:pt x="1208" y="1044"/>
                  </a:cubicBezTo>
                  <a:cubicBezTo>
                    <a:pt x="1203" y="1049"/>
                    <a:pt x="1195" y="1061"/>
                    <a:pt x="1190" y="1071"/>
                  </a:cubicBezTo>
                  <a:cubicBezTo>
                    <a:pt x="1190" y="1071"/>
                    <a:pt x="1190" y="1071"/>
                    <a:pt x="1190" y="1071"/>
                  </a:cubicBezTo>
                  <a:cubicBezTo>
                    <a:pt x="1186" y="1080"/>
                    <a:pt x="1186" y="1084"/>
                    <a:pt x="1191" y="1079"/>
                  </a:cubicBezTo>
                  <a:cubicBezTo>
                    <a:pt x="1191" y="1079"/>
                    <a:pt x="1191" y="1079"/>
                    <a:pt x="1191" y="1079"/>
                  </a:cubicBezTo>
                  <a:cubicBezTo>
                    <a:pt x="1196" y="1074"/>
                    <a:pt x="1204" y="1064"/>
                    <a:pt x="1208" y="1054"/>
                  </a:cubicBezTo>
                  <a:cubicBezTo>
                    <a:pt x="1213" y="1044"/>
                    <a:pt x="1213" y="1040"/>
                    <a:pt x="1208" y="1044"/>
                  </a:cubicBezTo>
                  <a:close/>
                  <a:moveTo>
                    <a:pt x="1225" y="1027"/>
                  </a:moveTo>
                  <a:cubicBezTo>
                    <a:pt x="1225" y="1027"/>
                    <a:pt x="1225" y="1027"/>
                    <a:pt x="1225" y="1027"/>
                  </a:cubicBezTo>
                  <a:cubicBezTo>
                    <a:pt x="1221" y="1032"/>
                    <a:pt x="1214" y="1043"/>
                    <a:pt x="1209" y="1052"/>
                  </a:cubicBezTo>
                  <a:cubicBezTo>
                    <a:pt x="1209" y="1052"/>
                    <a:pt x="1209" y="1052"/>
                    <a:pt x="1209" y="1052"/>
                  </a:cubicBezTo>
                  <a:cubicBezTo>
                    <a:pt x="1205" y="1062"/>
                    <a:pt x="1204" y="1065"/>
                    <a:pt x="1208" y="1060"/>
                  </a:cubicBezTo>
                  <a:cubicBezTo>
                    <a:pt x="1208" y="1060"/>
                    <a:pt x="1208" y="1060"/>
                    <a:pt x="1208" y="1060"/>
                  </a:cubicBezTo>
                  <a:cubicBezTo>
                    <a:pt x="1212" y="1055"/>
                    <a:pt x="1218" y="1044"/>
                    <a:pt x="1223" y="1035"/>
                  </a:cubicBezTo>
                  <a:cubicBezTo>
                    <a:pt x="1227" y="1026"/>
                    <a:pt x="1228" y="1023"/>
                    <a:pt x="1225" y="1027"/>
                  </a:cubicBezTo>
                  <a:close/>
                  <a:moveTo>
                    <a:pt x="253" y="1180"/>
                  </a:moveTo>
                  <a:cubicBezTo>
                    <a:pt x="253" y="1180"/>
                    <a:pt x="253" y="1180"/>
                    <a:pt x="253" y="1180"/>
                  </a:cubicBezTo>
                  <a:cubicBezTo>
                    <a:pt x="240" y="1177"/>
                    <a:pt x="234" y="1182"/>
                    <a:pt x="237" y="1193"/>
                  </a:cubicBezTo>
                  <a:cubicBezTo>
                    <a:pt x="237" y="1193"/>
                    <a:pt x="237" y="1193"/>
                    <a:pt x="237" y="1193"/>
                  </a:cubicBezTo>
                  <a:cubicBezTo>
                    <a:pt x="241" y="1203"/>
                    <a:pt x="253" y="1213"/>
                    <a:pt x="266" y="1217"/>
                  </a:cubicBezTo>
                  <a:cubicBezTo>
                    <a:pt x="266" y="1217"/>
                    <a:pt x="266" y="1217"/>
                    <a:pt x="266" y="1217"/>
                  </a:cubicBezTo>
                  <a:cubicBezTo>
                    <a:pt x="278" y="1220"/>
                    <a:pt x="286" y="1216"/>
                    <a:pt x="283" y="1205"/>
                  </a:cubicBezTo>
                  <a:cubicBezTo>
                    <a:pt x="279" y="1195"/>
                    <a:pt x="266" y="1184"/>
                    <a:pt x="253" y="1180"/>
                  </a:cubicBezTo>
                  <a:close/>
                  <a:moveTo>
                    <a:pt x="305" y="1193"/>
                  </a:moveTo>
                  <a:cubicBezTo>
                    <a:pt x="305" y="1193"/>
                    <a:pt x="305" y="1193"/>
                    <a:pt x="305" y="1193"/>
                  </a:cubicBezTo>
                  <a:cubicBezTo>
                    <a:pt x="291" y="1190"/>
                    <a:pt x="283" y="1196"/>
                    <a:pt x="286" y="1206"/>
                  </a:cubicBezTo>
                  <a:cubicBezTo>
                    <a:pt x="286" y="1206"/>
                    <a:pt x="286" y="1206"/>
                    <a:pt x="286" y="1206"/>
                  </a:cubicBezTo>
                  <a:cubicBezTo>
                    <a:pt x="290" y="1217"/>
                    <a:pt x="303" y="1226"/>
                    <a:pt x="316" y="1230"/>
                  </a:cubicBezTo>
                  <a:cubicBezTo>
                    <a:pt x="316" y="1230"/>
                    <a:pt x="316" y="1230"/>
                    <a:pt x="316" y="1230"/>
                  </a:cubicBezTo>
                  <a:cubicBezTo>
                    <a:pt x="330" y="1233"/>
                    <a:pt x="339" y="1229"/>
                    <a:pt x="336" y="1218"/>
                  </a:cubicBezTo>
                  <a:cubicBezTo>
                    <a:pt x="333" y="1207"/>
                    <a:pt x="319" y="1196"/>
                    <a:pt x="305" y="1193"/>
                  </a:cubicBezTo>
                  <a:close/>
                  <a:moveTo>
                    <a:pt x="361" y="1204"/>
                  </a:moveTo>
                  <a:cubicBezTo>
                    <a:pt x="361" y="1204"/>
                    <a:pt x="361" y="1204"/>
                    <a:pt x="361" y="1204"/>
                  </a:cubicBezTo>
                  <a:cubicBezTo>
                    <a:pt x="346" y="1202"/>
                    <a:pt x="337" y="1208"/>
                    <a:pt x="340" y="1219"/>
                  </a:cubicBezTo>
                  <a:cubicBezTo>
                    <a:pt x="340" y="1219"/>
                    <a:pt x="340" y="1219"/>
                    <a:pt x="340" y="1219"/>
                  </a:cubicBezTo>
                  <a:cubicBezTo>
                    <a:pt x="343" y="1229"/>
                    <a:pt x="356" y="1239"/>
                    <a:pt x="371" y="1242"/>
                  </a:cubicBezTo>
                  <a:cubicBezTo>
                    <a:pt x="371" y="1242"/>
                    <a:pt x="371" y="1242"/>
                    <a:pt x="371" y="1242"/>
                  </a:cubicBezTo>
                  <a:cubicBezTo>
                    <a:pt x="385" y="1244"/>
                    <a:pt x="395" y="1239"/>
                    <a:pt x="393" y="1228"/>
                  </a:cubicBezTo>
                  <a:cubicBezTo>
                    <a:pt x="390" y="1217"/>
                    <a:pt x="376" y="1207"/>
                    <a:pt x="361" y="1204"/>
                  </a:cubicBezTo>
                  <a:close/>
                  <a:moveTo>
                    <a:pt x="421" y="1213"/>
                  </a:moveTo>
                  <a:cubicBezTo>
                    <a:pt x="421" y="1213"/>
                    <a:pt x="421" y="1213"/>
                    <a:pt x="421" y="1213"/>
                  </a:cubicBezTo>
                  <a:cubicBezTo>
                    <a:pt x="405" y="1211"/>
                    <a:pt x="394" y="1218"/>
                    <a:pt x="397" y="1229"/>
                  </a:cubicBezTo>
                  <a:cubicBezTo>
                    <a:pt x="397" y="1229"/>
                    <a:pt x="397" y="1229"/>
                    <a:pt x="397" y="1229"/>
                  </a:cubicBezTo>
                  <a:cubicBezTo>
                    <a:pt x="400" y="1239"/>
                    <a:pt x="413" y="1249"/>
                    <a:pt x="428" y="1251"/>
                  </a:cubicBezTo>
                  <a:cubicBezTo>
                    <a:pt x="428" y="1251"/>
                    <a:pt x="428" y="1251"/>
                    <a:pt x="428" y="1251"/>
                  </a:cubicBezTo>
                  <a:cubicBezTo>
                    <a:pt x="443" y="1253"/>
                    <a:pt x="454" y="1246"/>
                    <a:pt x="453" y="1236"/>
                  </a:cubicBezTo>
                  <a:cubicBezTo>
                    <a:pt x="451" y="1225"/>
                    <a:pt x="437" y="1215"/>
                    <a:pt x="421" y="1213"/>
                  </a:cubicBezTo>
                  <a:close/>
                  <a:moveTo>
                    <a:pt x="483" y="1220"/>
                  </a:moveTo>
                  <a:cubicBezTo>
                    <a:pt x="483" y="1220"/>
                    <a:pt x="483" y="1220"/>
                    <a:pt x="483" y="1220"/>
                  </a:cubicBezTo>
                  <a:cubicBezTo>
                    <a:pt x="467" y="1219"/>
                    <a:pt x="456" y="1226"/>
                    <a:pt x="457" y="1237"/>
                  </a:cubicBezTo>
                  <a:cubicBezTo>
                    <a:pt x="457" y="1237"/>
                    <a:pt x="457" y="1237"/>
                    <a:pt x="457" y="1237"/>
                  </a:cubicBezTo>
                  <a:cubicBezTo>
                    <a:pt x="459" y="1248"/>
                    <a:pt x="473" y="1256"/>
                    <a:pt x="489" y="1258"/>
                  </a:cubicBezTo>
                  <a:cubicBezTo>
                    <a:pt x="489" y="1258"/>
                    <a:pt x="489" y="1258"/>
                    <a:pt x="489" y="1258"/>
                  </a:cubicBezTo>
                  <a:cubicBezTo>
                    <a:pt x="505" y="1259"/>
                    <a:pt x="516" y="1252"/>
                    <a:pt x="515" y="1242"/>
                  </a:cubicBezTo>
                  <a:cubicBezTo>
                    <a:pt x="514" y="1231"/>
                    <a:pt x="500" y="1222"/>
                    <a:pt x="483" y="1220"/>
                  </a:cubicBezTo>
                  <a:close/>
                  <a:moveTo>
                    <a:pt x="548" y="1224"/>
                  </a:moveTo>
                  <a:cubicBezTo>
                    <a:pt x="548" y="1224"/>
                    <a:pt x="548" y="1224"/>
                    <a:pt x="548" y="1224"/>
                  </a:cubicBezTo>
                  <a:cubicBezTo>
                    <a:pt x="531" y="1224"/>
                    <a:pt x="519" y="1231"/>
                    <a:pt x="520" y="1242"/>
                  </a:cubicBezTo>
                  <a:cubicBezTo>
                    <a:pt x="520" y="1242"/>
                    <a:pt x="520" y="1242"/>
                    <a:pt x="520" y="1242"/>
                  </a:cubicBezTo>
                  <a:cubicBezTo>
                    <a:pt x="521" y="1253"/>
                    <a:pt x="534" y="1261"/>
                    <a:pt x="551" y="1262"/>
                  </a:cubicBezTo>
                  <a:cubicBezTo>
                    <a:pt x="551" y="1262"/>
                    <a:pt x="551" y="1262"/>
                    <a:pt x="551" y="1262"/>
                  </a:cubicBezTo>
                  <a:cubicBezTo>
                    <a:pt x="567" y="1263"/>
                    <a:pt x="579" y="1256"/>
                    <a:pt x="579" y="1245"/>
                  </a:cubicBezTo>
                  <a:cubicBezTo>
                    <a:pt x="578" y="1234"/>
                    <a:pt x="565" y="1225"/>
                    <a:pt x="548" y="1224"/>
                  </a:cubicBezTo>
                  <a:close/>
                  <a:moveTo>
                    <a:pt x="614" y="1226"/>
                  </a:moveTo>
                  <a:cubicBezTo>
                    <a:pt x="614" y="1226"/>
                    <a:pt x="614" y="1226"/>
                    <a:pt x="614" y="1226"/>
                  </a:cubicBezTo>
                  <a:cubicBezTo>
                    <a:pt x="597" y="1226"/>
                    <a:pt x="584" y="1235"/>
                    <a:pt x="584" y="1245"/>
                  </a:cubicBezTo>
                  <a:cubicBezTo>
                    <a:pt x="584" y="1245"/>
                    <a:pt x="584" y="1245"/>
                    <a:pt x="584" y="1245"/>
                  </a:cubicBezTo>
                  <a:cubicBezTo>
                    <a:pt x="584" y="1256"/>
                    <a:pt x="597" y="1264"/>
                    <a:pt x="614" y="1264"/>
                  </a:cubicBezTo>
                  <a:cubicBezTo>
                    <a:pt x="614" y="1264"/>
                    <a:pt x="614" y="1264"/>
                    <a:pt x="614" y="1264"/>
                  </a:cubicBezTo>
                  <a:cubicBezTo>
                    <a:pt x="630" y="1264"/>
                    <a:pt x="643" y="1255"/>
                    <a:pt x="644" y="1245"/>
                  </a:cubicBezTo>
                  <a:cubicBezTo>
                    <a:pt x="643" y="1234"/>
                    <a:pt x="631" y="1226"/>
                    <a:pt x="614" y="1226"/>
                  </a:cubicBezTo>
                  <a:close/>
                  <a:moveTo>
                    <a:pt x="1167" y="1100"/>
                  </a:moveTo>
                  <a:cubicBezTo>
                    <a:pt x="1167" y="1100"/>
                    <a:pt x="1167" y="1100"/>
                    <a:pt x="1167" y="1100"/>
                  </a:cubicBezTo>
                  <a:cubicBezTo>
                    <a:pt x="1161" y="1105"/>
                    <a:pt x="1152" y="1116"/>
                    <a:pt x="1147" y="1126"/>
                  </a:cubicBezTo>
                  <a:cubicBezTo>
                    <a:pt x="1147" y="1126"/>
                    <a:pt x="1147" y="1126"/>
                    <a:pt x="1147" y="1126"/>
                  </a:cubicBezTo>
                  <a:cubicBezTo>
                    <a:pt x="1142" y="1135"/>
                    <a:pt x="1143" y="1137"/>
                    <a:pt x="1150" y="1132"/>
                  </a:cubicBezTo>
                  <a:cubicBezTo>
                    <a:pt x="1150" y="1132"/>
                    <a:pt x="1150" y="1132"/>
                    <a:pt x="1150" y="1132"/>
                  </a:cubicBezTo>
                  <a:cubicBezTo>
                    <a:pt x="1156" y="1127"/>
                    <a:pt x="1165" y="1117"/>
                    <a:pt x="1170" y="1108"/>
                  </a:cubicBezTo>
                  <a:cubicBezTo>
                    <a:pt x="1174" y="1099"/>
                    <a:pt x="1174" y="1096"/>
                    <a:pt x="1167" y="1100"/>
                  </a:cubicBezTo>
                  <a:close/>
                  <a:moveTo>
                    <a:pt x="1190" y="1081"/>
                  </a:moveTo>
                  <a:cubicBezTo>
                    <a:pt x="1190" y="1081"/>
                    <a:pt x="1190" y="1081"/>
                    <a:pt x="1190" y="1081"/>
                  </a:cubicBezTo>
                  <a:cubicBezTo>
                    <a:pt x="1185" y="1086"/>
                    <a:pt x="1176" y="1098"/>
                    <a:pt x="1171" y="1106"/>
                  </a:cubicBezTo>
                  <a:cubicBezTo>
                    <a:pt x="1171" y="1106"/>
                    <a:pt x="1171" y="1106"/>
                    <a:pt x="1171" y="1106"/>
                  </a:cubicBezTo>
                  <a:cubicBezTo>
                    <a:pt x="1166" y="1115"/>
                    <a:pt x="1167" y="1118"/>
                    <a:pt x="1171" y="1112"/>
                  </a:cubicBezTo>
                  <a:cubicBezTo>
                    <a:pt x="1171" y="1112"/>
                    <a:pt x="1171" y="1112"/>
                    <a:pt x="1171" y="1112"/>
                  </a:cubicBezTo>
                  <a:cubicBezTo>
                    <a:pt x="1177" y="1107"/>
                    <a:pt x="1184" y="1096"/>
                    <a:pt x="1189" y="1088"/>
                  </a:cubicBezTo>
                  <a:cubicBezTo>
                    <a:pt x="1194" y="1079"/>
                    <a:pt x="1195" y="1076"/>
                    <a:pt x="1190" y="1081"/>
                  </a:cubicBezTo>
                  <a:close/>
                  <a:moveTo>
                    <a:pt x="317" y="1233"/>
                  </a:moveTo>
                  <a:cubicBezTo>
                    <a:pt x="317" y="1233"/>
                    <a:pt x="317" y="1233"/>
                    <a:pt x="317" y="1233"/>
                  </a:cubicBezTo>
                  <a:cubicBezTo>
                    <a:pt x="303" y="1230"/>
                    <a:pt x="296" y="1235"/>
                    <a:pt x="300" y="1243"/>
                  </a:cubicBezTo>
                  <a:cubicBezTo>
                    <a:pt x="300" y="1243"/>
                    <a:pt x="300" y="1243"/>
                    <a:pt x="300" y="1243"/>
                  </a:cubicBezTo>
                  <a:cubicBezTo>
                    <a:pt x="303" y="1253"/>
                    <a:pt x="316" y="1262"/>
                    <a:pt x="329" y="1265"/>
                  </a:cubicBezTo>
                  <a:cubicBezTo>
                    <a:pt x="329" y="1265"/>
                    <a:pt x="329" y="1265"/>
                    <a:pt x="329" y="1265"/>
                  </a:cubicBezTo>
                  <a:cubicBezTo>
                    <a:pt x="342" y="1268"/>
                    <a:pt x="350" y="1264"/>
                    <a:pt x="347" y="1255"/>
                  </a:cubicBezTo>
                  <a:cubicBezTo>
                    <a:pt x="344" y="1247"/>
                    <a:pt x="331" y="1236"/>
                    <a:pt x="317" y="1233"/>
                  </a:cubicBezTo>
                  <a:close/>
                  <a:moveTo>
                    <a:pt x="371" y="1244"/>
                  </a:moveTo>
                  <a:cubicBezTo>
                    <a:pt x="371" y="1244"/>
                    <a:pt x="371" y="1244"/>
                    <a:pt x="371" y="1244"/>
                  </a:cubicBezTo>
                  <a:cubicBezTo>
                    <a:pt x="357" y="1242"/>
                    <a:pt x="348" y="1247"/>
                    <a:pt x="351" y="1256"/>
                  </a:cubicBezTo>
                  <a:cubicBezTo>
                    <a:pt x="351" y="1256"/>
                    <a:pt x="351" y="1256"/>
                    <a:pt x="351" y="1256"/>
                  </a:cubicBezTo>
                  <a:cubicBezTo>
                    <a:pt x="354" y="1265"/>
                    <a:pt x="367" y="1273"/>
                    <a:pt x="381" y="1277"/>
                  </a:cubicBezTo>
                  <a:cubicBezTo>
                    <a:pt x="381" y="1277"/>
                    <a:pt x="381" y="1277"/>
                    <a:pt x="381" y="1277"/>
                  </a:cubicBezTo>
                  <a:cubicBezTo>
                    <a:pt x="395" y="1279"/>
                    <a:pt x="404" y="1275"/>
                    <a:pt x="402" y="1266"/>
                  </a:cubicBezTo>
                  <a:cubicBezTo>
                    <a:pt x="399" y="1256"/>
                    <a:pt x="386" y="1248"/>
                    <a:pt x="371" y="1244"/>
                  </a:cubicBezTo>
                  <a:close/>
                  <a:moveTo>
                    <a:pt x="429" y="1254"/>
                  </a:moveTo>
                  <a:cubicBezTo>
                    <a:pt x="429" y="1254"/>
                    <a:pt x="429" y="1254"/>
                    <a:pt x="429" y="1254"/>
                  </a:cubicBezTo>
                  <a:cubicBezTo>
                    <a:pt x="414" y="1252"/>
                    <a:pt x="404" y="1258"/>
                    <a:pt x="406" y="1267"/>
                  </a:cubicBezTo>
                  <a:cubicBezTo>
                    <a:pt x="406" y="1267"/>
                    <a:pt x="406" y="1267"/>
                    <a:pt x="406" y="1267"/>
                  </a:cubicBezTo>
                  <a:cubicBezTo>
                    <a:pt x="409" y="1276"/>
                    <a:pt x="422" y="1284"/>
                    <a:pt x="436" y="1286"/>
                  </a:cubicBezTo>
                  <a:cubicBezTo>
                    <a:pt x="436" y="1286"/>
                    <a:pt x="436" y="1286"/>
                    <a:pt x="436" y="1286"/>
                  </a:cubicBezTo>
                  <a:cubicBezTo>
                    <a:pt x="451" y="1288"/>
                    <a:pt x="461" y="1283"/>
                    <a:pt x="460" y="1274"/>
                  </a:cubicBezTo>
                  <a:cubicBezTo>
                    <a:pt x="457" y="1265"/>
                    <a:pt x="444" y="1256"/>
                    <a:pt x="429" y="1254"/>
                  </a:cubicBezTo>
                  <a:close/>
                  <a:moveTo>
                    <a:pt x="489" y="1261"/>
                  </a:moveTo>
                  <a:cubicBezTo>
                    <a:pt x="489" y="1261"/>
                    <a:pt x="489" y="1261"/>
                    <a:pt x="489" y="1261"/>
                  </a:cubicBezTo>
                  <a:cubicBezTo>
                    <a:pt x="473" y="1259"/>
                    <a:pt x="462" y="1265"/>
                    <a:pt x="464" y="1275"/>
                  </a:cubicBezTo>
                  <a:cubicBezTo>
                    <a:pt x="464" y="1275"/>
                    <a:pt x="464" y="1275"/>
                    <a:pt x="464" y="1275"/>
                  </a:cubicBezTo>
                  <a:cubicBezTo>
                    <a:pt x="466" y="1284"/>
                    <a:pt x="479" y="1292"/>
                    <a:pt x="494" y="1293"/>
                  </a:cubicBezTo>
                  <a:cubicBezTo>
                    <a:pt x="494" y="1293"/>
                    <a:pt x="494" y="1293"/>
                    <a:pt x="494" y="1293"/>
                  </a:cubicBezTo>
                  <a:cubicBezTo>
                    <a:pt x="510" y="1295"/>
                    <a:pt x="520" y="1289"/>
                    <a:pt x="519" y="1280"/>
                  </a:cubicBezTo>
                  <a:cubicBezTo>
                    <a:pt x="518" y="1271"/>
                    <a:pt x="505" y="1263"/>
                    <a:pt x="489" y="1261"/>
                  </a:cubicBezTo>
                  <a:close/>
                  <a:moveTo>
                    <a:pt x="551" y="1265"/>
                  </a:moveTo>
                  <a:cubicBezTo>
                    <a:pt x="551" y="1265"/>
                    <a:pt x="551" y="1265"/>
                    <a:pt x="551" y="1265"/>
                  </a:cubicBezTo>
                  <a:cubicBezTo>
                    <a:pt x="535" y="1265"/>
                    <a:pt x="523" y="1271"/>
                    <a:pt x="524" y="1280"/>
                  </a:cubicBezTo>
                  <a:cubicBezTo>
                    <a:pt x="524" y="1280"/>
                    <a:pt x="524" y="1280"/>
                    <a:pt x="524" y="1280"/>
                  </a:cubicBezTo>
                  <a:cubicBezTo>
                    <a:pt x="525" y="1290"/>
                    <a:pt x="538" y="1297"/>
                    <a:pt x="554" y="1298"/>
                  </a:cubicBezTo>
                  <a:cubicBezTo>
                    <a:pt x="554" y="1298"/>
                    <a:pt x="554" y="1298"/>
                    <a:pt x="554" y="1298"/>
                  </a:cubicBezTo>
                  <a:cubicBezTo>
                    <a:pt x="569" y="1298"/>
                    <a:pt x="581" y="1293"/>
                    <a:pt x="581" y="1283"/>
                  </a:cubicBezTo>
                  <a:cubicBezTo>
                    <a:pt x="580" y="1274"/>
                    <a:pt x="567" y="1266"/>
                    <a:pt x="551" y="1265"/>
                  </a:cubicBezTo>
                  <a:close/>
                  <a:moveTo>
                    <a:pt x="1148" y="1135"/>
                  </a:moveTo>
                  <a:cubicBezTo>
                    <a:pt x="1148" y="1135"/>
                    <a:pt x="1148" y="1135"/>
                    <a:pt x="1148" y="1135"/>
                  </a:cubicBezTo>
                  <a:cubicBezTo>
                    <a:pt x="1142" y="1140"/>
                    <a:pt x="1133" y="1150"/>
                    <a:pt x="1127" y="1158"/>
                  </a:cubicBezTo>
                  <a:cubicBezTo>
                    <a:pt x="1127" y="1158"/>
                    <a:pt x="1127" y="1158"/>
                    <a:pt x="1127" y="1158"/>
                  </a:cubicBezTo>
                  <a:cubicBezTo>
                    <a:pt x="1122" y="1166"/>
                    <a:pt x="1124" y="1168"/>
                    <a:pt x="1129" y="1162"/>
                  </a:cubicBezTo>
                  <a:cubicBezTo>
                    <a:pt x="1129" y="1162"/>
                    <a:pt x="1129" y="1162"/>
                    <a:pt x="1129" y="1162"/>
                  </a:cubicBezTo>
                  <a:cubicBezTo>
                    <a:pt x="1136" y="1157"/>
                    <a:pt x="1144" y="1147"/>
                    <a:pt x="1150" y="1139"/>
                  </a:cubicBezTo>
                  <a:cubicBezTo>
                    <a:pt x="1155" y="1132"/>
                    <a:pt x="1155" y="1130"/>
                    <a:pt x="1148" y="1135"/>
                  </a:cubicBezTo>
                  <a:close/>
                  <a:moveTo>
                    <a:pt x="1170" y="1114"/>
                  </a:moveTo>
                  <a:cubicBezTo>
                    <a:pt x="1170" y="1114"/>
                    <a:pt x="1170" y="1114"/>
                    <a:pt x="1170" y="1114"/>
                  </a:cubicBezTo>
                  <a:cubicBezTo>
                    <a:pt x="1165" y="1120"/>
                    <a:pt x="1157" y="1130"/>
                    <a:pt x="1151" y="1138"/>
                  </a:cubicBezTo>
                  <a:cubicBezTo>
                    <a:pt x="1151" y="1138"/>
                    <a:pt x="1151" y="1138"/>
                    <a:pt x="1151" y="1138"/>
                  </a:cubicBezTo>
                  <a:cubicBezTo>
                    <a:pt x="1146" y="1145"/>
                    <a:pt x="1146" y="1146"/>
                    <a:pt x="1150" y="1141"/>
                  </a:cubicBezTo>
                  <a:cubicBezTo>
                    <a:pt x="1150" y="1141"/>
                    <a:pt x="1150" y="1141"/>
                    <a:pt x="1150" y="1141"/>
                  </a:cubicBezTo>
                  <a:cubicBezTo>
                    <a:pt x="1155" y="1135"/>
                    <a:pt x="1175" y="1109"/>
                    <a:pt x="1170" y="1114"/>
                  </a:cubicBezTo>
                  <a:close/>
                  <a:moveTo>
                    <a:pt x="330" y="1267"/>
                  </a:moveTo>
                  <a:cubicBezTo>
                    <a:pt x="330" y="1267"/>
                    <a:pt x="330" y="1267"/>
                    <a:pt x="330" y="1267"/>
                  </a:cubicBezTo>
                  <a:cubicBezTo>
                    <a:pt x="316" y="1264"/>
                    <a:pt x="310" y="1267"/>
                    <a:pt x="313" y="1275"/>
                  </a:cubicBezTo>
                  <a:cubicBezTo>
                    <a:pt x="313" y="1275"/>
                    <a:pt x="313" y="1275"/>
                    <a:pt x="313" y="1275"/>
                  </a:cubicBezTo>
                  <a:cubicBezTo>
                    <a:pt x="317" y="1282"/>
                    <a:pt x="329" y="1290"/>
                    <a:pt x="342" y="1294"/>
                  </a:cubicBezTo>
                  <a:cubicBezTo>
                    <a:pt x="342" y="1294"/>
                    <a:pt x="342" y="1294"/>
                    <a:pt x="342" y="1294"/>
                  </a:cubicBezTo>
                  <a:cubicBezTo>
                    <a:pt x="354" y="1297"/>
                    <a:pt x="362" y="1294"/>
                    <a:pt x="359" y="1287"/>
                  </a:cubicBezTo>
                  <a:cubicBezTo>
                    <a:pt x="355" y="1279"/>
                    <a:pt x="343" y="1271"/>
                    <a:pt x="330" y="1267"/>
                  </a:cubicBezTo>
                  <a:close/>
                  <a:moveTo>
                    <a:pt x="382" y="1279"/>
                  </a:moveTo>
                  <a:cubicBezTo>
                    <a:pt x="382" y="1279"/>
                    <a:pt x="382" y="1279"/>
                    <a:pt x="382" y="1279"/>
                  </a:cubicBezTo>
                  <a:cubicBezTo>
                    <a:pt x="368" y="1277"/>
                    <a:pt x="360" y="1281"/>
                    <a:pt x="363" y="1288"/>
                  </a:cubicBezTo>
                  <a:cubicBezTo>
                    <a:pt x="363" y="1288"/>
                    <a:pt x="363" y="1288"/>
                    <a:pt x="363" y="1288"/>
                  </a:cubicBezTo>
                  <a:cubicBezTo>
                    <a:pt x="366" y="1295"/>
                    <a:pt x="378" y="1303"/>
                    <a:pt x="392" y="1306"/>
                  </a:cubicBezTo>
                  <a:cubicBezTo>
                    <a:pt x="392" y="1306"/>
                    <a:pt x="392" y="1306"/>
                    <a:pt x="392" y="1306"/>
                  </a:cubicBezTo>
                  <a:cubicBezTo>
                    <a:pt x="405" y="1309"/>
                    <a:pt x="414" y="1305"/>
                    <a:pt x="411" y="1298"/>
                  </a:cubicBezTo>
                  <a:cubicBezTo>
                    <a:pt x="409" y="1290"/>
                    <a:pt x="396" y="1282"/>
                    <a:pt x="382" y="1279"/>
                  </a:cubicBezTo>
                  <a:close/>
                  <a:moveTo>
                    <a:pt x="437" y="1289"/>
                  </a:moveTo>
                  <a:cubicBezTo>
                    <a:pt x="437" y="1289"/>
                    <a:pt x="437" y="1289"/>
                    <a:pt x="437" y="1289"/>
                  </a:cubicBezTo>
                  <a:cubicBezTo>
                    <a:pt x="422" y="1286"/>
                    <a:pt x="413" y="1291"/>
                    <a:pt x="415" y="1299"/>
                  </a:cubicBezTo>
                  <a:cubicBezTo>
                    <a:pt x="415" y="1299"/>
                    <a:pt x="415" y="1299"/>
                    <a:pt x="415" y="1299"/>
                  </a:cubicBezTo>
                  <a:cubicBezTo>
                    <a:pt x="418" y="1307"/>
                    <a:pt x="431" y="1313"/>
                    <a:pt x="445" y="1316"/>
                  </a:cubicBezTo>
                  <a:cubicBezTo>
                    <a:pt x="445" y="1316"/>
                    <a:pt x="445" y="1316"/>
                    <a:pt x="445" y="1316"/>
                  </a:cubicBezTo>
                  <a:cubicBezTo>
                    <a:pt x="459" y="1318"/>
                    <a:pt x="468" y="1314"/>
                    <a:pt x="467" y="1306"/>
                  </a:cubicBezTo>
                  <a:cubicBezTo>
                    <a:pt x="465" y="1299"/>
                    <a:pt x="452" y="1291"/>
                    <a:pt x="437" y="1289"/>
                  </a:cubicBezTo>
                  <a:close/>
                  <a:moveTo>
                    <a:pt x="495" y="1296"/>
                  </a:moveTo>
                  <a:cubicBezTo>
                    <a:pt x="495" y="1296"/>
                    <a:pt x="495" y="1296"/>
                    <a:pt x="495" y="1296"/>
                  </a:cubicBezTo>
                  <a:cubicBezTo>
                    <a:pt x="479" y="1294"/>
                    <a:pt x="469" y="1299"/>
                    <a:pt x="471" y="1307"/>
                  </a:cubicBezTo>
                  <a:cubicBezTo>
                    <a:pt x="471" y="1307"/>
                    <a:pt x="471" y="1307"/>
                    <a:pt x="471" y="1307"/>
                  </a:cubicBezTo>
                  <a:cubicBezTo>
                    <a:pt x="473" y="1315"/>
                    <a:pt x="486" y="1321"/>
                    <a:pt x="500" y="1323"/>
                  </a:cubicBezTo>
                  <a:cubicBezTo>
                    <a:pt x="500" y="1323"/>
                    <a:pt x="500" y="1323"/>
                    <a:pt x="500" y="1323"/>
                  </a:cubicBezTo>
                  <a:cubicBezTo>
                    <a:pt x="514" y="1324"/>
                    <a:pt x="525" y="1320"/>
                    <a:pt x="524" y="1312"/>
                  </a:cubicBezTo>
                  <a:cubicBezTo>
                    <a:pt x="523" y="1304"/>
                    <a:pt x="510" y="1297"/>
                    <a:pt x="495" y="1296"/>
                  </a:cubicBezTo>
                  <a:close/>
                  <a:moveTo>
                    <a:pt x="554" y="1300"/>
                  </a:moveTo>
                  <a:cubicBezTo>
                    <a:pt x="554" y="1300"/>
                    <a:pt x="554" y="1300"/>
                    <a:pt x="554" y="1300"/>
                  </a:cubicBezTo>
                  <a:cubicBezTo>
                    <a:pt x="538" y="1299"/>
                    <a:pt x="527" y="1305"/>
                    <a:pt x="528" y="1313"/>
                  </a:cubicBezTo>
                  <a:cubicBezTo>
                    <a:pt x="528" y="1313"/>
                    <a:pt x="528" y="1313"/>
                    <a:pt x="528" y="1313"/>
                  </a:cubicBezTo>
                  <a:cubicBezTo>
                    <a:pt x="530" y="1320"/>
                    <a:pt x="542" y="1327"/>
                    <a:pt x="557" y="1327"/>
                  </a:cubicBezTo>
                  <a:cubicBezTo>
                    <a:pt x="557" y="1327"/>
                    <a:pt x="557" y="1327"/>
                    <a:pt x="557" y="1327"/>
                  </a:cubicBezTo>
                  <a:cubicBezTo>
                    <a:pt x="571" y="1328"/>
                    <a:pt x="583" y="1323"/>
                    <a:pt x="582" y="1315"/>
                  </a:cubicBezTo>
                  <a:cubicBezTo>
                    <a:pt x="582" y="1308"/>
                    <a:pt x="569" y="1301"/>
                    <a:pt x="554" y="1300"/>
                  </a:cubicBezTo>
                  <a:close/>
                  <a:moveTo>
                    <a:pt x="1128" y="1164"/>
                  </a:moveTo>
                  <a:cubicBezTo>
                    <a:pt x="1128" y="1164"/>
                    <a:pt x="1128" y="1164"/>
                    <a:pt x="1128" y="1164"/>
                  </a:cubicBezTo>
                  <a:cubicBezTo>
                    <a:pt x="1122" y="1170"/>
                    <a:pt x="1112" y="1180"/>
                    <a:pt x="1107" y="1186"/>
                  </a:cubicBezTo>
                  <a:cubicBezTo>
                    <a:pt x="1107" y="1186"/>
                    <a:pt x="1107" y="1186"/>
                    <a:pt x="1107" y="1186"/>
                  </a:cubicBezTo>
                  <a:cubicBezTo>
                    <a:pt x="1102" y="1193"/>
                    <a:pt x="1102" y="1193"/>
                    <a:pt x="1108" y="1187"/>
                  </a:cubicBezTo>
                  <a:cubicBezTo>
                    <a:pt x="1108" y="1187"/>
                    <a:pt x="1108" y="1187"/>
                    <a:pt x="1108" y="1187"/>
                  </a:cubicBezTo>
                  <a:cubicBezTo>
                    <a:pt x="1114" y="1181"/>
                    <a:pt x="1123" y="1172"/>
                    <a:pt x="1128" y="1166"/>
                  </a:cubicBezTo>
                  <a:cubicBezTo>
                    <a:pt x="1134" y="1159"/>
                    <a:pt x="1134" y="1158"/>
                    <a:pt x="1128" y="1164"/>
                  </a:cubicBezTo>
                  <a:close/>
                  <a:moveTo>
                    <a:pt x="343" y="1296"/>
                  </a:moveTo>
                  <a:cubicBezTo>
                    <a:pt x="343" y="1296"/>
                    <a:pt x="343" y="1296"/>
                    <a:pt x="343" y="1296"/>
                  </a:cubicBezTo>
                  <a:cubicBezTo>
                    <a:pt x="330" y="1293"/>
                    <a:pt x="324" y="1295"/>
                    <a:pt x="327" y="1301"/>
                  </a:cubicBezTo>
                  <a:cubicBezTo>
                    <a:pt x="327" y="1301"/>
                    <a:pt x="327" y="1301"/>
                    <a:pt x="327" y="1301"/>
                  </a:cubicBezTo>
                  <a:cubicBezTo>
                    <a:pt x="331" y="1307"/>
                    <a:pt x="343" y="1314"/>
                    <a:pt x="355" y="1317"/>
                  </a:cubicBezTo>
                  <a:cubicBezTo>
                    <a:pt x="355" y="1317"/>
                    <a:pt x="355" y="1317"/>
                    <a:pt x="355" y="1317"/>
                  </a:cubicBezTo>
                  <a:cubicBezTo>
                    <a:pt x="367" y="1321"/>
                    <a:pt x="374" y="1319"/>
                    <a:pt x="371" y="1313"/>
                  </a:cubicBezTo>
                  <a:cubicBezTo>
                    <a:pt x="368" y="1307"/>
                    <a:pt x="355" y="1299"/>
                    <a:pt x="343" y="1296"/>
                  </a:cubicBezTo>
                  <a:close/>
                  <a:moveTo>
                    <a:pt x="392" y="1308"/>
                  </a:moveTo>
                  <a:cubicBezTo>
                    <a:pt x="392" y="1308"/>
                    <a:pt x="392" y="1308"/>
                    <a:pt x="392" y="1308"/>
                  </a:cubicBezTo>
                  <a:cubicBezTo>
                    <a:pt x="379" y="1305"/>
                    <a:pt x="372" y="1308"/>
                    <a:pt x="375" y="1314"/>
                  </a:cubicBezTo>
                  <a:cubicBezTo>
                    <a:pt x="375" y="1314"/>
                    <a:pt x="375" y="1314"/>
                    <a:pt x="375" y="1314"/>
                  </a:cubicBezTo>
                  <a:cubicBezTo>
                    <a:pt x="378" y="1320"/>
                    <a:pt x="390" y="1326"/>
                    <a:pt x="403" y="1330"/>
                  </a:cubicBezTo>
                  <a:cubicBezTo>
                    <a:pt x="403" y="1330"/>
                    <a:pt x="403" y="1330"/>
                    <a:pt x="403" y="1330"/>
                  </a:cubicBezTo>
                  <a:cubicBezTo>
                    <a:pt x="415" y="1332"/>
                    <a:pt x="424" y="1330"/>
                    <a:pt x="421" y="1324"/>
                  </a:cubicBezTo>
                  <a:cubicBezTo>
                    <a:pt x="418" y="1318"/>
                    <a:pt x="406" y="1311"/>
                    <a:pt x="392" y="1308"/>
                  </a:cubicBezTo>
                  <a:close/>
                  <a:moveTo>
                    <a:pt x="445" y="1318"/>
                  </a:moveTo>
                  <a:cubicBezTo>
                    <a:pt x="445" y="1318"/>
                    <a:pt x="445" y="1318"/>
                    <a:pt x="445" y="1318"/>
                  </a:cubicBezTo>
                  <a:cubicBezTo>
                    <a:pt x="431" y="1316"/>
                    <a:pt x="423" y="1318"/>
                    <a:pt x="425" y="1325"/>
                  </a:cubicBezTo>
                  <a:cubicBezTo>
                    <a:pt x="425" y="1325"/>
                    <a:pt x="425" y="1325"/>
                    <a:pt x="425" y="1325"/>
                  </a:cubicBezTo>
                  <a:cubicBezTo>
                    <a:pt x="428" y="1331"/>
                    <a:pt x="440" y="1338"/>
                    <a:pt x="453" y="1339"/>
                  </a:cubicBezTo>
                  <a:cubicBezTo>
                    <a:pt x="453" y="1339"/>
                    <a:pt x="453" y="1339"/>
                    <a:pt x="453" y="1339"/>
                  </a:cubicBezTo>
                  <a:cubicBezTo>
                    <a:pt x="466" y="1341"/>
                    <a:pt x="475" y="1339"/>
                    <a:pt x="474" y="1333"/>
                  </a:cubicBezTo>
                  <a:cubicBezTo>
                    <a:pt x="472" y="1327"/>
                    <a:pt x="460" y="1320"/>
                    <a:pt x="445" y="1318"/>
                  </a:cubicBezTo>
                  <a:close/>
                  <a:moveTo>
                    <a:pt x="500" y="1325"/>
                  </a:moveTo>
                  <a:cubicBezTo>
                    <a:pt x="500" y="1325"/>
                    <a:pt x="500" y="1325"/>
                    <a:pt x="500" y="1325"/>
                  </a:cubicBezTo>
                  <a:cubicBezTo>
                    <a:pt x="486" y="1324"/>
                    <a:pt x="476" y="1327"/>
                    <a:pt x="478" y="1333"/>
                  </a:cubicBezTo>
                  <a:cubicBezTo>
                    <a:pt x="478" y="1333"/>
                    <a:pt x="478" y="1333"/>
                    <a:pt x="478" y="1333"/>
                  </a:cubicBezTo>
                  <a:cubicBezTo>
                    <a:pt x="480" y="1339"/>
                    <a:pt x="492" y="1345"/>
                    <a:pt x="506" y="1347"/>
                  </a:cubicBezTo>
                  <a:cubicBezTo>
                    <a:pt x="506" y="1347"/>
                    <a:pt x="506" y="1347"/>
                    <a:pt x="506" y="1347"/>
                  </a:cubicBezTo>
                  <a:cubicBezTo>
                    <a:pt x="520" y="1348"/>
                    <a:pt x="529" y="1345"/>
                    <a:pt x="528" y="1339"/>
                  </a:cubicBezTo>
                  <a:cubicBezTo>
                    <a:pt x="527" y="1332"/>
                    <a:pt x="515" y="1326"/>
                    <a:pt x="500" y="1325"/>
                  </a:cubicBezTo>
                  <a:close/>
                  <a:moveTo>
                    <a:pt x="311" y="1304"/>
                  </a:moveTo>
                  <a:cubicBezTo>
                    <a:pt x="311" y="1304"/>
                    <a:pt x="311" y="1304"/>
                    <a:pt x="311" y="1304"/>
                  </a:cubicBezTo>
                  <a:cubicBezTo>
                    <a:pt x="300" y="1300"/>
                    <a:pt x="295" y="1301"/>
                    <a:pt x="300" y="1305"/>
                  </a:cubicBezTo>
                  <a:cubicBezTo>
                    <a:pt x="300" y="1305"/>
                    <a:pt x="300" y="1305"/>
                    <a:pt x="300" y="1305"/>
                  </a:cubicBezTo>
                  <a:cubicBezTo>
                    <a:pt x="304" y="1310"/>
                    <a:pt x="315" y="1316"/>
                    <a:pt x="326" y="1320"/>
                  </a:cubicBezTo>
                  <a:cubicBezTo>
                    <a:pt x="326" y="1320"/>
                    <a:pt x="326" y="1320"/>
                    <a:pt x="326" y="1320"/>
                  </a:cubicBezTo>
                  <a:cubicBezTo>
                    <a:pt x="336" y="1324"/>
                    <a:pt x="342" y="1324"/>
                    <a:pt x="338" y="1320"/>
                  </a:cubicBezTo>
                  <a:cubicBezTo>
                    <a:pt x="334" y="1315"/>
                    <a:pt x="323" y="1308"/>
                    <a:pt x="311" y="1304"/>
                  </a:cubicBezTo>
                  <a:close/>
                  <a:moveTo>
                    <a:pt x="356" y="1319"/>
                  </a:moveTo>
                  <a:cubicBezTo>
                    <a:pt x="356" y="1319"/>
                    <a:pt x="356" y="1319"/>
                    <a:pt x="356" y="1319"/>
                  </a:cubicBezTo>
                  <a:cubicBezTo>
                    <a:pt x="344" y="1315"/>
                    <a:pt x="337" y="1317"/>
                    <a:pt x="341" y="1321"/>
                  </a:cubicBezTo>
                  <a:cubicBezTo>
                    <a:pt x="341" y="1321"/>
                    <a:pt x="341" y="1321"/>
                    <a:pt x="341" y="1321"/>
                  </a:cubicBezTo>
                  <a:cubicBezTo>
                    <a:pt x="345" y="1326"/>
                    <a:pt x="357" y="1331"/>
                    <a:pt x="368" y="1335"/>
                  </a:cubicBezTo>
                  <a:cubicBezTo>
                    <a:pt x="368" y="1335"/>
                    <a:pt x="368" y="1335"/>
                    <a:pt x="368" y="1335"/>
                  </a:cubicBezTo>
                  <a:cubicBezTo>
                    <a:pt x="380" y="1338"/>
                    <a:pt x="386" y="1338"/>
                    <a:pt x="383" y="1333"/>
                  </a:cubicBezTo>
                  <a:cubicBezTo>
                    <a:pt x="380" y="1329"/>
                    <a:pt x="368" y="1323"/>
                    <a:pt x="356" y="1319"/>
                  </a:cubicBezTo>
                  <a:close/>
                  <a:moveTo>
                    <a:pt x="403" y="1331"/>
                  </a:moveTo>
                  <a:cubicBezTo>
                    <a:pt x="403" y="1331"/>
                    <a:pt x="403" y="1331"/>
                    <a:pt x="403" y="1331"/>
                  </a:cubicBezTo>
                  <a:cubicBezTo>
                    <a:pt x="391" y="1328"/>
                    <a:pt x="384" y="1330"/>
                    <a:pt x="387" y="1334"/>
                  </a:cubicBezTo>
                  <a:cubicBezTo>
                    <a:pt x="387" y="1334"/>
                    <a:pt x="387" y="1334"/>
                    <a:pt x="387" y="1334"/>
                  </a:cubicBezTo>
                  <a:cubicBezTo>
                    <a:pt x="390" y="1339"/>
                    <a:pt x="402" y="1345"/>
                    <a:pt x="414" y="1347"/>
                  </a:cubicBezTo>
                  <a:cubicBezTo>
                    <a:pt x="414" y="1347"/>
                    <a:pt x="414" y="1347"/>
                    <a:pt x="414" y="1347"/>
                  </a:cubicBezTo>
                  <a:cubicBezTo>
                    <a:pt x="426" y="1350"/>
                    <a:pt x="433" y="1350"/>
                    <a:pt x="431" y="1345"/>
                  </a:cubicBezTo>
                  <a:cubicBezTo>
                    <a:pt x="428" y="1340"/>
                    <a:pt x="416" y="1334"/>
                    <a:pt x="403" y="1331"/>
                  </a:cubicBezTo>
                  <a:close/>
                  <a:moveTo>
                    <a:pt x="454" y="1341"/>
                  </a:moveTo>
                  <a:cubicBezTo>
                    <a:pt x="454" y="1341"/>
                    <a:pt x="454" y="1341"/>
                    <a:pt x="454" y="1341"/>
                  </a:cubicBezTo>
                  <a:cubicBezTo>
                    <a:pt x="440" y="1338"/>
                    <a:pt x="432" y="1340"/>
                    <a:pt x="435" y="1345"/>
                  </a:cubicBezTo>
                  <a:cubicBezTo>
                    <a:pt x="435" y="1345"/>
                    <a:pt x="435" y="1345"/>
                    <a:pt x="435" y="1345"/>
                  </a:cubicBezTo>
                  <a:cubicBezTo>
                    <a:pt x="437" y="1350"/>
                    <a:pt x="449" y="1355"/>
                    <a:pt x="462" y="1357"/>
                  </a:cubicBezTo>
                  <a:cubicBezTo>
                    <a:pt x="462" y="1357"/>
                    <a:pt x="462" y="1357"/>
                    <a:pt x="462" y="1357"/>
                  </a:cubicBezTo>
                  <a:cubicBezTo>
                    <a:pt x="474" y="1359"/>
                    <a:pt x="483" y="1358"/>
                    <a:pt x="481" y="1353"/>
                  </a:cubicBezTo>
                  <a:cubicBezTo>
                    <a:pt x="479" y="1349"/>
                    <a:pt x="467" y="1343"/>
                    <a:pt x="454" y="1341"/>
                  </a:cubicBezTo>
                  <a:close/>
                  <a:moveTo>
                    <a:pt x="327" y="1321"/>
                  </a:moveTo>
                  <a:cubicBezTo>
                    <a:pt x="327" y="1321"/>
                    <a:pt x="327" y="1321"/>
                    <a:pt x="327" y="1321"/>
                  </a:cubicBezTo>
                  <a:cubicBezTo>
                    <a:pt x="316" y="1317"/>
                    <a:pt x="312" y="1317"/>
                    <a:pt x="316" y="1320"/>
                  </a:cubicBezTo>
                  <a:cubicBezTo>
                    <a:pt x="316" y="1320"/>
                    <a:pt x="316" y="1320"/>
                    <a:pt x="316" y="1320"/>
                  </a:cubicBezTo>
                  <a:cubicBezTo>
                    <a:pt x="321" y="1323"/>
                    <a:pt x="331" y="1328"/>
                    <a:pt x="341" y="1332"/>
                  </a:cubicBezTo>
                  <a:cubicBezTo>
                    <a:pt x="341" y="1332"/>
                    <a:pt x="341" y="1332"/>
                    <a:pt x="341" y="1332"/>
                  </a:cubicBezTo>
                  <a:cubicBezTo>
                    <a:pt x="351" y="1336"/>
                    <a:pt x="356" y="1338"/>
                    <a:pt x="353" y="1334"/>
                  </a:cubicBezTo>
                  <a:cubicBezTo>
                    <a:pt x="349" y="1332"/>
                    <a:pt x="337" y="1325"/>
                    <a:pt x="327" y="1321"/>
                  </a:cubicBezTo>
                  <a:close/>
                  <a:moveTo>
                    <a:pt x="369" y="1336"/>
                  </a:moveTo>
                  <a:cubicBezTo>
                    <a:pt x="369" y="1336"/>
                    <a:pt x="369" y="1336"/>
                    <a:pt x="369" y="1336"/>
                  </a:cubicBezTo>
                  <a:cubicBezTo>
                    <a:pt x="358" y="1333"/>
                    <a:pt x="352" y="1332"/>
                    <a:pt x="356" y="1336"/>
                  </a:cubicBezTo>
                  <a:cubicBezTo>
                    <a:pt x="356" y="1336"/>
                    <a:pt x="356" y="1336"/>
                    <a:pt x="356" y="1336"/>
                  </a:cubicBezTo>
                  <a:cubicBezTo>
                    <a:pt x="360" y="1339"/>
                    <a:pt x="371" y="1344"/>
                    <a:pt x="382" y="1347"/>
                  </a:cubicBezTo>
                  <a:cubicBezTo>
                    <a:pt x="382" y="1347"/>
                    <a:pt x="382" y="1347"/>
                    <a:pt x="382" y="1347"/>
                  </a:cubicBezTo>
                  <a:cubicBezTo>
                    <a:pt x="392" y="1350"/>
                    <a:pt x="399" y="1351"/>
                    <a:pt x="395" y="1348"/>
                  </a:cubicBezTo>
                  <a:cubicBezTo>
                    <a:pt x="392" y="1345"/>
                    <a:pt x="380" y="1340"/>
                    <a:pt x="369" y="1336"/>
                  </a:cubicBezTo>
                  <a:close/>
                  <a:moveTo>
                    <a:pt x="909" y="482"/>
                  </a:moveTo>
                  <a:cubicBezTo>
                    <a:pt x="909" y="482"/>
                    <a:pt x="909" y="482"/>
                    <a:pt x="909" y="482"/>
                  </a:cubicBezTo>
                  <a:cubicBezTo>
                    <a:pt x="891" y="481"/>
                    <a:pt x="879" y="493"/>
                    <a:pt x="880" y="512"/>
                  </a:cubicBezTo>
                  <a:cubicBezTo>
                    <a:pt x="880" y="512"/>
                    <a:pt x="880" y="512"/>
                    <a:pt x="880" y="512"/>
                  </a:cubicBezTo>
                  <a:cubicBezTo>
                    <a:pt x="881" y="531"/>
                    <a:pt x="896" y="547"/>
                    <a:pt x="913" y="548"/>
                  </a:cubicBezTo>
                  <a:cubicBezTo>
                    <a:pt x="913" y="548"/>
                    <a:pt x="913" y="548"/>
                    <a:pt x="913" y="548"/>
                  </a:cubicBezTo>
                  <a:cubicBezTo>
                    <a:pt x="931" y="548"/>
                    <a:pt x="942" y="535"/>
                    <a:pt x="941" y="517"/>
                  </a:cubicBezTo>
                  <a:cubicBezTo>
                    <a:pt x="940" y="498"/>
                    <a:pt x="925" y="484"/>
                    <a:pt x="909" y="482"/>
                  </a:cubicBezTo>
                  <a:close/>
                  <a:moveTo>
                    <a:pt x="973" y="488"/>
                  </a:moveTo>
                  <a:cubicBezTo>
                    <a:pt x="973" y="488"/>
                    <a:pt x="973" y="488"/>
                    <a:pt x="973" y="488"/>
                  </a:cubicBezTo>
                  <a:cubicBezTo>
                    <a:pt x="956" y="486"/>
                    <a:pt x="945" y="499"/>
                    <a:pt x="946" y="517"/>
                  </a:cubicBezTo>
                  <a:cubicBezTo>
                    <a:pt x="946" y="517"/>
                    <a:pt x="946" y="517"/>
                    <a:pt x="946" y="517"/>
                  </a:cubicBezTo>
                  <a:cubicBezTo>
                    <a:pt x="948" y="535"/>
                    <a:pt x="962" y="551"/>
                    <a:pt x="977" y="552"/>
                  </a:cubicBezTo>
                  <a:cubicBezTo>
                    <a:pt x="977" y="552"/>
                    <a:pt x="977" y="552"/>
                    <a:pt x="977" y="552"/>
                  </a:cubicBezTo>
                  <a:cubicBezTo>
                    <a:pt x="994" y="553"/>
                    <a:pt x="1005" y="540"/>
                    <a:pt x="1003" y="522"/>
                  </a:cubicBezTo>
                  <a:cubicBezTo>
                    <a:pt x="1002" y="504"/>
                    <a:pt x="988" y="489"/>
                    <a:pt x="973" y="488"/>
                  </a:cubicBezTo>
                  <a:close/>
                  <a:moveTo>
                    <a:pt x="1031" y="494"/>
                  </a:moveTo>
                  <a:cubicBezTo>
                    <a:pt x="1031" y="494"/>
                    <a:pt x="1031" y="494"/>
                    <a:pt x="1031" y="494"/>
                  </a:cubicBezTo>
                  <a:cubicBezTo>
                    <a:pt x="1017" y="493"/>
                    <a:pt x="1007" y="505"/>
                    <a:pt x="1007" y="523"/>
                  </a:cubicBezTo>
                  <a:cubicBezTo>
                    <a:pt x="1007" y="523"/>
                    <a:pt x="1007" y="523"/>
                    <a:pt x="1007" y="523"/>
                  </a:cubicBezTo>
                  <a:cubicBezTo>
                    <a:pt x="1009" y="540"/>
                    <a:pt x="1022" y="555"/>
                    <a:pt x="1036" y="557"/>
                  </a:cubicBezTo>
                  <a:cubicBezTo>
                    <a:pt x="1036" y="557"/>
                    <a:pt x="1036" y="557"/>
                    <a:pt x="1036" y="557"/>
                  </a:cubicBezTo>
                  <a:cubicBezTo>
                    <a:pt x="1051" y="558"/>
                    <a:pt x="1061" y="545"/>
                    <a:pt x="1059" y="528"/>
                  </a:cubicBezTo>
                  <a:cubicBezTo>
                    <a:pt x="1058" y="511"/>
                    <a:pt x="1046" y="496"/>
                    <a:pt x="1031" y="494"/>
                  </a:cubicBezTo>
                  <a:close/>
                  <a:moveTo>
                    <a:pt x="147" y="901"/>
                  </a:moveTo>
                  <a:cubicBezTo>
                    <a:pt x="147" y="901"/>
                    <a:pt x="147" y="901"/>
                    <a:pt x="147" y="901"/>
                  </a:cubicBezTo>
                  <a:cubicBezTo>
                    <a:pt x="134" y="899"/>
                    <a:pt x="126" y="910"/>
                    <a:pt x="128" y="926"/>
                  </a:cubicBezTo>
                  <a:cubicBezTo>
                    <a:pt x="128" y="926"/>
                    <a:pt x="128" y="926"/>
                    <a:pt x="128" y="926"/>
                  </a:cubicBezTo>
                  <a:cubicBezTo>
                    <a:pt x="131" y="942"/>
                    <a:pt x="142" y="956"/>
                    <a:pt x="155" y="958"/>
                  </a:cubicBezTo>
                  <a:cubicBezTo>
                    <a:pt x="155" y="958"/>
                    <a:pt x="155" y="958"/>
                    <a:pt x="155" y="958"/>
                  </a:cubicBezTo>
                  <a:cubicBezTo>
                    <a:pt x="168" y="960"/>
                    <a:pt x="176" y="950"/>
                    <a:pt x="174" y="934"/>
                  </a:cubicBezTo>
                  <a:cubicBezTo>
                    <a:pt x="171" y="917"/>
                    <a:pt x="159" y="903"/>
                    <a:pt x="147" y="901"/>
                  </a:cubicBezTo>
                  <a:close/>
                  <a:moveTo>
                    <a:pt x="325" y="415"/>
                  </a:moveTo>
                  <a:cubicBezTo>
                    <a:pt x="325" y="415"/>
                    <a:pt x="325" y="415"/>
                    <a:pt x="325" y="415"/>
                  </a:cubicBezTo>
                  <a:cubicBezTo>
                    <a:pt x="308" y="417"/>
                    <a:pt x="294" y="432"/>
                    <a:pt x="292" y="449"/>
                  </a:cubicBezTo>
                  <a:cubicBezTo>
                    <a:pt x="292" y="449"/>
                    <a:pt x="292" y="449"/>
                    <a:pt x="292" y="449"/>
                  </a:cubicBezTo>
                  <a:cubicBezTo>
                    <a:pt x="291" y="466"/>
                    <a:pt x="302" y="479"/>
                    <a:pt x="319" y="478"/>
                  </a:cubicBezTo>
                  <a:cubicBezTo>
                    <a:pt x="319" y="478"/>
                    <a:pt x="319" y="478"/>
                    <a:pt x="319" y="478"/>
                  </a:cubicBezTo>
                  <a:cubicBezTo>
                    <a:pt x="336" y="476"/>
                    <a:pt x="351" y="461"/>
                    <a:pt x="352" y="443"/>
                  </a:cubicBezTo>
                  <a:cubicBezTo>
                    <a:pt x="354" y="425"/>
                    <a:pt x="341" y="414"/>
                    <a:pt x="325" y="415"/>
                  </a:cubicBezTo>
                  <a:close/>
                  <a:moveTo>
                    <a:pt x="332" y="353"/>
                  </a:moveTo>
                  <a:cubicBezTo>
                    <a:pt x="332" y="353"/>
                    <a:pt x="332" y="353"/>
                    <a:pt x="332" y="353"/>
                  </a:cubicBezTo>
                  <a:cubicBezTo>
                    <a:pt x="316" y="355"/>
                    <a:pt x="302" y="369"/>
                    <a:pt x="299" y="385"/>
                  </a:cubicBezTo>
                  <a:cubicBezTo>
                    <a:pt x="299" y="385"/>
                    <a:pt x="299" y="385"/>
                    <a:pt x="299" y="385"/>
                  </a:cubicBezTo>
                  <a:cubicBezTo>
                    <a:pt x="298" y="401"/>
                    <a:pt x="308" y="412"/>
                    <a:pt x="325" y="411"/>
                  </a:cubicBezTo>
                  <a:cubicBezTo>
                    <a:pt x="325" y="411"/>
                    <a:pt x="325" y="411"/>
                    <a:pt x="325" y="411"/>
                  </a:cubicBezTo>
                  <a:cubicBezTo>
                    <a:pt x="342" y="409"/>
                    <a:pt x="357" y="394"/>
                    <a:pt x="359" y="378"/>
                  </a:cubicBezTo>
                  <a:cubicBezTo>
                    <a:pt x="360" y="361"/>
                    <a:pt x="349" y="351"/>
                    <a:pt x="332" y="353"/>
                  </a:cubicBezTo>
                  <a:close/>
                </a:path>
              </a:pathLst>
            </a:custGeom>
            <a:noFill/>
            <a:ln w="317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nvGrpSpPr>
          <p:cNvPr id="96" name="组合 95">
            <a:extLst>
              <a:ext uri="{FF2B5EF4-FFF2-40B4-BE49-F238E27FC236}">
                <a16:creationId xmlns:a16="http://schemas.microsoft.com/office/drawing/2014/main" id="{16E4AFCA-3D49-4C17-9CB2-02231AF6909D}"/>
              </a:ext>
            </a:extLst>
          </p:cNvPr>
          <p:cNvGrpSpPr/>
          <p:nvPr/>
        </p:nvGrpSpPr>
        <p:grpSpPr>
          <a:xfrm>
            <a:off x="608792" y="2815507"/>
            <a:ext cx="5881025" cy="3037547"/>
            <a:chOff x="79319" y="3488057"/>
            <a:chExt cx="5881025" cy="3037547"/>
          </a:xfrm>
        </p:grpSpPr>
        <p:sp>
          <p:nvSpPr>
            <p:cNvPr id="110" name="任意多边形 92">
              <a:extLst>
                <a:ext uri="{FF2B5EF4-FFF2-40B4-BE49-F238E27FC236}">
                  <a16:creationId xmlns:a16="http://schemas.microsoft.com/office/drawing/2014/main" id="{D933DB24-BB15-4B46-8E77-BF8B31E326FA}"/>
                </a:ext>
              </a:extLst>
            </p:cNvPr>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1" name="KSO_Shape">
              <a:extLst>
                <a:ext uri="{FF2B5EF4-FFF2-40B4-BE49-F238E27FC236}">
                  <a16:creationId xmlns:a16="http://schemas.microsoft.com/office/drawing/2014/main" id="{864BCCEC-1992-40A8-95DD-5D8A4FC48490}"/>
                </a:ext>
              </a:extLst>
            </p:cNvPr>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112" name="组合 111">
              <a:extLst>
                <a:ext uri="{FF2B5EF4-FFF2-40B4-BE49-F238E27FC236}">
                  <a16:creationId xmlns:a16="http://schemas.microsoft.com/office/drawing/2014/main" id="{5FD810D6-C062-449E-9FD7-EED42CC316C5}"/>
                </a:ext>
              </a:extLst>
            </p:cNvPr>
            <p:cNvGrpSpPr/>
            <p:nvPr/>
          </p:nvGrpSpPr>
          <p:grpSpPr>
            <a:xfrm>
              <a:off x="79319" y="3735401"/>
              <a:ext cx="5290701" cy="2790203"/>
              <a:chOff x="-5891904" y="3735400"/>
              <a:chExt cx="11328586" cy="5974453"/>
            </a:xfrm>
          </p:grpSpPr>
          <p:cxnSp>
            <p:nvCxnSpPr>
              <p:cNvPr id="113" name="直接连接符 112">
                <a:extLst>
                  <a:ext uri="{FF2B5EF4-FFF2-40B4-BE49-F238E27FC236}">
                    <a16:creationId xmlns:a16="http://schemas.microsoft.com/office/drawing/2014/main" id="{FC4569EF-F8EC-4C5A-9319-0BB0391F84FB}"/>
                  </a:ext>
                </a:extLst>
              </p:cNvPr>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6382E3B3-076E-441A-B620-E8E45DBA9BE0}"/>
                  </a:ext>
                </a:extLst>
              </p:cNvPr>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任意多边形 116">
                <a:extLst>
                  <a:ext uri="{FF2B5EF4-FFF2-40B4-BE49-F238E27FC236}">
                    <a16:creationId xmlns:a16="http://schemas.microsoft.com/office/drawing/2014/main" id="{0CA6507D-E03F-485B-A03B-EC496D926B88}"/>
                  </a:ext>
                </a:extLst>
              </p:cNvPr>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97" name="组合 96">
            <a:extLst>
              <a:ext uri="{FF2B5EF4-FFF2-40B4-BE49-F238E27FC236}">
                <a16:creationId xmlns:a16="http://schemas.microsoft.com/office/drawing/2014/main" id="{6EFE4DA4-25FC-49DE-B62D-C0358C348B5C}"/>
              </a:ext>
            </a:extLst>
          </p:cNvPr>
          <p:cNvGrpSpPr/>
          <p:nvPr/>
        </p:nvGrpSpPr>
        <p:grpSpPr>
          <a:xfrm flipH="1" flipV="1">
            <a:off x="6099379" y="76349"/>
            <a:ext cx="5881025" cy="3037547"/>
            <a:chOff x="79319" y="3488057"/>
            <a:chExt cx="5881025" cy="3037547"/>
          </a:xfrm>
        </p:grpSpPr>
        <p:sp>
          <p:nvSpPr>
            <p:cNvPr id="104" name="任意多边形 118">
              <a:extLst>
                <a:ext uri="{FF2B5EF4-FFF2-40B4-BE49-F238E27FC236}">
                  <a16:creationId xmlns:a16="http://schemas.microsoft.com/office/drawing/2014/main" id="{E2401FD8-791A-4EBF-878D-D7F4D3CD0A21}"/>
                </a:ext>
              </a:extLst>
            </p:cNvPr>
            <p:cNvSpPr/>
            <p:nvPr/>
          </p:nvSpPr>
          <p:spPr>
            <a:xfrm rot="3551168">
              <a:off x="4936234" y="3269493"/>
              <a:ext cx="805545" cy="1242674"/>
            </a:xfrm>
            <a:custGeom>
              <a:avLst/>
              <a:gdLst>
                <a:gd name="connsiteX0" fmla="*/ 117970 w 805545"/>
                <a:gd name="connsiteY0" fmla="*/ 232750 h 1242674"/>
                <a:gd name="connsiteX1" fmla="*/ 402773 w 805545"/>
                <a:gd name="connsiteY1" fmla="*/ 0 h 1242674"/>
                <a:gd name="connsiteX2" fmla="*/ 805545 w 805545"/>
                <a:gd name="connsiteY2" fmla="*/ 794658 h 1242674"/>
                <a:gd name="connsiteX3" fmla="*/ 736758 w 805545"/>
                <a:gd name="connsiteY3" fmla="*/ 1238959 h 1242674"/>
                <a:gd name="connsiteX4" fmla="*/ 735204 w 805545"/>
                <a:gd name="connsiteY4" fmla="*/ 1242674 h 1242674"/>
                <a:gd name="connsiteX5" fmla="*/ 739876 w 805545"/>
                <a:gd name="connsiteY5" fmla="*/ 1151238 h 1242674"/>
                <a:gd name="connsiteX6" fmla="*/ 392728 w 805545"/>
                <a:gd name="connsiteY6" fmla="*/ 466325 h 1242674"/>
                <a:gd name="connsiteX7" fmla="*/ 45580 w 805545"/>
                <a:gd name="connsiteY7" fmla="*/ 1151238 h 1242674"/>
                <a:gd name="connsiteX8" fmla="*/ 45791 w 805545"/>
                <a:gd name="connsiteY8" fmla="*/ 1155365 h 1242674"/>
                <a:gd name="connsiteX9" fmla="*/ 31653 w 805545"/>
                <a:gd name="connsiteY9" fmla="*/ 1103975 h 1242674"/>
                <a:gd name="connsiteX10" fmla="*/ 0 w 805545"/>
                <a:gd name="connsiteY10" fmla="*/ 794658 h 1242674"/>
                <a:gd name="connsiteX11" fmla="*/ 117970 w 805545"/>
                <a:gd name="connsiteY11" fmla="*/ 232750 h 124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545" h="1242674">
                  <a:moveTo>
                    <a:pt x="117970" y="232750"/>
                  </a:moveTo>
                  <a:cubicBezTo>
                    <a:pt x="190857" y="88945"/>
                    <a:pt x="291550" y="0"/>
                    <a:pt x="402773" y="0"/>
                  </a:cubicBezTo>
                  <a:cubicBezTo>
                    <a:pt x="625218" y="-1"/>
                    <a:pt x="805545" y="355781"/>
                    <a:pt x="805545" y="794658"/>
                  </a:cubicBezTo>
                  <a:cubicBezTo>
                    <a:pt x="805545" y="959237"/>
                    <a:pt x="780187" y="1112130"/>
                    <a:pt x="736758" y="1238959"/>
                  </a:cubicBezTo>
                  <a:lnTo>
                    <a:pt x="735204" y="1242674"/>
                  </a:lnTo>
                  <a:lnTo>
                    <a:pt x="739876" y="1151238"/>
                  </a:lnTo>
                  <a:cubicBezTo>
                    <a:pt x="739876" y="772971"/>
                    <a:pt x="584453" y="466325"/>
                    <a:pt x="392728" y="466325"/>
                  </a:cubicBezTo>
                  <a:cubicBezTo>
                    <a:pt x="201003" y="466325"/>
                    <a:pt x="45580" y="772971"/>
                    <a:pt x="45580" y="1151238"/>
                  </a:cubicBezTo>
                  <a:lnTo>
                    <a:pt x="45791" y="1155365"/>
                  </a:lnTo>
                  <a:lnTo>
                    <a:pt x="31653" y="1103975"/>
                  </a:lnTo>
                  <a:cubicBezTo>
                    <a:pt x="11271" y="1008903"/>
                    <a:pt x="1" y="904377"/>
                    <a:pt x="0" y="794658"/>
                  </a:cubicBezTo>
                  <a:cubicBezTo>
                    <a:pt x="0" y="575220"/>
                    <a:pt x="45083" y="376555"/>
                    <a:pt x="117970" y="232750"/>
                  </a:cubicBezTo>
                  <a:close/>
                </a:path>
              </a:pathLst>
            </a:custGeom>
            <a:gradFill flip="none" rotWithShape="1">
              <a:gsLst>
                <a:gs pos="0">
                  <a:schemeClr val="bg1">
                    <a:alpha val="10000"/>
                  </a:schemeClr>
                </a:gs>
                <a:gs pos="47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KSO_Shape">
              <a:extLst>
                <a:ext uri="{FF2B5EF4-FFF2-40B4-BE49-F238E27FC236}">
                  <a16:creationId xmlns:a16="http://schemas.microsoft.com/office/drawing/2014/main" id="{E8187DE1-D09B-471A-AFBF-299DE1D1CF15}"/>
                </a:ext>
              </a:extLst>
            </p:cNvPr>
            <p:cNvSpPr>
              <a:spLocks/>
            </p:cNvSpPr>
            <p:nvPr/>
          </p:nvSpPr>
          <p:spPr bwMode="auto">
            <a:xfrm rot="3761771" flipH="1">
              <a:off x="5454354" y="3512959"/>
              <a:ext cx="259171" cy="42487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a:effectLst>
              <a:outerShdw blurRad="63500" sx="102000" sy="102000" algn="ctr" rotWithShape="0">
                <a:schemeClr val="bg1">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106" name="组合 105">
              <a:extLst>
                <a:ext uri="{FF2B5EF4-FFF2-40B4-BE49-F238E27FC236}">
                  <a16:creationId xmlns:a16="http://schemas.microsoft.com/office/drawing/2014/main" id="{D032951D-80F6-456E-B876-0CBBDB40DC26}"/>
                </a:ext>
              </a:extLst>
            </p:cNvPr>
            <p:cNvGrpSpPr/>
            <p:nvPr/>
          </p:nvGrpSpPr>
          <p:grpSpPr>
            <a:xfrm>
              <a:off x="79319" y="3735401"/>
              <a:ext cx="5290701" cy="2790203"/>
              <a:chOff x="-5891904" y="3735400"/>
              <a:chExt cx="11328586" cy="5974453"/>
            </a:xfrm>
          </p:grpSpPr>
          <p:cxnSp>
            <p:nvCxnSpPr>
              <p:cNvPr id="107" name="直接连接符 106">
                <a:extLst>
                  <a:ext uri="{FF2B5EF4-FFF2-40B4-BE49-F238E27FC236}">
                    <a16:creationId xmlns:a16="http://schemas.microsoft.com/office/drawing/2014/main" id="{4E81D74B-70BB-4284-A788-995907F01D20}"/>
                  </a:ext>
                </a:extLst>
              </p:cNvPr>
              <p:cNvCxnSpPr/>
              <p:nvPr/>
            </p:nvCxnSpPr>
            <p:spPr>
              <a:xfrm flipH="1">
                <a:off x="-5422268" y="3735400"/>
                <a:ext cx="10573889" cy="2509765"/>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BF742BD6-C6E4-4394-AA47-A056D1611B56}"/>
                  </a:ext>
                </a:extLst>
              </p:cNvPr>
              <p:cNvCxnSpPr/>
              <p:nvPr/>
            </p:nvCxnSpPr>
            <p:spPr>
              <a:xfrm rot="168053" flipH="1">
                <a:off x="-321461" y="4154449"/>
                <a:ext cx="5642497" cy="5349329"/>
              </a:xfrm>
              <a:prstGeom prst="line">
                <a:avLst/>
              </a:prstGeom>
              <a:ln>
                <a:gradFill>
                  <a:gsLst>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9" name="任意多边形 123">
                <a:extLst>
                  <a:ext uri="{FF2B5EF4-FFF2-40B4-BE49-F238E27FC236}">
                    <a16:creationId xmlns:a16="http://schemas.microsoft.com/office/drawing/2014/main" id="{A3D4BFC4-6E24-44FD-8062-0CBB193A1972}"/>
                  </a:ext>
                </a:extLst>
              </p:cNvPr>
              <p:cNvSpPr/>
              <p:nvPr/>
            </p:nvSpPr>
            <p:spPr>
              <a:xfrm>
                <a:off x="-5891904" y="3808553"/>
                <a:ext cx="11328586" cy="5901300"/>
              </a:xfrm>
              <a:custGeom>
                <a:avLst/>
                <a:gdLst>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4702629 w 11179629"/>
                  <a:gd name="connsiteY4" fmla="*/ 5780315 h 5900058"/>
                  <a:gd name="connsiteX5" fmla="*/ 11179629 w 11179629"/>
                  <a:gd name="connsiteY5" fmla="*/ 174172 h 5900058"/>
                  <a:gd name="connsiteX6" fmla="*/ 11092543 w 11179629"/>
                  <a:gd name="connsiteY6"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615543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45629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179629"/>
                  <a:gd name="connsiteY0" fmla="*/ 0 h 5900058"/>
                  <a:gd name="connsiteX1" fmla="*/ 32657 w 11179629"/>
                  <a:gd name="connsiteY1" fmla="*/ 2732315 h 5900058"/>
                  <a:gd name="connsiteX2" fmla="*/ 0 w 11179629"/>
                  <a:gd name="connsiteY2" fmla="*/ 5900058 h 5900058"/>
                  <a:gd name="connsiteX3" fmla="*/ 4495801 w 11179629"/>
                  <a:gd name="connsiteY3" fmla="*/ 5856515 h 5900058"/>
                  <a:gd name="connsiteX4" fmla="*/ 11179629 w 11179629"/>
                  <a:gd name="connsiteY4" fmla="*/ 174172 h 5900058"/>
                  <a:gd name="connsiteX5" fmla="*/ 11092543 w 11179629"/>
                  <a:gd name="connsiteY5" fmla="*/ 0 h 5900058"/>
                  <a:gd name="connsiteX0" fmla="*/ 11092543 w 11203518"/>
                  <a:gd name="connsiteY0" fmla="*/ 0 h 5900058"/>
                  <a:gd name="connsiteX1" fmla="*/ 32657 w 11203518"/>
                  <a:gd name="connsiteY1" fmla="*/ 2732315 h 5900058"/>
                  <a:gd name="connsiteX2" fmla="*/ 0 w 11203518"/>
                  <a:gd name="connsiteY2" fmla="*/ 5900058 h 5900058"/>
                  <a:gd name="connsiteX3" fmla="*/ 4495801 w 11203518"/>
                  <a:gd name="connsiteY3" fmla="*/ 5856515 h 5900058"/>
                  <a:gd name="connsiteX4" fmla="*/ 11179629 w 11203518"/>
                  <a:gd name="connsiteY4" fmla="*/ 174172 h 5900058"/>
                  <a:gd name="connsiteX5" fmla="*/ 11092543 w 11203518"/>
                  <a:gd name="connsiteY5" fmla="*/ 0 h 5900058"/>
                  <a:gd name="connsiteX0" fmla="*/ 11092543 w 11285683"/>
                  <a:gd name="connsiteY0" fmla="*/ 0 h 5900058"/>
                  <a:gd name="connsiteX1" fmla="*/ 32657 w 11285683"/>
                  <a:gd name="connsiteY1" fmla="*/ 2732315 h 5900058"/>
                  <a:gd name="connsiteX2" fmla="*/ 0 w 11285683"/>
                  <a:gd name="connsiteY2" fmla="*/ 5900058 h 5900058"/>
                  <a:gd name="connsiteX3" fmla="*/ 4495801 w 11285683"/>
                  <a:gd name="connsiteY3" fmla="*/ 5856515 h 5900058"/>
                  <a:gd name="connsiteX4" fmla="*/ 11274808 w 11285683"/>
                  <a:gd name="connsiteY4" fmla="*/ 323736 h 5900058"/>
                  <a:gd name="connsiteX5" fmla="*/ 11092543 w 11285683"/>
                  <a:gd name="connsiteY5" fmla="*/ 0 h 5900058"/>
                  <a:gd name="connsiteX0" fmla="*/ 11092543 w 11298490"/>
                  <a:gd name="connsiteY0" fmla="*/ 1186 h 5901244"/>
                  <a:gd name="connsiteX1" fmla="*/ 32657 w 11298490"/>
                  <a:gd name="connsiteY1" fmla="*/ 2733501 h 5901244"/>
                  <a:gd name="connsiteX2" fmla="*/ 0 w 11298490"/>
                  <a:gd name="connsiteY2" fmla="*/ 5901244 h 5901244"/>
                  <a:gd name="connsiteX3" fmla="*/ 4495801 w 11298490"/>
                  <a:gd name="connsiteY3" fmla="*/ 5857701 h 5901244"/>
                  <a:gd name="connsiteX4" fmla="*/ 11274808 w 11298490"/>
                  <a:gd name="connsiteY4" fmla="*/ 324922 h 5901244"/>
                  <a:gd name="connsiteX5" fmla="*/ 11092543 w 11298490"/>
                  <a:gd name="connsiteY5" fmla="*/ 1186 h 5901244"/>
                  <a:gd name="connsiteX0" fmla="*/ 11092543 w 11328585"/>
                  <a:gd name="connsiteY0" fmla="*/ 1242 h 5901300"/>
                  <a:gd name="connsiteX1" fmla="*/ 32657 w 11328585"/>
                  <a:gd name="connsiteY1" fmla="*/ 2733557 h 5901300"/>
                  <a:gd name="connsiteX2" fmla="*/ 0 w 11328585"/>
                  <a:gd name="connsiteY2" fmla="*/ 5901300 h 5901300"/>
                  <a:gd name="connsiteX3" fmla="*/ 4495801 w 11328585"/>
                  <a:gd name="connsiteY3" fmla="*/ 5857757 h 5901300"/>
                  <a:gd name="connsiteX4" fmla="*/ 11274808 w 11328585"/>
                  <a:gd name="connsiteY4" fmla="*/ 324978 h 5901300"/>
                  <a:gd name="connsiteX5" fmla="*/ 11092543 w 11328585"/>
                  <a:gd name="connsiteY5" fmla="*/ 1242 h 590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8585" h="5901300">
                    <a:moveTo>
                      <a:pt x="11092543" y="1242"/>
                    </a:moveTo>
                    <a:lnTo>
                      <a:pt x="32657" y="2733557"/>
                    </a:lnTo>
                    <a:lnTo>
                      <a:pt x="0" y="5901300"/>
                    </a:lnTo>
                    <a:lnTo>
                      <a:pt x="4495801" y="5857757"/>
                    </a:lnTo>
                    <a:cubicBezTo>
                      <a:pt x="6723744" y="3963643"/>
                      <a:pt x="9046865" y="2219092"/>
                      <a:pt x="11274808" y="324978"/>
                    </a:cubicBezTo>
                    <a:cubicBezTo>
                      <a:pt x="11389963" y="243798"/>
                      <a:pt x="11316071" y="-20282"/>
                      <a:pt x="11092543" y="1242"/>
                    </a:cubicBezTo>
                    <a:close/>
                  </a:path>
                </a:pathLst>
              </a:custGeom>
              <a:gradFill flip="none" rotWithShape="1">
                <a:gsLst>
                  <a:gs pos="0">
                    <a:schemeClr val="bg1">
                      <a:alpha val="10000"/>
                    </a:schemeClr>
                  </a:gs>
                  <a:gs pos="8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73" name="椭圆 72">
            <a:extLst>
              <a:ext uri="{FF2B5EF4-FFF2-40B4-BE49-F238E27FC236}">
                <a16:creationId xmlns:a16="http://schemas.microsoft.com/office/drawing/2014/main" id="{1E6036DA-280D-424F-99C0-1A057DE8474F}"/>
              </a:ext>
            </a:extLst>
          </p:cNvPr>
          <p:cNvSpPr/>
          <p:nvPr/>
        </p:nvSpPr>
        <p:spPr>
          <a:xfrm rot="20700000">
            <a:off x="2933232" y="2122339"/>
            <a:ext cx="6690382" cy="1675872"/>
          </a:xfrm>
          <a:prstGeom prst="ellipse">
            <a:avLst/>
          </a:prstGeom>
          <a:gradFill flip="none" rotWithShape="1">
            <a:gsLst>
              <a:gs pos="0">
                <a:schemeClr val="bg1">
                  <a:alpha val="20000"/>
                </a:schemeClr>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5" name="椭圆 94">
            <a:extLst>
              <a:ext uri="{FF2B5EF4-FFF2-40B4-BE49-F238E27FC236}">
                <a16:creationId xmlns:a16="http://schemas.microsoft.com/office/drawing/2014/main" id="{3353A79A-8090-476A-BA36-28B30665FDDA}"/>
              </a:ext>
            </a:extLst>
          </p:cNvPr>
          <p:cNvSpPr/>
          <p:nvPr/>
        </p:nvSpPr>
        <p:spPr>
          <a:xfrm rot="20700000">
            <a:off x="2876628" y="2130643"/>
            <a:ext cx="6690382" cy="1675872"/>
          </a:xfrm>
          <a:prstGeom prst="ellipse">
            <a:avLst/>
          </a:prstGeom>
          <a:gradFill flip="none" rotWithShape="1">
            <a:gsLst>
              <a:gs pos="0">
                <a:schemeClr val="bg1"/>
              </a:gs>
              <a:gs pos="100000">
                <a:schemeClr val="bg1">
                  <a:alpha val="0"/>
                </a:schemeClr>
              </a:gs>
            </a:gsLst>
            <a:path path="circle">
              <a:fillToRect l="50000" t="50000" r="50000" b="50000"/>
            </a:path>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b="1" dirty="0">
                <a:solidFill>
                  <a:schemeClr val="tx1"/>
                </a:solidFill>
              </a:rPr>
              <a:t>传统医疗</a:t>
            </a:r>
          </a:p>
        </p:txBody>
      </p:sp>
      <p:pic>
        <p:nvPicPr>
          <p:cNvPr id="6" name="图片 5">
            <a:extLst>
              <a:ext uri="{FF2B5EF4-FFF2-40B4-BE49-F238E27FC236}">
                <a16:creationId xmlns:a16="http://schemas.microsoft.com/office/drawing/2014/main" id="{B4049884-8C07-4F92-A40E-5F25F2EA6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7" name="文本框 6">
            <a:extLst>
              <a:ext uri="{FF2B5EF4-FFF2-40B4-BE49-F238E27FC236}">
                <a16:creationId xmlns:a16="http://schemas.microsoft.com/office/drawing/2014/main" id="{640387E6-9616-49F7-BF7C-75A7A30588B3}"/>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cxnSp>
        <p:nvCxnSpPr>
          <p:cNvPr id="70" name="直接连接符 69">
            <a:extLst>
              <a:ext uri="{FF2B5EF4-FFF2-40B4-BE49-F238E27FC236}">
                <a16:creationId xmlns:a16="http://schemas.microsoft.com/office/drawing/2014/main" id="{E2C077D4-370F-4D44-870D-AD3EA24C32F5}"/>
              </a:ext>
            </a:extLst>
          </p:cNvPr>
          <p:cNvCxnSpPr/>
          <p:nvPr/>
        </p:nvCxnSpPr>
        <p:spPr>
          <a:xfrm flipV="1">
            <a:off x="1897210" y="2769510"/>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4B60F57-E500-40B1-9309-36D0D6F3F810}"/>
              </a:ext>
            </a:extLst>
          </p:cNvPr>
          <p:cNvCxnSpPr/>
          <p:nvPr/>
        </p:nvCxnSpPr>
        <p:spPr>
          <a:xfrm flipV="1">
            <a:off x="3383091" y="572721"/>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825A22C1-442B-4A9C-BDE4-A41869D4C06D}"/>
              </a:ext>
            </a:extLst>
          </p:cNvPr>
          <p:cNvCxnSpPr/>
          <p:nvPr/>
        </p:nvCxnSpPr>
        <p:spPr>
          <a:xfrm flipV="1">
            <a:off x="9346138" y="2807240"/>
            <a:ext cx="2703981" cy="1525332"/>
          </a:xfrm>
          <a:prstGeom prst="line">
            <a:avLst/>
          </a:prstGeom>
          <a:ln w="12700">
            <a:gradFill>
              <a:gsLst>
                <a:gs pos="50000">
                  <a:srgbClr val="62FFFF">
                    <a:alpha val="26000"/>
                  </a:srgbClr>
                </a:gs>
                <a:gs pos="0">
                  <a:schemeClr val="accent1">
                    <a:lumMod val="5000"/>
                    <a:lumOff val="95000"/>
                    <a:alpha val="0"/>
                  </a:schemeClr>
                </a:gs>
                <a:gs pos="100000">
                  <a:srgbClr val="0D69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C2500304-8D73-4DFA-AB9F-E4D89DEBD249}"/>
              </a:ext>
            </a:extLst>
          </p:cNvPr>
          <p:cNvSpPr/>
          <p:nvPr/>
        </p:nvSpPr>
        <p:spPr>
          <a:xfrm rot="20700000">
            <a:off x="5393559" y="2711958"/>
            <a:ext cx="1750588" cy="496634"/>
          </a:xfrm>
          <a:prstGeom prst="ellipse">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椭圆 75">
            <a:extLst>
              <a:ext uri="{FF2B5EF4-FFF2-40B4-BE49-F238E27FC236}">
                <a16:creationId xmlns:a16="http://schemas.microsoft.com/office/drawing/2014/main" id="{72093D30-F3C1-445C-B5D4-02F945E88657}"/>
              </a:ext>
            </a:extLst>
          </p:cNvPr>
          <p:cNvSpPr/>
          <p:nvPr/>
        </p:nvSpPr>
        <p:spPr>
          <a:xfrm rot="20700000">
            <a:off x="4628486" y="2547701"/>
            <a:ext cx="3280735" cy="825149"/>
          </a:xfrm>
          <a:prstGeom prst="ellipse">
            <a:avLst/>
          </a:prstGeom>
          <a:noFill/>
          <a:ln>
            <a:solidFill>
              <a:schemeClr val="bg1">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a:extLst>
              <a:ext uri="{FF2B5EF4-FFF2-40B4-BE49-F238E27FC236}">
                <a16:creationId xmlns:a16="http://schemas.microsoft.com/office/drawing/2014/main" id="{0A6DA4D0-6CF4-4CBF-BEE4-68D4AD5D3C74}"/>
              </a:ext>
            </a:extLst>
          </p:cNvPr>
          <p:cNvSpPr/>
          <p:nvPr/>
        </p:nvSpPr>
        <p:spPr>
          <a:xfrm rot="20700000">
            <a:off x="3695121" y="2295332"/>
            <a:ext cx="5147465" cy="1329887"/>
          </a:xfrm>
          <a:prstGeom prst="ellipse">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a:extLst>
              <a:ext uri="{FF2B5EF4-FFF2-40B4-BE49-F238E27FC236}">
                <a16:creationId xmlns:a16="http://schemas.microsoft.com/office/drawing/2014/main" id="{E4D8F39D-BAAA-455D-839C-81679A6199C0}"/>
              </a:ext>
            </a:extLst>
          </p:cNvPr>
          <p:cNvSpPr/>
          <p:nvPr/>
        </p:nvSpPr>
        <p:spPr>
          <a:xfrm rot="20700000">
            <a:off x="3046471" y="2153101"/>
            <a:ext cx="6444765" cy="161434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KSO_Shape">
            <a:extLst>
              <a:ext uri="{FF2B5EF4-FFF2-40B4-BE49-F238E27FC236}">
                <a16:creationId xmlns:a16="http://schemas.microsoft.com/office/drawing/2014/main" id="{0DA048F4-35FC-4AB4-AB78-30D7D65A5C3D}"/>
              </a:ext>
            </a:extLst>
          </p:cNvPr>
          <p:cNvSpPr>
            <a:spLocks/>
          </p:cNvSpPr>
          <p:nvPr/>
        </p:nvSpPr>
        <p:spPr bwMode="auto">
          <a:xfrm rot="14258880" flipH="1">
            <a:off x="4169905" y="3020804"/>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80" name="组合 79">
            <a:extLst>
              <a:ext uri="{FF2B5EF4-FFF2-40B4-BE49-F238E27FC236}">
                <a16:creationId xmlns:a16="http://schemas.microsoft.com/office/drawing/2014/main" id="{C592089D-9016-4D6F-A868-620AE6B254A5}"/>
              </a:ext>
            </a:extLst>
          </p:cNvPr>
          <p:cNvGrpSpPr/>
          <p:nvPr/>
        </p:nvGrpSpPr>
        <p:grpSpPr>
          <a:xfrm>
            <a:off x="3973100" y="2852300"/>
            <a:ext cx="475896" cy="471905"/>
            <a:chOff x="4305549" y="3084249"/>
            <a:chExt cx="475896" cy="471905"/>
          </a:xfrm>
        </p:grpSpPr>
        <p:grpSp>
          <p:nvGrpSpPr>
            <p:cNvPr id="143" name="组合 142">
              <a:extLst>
                <a:ext uri="{FF2B5EF4-FFF2-40B4-BE49-F238E27FC236}">
                  <a16:creationId xmlns:a16="http://schemas.microsoft.com/office/drawing/2014/main" id="{F0417A15-80A7-4CE4-AFE5-D39A5AE81885}"/>
                </a:ext>
              </a:extLst>
            </p:cNvPr>
            <p:cNvGrpSpPr/>
            <p:nvPr/>
          </p:nvGrpSpPr>
          <p:grpSpPr>
            <a:xfrm>
              <a:off x="4326432" y="3097451"/>
              <a:ext cx="438654" cy="438653"/>
              <a:chOff x="4326432" y="3097451"/>
              <a:chExt cx="438654" cy="438653"/>
            </a:xfrm>
          </p:grpSpPr>
          <p:sp>
            <p:nvSpPr>
              <p:cNvPr id="148" name="任意多边形 35">
                <a:extLst>
                  <a:ext uri="{FF2B5EF4-FFF2-40B4-BE49-F238E27FC236}">
                    <a16:creationId xmlns:a16="http://schemas.microsoft.com/office/drawing/2014/main" id="{F9B743A8-69E3-438A-BF2C-D3509DB0C912}"/>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9" name="任意多边形 34">
                <a:extLst>
                  <a:ext uri="{FF2B5EF4-FFF2-40B4-BE49-F238E27FC236}">
                    <a16:creationId xmlns:a16="http://schemas.microsoft.com/office/drawing/2014/main" id="{F233267C-87C9-4B2E-88C0-AEBE09EBF49A}"/>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0" name="任意多边形 30">
                <a:extLst>
                  <a:ext uri="{FF2B5EF4-FFF2-40B4-BE49-F238E27FC236}">
                    <a16:creationId xmlns:a16="http://schemas.microsoft.com/office/drawing/2014/main" id="{936A6BCA-9F77-435C-B4B4-1366F45180E3}"/>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1" name="任意多边形 29">
                <a:extLst>
                  <a:ext uri="{FF2B5EF4-FFF2-40B4-BE49-F238E27FC236}">
                    <a16:creationId xmlns:a16="http://schemas.microsoft.com/office/drawing/2014/main" id="{536E3C28-0E68-4010-B46B-CECD238F5B7B}"/>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4" name="等腰三角形 41">
              <a:extLst>
                <a:ext uri="{FF2B5EF4-FFF2-40B4-BE49-F238E27FC236}">
                  <a16:creationId xmlns:a16="http://schemas.microsoft.com/office/drawing/2014/main" id="{9EDF0A3D-2343-4C59-9628-1248C587FB6D}"/>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5" name="等腰三角形 41">
              <a:extLst>
                <a:ext uri="{FF2B5EF4-FFF2-40B4-BE49-F238E27FC236}">
                  <a16:creationId xmlns:a16="http://schemas.microsoft.com/office/drawing/2014/main" id="{071A691F-2047-4932-B357-5154342E0ED3}"/>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6" name="等腰三角形 41">
              <a:extLst>
                <a:ext uri="{FF2B5EF4-FFF2-40B4-BE49-F238E27FC236}">
                  <a16:creationId xmlns:a16="http://schemas.microsoft.com/office/drawing/2014/main" id="{64397AEA-A99B-41AA-9CEB-8D3707781910}"/>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7" name="等腰三角形 41">
              <a:extLst>
                <a:ext uri="{FF2B5EF4-FFF2-40B4-BE49-F238E27FC236}">
                  <a16:creationId xmlns:a16="http://schemas.microsoft.com/office/drawing/2014/main" id="{882D1572-3B82-4F1B-AAF0-5FF4F8F29F0C}"/>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3" name="KSO_Shape">
            <a:extLst>
              <a:ext uri="{FF2B5EF4-FFF2-40B4-BE49-F238E27FC236}">
                <a16:creationId xmlns:a16="http://schemas.microsoft.com/office/drawing/2014/main" id="{38AAA005-BC44-45DE-95AA-0A15B901661E}"/>
              </a:ext>
            </a:extLst>
          </p:cNvPr>
          <p:cNvSpPr>
            <a:spLocks/>
          </p:cNvSpPr>
          <p:nvPr/>
        </p:nvSpPr>
        <p:spPr bwMode="auto">
          <a:xfrm rot="15547481" flipH="1">
            <a:off x="5199285" y="3768313"/>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84" name="组合 83">
            <a:extLst>
              <a:ext uri="{FF2B5EF4-FFF2-40B4-BE49-F238E27FC236}">
                <a16:creationId xmlns:a16="http://schemas.microsoft.com/office/drawing/2014/main" id="{E7E5EC72-D7FA-4F49-971C-36CB1C861A6A}"/>
              </a:ext>
            </a:extLst>
          </p:cNvPr>
          <p:cNvGrpSpPr/>
          <p:nvPr/>
        </p:nvGrpSpPr>
        <p:grpSpPr>
          <a:xfrm>
            <a:off x="5002480" y="3599809"/>
            <a:ext cx="475896" cy="471905"/>
            <a:chOff x="4305549" y="3084249"/>
            <a:chExt cx="475896" cy="471905"/>
          </a:xfrm>
        </p:grpSpPr>
        <p:grpSp>
          <p:nvGrpSpPr>
            <p:cNvPr id="125" name="组合 124">
              <a:extLst>
                <a:ext uri="{FF2B5EF4-FFF2-40B4-BE49-F238E27FC236}">
                  <a16:creationId xmlns:a16="http://schemas.microsoft.com/office/drawing/2014/main" id="{8E3BF3D1-7625-4B26-93A6-875EDAE5C0B9}"/>
                </a:ext>
              </a:extLst>
            </p:cNvPr>
            <p:cNvGrpSpPr/>
            <p:nvPr/>
          </p:nvGrpSpPr>
          <p:grpSpPr>
            <a:xfrm>
              <a:off x="4326432" y="3097451"/>
              <a:ext cx="438654" cy="438653"/>
              <a:chOff x="4326432" y="3097451"/>
              <a:chExt cx="438654" cy="438653"/>
            </a:xfrm>
          </p:grpSpPr>
          <p:sp>
            <p:nvSpPr>
              <p:cNvPr id="130" name="任意多边形 88">
                <a:extLst>
                  <a:ext uri="{FF2B5EF4-FFF2-40B4-BE49-F238E27FC236}">
                    <a16:creationId xmlns:a16="http://schemas.microsoft.com/office/drawing/2014/main" id="{878501EF-0041-4B31-A865-C92384A46126}"/>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1" name="任意多边形 89">
                <a:extLst>
                  <a:ext uri="{FF2B5EF4-FFF2-40B4-BE49-F238E27FC236}">
                    <a16:creationId xmlns:a16="http://schemas.microsoft.com/office/drawing/2014/main" id="{1CAF7D66-FCD0-46E2-81CE-3B5A40DFC1C0}"/>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2" name="任意多边形 90">
                <a:extLst>
                  <a:ext uri="{FF2B5EF4-FFF2-40B4-BE49-F238E27FC236}">
                    <a16:creationId xmlns:a16="http://schemas.microsoft.com/office/drawing/2014/main" id="{02ECBB3C-E898-406D-BDA9-192DF5E83A31}"/>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33" name="任意多边形 91">
                <a:extLst>
                  <a:ext uri="{FF2B5EF4-FFF2-40B4-BE49-F238E27FC236}">
                    <a16:creationId xmlns:a16="http://schemas.microsoft.com/office/drawing/2014/main" id="{66D1B0AB-1CE5-422D-BA7F-55DDECC9A115}"/>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6" name="等腰三角形 41">
              <a:extLst>
                <a:ext uri="{FF2B5EF4-FFF2-40B4-BE49-F238E27FC236}">
                  <a16:creationId xmlns:a16="http://schemas.microsoft.com/office/drawing/2014/main" id="{18D4740A-AB93-4415-9CFF-B3D003FC8C61}"/>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等腰三角形 41">
              <a:extLst>
                <a:ext uri="{FF2B5EF4-FFF2-40B4-BE49-F238E27FC236}">
                  <a16:creationId xmlns:a16="http://schemas.microsoft.com/office/drawing/2014/main" id="{0CC3DF5B-9857-40E7-A165-526B945BF450}"/>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8" name="等腰三角形 41">
              <a:extLst>
                <a:ext uri="{FF2B5EF4-FFF2-40B4-BE49-F238E27FC236}">
                  <a16:creationId xmlns:a16="http://schemas.microsoft.com/office/drawing/2014/main" id="{46B40941-DA94-4B5A-8EA9-A7C090DE40B6}"/>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9" name="等腰三角形 41">
              <a:extLst>
                <a:ext uri="{FF2B5EF4-FFF2-40B4-BE49-F238E27FC236}">
                  <a16:creationId xmlns:a16="http://schemas.microsoft.com/office/drawing/2014/main" id="{D58E18D3-B0EB-478F-8493-466340B50EFE}"/>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5" name="KSO_Shape">
            <a:extLst>
              <a:ext uri="{FF2B5EF4-FFF2-40B4-BE49-F238E27FC236}">
                <a16:creationId xmlns:a16="http://schemas.microsoft.com/office/drawing/2014/main" id="{B60D50D5-DFA1-47F5-9F1F-2273CD7ED6BA}"/>
              </a:ext>
            </a:extLst>
          </p:cNvPr>
          <p:cNvSpPr>
            <a:spLocks/>
          </p:cNvSpPr>
          <p:nvPr/>
        </p:nvSpPr>
        <p:spPr bwMode="auto">
          <a:xfrm rot="2558880" flipH="1">
            <a:off x="9200771" y="2402617"/>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86" name="组合 85">
            <a:extLst>
              <a:ext uri="{FF2B5EF4-FFF2-40B4-BE49-F238E27FC236}">
                <a16:creationId xmlns:a16="http://schemas.microsoft.com/office/drawing/2014/main" id="{8DE67056-3A4C-416C-A25B-E262933DD4EA}"/>
              </a:ext>
            </a:extLst>
          </p:cNvPr>
          <p:cNvGrpSpPr/>
          <p:nvPr/>
        </p:nvGrpSpPr>
        <p:grpSpPr>
          <a:xfrm>
            <a:off x="9003967" y="2234113"/>
            <a:ext cx="475896" cy="471905"/>
            <a:chOff x="4305549" y="3084249"/>
            <a:chExt cx="475896" cy="471905"/>
          </a:xfrm>
        </p:grpSpPr>
        <p:grpSp>
          <p:nvGrpSpPr>
            <p:cNvPr id="116" name="组合 115">
              <a:extLst>
                <a:ext uri="{FF2B5EF4-FFF2-40B4-BE49-F238E27FC236}">
                  <a16:creationId xmlns:a16="http://schemas.microsoft.com/office/drawing/2014/main" id="{3E00E080-5116-43DF-BE87-1B1FF5FAA70A}"/>
                </a:ext>
              </a:extLst>
            </p:cNvPr>
            <p:cNvGrpSpPr/>
            <p:nvPr/>
          </p:nvGrpSpPr>
          <p:grpSpPr>
            <a:xfrm>
              <a:off x="4326432" y="3097451"/>
              <a:ext cx="438654" cy="438653"/>
              <a:chOff x="4326432" y="3097451"/>
              <a:chExt cx="438654" cy="438653"/>
            </a:xfrm>
          </p:grpSpPr>
          <p:sp>
            <p:nvSpPr>
              <p:cNvPr id="121" name="任意多边形 100">
                <a:extLst>
                  <a:ext uri="{FF2B5EF4-FFF2-40B4-BE49-F238E27FC236}">
                    <a16:creationId xmlns:a16="http://schemas.microsoft.com/office/drawing/2014/main" id="{E1C40063-19F6-4D0B-BB8A-16EDA9B54721}"/>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2" name="任意多边形 101">
                <a:extLst>
                  <a:ext uri="{FF2B5EF4-FFF2-40B4-BE49-F238E27FC236}">
                    <a16:creationId xmlns:a16="http://schemas.microsoft.com/office/drawing/2014/main" id="{4FC8E0B0-696B-431F-9A8C-579E5A30CE25}"/>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3" name="任意多边形 102">
                <a:extLst>
                  <a:ext uri="{FF2B5EF4-FFF2-40B4-BE49-F238E27FC236}">
                    <a16:creationId xmlns:a16="http://schemas.microsoft.com/office/drawing/2014/main" id="{5A452DB5-0B0C-48B0-AE5D-2C6CC24391AB}"/>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24" name="任意多边形 103">
                <a:extLst>
                  <a:ext uri="{FF2B5EF4-FFF2-40B4-BE49-F238E27FC236}">
                    <a16:creationId xmlns:a16="http://schemas.microsoft.com/office/drawing/2014/main" id="{57FED1EE-4942-44EA-8A55-F01CFE7B952A}"/>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7" name="等腰三角形 41">
              <a:extLst>
                <a:ext uri="{FF2B5EF4-FFF2-40B4-BE49-F238E27FC236}">
                  <a16:creationId xmlns:a16="http://schemas.microsoft.com/office/drawing/2014/main" id="{798115B6-2E9A-4BAC-95B3-3193774C3F80}"/>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8" name="等腰三角形 41">
              <a:extLst>
                <a:ext uri="{FF2B5EF4-FFF2-40B4-BE49-F238E27FC236}">
                  <a16:creationId xmlns:a16="http://schemas.microsoft.com/office/drawing/2014/main" id="{88EAD8D2-7195-4A19-8368-6EF735FEBDAE}"/>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 name="等腰三角形 41">
              <a:extLst>
                <a:ext uri="{FF2B5EF4-FFF2-40B4-BE49-F238E27FC236}">
                  <a16:creationId xmlns:a16="http://schemas.microsoft.com/office/drawing/2014/main" id="{AE273F80-C8D8-48AB-8A9D-932ADC1CB247}"/>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0" name="等腰三角形 41">
              <a:extLst>
                <a:ext uri="{FF2B5EF4-FFF2-40B4-BE49-F238E27FC236}">
                  <a16:creationId xmlns:a16="http://schemas.microsoft.com/office/drawing/2014/main" id="{88534831-F8BE-485B-8F86-C5732007646A}"/>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56">
            <a:extLst>
              <a:ext uri="{FF2B5EF4-FFF2-40B4-BE49-F238E27FC236}">
                <a16:creationId xmlns:a16="http://schemas.microsoft.com/office/drawing/2014/main" id="{104DC829-F9A9-4974-A7EB-3498F9C5DDC8}"/>
              </a:ext>
            </a:extLst>
          </p:cNvPr>
          <p:cNvSpPr txBox="1"/>
          <p:nvPr/>
        </p:nvSpPr>
        <p:spPr>
          <a:xfrm>
            <a:off x="8882035" y="2627937"/>
            <a:ext cx="1800493" cy="36933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dirty="0">
                <a:solidFill>
                  <a:schemeClr val="bg1"/>
                </a:solidFill>
              </a:rPr>
              <a:t>人脑工作效率低</a:t>
            </a:r>
          </a:p>
        </p:txBody>
      </p:sp>
      <p:sp>
        <p:nvSpPr>
          <p:cNvPr id="89" name="文本框 58">
            <a:extLst>
              <a:ext uri="{FF2B5EF4-FFF2-40B4-BE49-F238E27FC236}">
                <a16:creationId xmlns:a16="http://schemas.microsoft.com/office/drawing/2014/main" id="{E6BB915E-81C4-4A51-9241-99312E4A4FF3}"/>
              </a:ext>
            </a:extLst>
          </p:cNvPr>
          <p:cNvSpPr txBox="1"/>
          <p:nvPr/>
        </p:nvSpPr>
        <p:spPr>
          <a:xfrm>
            <a:off x="4511625" y="4075294"/>
            <a:ext cx="2262158" cy="36933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bg1"/>
                </a:solidFill>
              </a:rPr>
              <a:t>医疗数据大，更新快</a:t>
            </a:r>
          </a:p>
        </p:txBody>
      </p:sp>
      <p:sp>
        <p:nvSpPr>
          <p:cNvPr id="91" name="文本框 60">
            <a:extLst>
              <a:ext uri="{FF2B5EF4-FFF2-40B4-BE49-F238E27FC236}">
                <a16:creationId xmlns:a16="http://schemas.microsoft.com/office/drawing/2014/main" id="{E337E8CA-A3D3-473B-81C0-03588C1C7151}"/>
              </a:ext>
            </a:extLst>
          </p:cNvPr>
          <p:cNvSpPr txBox="1"/>
          <p:nvPr/>
        </p:nvSpPr>
        <p:spPr>
          <a:xfrm>
            <a:off x="2925734" y="2516878"/>
            <a:ext cx="1821439" cy="64633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bg1"/>
                </a:solidFill>
              </a:rPr>
              <a:t>优质医疗资源不足，不均</a:t>
            </a:r>
          </a:p>
        </p:txBody>
      </p:sp>
      <p:sp>
        <p:nvSpPr>
          <p:cNvPr id="93" name="文本框 62">
            <a:extLst>
              <a:ext uri="{FF2B5EF4-FFF2-40B4-BE49-F238E27FC236}">
                <a16:creationId xmlns:a16="http://schemas.microsoft.com/office/drawing/2014/main" id="{9EA27A8D-765A-4FB4-AD5D-FE630B4F547B}"/>
              </a:ext>
            </a:extLst>
          </p:cNvPr>
          <p:cNvSpPr txBox="1"/>
          <p:nvPr/>
        </p:nvSpPr>
        <p:spPr>
          <a:xfrm>
            <a:off x="5002480" y="1633545"/>
            <a:ext cx="1338828" cy="36933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dirty="0">
                <a:solidFill>
                  <a:schemeClr val="bg1"/>
                </a:solidFill>
              </a:rPr>
              <a:t>医疗成本高</a:t>
            </a:r>
          </a:p>
        </p:txBody>
      </p:sp>
      <p:sp>
        <p:nvSpPr>
          <p:cNvPr id="154" name="KSO_Shape">
            <a:extLst>
              <a:ext uri="{FF2B5EF4-FFF2-40B4-BE49-F238E27FC236}">
                <a16:creationId xmlns:a16="http://schemas.microsoft.com/office/drawing/2014/main" id="{9BAF63E9-BFFD-4657-85D3-7F4DFAD2F9D7}"/>
              </a:ext>
            </a:extLst>
          </p:cNvPr>
          <p:cNvSpPr>
            <a:spLocks/>
          </p:cNvSpPr>
          <p:nvPr/>
        </p:nvSpPr>
        <p:spPr bwMode="auto">
          <a:xfrm rot="2558880" flipH="1">
            <a:off x="2732596" y="3742029"/>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155" name="组合 154">
            <a:extLst>
              <a:ext uri="{FF2B5EF4-FFF2-40B4-BE49-F238E27FC236}">
                <a16:creationId xmlns:a16="http://schemas.microsoft.com/office/drawing/2014/main" id="{43BA51BE-F188-46F7-80EC-AF98BCFE7AD4}"/>
              </a:ext>
            </a:extLst>
          </p:cNvPr>
          <p:cNvGrpSpPr/>
          <p:nvPr/>
        </p:nvGrpSpPr>
        <p:grpSpPr>
          <a:xfrm>
            <a:off x="2535792" y="3573525"/>
            <a:ext cx="475896" cy="471905"/>
            <a:chOff x="4305549" y="3084249"/>
            <a:chExt cx="475896" cy="471905"/>
          </a:xfrm>
        </p:grpSpPr>
        <p:grpSp>
          <p:nvGrpSpPr>
            <p:cNvPr id="156" name="组合 155">
              <a:extLst>
                <a:ext uri="{FF2B5EF4-FFF2-40B4-BE49-F238E27FC236}">
                  <a16:creationId xmlns:a16="http://schemas.microsoft.com/office/drawing/2014/main" id="{D991FEC4-0070-43C2-BA63-26CA40410891}"/>
                </a:ext>
              </a:extLst>
            </p:cNvPr>
            <p:cNvGrpSpPr/>
            <p:nvPr/>
          </p:nvGrpSpPr>
          <p:grpSpPr>
            <a:xfrm>
              <a:off x="4326432" y="3097451"/>
              <a:ext cx="438654" cy="438653"/>
              <a:chOff x="4326432" y="3097451"/>
              <a:chExt cx="438654" cy="438653"/>
            </a:xfrm>
          </p:grpSpPr>
          <p:sp>
            <p:nvSpPr>
              <p:cNvPr id="161" name="任意多边形 100">
                <a:extLst>
                  <a:ext uri="{FF2B5EF4-FFF2-40B4-BE49-F238E27FC236}">
                    <a16:creationId xmlns:a16="http://schemas.microsoft.com/office/drawing/2014/main" id="{EEE8F17A-9FD7-407E-A0CF-1735B1A3823B}"/>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2" name="任意多边形 101">
                <a:extLst>
                  <a:ext uri="{FF2B5EF4-FFF2-40B4-BE49-F238E27FC236}">
                    <a16:creationId xmlns:a16="http://schemas.microsoft.com/office/drawing/2014/main" id="{8EE42C66-23A1-42F7-A9AD-F3E7DA9A2368}"/>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3" name="任意多边形 102">
                <a:extLst>
                  <a:ext uri="{FF2B5EF4-FFF2-40B4-BE49-F238E27FC236}">
                    <a16:creationId xmlns:a16="http://schemas.microsoft.com/office/drawing/2014/main" id="{CB2D7A36-80D4-41C3-B688-BC726455062A}"/>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4" name="任意多边形 103">
                <a:extLst>
                  <a:ext uri="{FF2B5EF4-FFF2-40B4-BE49-F238E27FC236}">
                    <a16:creationId xmlns:a16="http://schemas.microsoft.com/office/drawing/2014/main" id="{47A8EA57-7C28-4108-994E-65F4E8AC6E4B}"/>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57" name="等腰三角形 41">
              <a:extLst>
                <a:ext uri="{FF2B5EF4-FFF2-40B4-BE49-F238E27FC236}">
                  <a16:creationId xmlns:a16="http://schemas.microsoft.com/office/drawing/2014/main" id="{16E0E30C-F7AE-4377-A54A-5A04934BBAFB}"/>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等腰三角形 41">
              <a:extLst>
                <a:ext uri="{FF2B5EF4-FFF2-40B4-BE49-F238E27FC236}">
                  <a16:creationId xmlns:a16="http://schemas.microsoft.com/office/drawing/2014/main" id="{C149029E-59C3-49B7-A39D-632501B160E2}"/>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等腰三角形 41">
              <a:extLst>
                <a:ext uri="{FF2B5EF4-FFF2-40B4-BE49-F238E27FC236}">
                  <a16:creationId xmlns:a16="http://schemas.microsoft.com/office/drawing/2014/main" id="{FA8A4161-7D42-4836-8ED6-0B182A4AF9A7}"/>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等腰三角形 41">
              <a:extLst>
                <a:ext uri="{FF2B5EF4-FFF2-40B4-BE49-F238E27FC236}">
                  <a16:creationId xmlns:a16="http://schemas.microsoft.com/office/drawing/2014/main" id="{496C132A-AD58-43F5-808E-450AF99B8AE6}"/>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6" name="KSO_Shape">
            <a:extLst>
              <a:ext uri="{FF2B5EF4-FFF2-40B4-BE49-F238E27FC236}">
                <a16:creationId xmlns:a16="http://schemas.microsoft.com/office/drawing/2014/main" id="{8503C1BD-C7C6-42AC-9B1C-31833B34272A}"/>
              </a:ext>
            </a:extLst>
          </p:cNvPr>
          <p:cNvSpPr>
            <a:spLocks/>
          </p:cNvSpPr>
          <p:nvPr/>
        </p:nvSpPr>
        <p:spPr bwMode="auto">
          <a:xfrm rot="2558880" flipH="1">
            <a:off x="7949381" y="1274956"/>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187" name="组合 186">
            <a:extLst>
              <a:ext uri="{FF2B5EF4-FFF2-40B4-BE49-F238E27FC236}">
                <a16:creationId xmlns:a16="http://schemas.microsoft.com/office/drawing/2014/main" id="{71D6D972-B770-42C5-A373-8462BF728029}"/>
              </a:ext>
            </a:extLst>
          </p:cNvPr>
          <p:cNvGrpSpPr/>
          <p:nvPr/>
        </p:nvGrpSpPr>
        <p:grpSpPr>
          <a:xfrm>
            <a:off x="7752577" y="1106452"/>
            <a:ext cx="475896" cy="471905"/>
            <a:chOff x="4305549" y="3084249"/>
            <a:chExt cx="475896" cy="471905"/>
          </a:xfrm>
        </p:grpSpPr>
        <p:grpSp>
          <p:nvGrpSpPr>
            <p:cNvPr id="188" name="组合 187">
              <a:extLst>
                <a:ext uri="{FF2B5EF4-FFF2-40B4-BE49-F238E27FC236}">
                  <a16:creationId xmlns:a16="http://schemas.microsoft.com/office/drawing/2014/main" id="{954DF2D9-89EA-4D70-A4C1-490F47C3B02D}"/>
                </a:ext>
              </a:extLst>
            </p:cNvPr>
            <p:cNvGrpSpPr/>
            <p:nvPr/>
          </p:nvGrpSpPr>
          <p:grpSpPr>
            <a:xfrm>
              <a:off x="4326432" y="3097451"/>
              <a:ext cx="438654" cy="438653"/>
              <a:chOff x="4326432" y="3097451"/>
              <a:chExt cx="438654" cy="438653"/>
            </a:xfrm>
          </p:grpSpPr>
          <p:sp>
            <p:nvSpPr>
              <p:cNvPr id="193" name="任意多边形 100">
                <a:extLst>
                  <a:ext uri="{FF2B5EF4-FFF2-40B4-BE49-F238E27FC236}">
                    <a16:creationId xmlns:a16="http://schemas.microsoft.com/office/drawing/2014/main" id="{8E77F044-95CE-491C-A552-142B58DEA010}"/>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4" name="任意多边形 101">
                <a:extLst>
                  <a:ext uri="{FF2B5EF4-FFF2-40B4-BE49-F238E27FC236}">
                    <a16:creationId xmlns:a16="http://schemas.microsoft.com/office/drawing/2014/main" id="{D1528425-5148-467A-9239-52DFCCF3EEEA}"/>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5" name="任意多边形 102">
                <a:extLst>
                  <a:ext uri="{FF2B5EF4-FFF2-40B4-BE49-F238E27FC236}">
                    <a16:creationId xmlns:a16="http://schemas.microsoft.com/office/drawing/2014/main" id="{574FFDB5-E52C-48BE-BB8D-C242F234D4C1}"/>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6" name="任意多边形 103">
                <a:extLst>
                  <a:ext uri="{FF2B5EF4-FFF2-40B4-BE49-F238E27FC236}">
                    <a16:creationId xmlns:a16="http://schemas.microsoft.com/office/drawing/2014/main" id="{B5353403-8148-4D4F-9E8B-9A0458388E34}"/>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9" name="等腰三角形 41">
              <a:extLst>
                <a:ext uri="{FF2B5EF4-FFF2-40B4-BE49-F238E27FC236}">
                  <a16:creationId xmlns:a16="http://schemas.microsoft.com/office/drawing/2014/main" id="{0EC04369-EEAB-4503-967C-DAEB3256AA36}"/>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0" name="等腰三角形 41">
              <a:extLst>
                <a:ext uri="{FF2B5EF4-FFF2-40B4-BE49-F238E27FC236}">
                  <a16:creationId xmlns:a16="http://schemas.microsoft.com/office/drawing/2014/main" id="{E3DEE9FC-A9DC-42BB-95E9-12D7144769A4}"/>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1" name="等腰三角形 41">
              <a:extLst>
                <a:ext uri="{FF2B5EF4-FFF2-40B4-BE49-F238E27FC236}">
                  <a16:creationId xmlns:a16="http://schemas.microsoft.com/office/drawing/2014/main" id="{08056714-5762-44BC-828E-DEB7A80389F6}"/>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2" name="等腰三角形 41">
              <a:extLst>
                <a:ext uri="{FF2B5EF4-FFF2-40B4-BE49-F238E27FC236}">
                  <a16:creationId xmlns:a16="http://schemas.microsoft.com/office/drawing/2014/main" id="{CE992688-9958-43ED-953B-ADC13D387AF3}"/>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 name="文本框 3">
            <a:extLst>
              <a:ext uri="{FF2B5EF4-FFF2-40B4-BE49-F238E27FC236}">
                <a16:creationId xmlns:a16="http://schemas.microsoft.com/office/drawing/2014/main" id="{900AE3AC-5DFF-402A-85B9-84DCA0BEBD8B}"/>
              </a:ext>
            </a:extLst>
          </p:cNvPr>
          <p:cNvSpPr txBox="1"/>
          <p:nvPr/>
        </p:nvSpPr>
        <p:spPr>
          <a:xfrm>
            <a:off x="7725809" y="779577"/>
            <a:ext cx="1733297" cy="646331"/>
          </a:xfrm>
          <a:prstGeom prst="rect">
            <a:avLst/>
          </a:prstGeom>
          <a:noFill/>
        </p:spPr>
        <p:txBody>
          <a:bodyPr wrap="square" rtlCol="0">
            <a:spAutoFit/>
          </a:bodyPr>
          <a:lstStyle/>
          <a:p>
            <a:pPr algn="ctr"/>
            <a:r>
              <a:rPr lang="zh-CN" altLang="en-US" dirty="0">
                <a:solidFill>
                  <a:schemeClr val="bg1"/>
                </a:solidFill>
              </a:rPr>
              <a:t>医疗人才培养周期长</a:t>
            </a:r>
          </a:p>
        </p:txBody>
      </p:sp>
      <p:sp>
        <p:nvSpPr>
          <p:cNvPr id="197" name="KSO_Shape">
            <a:extLst>
              <a:ext uri="{FF2B5EF4-FFF2-40B4-BE49-F238E27FC236}">
                <a16:creationId xmlns:a16="http://schemas.microsoft.com/office/drawing/2014/main" id="{0C9A6CE2-B667-4133-BBF2-BBC5B8826E8A}"/>
              </a:ext>
            </a:extLst>
          </p:cNvPr>
          <p:cNvSpPr>
            <a:spLocks/>
          </p:cNvSpPr>
          <p:nvPr/>
        </p:nvSpPr>
        <p:spPr bwMode="auto">
          <a:xfrm rot="2558880" flipH="1">
            <a:off x="5676521" y="2145894"/>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198" name="组合 197">
            <a:extLst>
              <a:ext uri="{FF2B5EF4-FFF2-40B4-BE49-F238E27FC236}">
                <a16:creationId xmlns:a16="http://schemas.microsoft.com/office/drawing/2014/main" id="{53DE0113-0F29-4E5C-9840-37B0C27FB3E8}"/>
              </a:ext>
            </a:extLst>
          </p:cNvPr>
          <p:cNvGrpSpPr/>
          <p:nvPr/>
        </p:nvGrpSpPr>
        <p:grpSpPr>
          <a:xfrm>
            <a:off x="5479717" y="1977390"/>
            <a:ext cx="475896" cy="471905"/>
            <a:chOff x="4305549" y="3084249"/>
            <a:chExt cx="475896" cy="471905"/>
          </a:xfrm>
        </p:grpSpPr>
        <p:grpSp>
          <p:nvGrpSpPr>
            <p:cNvPr id="199" name="组合 198">
              <a:extLst>
                <a:ext uri="{FF2B5EF4-FFF2-40B4-BE49-F238E27FC236}">
                  <a16:creationId xmlns:a16="http://schemas.microsoft.com/office/drawing/2014/main" id="{D48D4C45-95FB-4248-9617-F8DC9A94FAA8}"/>
                </a:ext>
              </a:extLst>
            </p:cNvPr>
            <p:cNvGrpSpPr/>
            <p:nvPr/>
          </p:nvGrpSpPr>
          <p:grpSpPr>
            <a:xfrm>
              <a:off x="4326432" y="3097451"/>
              <a:ext cx="438654" cy="438653"/>
              <a:chOff x="4326432" y="3097451"/>
              <a:chExt cx="438654" cy="438653"/>
            </a:xfrm>
          </p:grpSpPr>
          <p:sp>
            <p:nvSpPr>
              <p:cNvPr id="204" name="任意多边形 100">
                <a:extLst>
                  <a:ext uri="{FF2B5EF4-FFF2-40B4-BE49-F238E27FC236}">
                    <a16:creationId xmlns:a16="http://schemas.microsoft.com/office/drawing/2014/main" id="{D8132275-AD4F-4091-832F-EE4419146B69}"/>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5" name="任意多边形 101">
                <a:extLst>
                  <a:ext uri="{FF2B5EF4-FFF2-40B4-BE49-F238E27FC236}">
                    <a16:creationId xmlns:a16="http://schemas.microsoft.com/office/drawing/2014/main" id="{F0809BA5-E338-4126-B3E0-5D385BCD198D}"/>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6" name="任意多边形 102">
                <a:extLst>
                  <a:ext uri="{FF2B5EF4-FFF2-40B4-BE49-F238E27FC236}">
                    <a16:creationId xmlns:a16="http://schemas.microsoft.com/office/drawing/2014/main" id="{167F2F05-93B5-4BD0-805A-E51C85469C00}"/>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7" name="任意多边形 103">
                <a:extLst>
                  <a:ext uri="{FF2B5EF4-FFF2-40B4-BE49-F238E27FC236}">
                    <a16:creationId xmlns:a16="http://schemas.microsoft.com/office/drawing/2014/main" id="{F50FF1F0-3A86-4F0C-81B5-6A7C9A06E68E}"/>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00" name="等腰三角形 41">
              <a:extLst>
                <a:ext uri="{FF2B5EF4-FFF2-40B4-BE49-F238E27FC236}">
                  <a16:creationId xmlns:a16="http://schemas.microsoft.com/office/drawing/2014/main" id="{B43581FE-F6B0-4298-85F3-568EF3692DED}"/>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1" name="等腰三角形 41">
              <a:extLst>
                <a:ext uri="{FF2B5EF4-FFF2-40B4-BE49-F238E27FC236}">
                  <a16:creationId xmlns:a16="http://schemas.microsoft.com/office/drawing/2014/main" id="{2C754F4A-0043-431C-85DA-4FD561C2B2E5}"/>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2" name="等腰三角形 41">
              <a:extLst>
                <a:ext uri="{FF2B5EF4-FFF2-40B4-BE49-F238E27FC236}">
                  <a16:creationId xmlns:a16="http://schemas.microsoft.com/office/drawing/2014/main" id="{5EA5A5DA-8A7F-40DF-9CCC-D49C6D13374A}"/>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3" name="等腰三角形 41">
              <a:extLst>
                <a:ext uri="{FF2B5EF4-FFF2-40B4-BE49-F238E27FC236}">
                  <a16:creationId xmlns:a16="http://schemas.microsoft.com/office/drawing/2014/main" id="{254CF15C-D057-4E06-AD5D-77B4C49BCA72}"/>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 name="文本框 4">
            <a:extLst>
              <a:ext uri="{FF2B5EF4-FFF2-40B4-BE49-F238E27FC236}">
                <a16:creationId xmlns:a16="http://schemas.microsoft.com/office/drawing/2014/main" id="{E93ED15C-147C-4FDB-A9AE-4AA22F9F71B3}"/>
              </a:ext>
            </a:extLst>
          </p:cNvPr>
          <p:cNvSpPr txBox="1"/>
          <p:nvPr/>
        </p:nvSpPr>
        <p:spPr>
          <a:xfrm>
            <a:off x="1910256" y="3962012"/>
            <a:ext cx="1593522" cy="369332"/>
          </a:xfrm>
          <a:prstGeom prst="rect">
            <a:avLst/>
          </a:prstGeom>
          <a:noFill/>
        </p:spPr>
        <p:txBody>
          <a:bodyPr wrap="square" rtlCol="0">
            <a:spAutoFit/>
          </a:bodyPr>
          <a:lstStyle/>
          <a:p>
            <a:r>
              <a:rPr lang="zh-CN" altLang="en-US" dirty="0">
                <a:solidFill>
                  <a:schemeClr val="bg1"/>
                </a:solidFill>
              </a:rPr>
              <a:t>医疗流程复杂</a:t>
            </a:r>
          </a:p>
        </p:txBody>
      </p:sp>
      <p:sp>
        <p:nvSpPr>
          <p:cNvPr id="8" name="文本框 7">
            <a:extLst>
              <a:ext uri="{FF2B5EF4-FFF2-40B4-BE49-F238E27FC236}">
                <a16:creationId xmlns:a16="http://schemas.microsoft.com/office/drawing/2014/main" id="{BBA29A5E-B497-466C-989A-E40251BBEBB3}"/>
              </a:ext>
            </a:extLst>
          </p:cNvPr>
          <p:cNvSpPr txBox="1"/>
          <p:nvPr/>
        </p:nvSpPr>
        <p:spPr>
          <a:xfrm>
            <a:off x="1269877" y="5602561"/>
            <a:ext cx="9997952" cy="881139"/>
          </a:xfrm>
          <a:prstGeom prst="rect">
            <a:avLst/>
          </a:prstGeom>
          <a:noFill/>
        </p:spPr>
        <p:txBody>
          <a:bodyPr wrap="square" rtlCol="0">
            <a:spAutoFit/>
          </a:bodyPr>
          <a:lstStyle/>
          <a:p>
            <a:pPr algn="ctr">
              <a:lnSpc>
                <a:spcPct val="150000"/>
              </a:lnSpc>
            </a:pPr>
            <a:r>
              <a:rPr lang="zh-CN" altLang="en-US" dirty="0">
                <a:solidFill>
                  <a:srgbClr val="FF0000"/>
                </a:solidFill>
              </a:rPr>
              <a:t>行业存在持续痛点，这就说明有商业机会和需求，如果能为之提供解决方案，自然有人愿意买单。</a:t>
            </a:r>
            <a:endParaRPr lang="en-US" altLang="zh-CN" dirty="0">
              <a:solidFill>
                <a:srgbClr val="FF0000"/>
              </a:solidFill>
            </a:endParaRPr>
          </a:p>
          <a:p>
            <a:pPr algn="ctr">
              <a:lnSpc>
                <a:spcPct val="150000"/>
              </a:lnSpc>
            </a:pPr>
            <a:r>
              <a:rPr lang="zh-CN" altLang="en-US" dirty="0">
                <a:solidFill>
                  <a:srgbClr val="FF0000"/>
                </a:solidFill>
              </a:rPr>
              <a:t>更何况直接关系民生的医疗行业。所以，一场人工智能的医疗革命势在必行！</a:t>
            </a:r>
            <a:endParaRPr lang="en-US" altLang="zh-CN" dirty="0">
              <a:solidFill>
                <a:srgbClr val="FF0000"/>
              </a:solidFill>
            </a:endParaRPr>
          </a:p>
        </p:txBody>
      </p:sp>
      <p:sp>
        <p:nvSpPr>
          <p:cNvPr id="227" name="KSO_Shape">
            <a:extLst>
              <a:ext uri="{FF2B5EF4-FFF2-40B4-BE49-F238E27FC236}">
                <a16:creationId xmlns:a16="http://schemas.microsoft.com/office/drawing/2014/main" id="{87868D49-1597-4DB5-A609-444C93CF33B6}"/>
              </a:ext>
            </a:extLst>
          </p:cNvPr>
          <p:cNvSpPr>
            <a:spLocks/>
          </p:cNvSpPr>
          <p:nvPr/>
        </p:nvSpPr>
        <p:spPr bwMode="auto">
          <a:xfrm rot="2558880" flipH="1">
            <a:off x="7667800" y="3359225"/>
            <a:ext cx="82287" cy="134897"/>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62FFFF"/>
          </a:solidFill>
          <a:ln>
            <a:noFill/>
          </a:ln>
          <a:effectLst>
            <a:outerShdw blurRad="63500" sx="102000" sy="102000" algn="ctr" rotWithShape="0">
              <a:srgbClr val="01E2BC">
                <a:alpha val="40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FFFF"/>
              </a:solidFill>
            </a:endParaRPr>
          </a:p>
        </p:txBody>
      </p:sp>
      <p:grpSp>
        <p:nvGrpSpPr>
          <p:cNvPr id="228" name="组合 227">
            <a:extLst>
              <a:ext uri="{FF2B5EF4-FFF2-40B4-BE49-F238E27FC236}">
                <a16:creationId xmlns:a16="http://schemas.microsoft.com/office/drawing/2014/main" id="{F91BA549-3A73-4A35-9990-ECB927BFA707}"/>
              </a:ext>
            </a:extLst>
          </p:cNvPr>
          <p:cNvGrpSpPr/>
          <p:nvPr/>
        </p:nvGrpSpPr>
        <p:grpSpPr>
          <a:xfrm>
            <a:off x="7470996" y="3190721"/>
            <a:ext cx="475896" cy="471905"/>
            <a:chOff x="4305549" y="3084249"/>
            <a:chExt cx="475896" cy="471905"/>
          </a:xfrm>
        </p:grpSpPr>
        <p:grpSp>
          <p:nvGrpSpPr>
            <p:cNvPr id="229" name="组合 228">
              <a:extLst>
                <a:ext uri="{FF2B5EF4-FFF2-40B4-BE49-F238E27FC236}">
                  <a16:creationId xmlns:a16="http://schemas.microsoft.com/office/drawing/2014/main" id="{F385E043-2B04-46F0-BD5E-200400D92F04}"/>
                </a:ext>
              </a:extLst>
            </p:cNvPr>
            <p:cNvGrpSpPr/>
            <p:nvPr/>
          </p:nvGrpSpPr>
          <p:grpSpPr>
            <a:xfrm>
              <a:off x="4326432" y="3097451"/>
              <a:ext cx="438654" cy="438653"/>
              <a:chOff x="4326432" y="3097451"/>
              <a:chExt cx="438654" cy="438653"/>
            </a:xfrm>
          </p:grpSpPr>
          <p:sp>
            <p:nvSpPr>
              <p:cNvPr id="234" name="任意多边形 100">
                <a:extLst>
                  <a:ext uri="{FF2B5EF4-FFF2-40B4-BE49-F238E27FC236}">
                    <a16:creationId xmlns:a16="http://schemas.microsoft.com/office/drawing/2014/main" id="{7A19A7D2-26E7-48FD-9980-F8BE99905F6E}"/>
                  </a:ext>
                </a:extLst>
              </p:cNvPr>
              <p:cNvSpPr/>
              <p:nvPr/>
            </p:nvSpPr>
            <p:spPr>
              <a:xfrm rot="16200000">
                <a:off x="4326432" y="3097451"/>
                <a:ext cx="196468" cy="196467"/>
              </a:xfrm>
              <a:custGeom>
                <a:avLst/>
                <a:gdLst>
                  <a:gd name="connsiteX0" fmla="*/ 196468 w 196468"/>
                  <a:gd name="connsiteY0" fmla="*/ 196467 h 196467"/>
                  <a:gd name="connsiteX1" fmla="*/ 0 w 196468"/>
                  <a:gd name="connsiteY1" fmla="*/ 196467 h 196467"/>
                  <a:gd name="connsiteX2" fmla="*/ 0 w 196468"/>
                  <a:gd name="connsiteY2" fmla="*/ 0 h 196467"/>
                  <a:gd name="connsiteX3" fmla="*/ 21807 w 196468"/>
                  <a:gd name="connsiteY3" fmla="*/ 2198 h 196467"/>
                  <a:gd name="connsiteX4" fmla="*/ 194269 w 196468"/>
                  <a:gd name="connsiteY4" fmla="*/ 174660 h 196467"/>
                  <a:gd name="connsiteX5" fmla="*/ 196468 w 196468"/>
                  <a:gd name="connsiteY5" fmla="*/ 196467 h 196467"/>
                  <a:gd name="connsiteX0" fmla="*/ 0 w 196468"/>
                  <a:gd name="connsiteY0" fmla="*/ 196467 h 287907"/>
                  <a:gd name="connsiteX1" fmla="*/ 0 w 196468"/>
                  <a:gd name="connsiteY1" fmla="*/ 0 h 287907"/>
                  <a:gd name="connsiteX2" fmla="*/ 21807 w 196468"/>
                  <a:gd name="connsiteY2" fmla="*/ 2198 h 287907"/>
                  <a:gd name="connsiteX3" fmla="*/ 194269 w 196468"/>
                  <a:gd name="connsiteY3" fmla="*/ 174660 h 287907"/>
                  <a:gd name="connsiteX4" fmla="*/ 196468 w 196468"/>
                  <a:gd name="connsiteY4" fmla="*/ 196467 h 287907"/>
                  <a:gd name="connsiteX5" fmla="*/ 91440 w 196468"/>
                  <a:gd name="connsiteY5" fmla="*/ 287907 h 287907"/>
                  <a:gd name="connsiteX0" fmla="*/ 0 w 196468"/>
                  <a:gd name="connsiteY0" fmla="*/ 0 h 287907"/>
                  <a:gd name="connsiteX1" fmla="*/ 21807 w 196468"/>
                  <a:gd name="connsiteY1" fmla="*/ 2198 h 287907"/>
                  <a:gd name="connsiteX2" fmla="*/ 194269 w 196468"/>
                  <a:gd name="connsiteY2" fmla="*/ 174660 h 287907"/>
                  <a:gd name="connsiteX3" fmla="*/ 196468 w 196468"/>
                  <a:gd name="connsiteY3" fmla="*/ 196467 h 287907"/>
                  <a:gd name="connsiteX4" fmla="*/ 91440 w 196468"/>
                  <a:gd name="connsiteY4" fmla="*/ 287907 h 287907"/>
                  <a:gd name="connsiteX0" fmla="*/ 0 w 196468"/>
                  <a:gd name="connsiteY0" fmla="*/ 0 h 196467"/>
                  <a:gd name="connsiteX1" fmla="*/ 21807 w 196468"/>
                  <a:gd name="connsiteY1" fmla="*/ 2198 h 196467"/>
                  <a:gd name="connsiteX2" fmla="*/ 194269 w 196468"/>
                  <a:gd name="connsiteY2" fmla="*/ 174660 h 196467"/>
                  <a:gd name="connsiteX3" fmla="*/ 196468 w 196468"/>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8" h="196467">
                    <a:moveTo>
                      <a:pt x="0" y="0"/>
                    </a:moveTo>
                    <a:lnTo>
                      <a:pt x="21807" y="2198"/>
                    </a:lnTo>
                    <a:cubicBezTo>
                      <a:pt x="108373" y="19912"/>
                      <a:pt x="176555" y="88094"/>
                      <a:pt x="194269" y="174660"/>
                    </a:cubicBezTo>
                    <a:lnTo>
                      <a:pt x="196468"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5" name="任意多边形 101">
                <a:extLst>
                  <a:ext uri="{FF2B5EF4-FFF2-40B4-BE49-F238E27FC236}">
                    <a16:creationId xmlns:a16="http://schemas.microsoft.com/office/drawing/2014/main" id="{EE047FD1-E5F5-4A59-8CC6-9851197329AA}"/>
                  </a:ext>
                </a:extLst>
              </p:cNvPr>
              <p:cNvSpPr/>
              <p:nvPr/>
            </p:nvSpPr>
            <p:spPr>
              <a:xfrm rot="16200000">
                <a:off x="4568619" y="3097451"/>
                <a:ext cx="196467" cy="196467"/>
              </a:xfrm>
              <a:custGeom>
                <a:avLst/>
                <a:gdLst>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0 w 196467"/>
                  <a:gd name="connsiteY4" fmla="*/ 0 h 196467"/>
                  <a:gd name="connsiteX5" fmla="*/ 196467 w 196467"/>
                  <a:gd name="connsiteY5" fmla="*/ 0 h 196467"/>
                  <a:gd name="connsiteX0" fmla="*/ 0 w 196467"/>
                  <a:gd name="connsiteY0" fmla="*/ 0 h 196467"/>
                  <a:gd name="connsiteX1" fmla="*/ 196467 w 196467"/>
                  <a:gd name="connsiteY1" fmla="*/ 0 h 196467"/>
                  <a:gd name="connsiteX2" fmla="*/ 194269 w 196467"/>
                  <a:gd name="connsiteY2" fmla="*/ 21806 h 196467"/>
                  <a:gd name="connsiteX3" fmla="*/ 21807 w 196467"/>
                  <a:gd name="connsiteY3" fmla="*/ 194268 h 196467"/>
                  <a:gd name="connsiteX4" fmla="*/ 0 w 196467"/>
                  <a:gd name="connsiteY4" fmla="*/ 196467 h 196467"/>
                  <a:gd name="connsiteX5" fmla="*/ 91440 w 196467"/>
                  <a:gd name="connsiteY5"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 name="connsiteX4" fmla="*/ 91440 w 196467"/>
                  <a:gd name="connsiteY4" fmla="*/ 91440 h 196467"/>
                  <a:gd name="connsiteX0" fmla="*/ 196467 w 196467"/>
                  <a:gd name="connsiteY0" fmla="*/ 0 h 196467"/>
                  <a:gd name="connsiteX1" fmla="*/ 194269 w 196467"/>
                  <a:gd name="connsiteY1" fmla="*/ 21806 h 196467"/>
                  <a:gd name="connsiteX2" fmla="*/ 21807 w 196467"/>
                  <a:gd name="connsiteY2" fmla="*/ 194268 h 196467"/>
                  <a:gd name="connsiteX3" fmla="*/ 0 w 196467"/>
                  <a:gd name="connsiteY3" fmla="*/ 196467 h 196467"/>
                </a:gdLst>
                <a:ahLst/>
                <a:cxnLst>
                  <a:cxn ang="0">
                    <a:pos x="connsiteX0" y="connsiteY0"/>
                  </a:cxn>
                  <a:cxn ang="0">
                    <a:pos x="connsiteX1" y="connsiteY1"/>
                  </a:cxn>
                  <a:cxn ang="0">
                    <a:pos x="connsiteX2" y="connsiteY2"/>
                  </a:cxn>
                  <a:cxn ang="0">
                    <a:pos x="connsiteX3" y="connsiteY3"/>
                  </a:cxn>
                </a:cxnLst>
                <a:rect l="l" t="t" r="r" b="b"/>
                <a:pathLst>
                  <a:path w="196467" h="196467">
                    <a:moveTo>
                      <a:pt x="196467" y="0"/>
                    </a:moveTo>
                    <a:lnTo>
                      <a:pt x="194269" y="21806"/>
                    </a:lnTo>
                    <a:cubicBezTo>
                      <a:pt x="176555" y="108372"/>
                      <a:pt x="108373" y="176554"/>
                      <a:pt x="21807" y="194268"/>
                    </a:cubicBezTo>
                    <a:lnTo>
                      <a:pt x="0" y="196467"/>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6" name="任意多边形 102">
                <a:extLst>
                  <a:ext uri="{FF2B5EF4-FFF2-40B4-BE49-F238E27FC236}">
                    <a16:creationId xmlns:a16="http://schemas.microsoft.com/office/drawing/2014/main" id="{2077A222-7556-43ED-8E41-799E5EE63737}"/>
                  </a:ext>
                </a:extLst>
              </p:cNvPr>
              <p:cNvSpPr/>
              <p:nvPr/>
            </p:nvSpPr>
            <p:spPr>
              <a:xfrm rot="16200000">
                <a:off x="4326433" y="3339637"/>
                <a:ext cx="196467" cy="196467"/>
              </a:xfrm>
              <a:custGeom>
                <a:avLst/>
                <a:gdLst>
                  <a:gd name="connsiteX0" fmla="*/ 196467 w 196467"/>
                  <a:gd name="connsiteY0" fmla="*/ 0 h 196467"/>
                  <a:gd name="connsiteX1" fmla="*/ 196467 w 196467"/>
                  <a:gd name="connsiteY1" fmla="*/ 196467 h 196467"/>
                  <a:gd name="connsiteX2" fmla="*/ 0 w 196467"/>
                  <a:gd name="connsiteY2" fmla="*/ 196467 h 196467"/>
                  <a:gd name="connsiteX3" fmla="*/ 2199 w 196467"/>
                  <a:gd name="connsiteY3" fmla="*/ 174660 h 196467"/>
                  <a:gd name="connsiteX4" fmla="*/ 174661 w 196467"/>
                  <a:gd name="connsiteY4" fmla="*/ 2198 h 196467"/>
                  <a:gd name="connsiteX5" fmla="*/ 196467 w 196467"/>
                  <a:gd name="connsiteY5" fmla="*/ 0 h 196467"/>
                  <a:gd name="connsiteX0" fmla="*/ 196467 w 287907"/>
                  <a:gd name="connsiteY0" fmla="*/ 196467 h 287907"/>
                  <a:gd name="connsiteX1" fmla="*/ 0 w 287907"/>
                  <a:gd name="connsiteY1" fmla="*/ 196467 h 287907"/>
                  <a:gd name="connsiteX2" fmla="*/ 2199 w 287907"/>
                  <a:gd name="connsiteY2" fmla="*/ 174660 h 287907"/>
                  <a:gd name="connsiteX3" fmla="*/ 174661 w 287907"/>
                  <a:gd name="connsiteY3" fmla="*/ 2198 h 287907"/>
                  <a:gd name="connsiteX4" fmla="*/ 196467 w 287907"/>
                  <a:gd name="connsiteY4" fmla="*/ 0 h 287907"/>
                  <a:gd name="connsiteX5" fmla="*/ 287907 w 287907"/>
                  <a:gd name="connsiteY5" fmla="*/ 287907 h 287907"/>
                  <a:gd name="connsiteX0" fmla="*/ 196467 w 196467"/>
                  <a:gd name="connsiteY0" fmla="*/ 196467 h 196467"/>
                  <a:gd name="connsiteX1" fmla="*/ 0 w 196467"/>
                  <a:gd name="connsiteY1" fmla="*/ 196467 h 196467"/>
                  <a:gd name="connsiteX2" fmla="*/ 2199 w 196467"/>
                  <a:gd name="connsiteY2" fmla="*/ 174660 h 196467"/>
                  <a:gd name="connsiteX3" fmla="*/ 174661 w 196467"/>
                  <a:gd name="connsiteY3" fmla="*/ 2198 h 196467"/>
                  <a:gd name="connsiteX4" fmla="*/ 196467 w 196467"/>
                  <a:gd name="connsiteY4" fmla="*/ 0 h 196467"/>
                  <a:gd name="connsiteX0" fmla="*/ 0 w 196467"/>
                  <a:gd name="connsiteY0" fmla="*/ 196467 h 196467"/>
                  <a:gd name="connsiteX1" fmla="*/ 2199 w 196467"/>
                  <a:gd name="connsiteY1" fmla="*/ 174660 h 196467"/>
                  <a:gd name="connsiteX2" fmla="*/ 174661 w 196467"/>
                  <a:gd name="connsiteY2" fmla="*/ 2198 h 196467"/>
                  <a:gd name="connsiteX3" fmla="*/ 196467 w 196467"/>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7" h="196467">
                    <a:moveTo>
                      <a:pt x="0" y="196467"/>
                    </a:moveTo>
                    <a:lnTo>
                      <a:pt x="2199" y="174660"/>
                    </a:lnTo>
                    <a:cubicBezTo>
                      <a:pt x="19913" y="88094"/>
                      <a:pt x="88095" y="19912"/>
                      <a:pt x="174661" y="2198"/>
                    </a:cubicBezTo>
                    <a:lnTo>
                      <a:pt x="196467"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37" name="任意多边形 103">
                <a:extLst>
                  <a:ext uri="{FF2B5EF4-FFF2-40B4-BE49-F238E27FC236}">
                    <a16:creationId xmlns:a16="http://schemas.microsoft.com/office/drawing/2014/main" id="{0C74BCF8-276B-4B38-9DA8-A5F3DDDD2AD8}"/>
                  </a:ext>
                </a:extLst>
              </p:cNvPr>
              <p:cNvSpPr/>
              <p:nvPr/>
            </p:nvSpPr>
            <p:spPr>
              <a:xfrm rot="16200000">
                <a:off x="4568619" y="3339637"/>
                <a:ext cx="196466" cy="196467"/>
              </a:xfrm>
              <a:custGeom>
                <a:avLst/>
                <a:gdLst>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5" fmla="*/ 196466 w 196466"/>
                  <a:gd name="connsiteY5" fmla="*/ 0 h 196467"/>
                  <a:gd name="connsiteX0" fmla="*/ 196466 w 287906"/>
                  <a:gd name="connsiteY0" fmla="*/ 0 h 196467"/>
                  <a:gd name="connsiteX1" fmla="*/ 196466 w 287906"/>
                  <a:gd name="connsiteY1" fmla="*/ 196467 h 196467"/>
                  <a:gd name="connsiteX2" fmla="*/ 174660 w 287906"/>
                  <a:gd name="connsiteY2" fmla="*/ 194268 h 196467"/>
                  <a:gd name="connsiteX3" fmla="*/ 2198 w 287906"/>
                  <a:gd name="connsiteY3" fmla="*/ 21806 h 196467"/>
                  <a:gd name="connsiteX4" fmla="*/ 0 w 287906"/>
                  <a:gd name="connsiteY4" fmla="*/ 0 h 196467"/>
                  <a:gd name="connsiteX5" fmla="*/ 287906 w 287906"/>
                  <a:gd name="connsiteY5" fmla="*/ 91440 h 196467"/>
                  <a:gd name="connsiteX0" fmla="*/ 196466 w 196466"/>
                  <a:gd name="connsiteY0" fmla="*/ 0 h 196467"/>
                  <a:gd name="connsiteX1" fmla="*/ 196466 w 196466"/>
                  <a:gd name="connsiteY1" fmla="*/ 196467 h 196467"/>
                  <a:gd name="connsiteX2" fmla="*/ 174660 w 196466"/>
                  <a:gd name="connsiteY2" fmla="*/ 194268 h 196467"/>
                  <a:gd name="connsiteX3" fmla="*/ 2198 w 196466"/>
                  <a:gd name="connsiteY3" fmla="*/ 21806 h 196467"/>
                  <a:gd name="connsiteX4" fmla="*/ 0 w 196466"/>
                  <a:gd name="connsiteY4" fmla="*/ 0 h 196467"/>
                  <a:gd name="connsiteX0" fmla="*/ 196466 w 196466"/>
                  <a:gd name="connsiteY0" fmla="*/ 196467 h 196467"/>
                  <a:gd name="connsiteX1" fmla="*/ 174660 w 196466"/>
                  <a:gd name="connsiteY1" fmla="*/ 194268 h 196467"/>
                  <a:gd name="connsiteX2" fmla="*/ 2198 w 196466"/>
                  <a:gd name="connsiteY2" fmla="*/ 21806 h 196467"/>
                  <a:gd name="connsiteX3" fmla="*/ 0 w 196466"/>
                  <a:gd name="connsiteY3" fmla="*/ 0 h 196467"/>
                </a:gdLst>
                <a:ahLst/>
                <a:cxnLst>
                  <a:cxn ang="0">
                    <a:pos x="connsiteX0" y="connsiteY0"/>
                  </a:cxn>
                  <a:cxn ang="0">
                    <a:pos x="connsiteX1" y="connsiteY1"/>
                  </a:cxn>
                  <a:cxn ang="0">
                    <a:pos x="connsiteX2" y="connsiteY2"/>
                  </a:cxn>
                  <a:cxn ang="0">
                    <a:pos x="connsiteX3" y="connsiteY3"/>
                  </a:cxn>
                </a:cxnLst>
                <a:rect l="l" t="t" r="r" b="b"/>
                <a:pathLst>
                  <a:path w="196466" h="196467">
                    <a:moveTo>
                      <a:pt x="196466" y="196467"/>
                    </a:moveTo>
                    <a:lnTo>
                      <a:pt x="174660" y="194268"/>
                    </a:lnTo>
                    <a:cubicBezTo>
                      <a:pt x="88094" y="176554"/>
                      <a:pt x="19912" y="108372"/>
                      <a:pt x="2198" y="21806"/>
                    </a:cubicBezTo>
                    <a:lnTo>
                      <a:pt x="0" y="0"/>
                    </a:lnTo>
                  </a:path>
                </a:pathLst>
              </a:cu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0" name="等腰三角形 41">
              <a:extLst>
                <a:ext uri="{FF2B5EF4-FFF2-40B4-BE49-F238E27FC236}">
                  <a16:creationId xmlns:a16="http://schemas.microsoft.com/office/drawing/2014/main" id="{A8B24D10-6ED0-42E5-B82A-E631D9B891F8}"/>
                </a:ext>
              </a:extLst>
            </p:cNvPr>
            <p:cNvSpPr/>
            <p:nvPr/>
          </p:nvSpPr>
          <p:spPr>
            <a:xfrm rot="10800000">
              <a:off x="4536226" y="3084249"/>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等腰三角形 41">
              <a:extLst>
                <a:ext uri="{FF2B5EF4-FFF2-40B4-BE49-F238E27FC236}">
                  <a16:creationId xmlns:a16="http://schemas.microsoft.com/office/drawing/2014/main" id="{64A8136B-2F92-45B6-8A32-CBF4D24A6E53}"/>
                </a:ext>
              </a:extLst>
            </p:cNvPr>
            <p:cNvSpPr/>
            <p:nvPr/>
          </p:nvSpPr>
          <p:spPr>
            <a:xfrm rot="16200000" flipH="1">
              <a:off x="4749188" y="3294053"/>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2" name="等腰三角形 41">
              <a:extLst>
                <a:ext uri="{FF2B5EF4-FFF2-40B4-BE49-F238E27FC236}">
                  <a16:creationId xmlns:a16="http://schemas.microsoft.com/office/drawing/2014/main" id="{09DD6430-4518-4310-8743-BA577D703B56}"/>
                </a:ext>
              </a:extLst>
            </p:cNvPr>
            <p:cNvSpPr/>
            <p:nvPr/>
          </p:nvSpPr>
          <p:spPr>
            <a:xfrm rot="5400000">
              <a:off x="4318741" y="3296382"/>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3" name="等腰三角形 41">
              <a:extLst>
                <a:ext uri="{FF2B5EF4-FFF2-40B4-BE49-F238E27FC236}">
                  <a16:creationId xmlns:a16="http://schemas.microsoft.com/office/drawing/2014/main" id="{25F2C728-6C5B-48F4-BCEA-164AA53B227A}"/>
                </a:ext>
              </a:extLst>
            </p:cNvPr>
            <p:cNvSpPr/>
            <p:nvPr/>
          </p:nvSpPr>
          <p:spPr>
            <a:xfrm rot="10800000" flipH="1" flipV="1">
              <a:off x="4536226" y="3510705"/>
              <a:ext cx="19066" cy="45449"/>
            </a:xfrm>
            <a:custGeom>
              <a:avLst/>
              <a:gdLst>
                <a:gd name="connsiteX0" fmla="*/ 0 w 602808"/>
                <a:gd name="connsiteY0" fmla="*/ 1220687 h 1220687"/>
                <a:gd name="connsiteX1" fmla="*/ 301404 w 602808"/>
                <a:gd name="connsiteY1" fmla="*/ 0 h 1220687"/>
                <a:gd name="connsiteX2" fmla="*/ 602808 w 602808"/>
                <a:gd name="connsiteY2" fmla="*/ 1220687 h 1220687"/>
                <a:gd name="connsiteX3" fmla="*/ 0 w 602808"/>
                <a:gd name="connsiteY3" fmla="*/ 1220687 h 1220687"/>
                <a:gd name="connsiteX0" fmla="*/ 0 w 603054"/>
                <a:gd name="connsiteY0" fmla="*/ 1220687 h 1323698"/>
                <a:gd name="connsiteX1" fmla="*/ 301404 w 603054"/>
                <a:gd name="connsiteY1" fmla="*/ 0 h 1323698"/>
                <a:gd name="connsiteX2" fmla="*/ 602808 w 603054"/>
                <a:gd name="connsiteY2" fmla="*/ 1220687 h 1323698"/>
                <a:gd name="connsiteX3" fmla="*/ 0 w 603054"/>
                <a:gd name="connsiteY3" fmla="*/ 1220687 h 1323698"/>
                <a:gd name="connsiteX0" fmla="*/ 88 w 603061"/>
                <a:gd name="connsiteY0" fmla="*/ 1220687 h 1415283"/>
                <a:gd name="connsiteX1" fmla="*/ 301492 w 603061"/>
                <a:gd name="connsiteY1" fmla="*/ 0 h 1415283"/>
                <a:gd name="connsiteX2" fmla="*/ 602896 w 603061"/>
                <a:gd name="connsiteY2" fmla="*/ 1220687 h 1415283"/>
                <a:gd name="connsiteX3" fmla="*/ 88 w 603061"/>
                <a:gd name="connsiteY3" fmla="*/ 1220687 h 1415283"/>
                <a:gd name="connsiteX0" fmla="*/ 89 w 602903"/>
                <a:gd name="connsiteY0" fmla="*/ 1220687 h 1437387"/>
                <a:gd name="connsiteX1" fmla="*/ 301493 w 602903"/>
                <a:gd name="connsiteY1" fmla="*/ 0 h 1437387"/>
                <a:gd name="connsiteX2" fmla="*/ 602897 w 602903"/>
                <a:gd name="connsiteY2" fmla="*/ 1220687 h 1437387"/>
                <a:gd name="connsiteX3" fmla="*/ 89 w 602903"/>
                <a:gd name="connsiteY3" fmla="*/ 1220687 h 1437387"/>
                <a:gd name="connsiteX0" fmla="*/ 166 w 602980"/>
                <a:gd name="connsiteY0" fmla="*/ 1220687 h 1437387"/>
                <a:gd name="connsiteX1" fmla="*/ 301570 w 602980"/>
                <a:gd name="connsiteY1" fmla="*/ 0 h 1437387"/>
                <a:gd name="connsiteX2" fmla="*/ 602974 w 602980"/>
                <a:gd name="connsiteY2" fmla="*/ 1220687 h 1437387"/>
                <a:gd name="connsiteX3" fmla="*/ 166 w 602980"/>
                <a:gd name="connsiteY3" fmla="*/ 1220687 h 1437387"/>
              </a:gdLst>
              <a:ahLst/>
              <a:cxnLst>
                <a:cxn ang="0">
                  <a:pos x="connsiteX0" y="connsiteY0"/>
                </a:cxn>
                <a:cxn ang="0">
                  <a:pos x="connsiteX1" y="connsiteY1"/>
                </a:cxn>
                <a:cxn ang="0">
                  <a:pos x="connsiteX2" y="connsiteY2"/>
                </a:cxn>
                <a:cxn ang="0">
                  <a:pos x="connsiteX3" y="connsiteY3"/>
                </a:cxn>
              </a:cxnLst>
              <a:rect l="l" t="t" r="r" b="b"/>
              <a:pathLst>
                <a:path w="602980" h="1437387">
                  <a:moveTo>
                    <a:pt x="166" y="1220687"/>
                  </a:moveTo>
                  <a:lnTo>
                    <a:pt x="301570" y="0"/>
                  </a:lnTo>
                  <a:lnTo>
                    <a:pt x="602974" y="1220687"/>
                  </a:lnTo>
                  <a:cubicBezTo>
                    <a:pt x="605238" y="1512787"/>
                    <a:pt x="-11623" y="1506437"/>
                    <a:pt x="166" y="1220687"/>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8" name="文本框 237">
            <a:extLst>
              <a:ext uri="{FF2B5EF4-FFF2-40B4-BE49-F238E27FC236}">
                <a16:creationId xmlns:a16="http://schemas.microsoft.com/office/drawing/2014/main" id="{F8245F4E-CBED-425D-BF17-D7094058E26A}"/>
              </a:ext>
            </a:extLst>
          </p:cNvPr>
          <p:cNvSpPr txBox="1"/>
          <p:nvPr/>
        </p:nvSpPr>
        <p:spPr>
          <a:xfrm>
            <a:off x="7323165" y="3574936"/>
            <a:ext cx="2034349" cy="369332"/>
          </a:xfrm>
          <a:prstGeom prst="rect">
            <a:avLst/>
          </a:prstGeom>
          <a:noFill/>
        </p:spPr>
        <p:txBody>
          <a:bodyPr wrap="square" rtlCol="0">
            <a:spAutoFit/>
          </a:bodyPr>
          <a:lstStyle/>
          <a:p>
            <a:pPr algn="ctr"/>
            <a:r>
              <a:rPr lang="zh-CN" altLang="en-US" dirty="0">
                <a:solidFill>
                  <a:schemeClr val="bg1"/>
                </a:solidFill>
              </a:rPr>
              <a:t>群众医疗意识淡薄</a:t>
            </a:r>
          </a:p>
        </p:txBody>
      </p:sp>
      <p:sp>
        <p:nvSpPr>
          <p:cNvPr id="239" name="文本框 238">
            <a:extLst>
              <a:ext uri="{FF2B5EF4-FFF2-40B4-BE49-F238E27FC236}">
                <a16:creationId xmlns:a16="http://schemas.microsoft.com/office/drawing/2014/main" id="{B5E4C2F8-0661-443E-8AFE-A2DF41765330}"/>
              </a:ext>
            </a:extLst>
          </p:cNvPr>
          <p:cNvSpPr txBox="1"/>
          <p:nvPr/>
        </p:nvSpPr>
        <p:spPr>
          <a:xfrm>
            <a:off x="348366" y="1324340"/>
            <a:ext cx="2409632" cy="523220"/>
          </a:xfrm>
          <a:prstGeom prst="rect">
            <a:avLst/>
          </a:prstGeom>
          <a:noFill/>
        </p:spPr>
        <p:txBody>
          <a:bodyPr wrap="square" rtlCol="0">
            <a:spAutoFit/>
          </a:bodyPr>
          <a:lstStyle/>
          <a:p>
            <a:pPr algn="ctr"/>
            <a:r>
              <a:rPr lang="zh-CN" altLang="en-US" sz="2800" dirty="0">
                <a:solidFill>
                  <a:schemeClr val="bg1"/>
                </a:solidFill>
              </a:rPr>
              <a:t>传统医疗痛点</a:t>
            </a:r>
          </a:p>
        </p:txBody>
      </p:sp>
    </p:spTree>
    <p:extLst>
      <p:ext uri="{BB962C8B-B14F-4D97-AF65-F5344CB8AC3E}">
        <p14:creationId xmlns:p14="http://schemas.microsoft.com/office/powerpoint/2010/main" val="212768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barn(inVertical)">
                                      <p:cBhvr>
                                        <p:cTn id="7" dur="500"/>
                                        <p:tgtEl>
                                          <p:spTgt spid="2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barn(inVertical)">
                                      <p:cBhvr>
                                        <p:cTn id="12" dur="500"/>
                                        <p:tgtEl>
                                          <p:spTgt spid="96"/>
                                        </p:tgtEl>
                                      </p:cBhvr>
                                    </p:animEffect>
                                  </p:childTnLst>
                                </p:cTn>
                              </p:par>
                              <p:par>
                                <p:cTn id="13" presetID="16" presetClass="entr" presetSubtype="21"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barn(inVertical)">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barn(inVertical)">
                                      <p:cBhvr>
                                        <p:cTn id="20" dur="500"/>
                                        <p:tgtEl>
                                          <p:spTgt spid="9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5"/>
                                        </p:tgtEl>
                                        <p:attrNameLst>
                                          <p:attrName>style.visibility</p:attrName>
                                        </p:attrNameLst>
                                      </p:cBhvr>
                                      <p:to>
                                        <p:strVal val="visible"/>
                                      </p:to>
                                    </p:set>
                                    <p:animEffect transition="in" filter="fade">
                                      <p:cBhvr>
                                        <p:cTn id="25" dur="1000"/>
                                        <p:tgtEl>
                                          <p:spTgt spid="155"/>
                                        </p:tgtEl>
                                      </p:cBhvr>
                                    </p:animEffect>
                                    <p:anim calcmode="lin" valueType="num">
                                      <p:cBhvr>
                                        <p:cTn id="26" dur="1000" fill="hold"/>
                                        <p:tgtEl>
                                          <p:spTgt spid="155"/>
                                        </p:tgtEl>
                                        <p:attrNameLst>
                                          <p:attrName>ppt_x</p:attrName>
                                        </p:attrNameLst>
                                      </p:cBhvr>
                                      <p:tavLst>
                                        <p:tav tm="0">
                                          <p:val>
                                            <p:strVal val="#ppt_x"/>
                                          </p:val>
                                        </p:tav>
                                        <p:tav tm="100000">
                                          <p:val>
                                            <p:strVal val="#ppt_x"/>
                                          </p:val>
                                        </p:tav>
                                      </p:tavLst>
                                    </p:anim>
                                    <p:anim calcmode="lin" valueType="num">
                                      <p:cBhvr>
                                        <p:cTn id="27" dur="1000" fill="hold"/>
                                        <p:tgtEl>
                                          <p:spTgt spid="15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fade">
                                      <p:cBhvr>
                                        <p:cTn id="30" dur="1000"/>
                                        <p:tgtEl>
                                          <p:spTgt spid="154"/>
                                        </p:tgtEl>
                                      </p:cBhvr>
                                    </p:animEffect>
                                    <p:anim calcmode="lin" valueType="num">
                                      <p:cBhvr>
                                        <p:cTn id="31" dur="1000" fill="hold"/>
                                        <p:tgtEl>
                                          <p:spTgt spid="154"/>
                                        </p:tgtEl>
                                        <p:attrNameLst>
                                          <p:attrName>ppt_x</p:attrName>
                                        </p:attrNameLst>
                                      </p:cBhvr>
                                      <p:tavLst>
                                        <p:tav tm="0">
                                          <p:val>
                                            <p:strVal val="#ppt_x"/>
                                          </p:val>
                                        </p:tav>
                                        <p:tav tm="100000">
                                          <p:val>
                                            <p:strVal val="#ppt_x"/>
                                          </p:val>
                                        </p:tav>
                                      </p:tavLst>
                                    </p:anim>
                                    <p:anim calcmode="lin" valueType="num">
                                      <p:cBhvr>
                                        <p:cTn id="32" dur="1000" fill="hold"/>
                                        <p:tgtEl>
                                          <p:spTgt spid="15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1000"/>
                                        <p:tgtEl>
                                          <p:spTgt spid="91"/>
                                        </p:tgtEl>
                                      </p:cBhvr>
                                    </p:animEffect>
                                    <p:anim calcmode="lin" valueType="num">
                                      <p:cBhvr>
                                        <p:cTn id="43" dur="1000" fill="hold"/>
                                        <p:tgtEl>
                                          <p:spTgt spid="91"/>
                                        </p:tgtEl>
                                        <p:attrNameLst>
                                          <p:attrName>ppt_x</p:attrName>
                                        </p:attrNameLst>
                                      </p:cBhvr>
                                      <p:tavLst>
                                        <p:tav tm="0">
                                          <p:val>
                                            <p:strVal val="#ppt_x"/>
                                          </p:val>
                                        </p:tav>
                                        <p:tav tm="100000">
                                          <p:val>
                                            <p:strVal val="#ppt_x"/>
                                          </p:val>
                                        </p:tav>
                                      </p:tavLst>
                                    </p:anim>
                                    <p:anim calcmode="lin" valueType="num">
                                      <p:cBhvr>
                                        <p:cTn id="44" dur="1000" fill="hold"/>
                                        <p:tgtEl>
                                          <p:spTgt spid="9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1000"/>
                                        <p:tgtEl>
                                          <p:spTgt spid="80"/>
                                        </p:tgtEl>
                                      </p:cBhvr>
                                    </p:animEffect>
                                    <p:anim calcmode="lin" valueType="num">
                                      <p:cBhvr>
                                        <p:cTn id="48" dur="1000" fill="hold"/>
                                        <p:tgtEl>
                                          <p:spTgt spid="80"/>
                                        </p:tgtEl>
                                        <p:attrNameLst>
                                          <p:attrName>ppt_x</p:attrName>
                                        </p:attrNameLst>
                                      </p:cBhvr>
                                      <p:tavLst>
                                        <p:tav tm="0">
                                          <p:val>
                                            <p:strVal val="#ppt_x"/>
                                          </p:val>
                                        </p:tav>
                                        <p:tav tm="100000">
                                          <p:val>
                                            <p:strVal val="#ppt_x"/>
                                          </p:val>
                                        </p:tav>
                                      </p:tavLst>
                                    </p:anim>
                                    <p:anim calcmode="lin" valueType="num">
                                      <p:cBhvr>
                                        <p:cTn id="49" dur="1000" fill="hold"/>
                                        <p:tgtEl>
                                          <p:spTgt spid="8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1000"/>
                                        <p:tgtEl>
                                          <p:spTgt spid="79"/>
                                        </p:tgtEl>
                                      </p:cBhvr>
                                    </p:animEffect>
                                    <p:anim calcmode="lin" valueType="num">
                                      <p:cBhvr>
                                        <p:cTn id="53" dur="1000" fill="hold"/>
                                        <p:tgtEl>
                                          <p:spTgt spid="79"/>
                                        </p:tgtEl>
                                        <p:attrNameLst>
                                          <p:attrName>ppt_x</p:attrName>
                                        </p:attrNameLst>
                                      </p:cBhvr>
                                      <p:tavLst>
                                        <p:tav tm="0">
                                          <p:val>
                                            <p:strVal val="#ppt_x"/>
                                          </p:val>
                                        </p:tav>
                                        <p:tav tm="100000">
                                          <p:val>
                                            <p:strVal val="#ppt_x"/>
                                          </p:val>
                                        </p:tav>
                                      </p:tavLst>
                                    </p:anim>
                                    <p:anim calcmode="lin" valueType="num">
                                      <p:cBhvr>
                                        <p:cTn id="5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1000"/>
                                        <p:tgtEl>
                                          <p:spTgt spid="93"/>
                                        </p:tgtEl>
                                      </p:cBhvr>
                                    </p:animEffect>
                                    <p:anim calcmode="lin" valueType="num">
                                      <p:cBhvr>
                                        <p:cTn id="60" dur="1000" fill="hold"/>
                                        <p:tgtEl>
                                          <p:spTgt spid="93"/>
                                        </p:tgtEl>
                                        <p:attrNameLst>
                                          <p:attrName>ppt_x</p:attrName>
                                        </p:attrNameLst>
                                      </p:cBhvr>
                                      <p:tavLst>
                                        <p:tav tm="0">
                                          <p:val>
                                            <p:strVal val="#ppt_x"/>
                                          </p:val>
                                        </p:tav>
                                        <p:tav tm="100000">
                                          <p:val>
                                            <p:strVal val="#ppt_x"/>
                                          </p:val>
                                        </p:tav>
                                      </p:tavLst>
                                    </p:anim>
                                    <p:anim calcmode="lin" valueType="num">
                                      <p:cBhvr>
                                        <p:cTn id="61" dur="1000" fill="hold"/>
                                        <p:tgtEl>
                                          <p:spTgt spid="9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98"/>
                                        </p:tgtEl>
                                        <p:attrNameLst>
                                          <p:attrName>style.visibility</p:attrName>
                                        </p:attrNameLst>
                                      </p:cBhvr>
                                      <p:to>
                                        <p:strVal val="visible"/>
                                      </p:to>
                                    </p:set>
                                    <p:animEffect transition="in" filter="fade">
                                      <p:cBhvr>
                                        <p:cTn id="64" dur="1000"/>
                                        <p:tgtEl>
                                          <p:spTgt spid="198"/>
                                        </p:tgtEl>
                                      </p:cBhvr>
                                    </p:animEffect>
                                    <p:anim calcmode="lin" valueType="num">
                                      <p:cBhvr>
                                        <p:cTn id="65" dur="1000" fill="hold"/>
                                        <p:tgtEl>
                                          <p:spTgt spid="198"/>
                                        </p:tgtEl>
                                        <p:attrNameLst>
                                          <p:attrName>ppt_x</p:attrName>
                                        </p:attrNameLst>
                                      </p:cBhvr>
                                      <p:tavLst>
                                        <p:tav tm="0">
                                          <p:val>
                                            <p:strVal val="#ppt_x"/>
                                          </p:val>
                                        </p:tav>
                                        <p:tav tm="100000">
                                          <p:val>
                                            <p:strVal val="#ppt_x"/>
                                          </p:val>
                                        </p:tav>
                                      </p:tavLst>
                                    </p:anim>
                                    <p:anim calcmode="lin" valueType="num">
                                      <p:cBhvr>
                                        <p:cTn id="66" dur="1000" fill="hold"/>
                                        <p:tgtEl>
                                          <p:spTgt spid="19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7"/>
                                        </p:tgtEl>
                                        <p:attrNameLst>
                                          <p:attrName>style.visibility</p:attrName>
                                        </p:attrNameLst>
                                      </p:cBhvr>
                                      <p:to>
                                        <p:strVal val="visible"/>
                                      </p:to>
                                    </p:set>
                                    <p:animEffect transition="in" filter="fade">
                                      <p:cBhvr>
                                        <p:cTn id="69" dur="1000"/>
                                        <p:tgtEl>
                                          <p:spTgt spid="197"/>
                                        </p:tgtEl>
                                      </p:cBhvr>
                                    </p:animEffect>
                                    <p:anim calcmode="lin" valueType="num">
                                      <p:cBhvr>
                                        <p:cTn id="70" dur="1000" fill="hold"/>
                                        <p:tgtEl>
                                          <p:spTgt spid="197"/>
                                        </p:tgtEl>
                                        <p:attrNameLst>
                                          <p:attrName>ppt_x</p:attrName>
                                        </p:attrNameLst>
                                      </p:cBhvr>
                                      <p:tavLst>
                                        <p:tav tm="0">
                                          <p:val>
                                            <p:strVal val="#ppt_x"/>
                                          </p:val>
                                        </p:tav>
                                        <p:tav tm="100000">
                                          <p:val>
                                            <p:strVal val="#ppt_x"/>
                                          </p:val>
                                        </p:tav>
                                      </p:tavLst>
                                    </p:anim>
                                    <p:anim calcmode="lin" valueType="num">
                                      <p:cBhvr>
                                        <p:cTn id="7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86"/>
                                        </p:tgtEl>
                                        <p:attrNameLst>
                                          <p:attrName>style.visibility</p:attrName>
                                        </p:attrNameLst>
                                      </p:cBhvr>
                                      <p:to>
                                        <p:strVal val="visible"/>
                                      </p:to>
                                    </p:set>
                                    <p:animEffect transition="in" filter="fade">
                                      <p:cBhvr>
                                        <p:cTn id="76" dur="1000"/>
                                        <p:tgtEl>
                                          <p:spTgt spid="186"/>
                                        </p:tgtEl>
                                      </p:cBhvr>
                                    </p:animEffect>
                                    <p:anim calcmode="lin" valueType="num">
                                      <p:cBhvr>
                                        <p:cTn id="77" dur="1000" fill="hold"/>
                                        <p:tgtEl>
                                          <p:spTgt spid="186"/>
                                        </p:tgtEl>
                                        <p:attrNameLst>
                                          <p:attrName>ppt_x</p:attrName>
                                        </p:attrNameLst>
                                      </p:cBhvr>
                                      <p:tavLst>
                                        <p:tav tm="0">
                                          <p:val>
                                            <p:strVal val="#ppt_x"/>
                                          </p:val>
                                        </p:tav>
                                        <p:tav tm="100000">
                                          <p:val>
                                            <p:strVal val="#ppt_x"/>
                                          </p:val>
                                        </p:tav>
                                      </p:tavLst>
                                    </p:anim>
                                    <p:anim calcmode="lin" valueType="num">
                                      <p:cBhvr>
                                        <p:cTn id="78" dur="1000" fill="hold"/>
                                        <p:tgtEl>
                                          <p:spTgt spid="18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87"/>
                                        </p:tgtEl>
                                        <p:attrNameLst>
                                          <p:attrName>style.visibility</p:attrName>
                                        </p:attrNameLst>
                                      </p:cBhvr>
                                      <p:to>
                                        <p:strVal val="visible"/>
                                      </p:to>
                                    </p:set>
                                    <p:animEffect transition="in" filter="fade">
                                      <p:cBhvr>
                                        <p:cTn id="81" dur="1000"/>
                                        <p:tgtEl>
                                          <p:spTgt spid="187"/>
                                        </p:tgtEl>
                                      </p:cBhvr>
                                    </p:animEffect>
                                    <p:anim calcmode="lin" valueType="num">
                                      <p:cBhvr>
                                        <p:cTn id="82" dur="1000" fill="hold"/>
                                        <p:tgtEl>
                                          <p:spTgt spid="187"/>
                                        </p:tgtEl>
                                        <p:attrNameLst>
                                          <p:attrName>ppt_x</p:attrName>
                                        </p:attrNameLst>
                                      </p:cBhvr>
                                      <p:tavLst>
                                        <p:tav tm="0">
                                          <p:val>
                                            <p:strVal val="#ppt_x"/>
                                          </p:val>
                                        </p:tav>
                                        <p:tav tm="100000">
                                          <p:val>
                                            <p:strVal val="#ppt_x"/>
                                          </p:val>
                                        </p:tav>
                                      </p:tavLst>
                                    </p:anim>
                                    <p:anim calcmode="lin" valueType="num">
                                      <p:cBhvr>
                                        <p:cTn id="83" dur="1000" fill="hold"/>
                                        <p:tgtEl>
                                          <p:spTgt spid="18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1000"/>
                                        <p:tgtEl>
                                          <p:spTgt spid="4"/>
                                        </p:tgtEl>
                                      </p:cBhvr>
                                    </p:animEffect>
                                    <p:anim calcmode="lin" valueType="num">
                                      <p:cBhvr>
                                        <p:cTn id="87" dur="1000" fill="hold"/>
                                        <p:tgtEl>
                                          <p:spTgt spid="4"/>
                                        </p:tgtEl>
                                        <p:attrNameLst>
                                          <p:attrName>ppt_x</p:attrName>
                                        </p:attrNameLst>
                                      </p:cBhvr>
                                      <p:tavLst>
                                        <p:tav tm="0">
                                          <p:val>
                                            <p:strVal val="#ppt_x"/>
                                          </p:val>
                                        </p:tav>
                                        <p:tav tm="100000">
                                          <p:val>
                                            <p:strVal val="#ppt_x"/>
                                          </p:val>
                                        </p:tav>
                                      </p:tavLst>
                                    </p:anim>
                                    <p:anim calcmode="lin" valueType="num">
                                      <p:cBhvr>
                                        <p:cTn id="8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1000"/>
                                        <p:tgtEl>
                                          <p:spTgt spid="87"/>
                                        </p:tgtEl>
                                      </p:cBhvr>
                                    </p:animEffect>
                                    <p:anim calcmode="lin" valueType="num">
                                      <p:cBhvr>
                                        <p:cTn id="94" dur="1000" fill="hold"/>
                                        <p:tgtEl>
                                          <p:spTgt spid="87"/>
                                        </p:tgtEl>
                                        <p:attrNameLst>
                                          <p:attrName>ppt_x</p:attrName>
                                        </p:attrNameLst>
                                      </p:cBhvr>
                                      <p:tavLst>
                                        <p:tav tm="0">
                                          <p:val>
                                            <p:strVal val="#ppt_x"/>
                                          </p:val>
                                        </p:tav>
                                        <p:tav tm="100000">
                                          <p:val>
                                            <p:strVal val="#ppt_x"/>
                                          </p:val>
                                        </p:tav>
                                      </p:tavLst>
                                    </p:anim>
                                    <p:anim calcmode="lin" valueType="num">
                                      <p:cBhvr>
                                        <p:cTn id="95" dur="1000" fill="hold"/>
                                        <p:tgtEl>
                                          <p:spTgt spid="87"/>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fade">
                                      <p:cBhvr>
                                        <p:cTn id="98" dur="1000"/>
                                        <p:tgtEl>
                                          <p:spTgt spid="86"/>
                                        </p:tgtEl>
                                      </p:cBhvr>
                                    </p:animEffect>
                                    <p:anim calcmode="lin" valueType="num">
                                      <p:cBhvr>
                                        <p:cTn id="99" dur="1000" fill="hold"/>
                                        <p:tgtEl>
                                          <p:spTgt spid="86"/>
                                        </p:tgtEl>
                                        <p:attrNameLst>
                                          <p:attrName>ppt_x</p:attrName>
                                        </p:attrNameLst>
                                      </p:cBhvr>
                                      <p:tavLst>
                                        <p:tav tm="0">
                                          <p:val>
                                            <p:strVal val="#ppt_x"/>
                                          </p:val>
                                        </p:tav>
                                        <p:tav tm="100000">
                                          <p:val>
                                            <p:strVal val="#ppt_x"/>
                                          </p:val>
                                        </p:tav>
                                      </p:tavLst>
                                    </p:anim>
                                    <p:anim calcmode="lin" valueType="num">
                                      <p:cBhvr>
                                        <p:cTn id="100" dur="1000" fill="hold"/>
                                        <p:tgtEl>
                                          <p:spTgt spid="8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fade">
                                      <p:cBhvr>
                                        <p:cTn id="103" dur="1000"/>
                                        <p:tgtEl>
                                          <p:spTgt spid="85"/>
                                        </p:tgtEl>
                                      </p:cBhvr>
                                    </p:animEffect>
                                    <p:anim calcmode="lin" valueType="num">
                                      <p:cBhvr>
                                        <p:cTn id="104" dur="1000" fill="hold"/>
                                        <p:tgtEl>
                                          <p:spTgt spid="85"/>
                                        </p:tgtEl>
                                        <p:attrNameLst>
                                          <p:attrName>ppt_x</p:attrName>
                                        </p:attrNameLst>
                                      </p:cBhvr>
                                      <p:tavLst>
                                        <p:tav tm="0">
                                          <p:val>
                                            <p:strVal val="#ppt_x"/>
                                          </p:val>
                                        </p:tav>
                                        <p:tav tm="100000">
                                          <p:val>
                                            <p:strVal val="#ppt_x"/>
                                          </p:val>
                                        </p:tav>
                                      </p:tavLst>
                                    </p:anim>
                                    <p:anim calcmode="lin" valueType="num">
                                      <p:cBhvr>
                                        <p:cTn id="105"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238"/>
                                        </p:tgtEl>
                                        <p:attrNameLst>
                                          <p:attrName>style.visibility</p:attrName>
                                        </p:attrNameLst>
                                      </p:cBhvr>
                                      <p:to>
                                        <p:strVal val="visible"/>
                                      </p:to>
                                    </p:set>
                                    <p:animEffect transition="in" filter="fade">
                                      <p:cBhvr>
                                        <p:cTn id="110" dur="1000"/>
                                        <p:tgtEl>
                                          <p:spTgt spid="238"/>
                                        </p:tgtEl>
                                      </p:cBhvr>
                                    </p:animEffect>
                                    <p:anim calcmode="lin" valueType="num">
                                      <p:cBhvr>
                                        <p:cTn id="111" dur="1000" fill="hold"/>
                                        <p:tgtEl>
                                          <p:spTgt spid="238"/>
                                        </p:tgtEl>
                                        <p:attrNameLst>
                                          <p:attrName>ppt_x</p:attrName>
                                        </p:attrNameLst>
                                      </p:cBhvr>
                                      <p:tavLst>
                                        <p:tav tm="0">
                                          <p:val>
                                            <p:strVal val="#ppt_x"/>
                                          </p:val>
                                        </p:tav>
                                        <p:tav tm="100000">
                                          <p:val>
                                            <p:strVal val="#ppt_x"/>
                                          </p:val>
                                        </p:tav>
                                      </p:tavLst>
                                    </p:anim>
                                    <p:anim calcmode="lin" valueType="num">
                                      <p:cBhvr>
                                        <p:cTn id="112" dur="1000" fill="hold"/>
                                        <p:tgtEl>
                                          <p:spTgt spid="238"/>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28"/>
                                        </p:tgtEl>
                                        <p:attrNameLst>
                                          <p:attrName>style.visibility</p:attrName>
                                        </p:attrNameLst>
                                      </p:cBhvr>
                                      <p:to>
                                        <p:strVal val="visible"/>
                                      </p:to>
                                    </p:set>
                                    <p:animEffect transition="in" filter="fade">
                                      <p:cBhvr>
                                        <p:cTn id="115" dur="1000"/>
                                        <p:tgtEl>
                                          <p:spTgt spid="228"/>
                                        </p:tgtEl>
                                      </p:cBhvr>
                                    </p:animEffect>
                                    <p:anim calcmode="lin" valueType="num">
                                      <p:cBhvr>
                                        <p:cTn id="116" dur="1000" fill="hold"/>
                                        <p:tgtEl>
                                          <p:spTgt spid="228"/>
                                        </p:tgtEl>
                                        <p:attrNameLst>
                                          <p:attrName>ppt_x</p:attrName>
                                        </p:attrNameLst>
                                      </p:cBhvr>
                                      <p:tavLst>
                                        <p:tav tm="0">
                                          <p:val>
                                            <p:strVal val="#ppt_x"/>
                                          </p:val>
                                        </p:tav>
                                        <p:tav tm="100000">
                                          <p:val>
                                            <p:strVal val="#ppt_x"/>
                                          </p:val>
                                        </p:tav>
                                      </p:tavLst>
                                    </p:anim>
                                    <p:anim calcmode="lin" valueType="num">
                                      <p:cBhvr>
                                        <p:cTn id="117" dur="1000" fill="hold"/>
                                        <p:tgtEl>
                                          <p:spTgt spid="22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27"/>
                                        </p:tgtEl>
                                        <p:attrNameLst>
                                          <p:attrName>style.visibility</p:attrName>
                                        </p:attrNameLst>
                                      </p:cBhvr>
                                      <p:to>
                                        <p:strVal val="visible"/>
                                      </p:to>
                                    </p:set>
                                    <p:animEffect transition="in" filter="fade">
                                      <p:cBhvr>
                                        <p:cTn id="120" dur="1000"/>
                                        <p:tgtEl>
                                          <p:spTgt spid="227"/>
                                        </p:tgtEl>
                                      </p:cBhvr>
                                    </p:animEffect>
                                    <p:anim calcmode="lin" valueType="num">
                                      <p:cBhvr>
                                        <p:cTn id="121" dur="1000" fill="hold"/>
                                        <p:tgtEl>
                                          <p:spTgt spid="227"/>
                                        </p:tgtEl>
                                        <p:attrNameLst>
                                          <p:attrName>ppt_x</p:attrName>
                                        </p:attrNameLst>
                                      </p:cBhvr>
                                      <p:tavLst>
                                        <p:tav tm="0">
                                          <p:val>
                                            <p:strVal val="#ppt_x"/>
                                          </p:val>
                                        </p:tav>
                                        <p:tav tm="100000">
                                          <p:val>
                                            <p:strVal val="#ppt_x"/>
                                          </p:val>
                                        </p:tav>
                                      </p:tavLst>
                                    </p:anim>
                                    <p:anim calcmode="lin" valueType="num">
                                      <p:cBhvr>
                                        <p:cTn id="122" dur="1000" fill="hold"/>
                                        <p:tgtEl>
                                          <p:spTgt spid="227"/>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fade">
                                      <p:cBhvr>
                                        <p:cTn id="127" dur="1000"/>
                                        <p:tgtEl>
                                          <p:spTgt spid="89"/>
                                        </p:tgtEl>
                                      </p:cBhvr>
                                    </p:animEffect>
                                    <p:anim calcmode="lin" valueType="num">
                                      <p:cBhvr>
                                        <p:cTn id="128" dur="1000" fill="hold"/>
                                        <p:tgtEl>
                                          <p:spTgt spid="89"/>
                                        </p:tgtEl>
                                        <p:attrNameLst>
                                          <p:attrName>ppt_x</p:attrName>
                                        </p:attrNameLst>
                                      </p:cBhvr>
                                      <p:tavLst>
                                        <p:tav tm="0">
                                          <p:val>
                                            <p:strVal val="#ppt_x"/>
                                          </p:val>
                                        </p:tav>
                                        <p:tav tm="100000">
                                          <p:val>
                                            <p:strVal val="#ppt_x"/>
                                          </p:val>
                                        </p:tav>
                                      </p:tavLst>
                                    </p:anim>
                                    <p:anim calcmode="lin" valueType="num">
                                      <p:cBhvr>
                                        <p:cTn id="129" dur="1000" fill="hold"/>
                                        <p:tgtEl>
                                          <p:spTgt spid="8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fade">
                                      <p:cBhvr>
                                        <p:cTn id="132" dur="1000"/>
                                        <p:tgtEl>
                                          <p:spTgt spid="83"/>
                                        </p:tgtEl>
                                      </p:cBhvr>
                                    </p:animEffect>
                                    <p:anim calcmode="lin" valueType="num">
                                      <p:cBhvr>
                                        <p:cTn id="133" dur="1000" fill="hold"/>
                                        <p:tgtEl>
                                          <p:spTgt spid="83"/>
                                        </p:tgtEl>
                                        <p:attrNameLst>
                                          <p:attrName>ppt_x</p:attrName>
                                        </p:attrNameLst>
                                      </p:cBhvr>
                                      <p:tavLst>
                                        <p:tav tm="0">
                                          <p:val>
                                            <p:strVal val="#ppt_x"/>
                                          </p:val>
                                        </p:tav>
                                        <p:tav tm="100000">
                                          <p:val>
                                            <p:strVal val="#ppt_x"/>
                                          </p:val>
                                        </p:tav>
                                      </p:tavLst>
                                    </p:anim>
                                    <p:anim calcmode="lin" valueType="num">
                                      <p:cBhvr>
                                        <p:cTn id="134" dur="1000" fill="hold"/>
                                        <p:tgtEl>
                                          <p:spTgt spid="83"/>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fade">
                                      <p:cBhvr>
                                        <p:cTn id="137" dur="1000"/>
                                        <p:tgtEl>
                                          <p:spTgt spid="84"/>
                                        </p:tgtEl>
                                      </p:cBhvr>
                                    </p:animEffect>
                                    <p:anim calcmode="lin" valueType="num">
                                      <p:cBhvr>
                                        <p:cTn id="138" dur="1000" fill="hold"/>
                                        <p:tgtEl>
                                          <p:spTgt spid="84"/>
                                        </p:tgtEl>
                                        <p:attrNameLst>
                                          <p:attrName>ppt_x</p:attrName>
                                        </p:attrNameLst>
                                      </p:cBhvr>
                                      <p:tavLst>
                                        <p:tav tm="0">
                                          <p:val>
                                            <p:strVal val="#ppt_x"/>
                                          </p:val>
                                        </p:tav>
                                        <p:tav tm="100000">
                                          <p:val>
                                            <p:strVal val="#ppt_x"/>
                                          </p:val>
                                        </p:tav>
                                      </p:tavLst>
                                    </p:anim>
                                    <p:anim calcmode="lin" valueType="num">
                                      <p:cBhvr>
                                        <p:cTn id="13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8"/>
                                        </p:tgtEl>
                                        <p:attrNameLst>
                                          <p:attrName>style.visibility</p:attrName>
                                        </p:attrNameLst>
                                      </p:cBhvr>
                                      <p:to>
                                        <p:strVal val="visible"/>
                                      </p:to>
                                    </p:set>
                                    <p:animEffect transition="in" filter="wipe(down)">
                                      <p:cBhvr>
                                        <p:cTn id="144" dur="580">
                                          <p:stCondLst>
                                            <p:cond delay="0"/>
                                          </p:stCondLst>
                                        </p:cTn>
                                        <p:tgtEl>
                                          <p:spTgt spid="8"/>
                                        </p:tgtEl>
                                      </p:cBhvr>
                                    </p:animEffect>
                                    <p:anim calcmode="lin" valueType="num">
                                      <p:cBhvr>
                                        <p:cTn id="14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50" dur="26">
                                          <p:stCondLst>
                                            <p:cond delay="650"/>
                                          </p:stCondLst>
                                        </p:cTn>
                                        <p:tgtEl>
                                          <p:spTgt spid="8"/>
                                        </p:tgtEl>
                                      </p:cBhvr>
                                      <p:to x="100000" y="60000"/>
                                    </p:animScale>
                                    <p:animScale>
                                      <p:cBhvr>
                                        <p:cTn id="151" dur="166" decel="50000">
                                          <p:stCondLst>
                                            <p:cond delay="676"/>
                                          </p:stCondLst>
                                        </p:cTn>
                                        <p:tgtEl>
                                          <p:spTgt spid="8"/>
                                        </p:tgtEl>
                                      </p:cBhvr>
                                      <p:to x="100000" y="100000"/>
                                    </p:animScale>
                                    <p:animScale>
                                      <p:cBhvr>
                                        <p:cTn id="152" dur="26">
                                          <p:stCondLst>
                                            <p:cond delay="1312"/>
                                          </p:stCondLst>
                                        </p:cTn>
                                        <p:tgtEl>
                                          <p:spTgt spid="8"/>
                                        </p:tgtEl>
                                      </p:cBhvr>
                                      <p:to x="100000" y="80000"/>
                                    </p:animScale>
                                    <p:animScale>
                                      <p:cBhvr>
                                        <p:cTn id="153" dur="166" decel="50000">
                                          <p:stCondLst>
                                            <p:cond delay="1338"/>
                                          </p:stCondLst>
                                        </p:cTn>
                                        <p:tgtEl>
                                          <p:spTgt spid="8"/>
                                        </p:tgtEl>
                                      </p:cBhvr>
                                      <p:to x="100000" y="100000"/>
                                    </p:animScale>
                                    <p:animScale>
                                      <p:cBhvr>
                                        <p:cTn id="154" dur="26">
                                          <p:stCondLst>
                                            <p:cond delay="1642"/>
                                          </p:stCondLst>
                                        </p:cTn>
                                        <p:tgtEl>
                                          <p:spTgt spid="8"/>
                                        </p:tgtEl>
                                      </p:cBhvr>
                                      <p:to x="100000" y="90000"/>
                                    </p:animScale>
                                    <p:animScale>
                                      <p:cBhvr>
                                        <p:cTn id="155" dur="166" decel="50000">
                                          <p:stCondLst>
                                            <p:cond delay="1668"/>
                                          </p:stCondLst>
                                        </p:cTn>
                                        <p:tgtEl>
                                          <p:spTgt spid="8"/>
                                        </p:tgtEl>
                                      </p:cBhvr>
                                      <p:to x="100000" y="100000"/>
                                    </p:animScale>
                                    <p:animScale>
                                      <p:cBhvr>
                                        <p:cTn id="156" dur="26">
                                          <p:stCondLst>
                                            <p:cond delay="1808"/>
                                          </p:stCondLst>
                                        </p:cTn>
                                        <p:tgtEl>
                                          <p:spTgt spid="8"/>
                                        </p:tgtEl>
                                      </p:cBhvr>
                                      <p:to x="100000" y="95000"/>
                                    </p:animScale>
                                    <p:animScale>
                                      <p:cBhvr>
                                        <p:cTn id="15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9" grpId="0" animBg="1"/>
      <p:bldP spid="83" grpId="0" animBg="1"/>
      <p:bldP spid="85" grpId="0" animBg="1"/>
      <p:bldP spid="87" grpId="0"/>
      <p:bldP spid="89" grpId="0"/>
      <p:bldP spid="91" grpId="0"/>
      <p:bldP spid="93" grpId="0"/>
      <p:bldP spid="154" grpId="0" animBg="1"/>
      <p:bldP spid="186" grpId="0" animBg="1"/>
      <p:bldP spid="4" grpId="0"/>
      <p:bldP spid="197" grpId="0" animBg="1"/>
      <p:bldP spid="5" grpId="0"/>
      <p:bldP spid="8" grpId="0"/>
      <p:bldP spid="227" grpId="0" animBg="1"/>
      <p:bldP spid="238" grpId="0"/>
      <p:bldP spid="2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3E923D4F-D73E-4CC0-81A6-9DFC4971B0DE}"/>
              </a:ext>
            </a:extLst>
          </p:cNvPr>
          <p:cNvSpPr/>
          <p:nvPr/>
        </p:nvSpPr>
        <p:spPr>
          <a:xfrm>
            <a:off x="4179973" y="530448"/>
            <a:ext cx="3832053" cy="523220"/>
          </a:xfrm>
          <a:prstGeom prst="rect">
            <a:avLst/>
          </a:prstGeom>
        </p:spPr>
        <p:txBody>
          <a:bodyPr wrap="square">
            <a:spAutoFit/>
          </a:bodyPr>
          <a:lstStyle/>
          <a:p>
            <a:pPr algn="just"/>
            <a:r>
              <a:rPr lang="zh-CN" altLang="en-US" sz="2800" b="0" i="0" dirty="0">
                <a:solidFill>
                  <a:schemeClr val="bg1"/>
                </a:solidFill>
                <a:effectLst/>
                <a:latin typeface="arial" panose="020B0604020202020204" pitchFamily="34" charset="0"/>
              </a:rPr>
              <a:t>人工智能医疗当下背景</a:t>
            </a:r>
          </a:p>
        </p:txBody>
      </p:sp>
      <p:pic>
        <p:nvPicPr>
          <p:cNvPr id="5" name="图片 4">
            <a:extLst>
              <a:ext uri="{FF2B5EF4-FFF2-40B4-BE49-F238E27FC236}">
                <a16:creationId xmlns:a16="http://schemas.microsoft.com/office/drawing/2014/main" id="{C2A183DD-94E3-4CC4-AAFF-348185146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645" y="76349"/>
            <a:ext cx="334632" cy="334632"/>
          </a:xfrm>
          <a:prstGeom prst="rect">
            <a:avLst/>
          </a:prstGeom>
        </p:spPr>
      </p:pic>
      <p:sp>
        <p:nvSpPr>
          <p:cNvPr id="6" name="文本框 5">
            <a:extLst>
              <a:ext uri="{FF2B5EF4-FFF2-40B4-BE49-F238E27FC236}">
                <a16:creationId xmlns:a16="http://schemas.microsoft.com/office/drawing/2014/main" id="{8DD37F82-C1D4-4E54-A59C-12984E360C27}"/>
              </a:ext>
            </a:extLst>
          </p:cNvPr>
          <p:cNvSpPr txBox="1"/>
          <p:nvPr/>
        </p:nvSpPr>
        <p:spPr>
          <a:xfrm>
            <a:off x="10245277" y="76349"/>
            <a:ext cx="1804841" cy="276999"/>
          </a:xfrm>
          <a:prstGeom prst="rect">
            <a:avLst/>
          </a:prstGeom>
          <a:noFill/>
        </p:spPr>
        <p:txBody>
          <a:bodyPr wrap="square" rtlCol="0">
            <a:spAutoFit/>
          </a:bodyPr>
          <a:lstStyle/>
          <a:p>
            <a:r>
              <a:rPr lang="en-US" altLang="zh-CN" sz="1200" b="1" dirty="0" err="1">
                <a:solidFill>
                  <a:schemeClr val="bg1"/>
                </a:solidFill>
                <a:latin typeface="幼圆" panose="02010509060101010101" pitchFamily="49" charset="-122"/>
                <a:ea typeface="幼圆" panose="02010509060101010101" pitchFamily="49" charset="-122"/>
              </a:rPr>
              <a:t>changeMax</a:t>
            </a:r>
            <a:r>
              <a:rPr lang="zh-CN" altLang="en-US" sz="1200" b="1" dirty="0">
                <a:solidFill>
                  <a:schemeClr val="bg1"/>
                </a:solidFill>
                <a:latin typeface="幼圆" panose="02010509060101010101" pitchFamily="49" charset="-122"/>
                <a:ea typeface="幼圆" panose="02010509060101010101" pitchFamily="49" charset="-122"/>
              </a:rPr>
              <a:t>健康医疗助手</a:t>
            </a:r>
          </a:p>
        </p:txBody>
      </p:sp>
      <p:sp>
        <p:nvSpPr>
          <p:cNvPr id="3" name="文本框 2">
            <a:extLst>
              <a:ext uri="{FF2B5EF4-FFF2-40B4-BE49-F238E27FC236}">
                <a16:creationId xmlns:a16="http://schemas.microsoft.com/office/drawing/2014/main" id="{A776AF54-EA32-4BAA-8116-F140505C0039}"/>
              </a:ext>
            </a:extLst>
          </p:cNvPr>
          <p:cNvSpPr txBox="1"/>
          <p:nvPr/>
        </p:nvSpPr>
        <p:spPr>
          <a:xfrm>
            <a:off x="593104" y="1901952"/>
            <a:ext cx="4714001" cy="1754326"/>
          </a:xfrm>
          <a:prstGeom prst="rect">
            <a:avLst/>
          </a:prstGeom>
          <a:noFill/>
        </p:spPr>
        <p:txBody>
          <a:bodyPr wrap="square" rtlCol="0">
            <a:spAutoFit/>
          </a:bodyPr>
          <a:lstStyle/>
          <a:p>
            <a:r>
              <a:rPr lang="zh-CN" altLang="en-US" dirty="0">
                <a:solidFill>
                  <a:schemeClr val="bg1"/>
                </a:solidFill>
              </a:rPr>
              <a:t>人工智能最大优势在于计算能力的高效，尤其在数据密集型、知识密集型、脑力劳动密集型行业领域。而医疗领域正是典型的集数据知识脑力为一体的依赖人力资源的行业，现在人工智能对传统医疗行业的颠覆才刚刚开始。</a:t>
            </a:r>
            <a:endParaRPr lang="en-US" altLang="zh-CN" dirty="0">
              <a:solidFill>
                <a:schemeClr val="bg1"/>
              </a:solidFill>
            </a:endParaRPr>
          </a:p>
        </p:txBody>
      </p:sp>
      <p:sp>
        <p:nvSpPr>
          <p:cNvPr id="7" name="文本框 6">
            <a:extLst>
              <a:ext uri="{FF2B5EF4-FFF2-40B4-BE49-F238E27FC236}">
                <a16:creationId xmlns:a16="http://schemas.microsoft.com/office/drawing/2014/main" id="{4D2846C9-C091-41BD-8DD9-7D35DAC340D5}"/>
              </a:ext>
            </a:extLst>
          </p:cNvPr>
          <p:cNvSpPr txBox="1"/>
          <p:nvPr/>
        </p:nvSpPr>
        <p:spPr>
          <a:xfrm>
            <a:off x="7220991" y="1437644"/>
            <a:ext cx="2084832" cy="369332"/>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政府扶持</a:t>
            </a:r>
          </a:p>
        </p:txBody>
      </p:sp>
      <p:sp>
        <p:nvSpPr>
          <p:cNvPr id="8" name="文本框 7">
            <a:extLst>
              <a:ext uri="{FF2B5EF4-FFF2-40B4-BE49-F238E27FC236}">
                <a16:creationId xmlns:a16="http://schemas.microsoft.com/office/drawing/2014/main" id="{1B37A6D8-0B18-4F98-9D98-2990B6E59926}"/>
              </a:ext>
            </a:extLst>
          </p:cNvPr>
          <p:cNvSpPr txBox="1"/>
          <p:nvPr/>
        </p:nvSpPr>
        <p:spPr>
          <a:xfrm>
            <a:off x="7201896" y="2470595"/>
            <a:ext cx="2636695" cy="369332"/>
          </a:xfrm>
          <a:prstGeom prst="rect">
            <a:avLst/>
          </a:prstGeom>
          <a:noFill/>
        </p:spPr>
        <p:txBody>
          <a:bodyPr wrap="square" rtlCol="0">
            <a:spAutoFit/>
          </a:bodyPr>
          <a:lstStyle/>
          <a:p>
            <a:r>
              <a:rPr lang="en-US" altLang="zh-CN" dirty="0">
                <a:solidFill>
                  <a:schemeClr val="bg1"/>
                </a:solidFill>
              </a:rPr>
              <a:t>3.</a:t>
            </a:r>
            <a:r>
              <a:rPr lang="zh-CN" altLang="en-US" dirty="0">
                <a:solidFill>
                  <a:schemeClr val="bg1"/>
                </a:solidFill>
              </a:rPr>
              <a:t>大数据和技术成熟</a:t>
            </a:r>
          </a:p>
        </p:txBody>
      </p:sp>
      <p:sp>
        <p:nvSpPr>
          <p:cNvPr id="10" name="文本框 9">
            <a:extLst>
              <a:ext uri="{FF2B5EF4-FFF2-40B4-BE49-F238E27FC236}">
                <a16:creationId xmlns:a16="http://schemas.microsoft.com/office/drawing/2014/main" id="{32AEBDA9-A428-4F3A-A4E4-D60993F24AE9}"/>
              </a:ext>
            </a:extLst>
          </p:cNvPr>
          <p:cNvSpPr txBox="1"/>
          <p:nvPr/>
        </p:nvSpPr>
        <p:spPr>
          <a:xfrm>
            <a:off x="593104" y="4504562"/>
            <a:ext cx="4714001" cy="1225296"/>
          </a:xfrm>
          <a:prstGeom prst="rect">
            <a:avLst/>
          </a:prstGeom>
          <a:noFill/>
        </p:spPr>
        <p:txBody>
          <a:bodyPr wrap="square" rtlCol="0">
            <a:spAutoFit/>
          </a:bodyPr>
          <a:lstStyle/>
          <a:p>
            <a:r>
              <a:rPr lang="zh-CN" altLang="en-US" dirty="0">
                <a:solidFill>
                  <a:schemeClr val="bg1"/>
                </a:solidFill>
              </a:rPr>
              <a:t>自“十三五”规划中明确提出大健康概念后，群众对应健康医疗的要求变被动为主动。需求刚硬，在信息大爆炸的时代，更需要一个能够门槛低的平台来普及医疗信息。</a:t>
            </a:r>
          </a:p>
        </p:txBody>
      </p:sp>
      <p:sp>
        <p:nvSpPr>
          <p:cNvPr id="12" name="文本框 11">
            <a:extLst>
              <a:ext uri="{FF2B5EF4-FFF2-40B4-BE49-F238E27FC236}">
                <a16:creationId xmlns:a16="http://schemas.microsoft.com/office/drawing/2014/main" id="{8AD3CEEB-9506-4D22-BD6E-473B82905D62}"/>
              </a:ext>
            </a:extLst>
          </p:cNvPr>
          <p:cNvSpPr txBox="1"/>
          <p:nvPr/>
        </p:nvSpPr>
        <p:spPr>
          <a:xfrm>
            <a:off x="7201896" y="1947973"/>
            <a:ext cx="2285003" cy="369332"/>
          </a:xfrm>
          <a:prstGeom prst="rect">
            <a:avLst/>
          </a:prstGeom>
          <a:noFill/>
        </p:spPr>
        <p:txBody>
          <a:bodyPr wrap="square" rtlCol="0">
            <a:spAutoFit/>
          </a:bodyPr>
          <a:lstStyle/>
          <a:p>
            <a:r>
              <a:rPr lang="en-US" altLang="zh-CN" dirty="0">
                <a:solidFill>
                  <a:schemeClr val="bg1"/>
                </a:solidFill>
              </a:rPr>
              <a:t>2.</a:t>
            </a:r>
            <a:r>
              <a:rPr lang="zh-CN" altLang="en-US" dirty="0">
                <a:solidFill>
                  <a:schemeClr val="bg1"/>
                </a:solidFill>
              </a:rPr>
              <a:t>市场硬性需求</a:t>
            </a:r>
          </a:p>
        </p:txBody>
      </p:sp>
      <p:sp>
        <p:nvSpPr>
          <p:cNvPr id="15" name="文本框 14">
            <a:extLst>
              <a:ext uri="{FF2B5EF4-FFF2-40B4-BE49-F238E27FC236}">
                <a16:creationId xmlns:a16="http://schemas.microsoft.com/office/drawing/2014/main" id="{A3D48F7B-4535-4EB5-9E6F-452FCB4B4538}"/>
              </a:ext>
            </a:extLst>
          </p:cNvPr>
          <p:cNvSpPr txBox="1"/>
          <p:nvPr/>
        </p:nvSpPr>
        <p:spPr>
          <a:xfrm>
            <a:off x="7201897" y="2904792"/>
            <a:ext cx="3358612" cy="369332"/>
          </a:xfrm>
          <a:prstGeom prst="rect">
            <a:avLst/>
          </a:prstGeom>
          <a:noFill/>
        </p:spPr>
        <p:txBody>
          <a:bodyPr wrap="none" rtlCol="0">
            <a:spAutoFit/>
          </a:bodyPr>
          <a:lstStyle/>
          <a:p>
            <a:r>
              <a:rPr lang="en-US" altLang="zh-CN" dirty="0">
                <a:solidFill>
                  <a:schemeClr val="bg1"/>
                </a:solidFill>
              </a:rPr>
              <a:t>4.</a:t>
            </a:r>
            <a:r>
              <a:rPr lang="zh-CN" altLang="en-US" dirty="0">
                <a:solidFill>
                  <a:schemeClr val="bg1"/>
                </a:solidFill>
              </a:rPr>
              <a:t>科技巨头医疗生态链出现雏形</a:t>
            </a:r>
          </a:p>
        </p:txBody>
      </p:sp>
      <p:sp>
        <p:nvSpPr>
          <p:cNvPr id="16" name="文本框 15">
            <a:extLst>
              <a:ext uri="{FF2B5EF4-FFF2-40B4-BE49-F238E27FC236}">
                <a16:creationId xmlns:a16="http://schemas.microsoft.com/office/drawing/2014/main" id="{167137BD-6B87-43B4-8D0C-22CB69A0A44B}"/>
              </a:ext>
            </a:extLst>
          </p:cNvPr>
          <p:cNvSpPr txBox="1"/>
          <p:nvPr/>
        </p:nvSpPr>
        <p:spPr>
          <a:xfrm>
            <a:off x="7201897" y="3286946"/>
            <a:ext cx="1486618" cy="369332"/>
          </a:xfrm>
          <a:prstGeom prst="rect">
            <a:avLst/>
          </a:prstGeom>
          <a:noFill/>
        </p:spPr>
        <p:txBody>
          <a:bodyPr wrap="square" rtlCol="0">
            <a:spAutoFit/>
          </a:bodyPr>
          <a:lstStyle/>
          <a:p>
            <a:r>
              <a:rPr lang="en-US" altLang="zh-CN" dirty="0">
                <a:solidFill>
                  <a:schemeClr val="bg1"/>
                </a:solidFill>
              </a:rPr>
              <a:t>……</a:t>
            </a:r>
            <a:endParaRPr lang="zh-CN" altLang="en-US" dirty="0">
              <a:solidFill>
                <a:schemeClr val="bg1"/>
              </a:solidFill>
            </a:endParaRPr>
          </a:p>
        </p:txBody>
      </p:sp>
      <p:pic>
        <p:nvPicPr>
          <p:cNvPr id="18" name="图片 17">
            <a:extLst>
              <a:ext uri="{FF2B5EF4-FFF2-40B4-BE49-F238E27FC236}">
                <a16:creationId xmlns:a16="http://schemas.microsoft.com/office/drawing/2014/main" id="{F0C355DD-E4A3-49BE-B94D-BB8B0BF5E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524" y="3669100"/>
            <a:ext cx="4807982" cy="2843908"/>
          </a:xfrm>
          <a:prstGeom prst="rect">
            <a:avLst/>
          </a:prstGeom>
        </p:spPr>
      </p:pic>
    </p:spTree>
    <p:extLst>
      <p:ext uri="{BB962C8B-B14F-4D97-AF65-F5344CB8AC3E}">
        <p14:creationId xmlns:p14="http://schemas.microsoft.com/office/powerpoint/2010/main" val="298819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1000"/>
                                        <p:tgtEl>
                                          <p:spTgt spid="15">
                                            <p:txEl>
                                              <p:pRg st="0" end="0"/>
                                            </p:txEl>
                                          </p:spTgt>
                                        </p:tgtEl>
                                      </p:cBhvr>
                                    </p:animEffect>
                                    <p:anim calcmode="lin" valueType="num">
                                      <p:cBhvr>
                                        <p:cTn id="5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3" grpId="0"/>
      <p:bldP spid="7" grpId="0"/>
      <p:bldP spid="8" grpId="0"/>
      <p:bldP spid="10" grpId="0"/>
      <p:bldP spid="12"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1073</Words>
  <Application>Microsoft Office PowerPoint</Application>
  <PresentationFormat>宽屏</PresentationFormat>
  <Paragraphs>107</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맑은 고딕</vt:lpstr>
      <vt:lpstr>等线</vt:lpstr>
      <vt:lpstr>微软雅黑</vt:lpstr>
      <vt:lpstr>微软雅黑 Light</vt:lpstr>
      <vt:lpstr>幼圆</vt:lpstr>
      <vt:lpstr>Arial</vt:lpstr>
      <vt:lpstr>Arial</vt:lpstr>
      <vt:lpstr>Calibri</vt:lpstr>
      <vt:lpstr>Impact</vt:lpstr>
      <vt:lpstr>Tahoma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第一PPT</dc:creator>
  <cp:keywords>www.1ppt.com</cp:keywords>
  <dc:description>www.1ppt.com</dc:description>
  <cp:lastModifiedBy>王 际</cp:lastModifiedBy>
  <cp:revision>110</cp:revision>
  <dcterms:created xsi:type="dcterms:W3CDTF">2017-07-07T15:43:17Z</dcterms:created>
  <dcterms:modified xsi:type="dcterms:W3CDTF">2018-09-26T00:46:15Z</dcterms:modified>
</cp:coreProperties>
</file>