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8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2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9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5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5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E2EE-01BF-4473-BFDE-50AA25F4F9DE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CB0A-8DA0-4641-9FD8-07645C34C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Bluetooth </a:t>
            </a:r>
            <a:r>
              <a:rPr lang="en-US" dirty="0" err="1" smtClean="0"/>
              <a:t>untuk</a:t>
            </a:r>
            <a:r>
              <a:rPr lang="en-US" dirty="0" smtClean="0"/>
              <a:t> unity</a:t>
            </a:r>
          </a:p>
          <a:p>
            <a:r>
              <a:rPr lang="en-US" dirty="0" smtClean="0"/>
              <a:t>Ada library hmm,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yang di </a:t>
            </a:r>
            <a:r>
              <a:rPr lang="en-US" dirty="0" err="1" smtClean="0"/>
              <a:t>bab</a:t>
            </a:r>
            <a:r>
              <a:rPr lang="en-US" dirty="0" smtClean="0"/>
              <a:t> 3,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di </a:t>
            </a:r>
            <a:r>
              <a:rPr lang="en-US" dirty="0" err="1" smtClean="0"/>
              <a:t>bab</a:t>
            </a:r>
            <a:r>
              <a:rPr lang="en-US" dirty="0" smtClean="0"/>
              <a:t> 4</a:t>
            </a:r>
            <a:r>
              <a:rPr lang="en-US" dirty="0" smtClean="0"/>
              <a:t>?</a:t>
            </a:r>
          </a:p>
          <a:p>
            <a:r>
              <a:rPr lang="en-US" dirty="0" smtClean="0"/>
              <a:t>User </a:t>
            </a:r>
            <a:r>
              <a:rPr lang="en-US" smtClean="0"/>
              <a:t>centered design?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X200MA</dc:creator>
  <cp:lastModifiedBy>X200MA</cp:lastModifiedBy>
  <cp:revision>2</cp:revision>
  <dcterms:created xsi:type="dcterms:W3CDTF">2017-04-09T16:38:49Z</dcterms:created>
  <dcterms:modified xsi:type="dcterms:W3CDTF">2017-04-09T18:37:54Z</dcterms:modified>
</cp:coreProperties>
</file>