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8" r:id="rId5"/>
    <p:sldId id="273" r:id="rId6"/>
    <p:sldId id="263" r:id="rId7"/>
    <p:sldId id="267" r:id="rId8"/>
    <p:sldId id="286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">
          <p15:clr>
            <a:srgbClr val="A4A3A4"/>
          </p15:clr>
        </p15:guide>
        <p15:guide id="2" pos="3875">
          <p15:clr>
            <a:srgbClr val="A4A3A4"/>
          </p15:clr>
        </p15:guide>
        <p15:guide id="3" orient="horz" pos="2392">
          <p15:clr>
            <a:srgbClr val="A4A3A4"/>
          </p15:clr>
        </p15:guide>
        <p15:guide id="4" pos="528">
          <p15:clr>
            <a:srgbClr val="A4A3A4"/>
          </p15:clr>
        </p15:guide>
        <p15:guide id="5" pos="70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00000"/>
    <a:srgbClr val="C4000E"/>
    <a:srgbClr val="E24514"/>
    <a:srgbClr val="FF0114"/>
    <a:srgbClr val="6C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74" y="68"/>
      </p:cViewPr>
      <p:guideLst>
        <p:guide orient="horz" pos="392"/>
        <p:guide pos="3875"/>
        <p:guide orient="horz" pos="2392"/>
        <p:guide pos="528"/>
        <p:guide pos="7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98FE-143D-4C58-BAE0-D6BA19AC12B2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5F01-3C1D-4B9A-8887-0659694CED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240632" y="276727"/>
            <a:ext cx="11742821" cy="6316578"/>
          </a:xfrm>
          <a:prstGeom prst="roundRect">
            <a:avLst>
              <a:gd name="adj" fmla="val 1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6540" y="2512060"/>
            <a:ext cx="12705080" cy="44138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84240" y="1304478"/>
            <a:ext cx="6895174" cy="2428268"/>
            <a:chOff x="2580693" y="2185793"/>
            <a:chExt cx="6895174" cy="24282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8" b="-303"/>
            <a:stretch>
              <a:fillRect/>
            </a:stretch>
          </p:blipFill>
          <p:spPr>
            <a:xfrm>
              <a:off x="2580693" y="3255962"/>
              <a:ext cx="6895174" cy="135809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81"/>
            <a:stretch>
              <a:fillRect/>
            </a:stretch>
          </p:blipFill>
          <p:spPr>
            <a:xfrm>
              <a:off x="2586790" y="2185793"/>
              <a:ext cx="6889077" cy="1211151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662564" y="1443556"/>
            <a:ext cx="63526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U  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82474" y="2608821"/>
            <a:ext cx="63526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 H  O  P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54295" y="3904615"/>
            <a:ext cx="6234430" cy="904998"/>
            <a:chOff x="5594682" y="5135457"/>
            <a:chExt cx="5594686" cy="904998"/>
          </a:xfrm>
        </p:grpSpPr>
        <p:sp>
          <p:nvSpPr>
            <p:cNvPr id="23" name="文本框 22"/>
            <p:cNvSpPr txBox="1"/>
            <p:nvPr/>
          </p:nvSpPr>
          <p:spPr>
            <a:xfrm>
              <a:off x="5594682" y="5135457"/>
              <a:ext cx="5594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3200" dirty="0">
                  <a:solidFill>
                    <a:schemeClr val="bg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rPr>
                <a:t>让每一次选择，成就更美丽的你。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956418" y="5672155"/>
              <a:ext cx="4450898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Let each choice make you more beautiful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218846" y="5283442"/>
            <a:ext cx="2105527" cy="119888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 fontAlgn="base">
              <a:buClrTx/>
              <a:buSzTx/>
              <a:buFontTx/>
            </a:pPr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汇报人：段惠文</a:t>
            </a:r>
          </a:p>
          <a:p>
            <a:pPr algn="l" fontAlgn="base">
              <a:buClrTx/>
              <a:buSzTx/>
              <a:buFontTx/>
            </a:pPr>
            <a:r>
              <a:rPr lang="zh-CN" altLang="en-US" dirty="0">
                <a:solidFill>
                  <a:srgbClr val="C0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汇报人：</a:t>
            </a:r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谭嘉玉</a:t>
            </a:r>
          </a:p>
          <a:p>
            <a:pPr algn="l" fontAlgn="base">
              <a:buClrTx/>
              <a:buSzTx/>
              <a:buFontTx/>
            </a:pPr>
            <a:r>
              <a:rPr lang="zh-CN" altLang="en-US" dirty="0">
                <a:solidFill>
                  <a:srgbClr val="C0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汇报人：</a:t>
            </a:r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胡馨月</a:t>
            </a:r>
          </a:p>
          <a:p>
            <a:pPr algn="l" fontAlgn="base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  <a:sym typeface="思源黑体旧字形 ExtraLight" panose="020B0200000000000000" pitchFamily="34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84238" y="804726"/>
            <a:ext cx="457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13"/>
          <p:cNvSpPr/>
          <p:nvPr/>
        </p:nvSpPr>
        <p:spPr bwMode="auto">
          <a:xfrm>
            <a:off x="4653334" y="3341943"/>
            <a:ext cx="75235" cy="40844"/>
          </a:xfrm>
          <a:custGeom>
            <a:avLst/>
            <a:gdLst>
              <a:gd name="T0" fmla="*/ 111 w 116"/>
              <a:gd name="T1" fmla="*/ 63 h 63"/>
              <a:gd name="T2" fmla="*/ 105 w 116"/>
              <a:gd name="T3" fmla="*/ 58 h 63"/>
              <a:gd name="T4" fmla="*/ 58 w 116"/>
              <a:gd name="T5" fmla="*/ 11 h 63"/>
              <a:gd name="T6" fmla="*/ 11 w 116"/>
              <a:gd name="T7" fmla="*/ 58 h 63"/>
              <a:gd name="T8" fmla="*/ 6 w 116"/>
              <a:gd name="T9" fmla="*/ 63 h 63"/>
              <a:gd name="T10" fmla="*/ 0 w 116"/>
              <a:gd name="T11" fmla="*/ 58 h 63"/>
              <a:gd name="T12" fmla="*/ 58 w 116"/>
              <a:gd name="T13" fmla="*/ 0 h 63"/>
              <a:gd name="T14" fmla="*/ 116 w 116"/>
              <a:gd name="T15" fmla="*/ 58 h 63"/>
              <a:gd name="T16" fmla="*/ 111 w 116"/>
              <a:gd name="T1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63">
                <a:moveTo>
                  <a:pt x="111" y="63"/>
                </a:moveTo>
                <a:cubicBezTo>
                  <a:pt x="108" y="63"/>
                  <a:pt x="105" y="61"/>
                  <a:pt x="105" y="58"/>
                </a:cubicBezTo>
                <a:cubicBezTo>
                  <a:pt x="105" y="32"/>
                  <a:pt x="84" y="11"/>
                  <a:pt x="58" y="11"/>
                </a:cubicBezTo>
                <a:cubicBezTo>
                  <a:pt x="32" y="11"/>
                  <a:pt x="11" y="32"/>
                  <a:pt x="11" y="58"/>
                </a:cubicBezTo>
                <a:cubicBezTo>
                  <a:pt x="11" y="61"/>
                  <a:pt x="9" y="63"/>
                  <a:pt x="6" y="63"/>
                </a:cubicBezTo>
                <a:cubicBezTo>
                  <a:pt x="3" y="63"/>
                  <a:pt x="0" y="61"/>
                  <a:pt x="0" y="58"/>
                </a:cubicBezTo>
                <a:cubicBezTo>
                  <a:pt x="0" y="26"/>
                  <a:pt x="26" y="0"/>
                  <a:pt x="58" y="0"/>
                </a:cubicBezTo>
                <a:cubicBezTo>
                  <a:pt x="90" y="0"/>
                  <a:pt x="116" y="26"/>
                  <a:pt x="116" y="58"/>
                </a:cubicBezTo>
                <a:cubicBezTo>
                  <a:pt x="116" y="61"/>
                  <a:pt x="114" y="63"/>
                  <a:pt x="111" y="6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no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2" name="Text Box 20"/>
          <p:cNvSpPr txBox="1"/>
          <p:nvPr/>
        </p:nvSpPr>
        <p:spPr bwMode="auto">
          <a:xfrm>
            <a:off x="9436735" y="5283200"/>
            <a:ext cx="27920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日期：2019.</a:t>
            </a:r>
            <a:r>
              <a:rPr lang="en-US" altLang="zh-CN" sz="18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12.01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579755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2454" y="3125229"/>
            <a:ext cx="12705349" cy="42832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648413" y="1982310"/>
            <a:ext cx="6895174" cy="2428268"/>
            <a:chOff x="2580693" y="2185793"/>
            <a:chExt cx="6895174" cy="24282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8" b="-303"/>
            <a:stretch>
              <a:fillRect/>
            </a:stretch>
          </p:blipFill>
          <p:spPr>
            <a:xfrm>
              <a:off x="2580693" y="3255962"/>
              <a:ext cx="6895174" cy="135809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81"/>
            <a:stretch>
              <a:fillRect/>
            </a:stretch>
          </p:blipFill>
          <p:spPr>
            <a:xfrm>
              <a:off x="2586790" y="2185793"/>
              <a:ext cx="6889077" cy="1211151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934612" y="2271248"/>
            <a:ext cx="63526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A R T     F O U R</a:t>
            </a:r>
            <a:endParaRPr lang="zh-CN" altLang="en-US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59047" y="3324753"/>
            <a:ext cx="63526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 结 与 收 获</a:t>
            </a:r>
          </a:p>
        </p:txBody>
      </p:sp>
      <p:sp>
        <p:nvSpPr>
          <p:cNvPr id="15" name="favourite-mark_16070"/>
          <p:cNvSpPr>
            <a:spLocks noChangeAspect="1"/>
          </p:cNvSpPr>
          <p:nvPr/>
        </p:nvSpPr>
        <p:spPr bwMode="auto">
          <a:xfrm>
            <a:off x="5868026" y="1259409"/>
            <a:ext cx="455948" cy="609685"/>
          </a:xfrm>
          <a:custGeom>
            <a:avLst/>
            <a:gdLst>
              <a:gd name="connsiteX0" fmla="*/ 225104 w 450419"/>
              <a:gd name="connsiteY0" fmla="*/ 214415 h 602291"/>
              <a:gd name="connsiteX1" fmla="*/ 233454 w 450419"/>
              <a:gd name="connsiteY1" fmla="*/ 219818 h 602291"/>
              <a:gd name="connsiteX2" fmla="*/ 251103 w 450419"/>
              <a:gd name="connsiteY2" fmla="*/ 273843 h 602291"/>
              <a:gd name="connsiteX3" fmla="*/ 307844 w 450419"/>
              <a:gd name="connsiteY3" fmla="*/ 273843 h 602291"/>
              <a:gd name="connsiteX4" fmla="*/ 316194 w 450419"/>
              <a:gd name="connsiteY4" fmla="*/ 279909 h 602291"/>
              <a:gd name="connsiteX5" fmla="*/ 312968 w 450419"/>
              <a:gd name="connsiteY5" fmla="*/ 289767 h 602291"/>
              <a:gd name="connsiteX6" fmla="*/ 267044 w 450419"/>
              <a:gd name="connsiteY6" fmla="*/ 323130 h 602291"/>
              <a:gd name="connsiteX7" fmla="*/ 284503 w 450419"/>
              <a:gd name="connsiteY7" fmla="*/ 376966 h 602291"/>
              <a:gd name="connsiteX8" fmla="*/ 281466 w 450419"/>
              <a:gd name="connsiteY8" fmla="*/ 386823 h 602291"/>
              <a:gd name="connsiteX9" fmla="*/ 276153 w 450419"/>
              <a:gd name="connsiteY9" fmla="*/ 388529 h 602291"/>
              <a:gd name="connsiteX10" fmla="*/ 271029 w 450419"/>
              <a:gd name="connsiteY10" fmla="*/ 386823 h 602291"/>
              <a:gd name="connsiteX11" fmla="*/ 225104 w 450419"/>
              <a:gd name="connsiteY11" fmla="*/ 353460 h 602291"/>
              <a:gd name="connsiteX12" fmla="*/ 179179 w 450419"/>
              <a:gd name="connsiteY12" fmla="*/ 386823 h 602291"/>
              <a:gd name="connsiteX13" fmla="*/ 168932 w 450419"/>
              <a:gd name="connsiteY13" fmla="*/ 386823 h 602291"/>
              <a:gd name="connsiteX14" fmla="*/ 165705 w 450419"/>
              <a:gd name="connsiteY14" fmla="*/ 376966 h 602291"/>
              <a:gd name="connsiteX15" fmla="*/ 183164 w 450419"/>
              <a:gd name="connsiteY15" fmla="*/ 323130 h 602291"/>
              <a:gd name="connsiteX16" fmla="*/ 137240 w 450419"/>
              <a:gd name="connsiteY16" fmla="*/ 289767 h 602291"/>
              <a:gd name="connsiteX17" fmla="*/ 134014 w 450419"/>
              <a:gd name="connsiteY17" fmla="*/ 279909 h 602291"/>
              <a:gd name="connsiteX18" fmla="*/ 142364 w 450419"/>
              <a:gd name="connsiteY18" fmla="*/ 273843 h 602291"/>
              <a:gd name="connsiteX19" fmla="*/ 199295 w 450419"/>
              <a:gd name="connsiteY19" fmla="*/ 273843 h 602291"/>
              <a:gd name="connsiteX20" fmla="*/ 216754 w 450419"/>
              <a:gd name="connsiteY20" fmla="*/ 219818 h 602291"/>
              <a:gd name="connsiteX21" fmla="*/ 225104 w 450419"/>
              <a:gd name="connsiteY21" fmla="*/ 214415 h 602291"/>
              <a:gd name="connsiteX22" fmla="*/ 52577 w 450419"/>
              <a:gd name="connsiteY22" fmla="*/ 52686 h 602291"/>
              <a:gd name="connsiteX23" fmla="*/ 52577 w 450419"/>
              <a:gd name="connsiteY23" fmla="*/ 537286 h 602291"/>
              <a:gd name="connsiteX24" fmla="*/ 215434 w 450419"/>
              <a:gd name="connsiteY24" fmla="*/ 473039 h 602291"/>
              <a:gd name="connsiteX25" fmla="*/ 225115 w 450419"/>
              <a:gd name="connsiteY25" fmla="*/ 471144 h 602291"/>
              <a:gd name="connsiteX26" fmla="*/ 234795 w 450419"/>
              <a:gd name="connsiteY26" fmla="*/ 473039 h 602291"/>
              <a:gd name="connsiteX27" fmla="*/ 397652 w 450419"/>
              <a:gd name="connsiteY27" fmla="*/ 537286 h 602291"/>
              <a:gd name="connsiteX28" fmla="*/ 397652 w 450419"/>
              <a:gd name="connsiteY28" fmla="*/ 52686 h 602291"/>
              <a:gd name="connsiteX29" fmla="*/ 51249 w 450419"/>
              <a:gd name="connsiteY29" fmla="*/ 0 h 602291"/>
              <a:gd name="connsiteX30" fmla="*/ 398981 w 450419"/>
              <a:gd name="connsiteY30" fmla="*/ 0 h 602291"/>
              <a:gd name="connsiteX31" fmla="*/ 450419 w 450419"/>
              <a:gd name="connsiteY31" fmla="*/ 51170 h 602291"/>
              <a:gd name="connsiteX32" fmla="*/ 450419 w 450419"/>
              <a:gd name="connsiteY32" fmla="*/ 575947 h 602291"/>
              <a:gd name="connsiteX33" fmla="*/ 438841 w 450419"/>
              <a:gd name="connsiteY33" fmla="*/ 597742 h 602291"/>
              <a:gd name="connsiteX34" fmla="*/ 424035 w 450419"/>
              <a:gd name="connsiteY34" fmla="*/ 602291 h 602291"/>
              <a:gd name="connsiteX35" fmla="*/ 414355 w 450419"/>
              <a:gd name="connsiteY35" fmla="*/ 600395 h 602291"/>
              <a:gd name="connsiteX36" fmla="*/ 225115 w 450419"/>
              <a:gd name="connsiteY36" fmla="*/ 525914 h 602291"/>
              <a:gd name="connsiteX37" fmla="*/ 35874 w 450419"/>
              <a:gd name="connsiteY37" fmla="*/ 600395 h 602291"/>
              <a:gd name="connsiteX38" fmla="*/ 11389 w 450419"/>
              <a:gd name="connsiteY38" fmla="*/ 597742 h 602291"/>
              <a:gd name="connsiteX39" fmla="*/ 0 w 450419"/>
              <a:gd name="connsiteY39" fmla="*/ 575947 h 602291"/>
              <a:gd name="connsiteX40" fmla="*/ 0 w 450419"/>
              <a:gd name="connsiteY40" fmla="*/ 51170 h 602291"/>
              <a:gd name="connsiteX41" fmla="*/ 51249 w 450419"/>
              <a:gd name="connsiteY41" fmla="*/ 0 h 60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0419" h="602291">
                <a:moveTo>
                  <a:pt x="225104" y="214415"/>
                </a:moveTo>
                <a:cubicBezTo>
                  <a:pt x="228710" y="214415"/>
                  <a:pt x="232316" y="216216"/>
                  <a:pt x="233454" y="219818"/>
                </a:cubicBezTo>
                <a:lnTo>
                  <a:pt x="251103" y="273843"/>
                </a:lnTo>
                <a:lnTo>
                  <a:pt x="307844" y="273843"/>
                </a:lnTo>
                <a:cubicBezTo>
                  <a:pt x="311640" y="273843"/>
                  <a:pt x="315056" y="276308"/>
                  <a:pt x="316194" y="279909"/>
                </a:cubicBezTo>
                <a:cubicBezTo>
                  <a:pt x="317333" y="283511"/>
                  <a:pt x="316005" y="287492"/>
                  <a:pt x="312968" y="289767"/>
                </a:cubicBezTo>
                <a:lnTo>
                  <a:pt x="267044" y="323130"/>
                </a:lnTo>
                <a:lnTo>
                  <a:pt x="284503" y="376966"/>
                </a:lnTo>
                <a:cubicBezTo>
                  <a:pt x="285831" y="380568"/>
                  <a:pt x="284503" y="384549"/>
                  <a:pt x="281466" y="386823"/>
                </a:cubicBezTo>
                <a:cubicBezTo>
                  <a:pt x="279948" y="387961"/>
                  <a:pt x="278050" y="388529"/>
                  <a:pt x="276153" y="388529"/>
                </a:cubicBezTo>
                <a:cubicBezTo>
                  <a:pt x="274445" y="388529"/>
                  <a:pt x="272547" y="387961"/>
                  <a:pt x="271029" y="386823"/>
                </a:cubicBezTo>
                <a:lnTo>
                  <a:pt x="225104" y="353460"/>
                </a:lnTo>
                <a:lnTo>
                  <a:pt x="179179" y="386823"/>
                </a:lnTo>
                <a:cubicBezTo>
                  <a:pt x="176143" y="389098"/>
                  <a:pt x="171968" y="389098"/>
                  <a:pt x="168932" y="386823"/>
                </a:cubicBezTo>
                <a:cubicBezTo>
                  <a:pt x="165705" y="384549"/>
                  <a:pt x="164567" y="380568"/>
                  <a:pt x="165705" y="376966"/>
                </a:cubicBezTo>
                <a:lnTo>
                  <a:pt x="183164" y="323130"/>
                </a:lnTo>
                <a:lnTo>
                  <a:pt x="137240" y="289767"/>
                </a:lnTo>
                <a:cubicBezTo>
                  <a:pt x="134203" y="287492"/>
                  <a:pt x="132875" y="283511"/>
                  <a:pt x="134014" y="279909"/>
                </a:cubicBezTo>
                <a:cubicBezTo>
                  <a:pt x="135152" y="276308"/>
                  <a:pt x="138568" y="273843"/>
                  <a:pt x="142364" y="273843"/>
                </a:cubicBezTo>
                <a:lnTo>
                  <a:pt x="199295" y="273843"/>
                </a:lnTo>
                <a:lnTo>
                  <a:pt x="216754" y="219818"/>
                </a:lnTo>
                <a:cubicBezTo>
                  <a:pt x="217893" y="216216"/>
                  <a:pt x="221498" y="214415"/>
                  <a:pt x="225104" y="214415"/>
                </a:cubicBezTo>
                <a:close/>
                <a:moveTo>
                  <a:pt x="52577" y="52686"/>
                </a:moveTo>
                <a:lnTo>
                  <a:pt x="52577" y="537286"/>
                </a:lnTo>
                <a:lnTo>
                  <a:pt x="215434" y="473039"/>
                </a:lnTo>
                <a:cubicBezTo>
                  <a:pt x="218471" y="471712"/>
                  <a:pt x="221888" y="471144"/>
                  <a:pt x="225115" y="471144"/>
                </a:cubicBezTo>
                <a:cubicBezTo>
                  <a:pt x="228341" y="471144"/>
                  <a:pt x="231758" y="471712"/>
                  <a:pt x="234795" y="473039"/>
                </a:cubicBezTo>
                <a:lnTo>
                  <a:pt x="397652" y="537286"/>
                </a:lnTo>
                <a:lnTo>
                  <a:pt x="397652" y="52686"/>
                </a:lnTo>
                <a:close/>
                <a:moveTo>
                  <a:pt x="51249" y="0"/>
                </a:moveTo>
                <a:lnTo>
                  <a:pt x="398981" y="0"/>
                </a:lnTo>
                <a:cubicBezTo>
                  <a:pt x="427262" y="0"/>
                  <a:pt x="450419" y="22932"/>
                  <a:pt x="450419" y="51170"/>
                </a:cubicBezTo>
                <a:lnTo>
                  <a:pt x="450419" y="575947"/>
                </a:lnTo>
                <a:cubicBezTo>
                  <a:pt x="450419" y="584665"/>
                  <a:pt x="446053" y="592815"/>
                  <a:pt x="438841" y="597742"/>
                </a:cubicBezTo>
                <a:cubicBezTo>
                  <a:pt x="434285" y="600774"/>
                  <a:pt x="429160" y="602291"/>
                  <a:pt x="424035" y="602291"/>
                </a:cubicBezTo>
                <a:cubicBezTo>
                  <a:pt x="420619" y="602291"/>
                  <a:pt x="417392" y="601722"/>
                  <a:pt x="414355" y="600395"/>
                </a:cubicBezTo>
                <a:lnTo>
                  <a:pt x="225115" y="525914"/>
                </a:lnTo>
                <a:lnTo>
                  <a:pt x="35874" y="600395"/>
                </a:lnTo>
                <a:cubicBezTo>
                  <a:pt x="27902" y="603617"/>
                  <a:pt x="18601" y="602670"/>
                  <a:pt x="11389" y="597742"/>
                </a:cubicBezTo>
                <a:cubicBezTo>
                  <a:pt x="4176" y="592815"/>
                  <a:pt x="0" y="584665"/>
                  <a:pt x="0" y="575947"/>
                </a:cubicBezTo>
                <a:lnTo>
                  <a:pt x="0" y="51170"/>
                </a:lnTo>
                <a:cubicBezTo>
                  <a:pt x="0" y="22932"/>
                  <a:pt x="22967" y="0"/>
                  <a:pt x="51249" y="0"/>
                </a:cubicBezTo>
                <a:close/>
              </a:path>
            </a:pathLst>
          </a:custGeom>
          <a:solidFill>
            <a:srgbClr val="C4000E"/>
          </a:solidFill>
          <a:ln>
            <a:noFill/>
          </a:ln>
        </p:spPr>
      </p:sp>
      <p:cxnSp>
        <p:nvCxnSpPr>
          <p:cNvPr id="27" name="直接连接符 26"/>
          <p:cNvCxnSpPr/>
          <p:nvPr/>
        </p:nvCxnSpPr>
        <p:spPr>
          <a:xfrm>
            <a:off x="874713" y="794566"/>
            <a:ext cx="457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161030" y="4615180"/>
            <a:ext cx="68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Let each choice make you more beautiful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7844" y="3124594"/>
            <a:ext cx="12705349" cy="42832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84240" y="1914078"/>
            <a:ext cx="6895174" cy="2428268"/>
            <a:chOff x="2580693" y="2185793"/>
            <a:chExt cx="6895174" cy="24282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8" b="-303"/>
            <a:stretch>
              <a:fillRect/>
            </a:stretch>
          </p:blipFill>
          <p:spPr>
            <a:xfrm>
              <a:off x="2580693" y="3255962"/>
              <a:ext cx="6895174" cy="135809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81"/>
            <a:stretch>
              <a:fillRect/>
            </a:stretch>
          </p:blipFill>
          <p:spPr>
            <a:xfrm>
              <a:off x="2586790" y="2185793"/>
              <a:ext cx="6889077" cy="1211151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1094874" y="2213811"/>
            <a:ext cx="6352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zh-CN" altLang="en-US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4874" y="3256521"/>
            <a:ext cx="63526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U  Y  S  H  O  P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45405" y="4555490"/>
            <a:ext cx="559498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感谢观看！！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74713" y="794566"/>
            <a:ext cx="457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26" name="文本框 25"/>
          <p:cNvSpPr txBox="1"/>
          <p:nvPr/>
        </p:nvSpPr>
        <p:spPr>
          <a:xfrm>
            <a:off x="7218846" y="5283442"/>
            <a:ext cx="2105527" cy="119888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 fontAlgn="base">
              <a:buClrTx/>
              <a:buSzTx/>
              <a:buFontTx/>
            </a:pPr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汇报人：段惠文</a:t>
            </a:r>
          </a:p>
          <a:p>
            <a:pPr algn="l" fontAlgn="base">
              <a:buClrTx/>
              <a:buSzTx/>
              <a:buFontTx/>
            </a:pPr>
            <a:r>
              <a:rPr lang="zh-CN" altLang="en-US" dirty="0">
                <a:solidFill>
                  <a:srgbClr val="C0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汇报人：</a:t>
            </a:r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谭嘉玉</a:t>
            </a:r>
          </a:p>
          <a:p>
            <a:pPr algn="l" fontAlgn="base">
              <a:buClrTx/>
              <a:buSzTx/>
              <a:buFontTx/>
            </a:pPr>
            <a:r>
              <a:rPr lang="zh-CN" altLang="en-US" dirty="0">
                <a:solidFill>
                  <a:srgbClr val="C0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汇报人：</a:t>
            </a:r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胡馨月</a:t>
            </a:r>
          </a:p>
          <a:p>
            <a:pPr algn="l" fontAlgn="base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  <a:sym typeface="思源黑体旧字形 ExtraLight" panose="020B0200000000000000" pitchFamily="34" charset="-128"/>
            </a:endParaRPr>
          </a:p>
        </p:txBody>
      </p:sp>
      <p:sp>
        <p:nvSpPr>
          <p:cNvPr id="2" name="Text Box 20"/>
          <p:cNvSpPr txBox="1"/>
          <p:nvPr/>
        </p:nvSpPr>
        <p:spPr bwMode="auto">
          <a:xfrm>
            <a:off x="9436735" y="5283200"/>
            <a:ext cx="27920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>
              <a:buClrTx/>
              <a:buSzTx/>
              <a:buFontTx/>
            </a:pPr>
            <a:r>
              <a:rPr lang="zh-CN" altLang="en-US" sz="18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日期：2019.</a:t>
            </a:r>
            <a:r>
              <a:rPr lang="en-US" altLang="zh-CN" sz="18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sym typeface="思源黑体旧字形 ExtraLight" panose="020B0200000000000000" pitchFamily="34" charset="-128"/>
              </a:rPr>
              <a:t>12.01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2"/>
          <a:stretch>
            <a:fillRect/>
          </a:stretch>
        </p:blipFill>
        <p:spPr>
          <a:xfrm>
            <a:off x="2402009" y="1825227"/>
            <a:ext cx="973489" cy="307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2"/>
          <a:stretch>
            <a:fillRect/>
          </a:stretch>
        </p:blipFill>
        <p:spPr>
          <a:xfrm rot="10800000">
            <a:off x="8816504" y="1825227"/>
            <a:ext cx="973489" cy="3072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32761" y="728663"/>
            <a:ext cx="497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目录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56826" y="1225889"/>
            <a:ext cx="34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400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  o   n   t   e   s   t   s</a:t>
            </a:r>
            <a:endParaRPr lang="zh-CN" altLang="en-US" sz="2000" dirty="0">
              <a:solidFill>
                <a:srgbClr val="C400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74713" y="794566"/>
            <a:ext cx="457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73375" y="2257425"/>
            <a:ext cx="3119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01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项目成员及分工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79675" y="3616960"/>
            <a:ext cx="252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buSzTx/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项目演示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64960" y="3616960"/>
            <a:ext cx="2419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总结与收获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27445" y="2257425"/>
            <a:ext cx="2900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项目介绍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128149" y="6179290"/>
            <a:ext cx="2189139" cy="150947"/>
            <a:chOff x="9128150" y="5978391"/>
            <a:chExt cx="2189139" cy="150947"/>
          </a:xfrm>
        </p:grpSpPr>
        <p:sp>
          <p:nvSpPr>
            <p:cNvPr id="7" name="等腰三角形 6"/>
            <p:cNvSpPr/>
            <p:nvPr/>
          </p:nvSpPr>
          <p:spPr>
            <a:xfrm>
              <a:off x="9128150" y="5978391"/>
              <a:ext cx="175098" cy="150947"/>
            </a:xfrm>
            <a:prstGeom prst="triangle">
              <a:avLst/>
            </a:prstGeom>
            <a:solidFill>
              <a:srgbClr val="C4000E"/>
            </a:solidFill>
            <a:ln>
              <a:solidFill>
                <a:srgbClr val="C40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9415297" y="5978391"/>
              <a:ext cx="175098" cy="150947"/>
            </a:xfrm>
            <a:prstGeom prst="triangle">
              <a:avLst/>
            </a:prstGeom>
            <a:solidFill>
              <a:srgbClr val="C4000E"/>
            </a:solidFill>
            <a:ln>
              <a:solidFill>
                <a:srgbClr val="C40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9702444" y="5978391"/>
              <a:ext cx="175098" cy="150947"/>
            </a:xfrm>
            <a:prstGeom prst="triangle">
              <a:avLst/>
            </a:prstGeom>
            <a:solidFill>
              <a:srgbClr val="C4000E"/>
            </a:solidFill>
            <a:ln>
              <a:solidFill>
                <a:srgbClr val="C40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009763" y="5978391"/>
              <a:ext cx="1307526" cy="150947"/>
            </a:xfrm>
            <a:prstGeom prst="rect">
              <a:avLst/>
            </a:prstGeom>
            <a:solidFill>
              <a:srgbClr val="C4000E"/>
            </a:solidFill>
            <a:ln>
              <a:solidFill>
                <a:srgbClr val="C40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2454" y="3125229"/>
            <a:ext cx="12705349" cy="42832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648413" y="1982310"/>
            <a:ext cx="6895174" cy="2428268"/>
            <a:chOff x="2580693" y="2185793"/>
            <a:chExt cx="6895174" cy="24282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8" b="-303"/>
            <a:stretch>
              <a:fillRect/>
            </a:stretch>
          </p:blipFill>
          <p:spPr>
            <a:xfrm>
              <a:off x="2580693" y="3255962"/>
              <a:ext cx="6895174" cy="135809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81"/>
            <a:stretch>
              <a:fillRect/>
            </a:stretch>
          </p:blipFill>
          <p:spPr>
            <a:xfrm>
              <a:off x="2586790" y="2185793"/>
              <a:ext cx="6889077" cy="1211151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859047" y="2282043"/>
            <a:ext cx="6352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A R T     O N E</a:t>
            </a:r>
            <a:endParaRPr lang="zh-CN" altLang="en-US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59047" y="3324753"/>
            <a:ext cx="63526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项目成员及分工</a:t>
            </a:r>
          </a:p>
        </p:txBody>
      </p:sp>
      <p:sp>
        <p:nvSpPr>
          <p:cNvPr id="24" name="矩形 23"/>
          <p:cNvSpPr/>
          <p:nvPr/>
        </p:nvSpPr>
        <p:spPr>
          <a:xfrm>
            <a:off x="3161030" y="4615180"/>
            <a:ext cx="68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Let each choice make you more beautiful</a:t>
            </a:r>
          </a:p>
        </p:txBody>
      </p:sp>
      <p:sp>
        <p:nvSpPr>
          <p:cNvPr id="15" name="favourite-mark_16070"/>
          <p:cNvSpPr>
            <a:spLocks noChangeAspect="1"/>
          </p:cNvSpPr>
          <p:nvPr/>
        </p:nvSpPr>
        <p:spPr bwMode="auto">
          <a:xfrm>
            <a:off x="5868026" y="1259409"/>
            <a:ext cx="455948" cy="609685"/>
          </a:xfrm>
          <a:custGeom>
            <a:avLst/>
            <a:gdLst>
              <a:gd name="connsiteX0" fmla="*/ 225104 w 450419"/>
              <a:gd name="connsiteY0" fmla="*/ 214415 h 602291"/>
              <a:gd name="connsiteX1" fmla="*/ 233454 w 450419"/>
              <a:gd name="connsiteY1" fmla="*/ 219818 h 602291"/>
              <a:gd name="connsiteX2" fmla="*/ 251103 w 450419"/>
              <a:gd name="connsiteY2" fmla="*/ 273843 h 602291"/>
              <a:gd name="connsiteX3" fmla="*/ 307844 w 450419"/>
              <a:gd name="connsiteY3" fmla="*/ 273843 h 602291"/>
              <a:gd name="connsiteX4" fmla="*/ 316194 w 450419"/>
              <a:gd name="connsiteY4" fmla="*/ 279909 h 602291"/>
              <a:gd name="connsiteX5" fmla="*/ 312968 w 450419"/>
              <a:gd name="connsiteY5" fmla="*/ 289767 h 602291"/>
              <a:gd name="connsiteX6" fmla="*/ 267044 w 450419"/>
              <a:gd name="connsiteY6" fmla="*/ 323130 h 602291"/>
              <a:gd name="connsiteX7" fmla="*/ 284503 w 450419"/>
              <a:gd name="connsiteY7" fmla="*/ 376966 h 602291"/>
              <a:gd name="connsiteX8" fmla="*/ 281466 w 450419"/>
              <a:gd name="connsiteY8" fmla="*/ 386823 h 602291"/>
              <a:gd name="connsiteX9" fmla="*/ 276153 w 450419"/>
              <a:gd name="connsiteY9" fmla="*/ 388529 h 602291"/>
              <a:gd name="connsiteX10" fmla="*/ 271029 w 450419"/>
              <a:gd name="connsiteY10" fmla="*/ 386823 h 602291"/>
              <a:gd name="connsiteX11" fmla="*/ 225104 w 450419"/>
              <a:gd name="connsiteY11" fmla="*/ 353460 h 602291"/>
              <a:gd name="connsiteX12" fmla="*/ 179179 w 450419"/>
              <a:gd name="connsiteY12" fmla="*/ 386823 h 602291"/>
              <a:gd name="connsiteX13" fmla="*/ 168932 w 450419"/>
              <a:gd name="connsiteY13" fmla="*/ 386823 h 602291"/>
              <a:gd name="connsiteX14" fmla="*/ 165705 w 450419"/>
              <a:gd name="connsiteY14" fmla="*/ 376966 h 602291"/>
              <a:gd name="connsiteX15" fmla="*/ 183164 w 450419"/>
              <a:gd name="connsiteY15" fmla="*/ 323130 h 602291"/>
              <a:gd name="connsiteX16" fmla="*/ 137240 w 450419"/>
              <a:gd name="connsiteY16" fmla="*/ 289767 h 602291"/>
              <a:gd name="connsiteX17" fmla="*/ 134014 w 450419"/>
              <a:gd name="connsiteY17" fmla="*/ 279909 h 602291"/>
              <a:gd name="connsiteX18" fmla="*/ 142364 w 450419"/>
              <a:gd name="connsiteY18" fmla="*/ 273843 h 602291"/>
              <a:gd name="connsiteX19" fmla="*/ 199295 w 450419"/>
              <a:gd name="connsiteY19" fmla="*/ 273843 h 602291"/>
              <a:gd name="connsiteX20" fmla="*/ 216754 w 450419"/>
              <a:gd name="connsiteY20" fmla="*/ 219818 h 602291"/>
              <a:gd name="connsiteX21" fmla="*/ 225104 w 450419"/>
              <a:gd name="connsiteY21" fmla="*/ 214415 h 602291"/>
              <a:gd name="connsiteX22" fmla="*/ 52577 w 450419"/>
              <a:gd name="connsiteY22" fmla="*/ 52686 h 602291"/>
              <a:gd name="connsiteX23" fmla="*/ 52577 w 450419"/>
              <a:gd name="connsiteY23" fmla="*/ 537286 h 602291"/>
              <a:gd name="connsiteX24" fmla="*/ 215434 w 450419"/>
              <a:gd name="connsiteY24" fmla="*/ 473039 h 602291"/>
              <a:gd name="connsiteX25" fmla="*/ 225115 w 450419"/>
              <a:gd name="connsiteY25" fmla="*/ 471144 h 602291"/>
              <a:gd name="connsiteX26" fmla="*/ 234795 w 450419"/>
              <a:gd name="connsiteY26" fmla="*/ 473039 h 602291"/>
              <a:gd name="connsiteX27" fmla="*/ 397652 w 450419"/>
              <a:gd name="connsiteY27" fmla="*/ 537286 h 602291"/>
              <a:gd name="connsiteX28" fmla="*/ 397652 w 450419"/>
              <a:gd name="connsiteY28" fmla="*/ 52686 h 602291"/>
              <a:gd name="connsiteX29" fmla="*/ 51249 w 450419"/>
              <a:gd name="connsiteY29" fmla="*/ 0 h 602291"/>
              <a:gd name="connsiteX30" fmla="*/ 398981 w 450419"/>
              <a:gd name="connsiteY30" fmla="*/ 0 h 602291"/>
              <a:gd name="connsiteX31" fmla="*/ 450419 w 450419"/>
              <a:gd name="connsiteY31" fmla="*/ 51170 h 602291"/>
              <a:gd name="connsiteX32" fmla="*/ 450419 w 450419"/>
              <a:gd name="connsiteY32" fmla="*/ 575947 h 602291"/>
              <a:gd name="connsiteX33" fmla="*/ 438841 w 450419"/>
              <a:gd name="connsiteY33" fmla="*/ 597742 h 602291"/>
              <a:gd name="connsiteX34" fmla="*/ 424035 w 450419"/>
              <a:gd name="connsiteY34" fmla="*/ 602291 h 602291"/>
              <a:gd name="connsiteX35" fmla="*/ 414355 w 450419"/>
              <a:gd name="connsiteY35" fmla="*/ 600395 h 602291"/>
              <a:gd name="connsiteX36" fmla="*/ 225115 w 450419"/>
              <a:gd name="connsiteY36" fmla="*/ 525914 h 602291"/>
              <a:gd name="connsiteX37" fmla="*/ 35874 w 450419"/>
              <a:gd name="connsiteY37" fmla="*/ 600395 h 602291"/>
              <a:gd name="connsiteX38" fmla="*/ 11389 w 450419"/>
              <a:gd name="connsiteY38" fmla="*/ 597742 h 602291"/>
              <a:gd name="connsiteX39" fmla="*/ 0 w 450419"/>
              <a:gd name="connsiteY39" fmla="*/ 575947 h 602291"/>
              <a:gd name="connsiteX40" fmla="*/ 0 w 450419"/>
              <a:gd name="connsiteY40" fmla="*/ 51170 h 602291"/>
              <a:gd name="connsiteX41" fmla="*/ 51249 w 450419"/>
              <a:gd name="connsiteY41" fmla="*/ 0 h 60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0419" h="602291">
                <a:moveTo>
                  <a:pt x="225104" y="214415"/>
                </a:moveTo>
                <a:cubicBezTo>
                  <a:pt x="228710" y="214415"/>
                  <a:pt x="232316" y="216216"/>
                  <a:pt x="233454" y="219818"/>
                </a:cubicBezTo>
                <a:lnTo>
                  <a:pt x="251103" y="273843"/>
                </a:lnTo>
                <a:lnTo>
                  <a:pt x="307844" y="273843"/>
                </a:lnTo>
                <a:cubicBezTo>
                  <a:pt x="311640" y="273843"/>
                  <a:pt x="315056" y="276308"/>
                  <a:pt x="316194" y="279909"/>
                </a:cubicBezTo>
                <a:cubicBezTo>
                  <a:pt x="317333" y="283511"/>
                  <a:pt x="316005" y="287492"/>
                  <a:pt x="312968" y="289767"/>
                </a:cubicBezTo>
                <a:lnTo>
                  <a:pt x="267044" y="323130"/>
                </a:lnTo>
                <a:lnTo>
                  <a:pt x="284503" y="376966"/>
                </a:lnTo>
                <a:cubicBezTo>
                  <a:pt x="285831" y="380568"/>
                  <a:pt x="284503" y="384549"/>
                  <a:pt x="281466" y="386823"/>
                </a:cubicBezTo>
                <a:cubicBezTo>
                  <a:pt x="279948" y="387961"/>
                  <a:pt x="278050" y="388529"/>
                  <a:pt x="276153" y="388529"/>
                </a:cubicBezTo>
                <a:cubicBezTo>
                  <a:pt x="274445" y="388529"/>
                  <a:pt x="272547" y="387961"/>
                  <a:pt x="271029" y="386823"/>
                </a:cubicBezTo>
                <a:lnTo>
                  <a:pt x="225104" y="353460"/>
                </a:lnTo>
                <a:lnTo>
                  <a:pt x="179179" y="386823"/>
                </a:lnTo>
                <a:cubicBezTo>
                  <a:pt x="176143" y="389098"/>
                  <a:pt x="171968" y="389098"/>
                  <a:pt x="168932" y="386823"/>
                </a:cubicBezTo>
                <a:cubicBezTo>
                  <a:pt x="165705" y="384549"/>
                  <a:pt x="164567" y="380568"/>
                  <a:pt x="165705" y="376966"/>
                </a:cubicBezTo>
                <a:lnTo>
                  <a:pt x="183164" y="323130"/>
                </a:lnTo>
                <a:lnTo>
                  <a:pt x="137240" y="289767"/>
                </a:lnTo>
                <a:cubicBezTo>
                  <a:pt x="134203" y="287492"/>
                  <a:pt x="132875" y="283511"/>
                  <a:pt x="134014" y="279909"/>
                </a:cubicBezTo>
                <a:cubicBezTo>
                  <a:pt x="135152" y="276308"/>
                  <a:pt x="138568" y="273843"/>
                  <a:pt x="142364" y="273843"/>
                </a:cubicBezTo>
                <a:lnTo>
                  <a:pt x="199295" y="273843"/>
                </a:lnTo>
                <a:lnTo>
                  <a:pt x="216754" y="219818"/>
                </a:lnTo>
                <a:cubicBezTo>
                  <a:pt x="217893" y="216216"/>
                  <a:pt x="221498" y="214415"/>
                  <a:pt x="225104" y="214415"/>
                </a:cubicBezTo>
                <a:close/>
                <a:moveTo>
                  <a:pt x="52577" y="52686"/>
                </a:moveTo>
                <a:lnTo>
                  <a:pt x="52577" y="537286"/>
                </a:lnTo>
                <a:lnTo>
                  <a:pt x="215434" y="473039"/>
                </a:lnTo>
                <a:cubicBezTo>
                  <a:pt x="218471" y="471712"/>
                  <a:pt x="221888" y="471144"/>
                  <a:pt x="225115" y="471144"/>
                </a:cubicBezTo>
                <a:cubicBezTo>
                  <a:pt x="228341" y="471144"/>
                  <a:pt x="231758" y="471712"/>
                  <a:pt x="234795" y="473039"/>
                </a:cubicBezTo>
                <a:lnTo>
                  <a:pt x="397652" y="537286"/>
                </a:lnTo>
                <a:lnTo>
                  <a:pt x="397652" y="52686"/>
                </a:lnTo>
                <a:close/>
                <a:moveTo>
                  <a:pt x="51249" y="0"/>
                </a:moveTo>
                <a:lnTo>
                  <a:pt x="398981" y="0"/>
                </a:lnTo>
                <a:cubicBezTo>
                  <a:pt x="427262" y="0"/>
                  <a:pt x="450419" y="22932"/>
                  <a:pt x="450419" y="51170"/>
                </a:cubicBezTo>
                <a:lnTo>
                  <a:pt x="450419" y="575947"/>
                </a:lnTo>
                <a:cubicBezTo>
                  <a:pt x="450419" y="584665"/>
                  <a:pt x="446053" y="592815"/>
                  <a:pt x="438841" y="597742"/>
                </a:cubicBezTo>
                <a:cubicBezTo>
                  <a:pt x="434285" y="600774"/>
                  <a:pt x="429160" y="602291"/>
                  <a:pt x="424035" y="602291"/>
                </a:cubicBezTo>
                <a:cubicBezTo>
                  <a:pt x="420619" y="602291"/>
                  <a:pt x="417392" y="601722"/>
                  <a:pt x="414355" y="600395"/>
                </a:cubicBezTo>
                <a:lnTo>
                  <a:pt x="225115" y="525914"/>
                </a:lnTo>
                <a:lnTo>
                  <a:pt x="35874" y="600395"/>
                </a:lnTo>
                <a:cubicBezTo>
                  <a:pt x="27902" y="603617"/>
                  <a:pt x="18601" y="602670"/>
                  <a:pt x="11389" y="597742"/>
                </a:cubicBezTo>
                <a:cubicBezTo>
                  <a:pt x="4176" y="592815"/>
                  <a:pt x="0" y="584665"/>
                  <a:pt x="0" y="575947"/>
                </a:cubicBezTo>
                <a:lnTo>
                  <a:pt x="0" y="51170"/>
                </a:lnTo>
                <a:cubicBezTo>
                  <a:pt x="0" y="22932"/>
                  <a:pt x="22967" y="0"/>
                  <a:pt x="51249" y="0"/>
                </a:cubicBezTo>
                <a:close/>
              </a:path>
            </a:pathLst>
          </a:custGeom>
          <a:solidFill>
            <a:srgbClr val="C4000E"/>
          </a:solidFill>
          <a:ln>
            <a:noFill/>
          </a:ln>
        </p:spPr>
      </p:sp>
      <p:cxnSp>
        <p:nvCxnSpPr>
          <p:cNvPr id="27" name="直接连接符 26"/>
          <p:cNvCxnSpPr/>
          <p:nvPr/>
        </p:nvCxnSpPr>
        <p:spPr>
          <a:xfrm>
            <a:off x="874713" y="794566"/>
            <a:ext cx="457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ïṣlidé"/>
          <p:cNvGrpSpPr/>
          <p:nvPr/>
        </p:nvGrpSpPr>
        <p:grpSpPr>
          <a:xfrm>
            <a:off x="673100" y="2317131"/>
            <a:ext cx="10845800" cy="2642837"/>
            <a:chOff x="673100" y="3041031"/>
            <a:chExt cx="10845800" cy="2642837"/>
          </a:xfrm>
        </p:grpSpPr>
        <p:grpSp>
          <p:nvGrpSpPr>
            <p:cNvPr id="7" name="i$liḓe"/>
            <p:cNvGrpSpPr/>
            <p:nvPr/>
          </p:nvGrpSpPr>
          <p:grpSpPr>
            <a:xfrm>
              <a:off x="673100" y="3041031"/>
              <a:ext cx="3383756" cy="2642837"/>
              <a:chOff x="673100" y="2317131"/>
              <a:chExt cx="3383756" cy="2642837"/>
            </a:xfrm>
          </p:grpSpPr>
          <p:sp>
            <p:nvSpPr>
              <p:cNvPr id="20" name="íşľíďe"/>
              <p:cNvSpPr/>
              <p:nvPr/>
            </p:nvSpPr>
            <p:spPr>
              <a:xfrm>
                <a:off x="673100" y="2317131"/>
                <a:ext cx="3383756" cy="2642837"/>
              </a:xfrm>
              <a:prstGeom prst="roundRect">
                <a:avLst>
                  <a:gd name="adj" fmla="val 516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 dirty="0"/>
              </a:p>
            </p:txBody>
          </p:sp>
          <p:sp>
            <p:nvSpPr>
              <p:cNvPr id="21" name="iŝliďè"/>
              <p:cNvSpPr/>
              <p:nvPr/>
            </p:nvSpPr>
            <p:spPr>
              <a:xfrm>
                <a:off x="3057527" y="3984640"/>
                <a:ext cx="828674" cy="826444"/>
              </a:xfrm>
              <a:custGeom>
                <a:avLst/>
                <a:gdLst>
                  <a:gd name="connsiteX0" fmla="*/ 221655 w 603405"/>
                  <a:gd name="connsiteY0" fmla="*/ 220235 h 601782"/>
                  <a:gd name="connsiteX1" fmla="*/ 382456 w 603405"/>
                  <a:gd name="connsiteY1" fmla="*/ 220235 h 601782"/>
                  <a:gd name="connsiteX2" fmla="*/ 411961 w 603405"/>
                  <a:gd name="connsiteY2" fmla="*/ 249698 h 601782"/>
                  <a:gd name="connsiteX3" fmla="*/ 411961 w 603405"/>
                  <a:gd name="connsiteY3" fmla="*/ 297576 h 601782"/>
                  <a:gd name="connsiteX4" fmla="*/ 411961 w 603405"/>
                  <a:gd name="connsiteY4" fmla="*/ 403275 h 601782"/>
                  <a:gd name="connsiteX5" fmla="*/ 382456 w 603405"/>
                  <a:gd name="connsiteY5" fmla="*/ 432738 h 601782"/>
                  <a:gd name="connsiteX6" fmla="*/ 371392 w 603405"/>
                  <a:gd name="connsiteY6" fmla="*/ 432738 h 601782"/>
                  <a:gd name="connsiteX7" fmla="*/ 371392 w 603405"/>
                  <a:gd name="connsiteY7" fmla="*/ 572319 h 601782"/>
                  <a:gd name="connsiteX8" fmla="*/ 341887 w 603405"/>
                  <a:gd name="connsiteY8" fmla="*/ 601782 h 601782"/>
                  <a:gd name="connsiteX9" fmla="*/ 262593 w 603405"/>
                  <a:gd name="connsiteY9" fmla="*/ 601782 h 601782"/>
                  <a:gd name="connsiteX10" fmla="*/ 233088 w 603405"/>
                  <a:gd name="connsiteY10" fmla="*/ 572319 h 601782"/>
                  <a:gd name="connsiteX11" fmla="*/ 233088 w 603405"/>
                  <a:gd name="connsiteY11" fmla="*/ 433106 h 601782"/>
                  <a:gd name="connsiteX12" fmla="*/ 221655 w 603405"/>
                  <a:gd name="connsiteY12" fmla="*/ 433106 h 601782"/>
                  <a:gd name="connsiteX13" fmla="*/ 192150 w 603405"/>
                  <a:gd name="connsiteY13" fmla="*/ 403643 h 601782"/>
                  <a:gd name="connsiteX14" fmla="*/ 192150 w 603405"/>
                  <a:gd name="connsiteY14" fmla="*/ 297576 h 601782"/>
                  <a:gd name="connsiteX15" fmla="*/ 192150 w 603405"/>
                  <a:gd name="connsiteY15" fmla="*/ 249698 h 601782"/>
                  <a:gd name="connsiteX16" fmla="*/ 221655 w 603405"/>
                  <a:gd name="connsiteY16" fmla="*/ 220235 h 601782"/>
                  <a:gd name="connsiteX17" fmla="*/ 29507 w 603405"/>
                  <a:gd name="connsiteY17" fmla="*/ 141060 h 601782"/>
                  <a:gd name="connsiteX18" fmla="*/ 162290 w 603405"/>
                  <a:gd name="connsiteY18" fmla="*/ 141060 h 601782"/>
                  <a:gd name="connsiteX19" fmla="*/ 191797 w 603405"/>
                  <a:gd name="connsiteY19" fmla="*/ 170522 h 601782"/>
                  <a:gd name="connsiteX20" fmla="*/ 191797 w 603405"/>
                  <a:gd name="connsiteY20" fmla="*/ 182306 h 601782"/>
                  <a:gd name="connsiteX21" fmla="*/ 147536 w 603405"/>
                  <a:gd name="connsiteY21" fmla="*/ 249699 h 601782"/>
                  <a:gd name="connsiteX22" fmla="*/ 147536 w 603405"/>
                  <a:gd name="connsiteY22" fmla="*/ 403634 h 601782"/>
                  <a:gd name="connsiteX23" fmla="*/ 156388 w 603405"/>
                  <a:gd name="connsiteY23" fmla="*/ 438251 h 601782"/>
                  <a:gd name="connsiteX24" fmla="*/ 156388 w 603405"/>
                  <a:gd name="connsiteY24" fmla="*/ 444880 h 601782"/>
                  <a:gd name="connsiteX25" fmla="*/ 126881 w 603405"/>
                  <a:gd name="connsiteY25" fmla="*/ 474341 h 601782"/>
                  <a:gd name="connsiteX26" fmla="*/ 64916 w 603405"/>
                  <a:gd name="connsiteY26" fmla="*/ 474341 h 601782"/>
                  <a:gd name="connsiteX27" fmla="*/ 35409 w 603405"/>
                  <a:gd name="connsiteY27" fmla="*/ 444880 h 601782"/>
                  <a:gd name="connsiteX28" fmla="*/ 35409 w 603405"/>
                  <a:gd name="connsiteY28" fmla="*/ 327035 h 601782"/>
                  <a:gd name="connsiteX29" fmla="*/ 29507 w 603405"/>
                  <a:gd name="connsiteY29" fmla="*/ 327035 h 601782"/>
                  <a:gd name="connsiteX30" fmla="*/ 0 w 603405"/>
                  <a:gd name="connsiteY30" fmla="*/ 297573 h 601782"/>
                  <a:gd name="connsiteX31" fmla="*/ 0 w 603405"/>
                  <a:gd name="connsiteY31" fmla="*/ 170522 h 601782"/>
                  <a:gd name="connsiteX32" fmla="*/ 29507 w 603405"/>
                  <a:gd name="connsiteY32" fmla="*/ 141060 h 601782"/>
                  <a:gd name="connsiteX33" fmla="*/ 441115 w 603405"/>
                  <a:gd name="connsiteY33" fmla="*/ 140707 h 601782"/>
                  <a:gd name="connsiteX34" fmla="*/ 573898 w 603405"/>
                  <a:gd name="connsiteY34" fmla="*/ 140707 h 601782"/>
                  <a:gd name="connsiteX35" fmla="*/ 603405 w 603405"/>
                  <a:gd name="connsiteY35" fmla="*/ 170170 h 601782"/>
                  <a:gd name="connsiteX36" fmla="*/ 603405 w 603405"/>
                  <a:gd name="connsiteY36" fmla="*/ 296859 h 601782"/>
                  <a:gd name="connsiteX37" fmla="*/ 573898 w 603405"/>
                  <a:gd name="connsiteY37" fmla="*/ 326322 h 601782"/>
                  <a:gd name="connsiteX38" fmla="*/ 567996 w 603405"/>
                  <a:gd name="connsiteY38" fmla="*/ 326322 h 601782"/>
                  <a:gd name="connsiteX39" fmla="*/ 567996 w 603405"/>
                  <a:gd name="connsiteY39" fmla="*/ 444173 h 601782"/>
                  <a:gd name="connsiteX40" fmla="*/ 538489 w 603405"/>
                  <a:gd name="connsiteY40" fmla="*/ 473635 h 601782"/>
                  <a:gd name="connsiteX41" fmla="*/ 476524 w 603405"/>
                  <a:gd name="connsiteY41" fmla="*/ 473635 h 601782"/>
                  <a:gd name="connsiteX42" fmla="*/ 447017 w 603405"/>
                  <a:gd name="connsiteY42" fmla="*/ 444173 h 601782"/>
                  <a:gd name="connsiteX43" fmla="*/ 447017 w 603405"/>
                  <a:gd name="connsiteY43" fmla="*/ 437175 h 601782"/>
                  <a:gd name="connsiteX44" fmla="*/ 455869 w 603405"/>
                  <a:gd name="connsiteY44" fmla="*/ 402925 h 601782"/>
                  <a:gd name="connsiteX45" fmla="*/ 455869 w 603405"/>
                  <a:gd name="connsiteY45" fmla="*/ 248983 h 601782"/>
                  <a:gd name="connsiteX46" fmla="*/ 411608 w 603405"/>
                  <a:gd name="connsiteY46" fmla="*/ 181955 h 601782"/>
                  <a:gd name="connsiteX47" fmla="*/ 411608 w 603405"/>
                  <a:gd name="connsiteY47" fmla="*/ 170170 h 601782"/>
                  <a:gd name="connsiteX48" fmla="*/ 441115 w 603405"/>
                  <a:gd name="connsiteY48" fmla="*/ 140707 h 601782"/>
                  <a:gd name="connsiteX49" fmla="*/ 301843 w 603405"/>
                  <a:gd name="connsiteY49" fmla="*/ 58922 h 601782"/>
                  <a:gd name="connsiteX50" fmla="*/ 370256 w 603405"/>
                  <a:gd name="connsiteY50" fmla="*/ 127230 h 601782"/>
                  <a:gd name="connsiteX51" fmla="*/ 301843 w 603405"/>
                  <a:gd name="connsiteY51" fmla="*/ 195538 h 601782"/>
                  <a:gd name="connsiteX52" fmla="*/ 233430 w 603405"/>
                  <a:gd name="connsiteY52" fmla="*/ 127230 h 601782"/>
                  <a:gd name="connsiteX53" fmla="*/ 301843 w 603405"/>
                  <a:gd name="connsiteY53" fmla="*/ 58922 h 601782"/>
                  <a:gd name="connsiteX54" fmla="*/ 508036 w 603405"/>
                  <a:gd name="connsiteY54" fmla="*/ 0 h 601782"/>
                  <a:gd name="connsiteX55" fmla="*/ 567629 w 603405"/>
                  <a:gd name="connsiteY55" fmla="*/ 59487 h 601782"/>
                  <a:gd name="connsiteX56" fmla="*/ 508036 w 603405"/>
                  <a:gd name="connsiteY56" fmla="*/ 118974 h 601782"/>
                  <a:gd name="connsiteX57" fmla="*/ 448443 w 603405"/>
                  <a:gd name="connsiteY57" fmla="*/ 59487 h 601782"/>
                  <a:gd name="connsiteX58" fmla="*/ 508036 w 603405"/>
                  <a:gd name="connsiteY58" fmla="*/ 0 h 601782"/>
                  <a:gd name="connsiteX59" fmla="*/ 95863 w 603405"/>
                  <a:gd name="connsiteY59" fmla="*/ 0 h 601782"/>
                  <a:gd name="connsiteX60" fmla="*/ 155244 w 603405"/>
                  <a:gd name="connsiteY60" fmla="*/ 59487 h 601782"/>
                  <a:gd name="connsiteX61" fmla="*/ 95863 w 603405"/>
                  <a:gd name="connsiteY61" fmla="*/ 118974 h 601782"/>
                  <a:gd name="connsiteX62" fmla="*/ 36482 w 603405"/>
                  <a:gd name="connsiteY62" fmla="*/ 59487 h 601782"/>
                  <a:gd name="connsiteX63" fmla="*/ 95863 w 603405"/>
                  <a:gd name="connsiteY63" fmla="*/ 0 h 60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03405" h="601782">
                    <a:moveTo>
                      <a:pt x="221655" y="220235"/>
                    </a:moveTo>
                    <a:lnTo>
                      <a:pt x="382456" y="220235"/>
                    </a:lnTo>
                    <a:cubicBezTo>
                      <a:pt x="398684" y="220235"/>
                      <a:pt x="411961" y="233494"/>
                      <a:pt x="411961" y="249698"/>
                    </a:cubicBezTo>
                    <a:lnTo>
                      <a:pt x="411961" y="297576"/>
                    </a:lnTo>
                    <a:lnTo>
                      <a:pt x="411961" y="403275"/>
                    </a:lnTo>
                    <a:cubicBezTo>
                      <a:pt x="411961" y="419479"/>
                      <a:pt x="398684" y="432738"/>
                      <a:pt x="382456" y="432738"/>
                    </a:cubicBezTo>
                    <a:lnTo>
                      <a:pt x="371392" y="432738"/>
                    </a:lnTo>
                    <a:lnTo>
                      <a:pt x="371392" y="572319"/>
                    </a:lnTo>
                    <a:cubicBezTo>
                      <a:pt x="371392" y="588524"/>
                      <a:pt x="358115" y="601782"/>
                      <a:pt x="341887" y="601782"/>
                    </a:cubicBezTo>
                    <a:lnTo>
                      <a:pt x="262593" y="601782"/>
                    </a:lnTo>
                    <a:cubicBezTo>
                      <a:pt x="246365" y="601782"/>
                      <a:pt x="233088" y="588524"/>
                      <a:pt x="233088" y="572319"/>
                    </a:cubicBezTo>
                    <a:lnTo>
                      <a:pt x="233088" y="433106"/>
                    </a:lnTo>
                    <a:lnTo>
                      <a:pt x="221655" y="433106"/>
                    </a:lnTo>
                    <a:cubicBezTo>
                      <a:pt x="205427" y="433106"/>
                      <a:pt x="192150" y="419848"/>
                      <a:pt x="192150" y="403643"/>
                    </a:cubicBezTo>
                    <a:lnTo>
                      <a:pt x="192150" y="297576"/>
                    </a:lnTo>
                    <a:lnTo>
                      <a:pt x="192150" y="249698"/>
                    </a:lnTo>
                    <a:cubicBezTo>
                      <a:pt x="192150" y="233494"/>
                      <a:pt x="205058" y="220235"/>
                      <a:pt x="221655" y="220235"/>
                    </a:cubicBezTo>
                    <a:close/>
                    <a:moveTo>
                      <a:pt x="29507" y="141060"/>
                    </a:moveTo>
                    <a:lnTo>
                      <a:pt x="162290" y="141060"/>
                    </a:lnTo>
                    <a:cubicBezTo>
                      <a:pt x="178519" y="141060"/>
                      <a:pt x="191797" y="154318"/>
                      <a:pt x="191797" y="170522"/>
                    </a:cubicBezTo>
                    <a:lnTo>
                      <a:pt x="191797" y="182306"/>
                    </a:lnTo>
                    <a:cubicBezTo>
                      <a:pt x="165609" y="193722"/>
                      <a:pt x="147536" y="219501"/>
                      <a:pt x="147536" y="249699"/>
                    </a:cubicBezTo>
                    <a:lnTo>
                      <a:pt x="147536" y="403634"/>
                    </a:lnTo>
                    <a:cubicBezTo>
                      <a:pt x="147536" y="416155"/>
                      <a:pt x="150856" y="427940"/>
                      <a:pt x="156388" y="438251"/>
                    </a:cubicBezTo>
                    <a:lnTo>
                      <a:pt x="156388" y="444880"/>
                    </a:lnTo>
                    <a:cubicBezTo>
                      <a:pt x="156388" y="461084"/>
                      <a:pt x="143110" y="474341"/>
                      <a:pt x="126881" y="474341"/>
                    </a:cubicBezTo>
                    <a:lnTo>
                      <a:pt x="64916" y="474341"/>
                    </a:lnTo>
                    <a:cubicBezTo>
                      <a:pt x="48687" y="474341"/>
                      <a:pt x="35409" y="461084"/>
                      <a:pt x="35409" y="444880"/>
                    </a:cubicBezTo>
                    <a:lnTo>
                      <a:pt x="35409" y="327035"/>
                    </a:lnTo>
                    <a:lnTo>
                      <a:pt x="29507" y="327035"/>
                    </a:lnTo>
                    <a:cubicBezTo>
                      <a:pt x="12909" y="327035"/>
                      <a:pt x="0" y="313777"/>
                      <a:pt x="0" y="297573"/>
                    </a:cubicBezTo>
                    <a:lnTo>
                      <a:pt x="0" y="170522"/>
                    </a:lnTo>
                    <a:cubicBezTo>
                      <a:pt x="0" y="154318"/>
                      <a:pt x="13278" y="141060"/>
                      <a:pt x="29507" y="141060"/>
                    </a:cubicBezTo>
                    <a:close/>
                    <a:moveTo>
                      <a:pt x="441115" y="140707"/>
                    </a:moveTo>
                    <a:lnTo>
                      <a:pt x="573898" y="140707"/>
                    </a:lnTo>
                    <a:cubicBezTo>
                      <a:pt x="590127" y="140707"/>
                      <a:pt x="603405" y="153965"/>
                      <a:pt x="603405" y="170170"/>
                    </a:cubicBezTo>
                    <a:lnTo>
                      <a:pt x="603405" y="296859"/>
                    </a:lnTo>
                    <a:cubicBezTo>
                      <a:pt x="603405" y="313064"/>
                      <a:pt x="590127" y="326322"/>
                      <a:pt x="573898" y="326322"/>
                    </a:cubicBezTo>
                    <a:lnTo>
                      <a:pt x="567996" y="326322"/>
                    </a:lnTo>
                    <a:lnTo>
                      <a:pt x="567996" y="444173"/>
                    </a:lnTo>
                    <a:cubicBezTo>
                      <a:pt x="567996" y="460377"/>
                      <a:pt x="554718" y="473635"/>
                      <a:pt x="538489" y="473635"/>
                    </a:cubicBezTo>
                    <a:lnTo>
                      <a:pt x="476524" y="473635"/>
                    </a:lnTo>
                    <a:cubicBezTo>
                      <a:pt x="460295" y="473635"/>
                      <a:pt x="447017" y="460377"/>
                      <a:pt x="447017" y="444173"/>
                    </a:cubicBezTo>
                    <a:lnTo>
                      <a:pt x="447017" y="437175"/>
                    </a:lnTo>
                    <a:cubicBezTo>
                      <a:pt x="452918" y="426863"/>
                      <a:pt x="455869" y="415078"/>
                      <a:pt x="455869" y="402925"/>
                    </a:cubicBezTo>
                    <a:lnTo>
                      <a:pt x="455869" y="248983"/>
                    </a:lnTo>
                    <a:cubicBezTo>
                      <a:pt x="455869" y="219152"/>
                      <a:pt x="437796" y="193003"/>
                      <a:pt x="411608" y="181955"/>
                    </a:cubicBezTo>
                    <a:lnTo>
                      <a:pt x="411608" y="170170"/>
                    </a:lnTo>
                    <a:cubicBezTo>
                      <a:pt x="411608" y="153965"/>
                      <a:pt x="424886" y="140707"/>
                      <a:pt x="441115" y="140707"/>
                    </a:cubicBezTo>
                    <a:close/>
                    <a:moveTo>
                      <a:pt x="301843" y="58922"/>
                    </a:moveTo>
                    <a:cubicBezTo>
                      <a:pt x="339626" y="58922"/>
                      <a:pt x="370256" y="89505"/>
                      <a:pt x="370256" y="127230"/>
                    </a:cubicBezTo>
                    <a:cubicBezTo>
                      <a:pt x="370256" y="164955"/>
                      <a:pt x="339626" y="195538"/>
                      <a:pt x="301843" y="195538"/>
                    </a:cubicBezTo>
                    <a:cubicBezTo>
                      <a:pt x="264060" y="195538"/>
                      <a:pt x="233430" y="164955"/>
                      <a:pt x="233430" y="127230"/>
                    </a:cubicBezTo>
                    <a:cubicBezTo>
                      <a:pt x="233430" y="89505"/>
                      <a:pt x="264060" y="58922"/>
                      <a:pt x="301843" y="58922"/>
                    </a:cubicBezTo>
                    <a:close/>
                    <a:moveTo>
                      <a:pt x="508036" y="0"/>
                    </a:moveTo>
                    <a:cubicBezTo>
                      <a:pt x="540948" y="0"/>
                      <a:pt x="567629" y="26633"/>
                      <a:pt x="567629" y="59487"/>
                    </a:cubicBezTo>
                    <a:cubicBezTo>
                      <a:pt x="567629" y="92341"/>
                      <a:pt x="540948" y="118974"/>
                      <a:pt x="508036" y="118974"/>
                    </a:cubicBezTo>
                    <a:cubicBezTo>
                      <a:pt x="475124" y="118974"/>
                      <a:pt x="448443" y="92341"/>
                      <a:pt x="448443" y="59487"/>
                    </a:cubicBezTo>
                    <a:cubicBezTo>
                      <a:pt x="448443" y="26633"/>
                      <a:pt x="475124" y="0"/>
                      <a:pt x="508036" y="0"/>
                    </a:cubicBezTo>
                    <a:close/>
                    <a:moveTo>
                      <a:pt x="95863" y="0"/>
                    </a:moveTo>
                    <a:cubicBezTo>
                      <a:pt x="128658" y="0"/>
                      <a:pt x="155244" y="26633"/>
                      <a:pt x="155244" y="59487"/>
                    </a:cubicBezTo>
                    <a:cubicBezTo>
                      <a:pt x="155244" y="92341"/>
                      <a:pt x="128658" y="118974"/>
                      <a:pt x="95863" y="118974"/>
                    </a:cubicBezTo>
                    <a:cubicBezTo>
                      <a:pt x="63068" y="118974"/>
                      <a:pt x="36482" y="92341"/>
                      <a:pt x="36482" y="59487"/>
                    </a:cubicBezTo>
                    <a:cubicBezTo>
                      <a:pt x="36482" y="26633"/>
                      <a:pt x="63068" y="0"/>
                      <a:pt x="95863" y="0"/>
                    </a:cubicBezTo>
                    <a:close/>
                  </a:path>
                </a:pathLst>
              </a:custGeom>
              <a:solidFill>
                <a:srgbClr val="C4000E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is1ïdé"/>
            <p:cNvGrpSpPr/>
            <p:nvPr/>
          </p:nvGrpSpPr>
          <p:grpSpPr>
            <a:xfrm>
              <a:off x="4404122" y="3041031"/>
              <a:ext cx="3383756" cy="2642837"/>
              <a:chOff x="4404122" y="2317131"/>
              <a:chExt cx="3383756" cy="2642837"/>
            </a:xfrm>
          </p:grpSpPr>
          <p:sp>
            <p:nvSpPr>
              <p:cNvPr id="15" name="iṩļíḋe"/>
              <p:cNvSpPr/>
              <p:nvPr/>
            </p:nvSpPr>
            <p:spPr>
              <a:xfrm>
                <a:off x="4404122" y="2317131"/>
                <a:ext cx="3383756" cy="2642837"/>
              </a:xfrm>
              <a:prstGeom prst="roundRect">
                <a:avLst>
                  <a:gd name="adj" fmla="val 516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 dirty="0"/>
              </a:p>
            </p:txBody>
          </p:sp>
          <p:sp>
            <p:nvSpPr>
              <p:cNvPr id="16" name="iś1ïḍe"/>
              <p:cNvSpPr/>
              <p:nvPr/>
            </p:nvSpPr>
            <p:spPr>
              <a:xfrm>
                <a:off x="6788549" y="3984640"/>
                <a:ext cx="828674" cy="826444"/>
              </a:xfrm>
              <a:custGeom>
                <a:avLst/>
                <a:gdLst>
                  <a:gd name="connsiteX0" fmla="*/ 221655 w 603405"/>
                  <a:gd name="connsiteY0" fmla="*/ 220235 h 601782"/>
                  <a:gd name="connsiteX1" fmla="*/ 382456 w 603405"/>
                  <a:gd name="connsiteY1" fmla="*/ 220235 h 601782"/>
                  <a:gd name="connsiteX2" fmla="*/ 411961 w 603405"/>
                  <a:gd name="connsiteY2" fmla="*/ 249698 h 601782"/>
                  <a:gd name="connsiteX3" fmla="*/ 411961 w 603405"/>
                  <a:gd name="connsiteY3" fmla="*/ 297576 h 601782"/>
                  <a:gd name="connsiteX4" fmla="*/ 411961 w 603405"/>
                  <a:gd name="connsiteY4" fmla="*/ 403275 h 601782"/>
                  <a:gd name="connsiteX5" fmla="*/ 382456 w 603405"/>
                  <a:gd name="connsiteY5" fmla="*/ 432738 h 601782"/>
                  <a:gd name="connsiteX6" fmla="*/ 371392 w 603405"/>
                  <a:gd name="connsiteY6" fmla="*/ 432738 h 601782"/>
                  <a:gd name="connsiteX7" fmla="*/ 371392 w 603405"/>
                  <a:gd name="connsiteY7" fmla="*/ 572319 h 601782"/>
                  <a:gd name="connsiteX8" fmla="*/ 341887 w 603405"/>
                  <a:gd name="connsiteY8" fmla="*/ 601782 h 601782"/>
                  <a:gd name="connsiteX9" fmla="*/ 262593 w 603405"/>
                  <a:gd name="connsiteY9" fmla="*/ 601782 h 601782"/>
                  <a:gd name="connsiteX10" fmla="*/ 233088 w 603405"/>
                  <a:gd name="connsiteY10" fmla="*/ 572319 h 601782"/>
                  <a:gd name="connsiteX11" fmla="*/ 233088 w 603405"/>
                  <a:gd name="connsiteY11" fmla="*/ 433106 h 601782"/>
                  <a:gd name="connsiteX12" fmla="*/ 221655 w 603405"/>
                  <a:gd name="connsiteY12" fmla="*/ 433106 h 601782"/>
                  <a:gd name="connsiteX13" fmla="*/ 192150 w 603405"/>
                  <a:gd name="connsiteY13" fmla="*/ 403643 h 601782"/>
                  <a:gd name="connsiteX14" fmla="*/ 192150 w 603405"/>
                  <a:gd name="connsiteY14" fmla="*/ 297576 h 601782"/>
                  <a:gd name="connsiteX15" fmla="*/ 192150 w 603405"/>
                  <a:gd name="connsiteY15" fmla="*/ 249698 h 601782"/>
                  <a:gd name="connsiteX16" fmla="*/ 221655 w 603405"/>
                  <a:gd name="connsiteY16" fmla="*/ 220235 h 601782"/>
                  <a:gd name="connsiteX17" fmla="*/ 29507 w 603405"/>
                  <a:gd name="connsiteY17" fmla="*/ 141060 h 601782"/>
                  <a:gd name="connsiteX18" fmla="*/ 162290 w 603405"/>
                  <a:gd name="connsiteY18" fmla="*/ 141060 h 601782"/>
                  <a:gd name="connsiteX19" fmla="*/ 191797 w 603405"/>
                  <a:gd name="connsiteY19" fmla="*/ 170522 h 601782"/>
                  <a:gd name="connsiteX20" fmla="*/ 191797 w 603405"/>
                  <a:gd name="connsiteY20" fmla="*/ 182306 h 601782"/>
                  <a:gd name="connsiteX21" fmla="*/ 147536 w 603405"/>
                  <a:gd name="connsiteY21" fmla="*/ 249699 h 601782"/>
                  <a:gd name="connsiteX22" fmla="*/ 147536 w 603405"/>
                  <a:gd name="connsiteY22" fmla="*/ 403634 h 601782"/>
                  <a:gd name="connsiteX23" fmla="*/ 156388 w 603405"/>
                  <a:gd name="connsiteY23" fmla="*/ 438251 h 601782"/>
                  <a:gd name="connsiteX24" fmla="*/ 156388 w 603405"/>
                  <a:gd name="connsiteY24" fmla="*/ 444880 h 601782"/>
                  <a:gd name="connsiteX25" fmla="*/ 126881 w 603405"/>
                  <a:gd name="connsiteY25" fmla="*/ 474341 h 601782"/>
                  <a:gd name="connsiteX26" fmla="*/ 64916 w 603405"/>
                  <a:gd name="connsiteY26" fmla="*/ 474341 h 601782"/>
                  <a:gd name="connsiteX27" fmla="*/ 35409 w 603405"/>
                  <a:gd name="connsiteY27" fmla="*/ 444880 h 601782"/>
                  <a:gd name="connsiteX28" fmla="*/ 35409 w 603405"/>
                  <a:gd name="connsiteY28" fmla="*/ 327035 h 601782"/>
                  <a:gd name="connsiteX29" fmla="*/ 29507 w 603405"/>
                  <a:gd name="connsiteY29" fmla="*/ 327035 h 601782"/>
                  <a:gd name="connsiteX30" fmla="*/ 0 w 603405"/>
                  <a:gd name="connsiteY30" fmla="*/ 297573 h 601782"/>
                  <a:gd name="connsiteX31" fmla="*/ 0 w 603405"/>
                  <a:gd name="connsiteY31" fmla="*/ 170522 h 601782"/>
                  <a:gd name="connsiteX32" fmla="*/ 29507 w 603405"/>
                  <a:gd name="connsiteY32" fmla="*/ 141060 h 601782"/>
                  <a:gd name="connsiteX33" fmla="*/ 441115 w 603405"/>
                  <a:gd name="connsiteY33" fmla="*/ 140707 h 601782"/>
                  <a:gd name="connsiteX34" fmla="*/ 573898 w 603405"/>
                  <a:gd name="connsiteY34" fmla="*/ 140707 h 601782"/>
                  <a:gd name="connsiteX35" fmla="*/ 603405 w 603405"/>
                  <a:gd name="connsiteY35" fmla="*/ 170170 h 601782"/>
                  <a:gd name="connsiteX36" fmla="*/ 603405 w 603405"/>
                  <a:gd name="connsiteY36" fmla="*/ 296859 h 601782"/>
                  <a:gd name="connsiteX37" fmla="*/ 573898 w 603405"/>
                  <a:gd name="connsiteY37" fmla="*/ 326322 h 601782"/>
                  <a:gd name="connsiteX38" fmla="*/ 567996 w 603405"/>
                  <a:gd name="connsiteY38" fmla="*/ 326322 h 601782"/>
                  <a:gd name="connsiteX39" fmla="*/ 567996 w 603405"/>
                  <a:gd name="connsiteY39" fmla="*/ 444173 h 601782"/>
                  <a:gd name="connsiteX40" fmla="*/ 538489 w 603405"/>
                  <a:gd name="connsiteY40" fmla="*/ 473635 h 601782"/>
                  <a:gd name="connsiteX41" fmla="*/ 476524 w 603405"/>
                  <a:gd name="connsiteY41" fmla="*/ 473635 h 601782"/>
                  <a:gd name="connsiteX42" fmla="*/ 447017 w 603405"/>
                  <a:gd name="connsiteY42" fmla="*/ 444173 h 601782"/>
                  <a:gd name="connsiteX43" fmla="*/ 447017 w 603405"/>
                  <a:gd name="connsiteY43" fmla="*/ 437175 h 601782"/>
                  <a:gd name="connsiteX44" fmla="*/ 455869 w 603405"/>
                  <a:gd name="connsiteY44" fmla="*/ 402925 h 601782"/>
                  <a:gd name="connsiteX45" fmla="*/ 455869 w 603405"/>
                  <a:gd name="connsiteY45" fmla="*/ 248983 h 601782"/>
                  <a:gd name="connsiteX46" fmla="*/ 411608 w 603405"/>
                  <a:gd name="connsiteY46" fmla="*/ 181955 h 601782"/>
                  <a:gd name="connsiteX47" fmla="*/ 411608 w 603405"/>
                  <a:gd name="connsiteY47" fmla="*/ 170170 h 601782"/>
                  <a:gd name="connsiteX48" fmla="*/ 441115 w 603405"/>
                  <a:gd name="connsiteY48" fmla="*/ 140707 h 601782"/>
                  <a:gd name="connsiteX49" fmla="*/ 301843 w 603405"/>
                  <a:gd name="connsiteY49" fmla="*/ 58922 h 601782"/>
                  <a:gd name="connsiteX50" fmla="*/ 370256 w 603405"/>
                  <a:gd name="connsiteY50" fmla="*/ 127230 h 601782"/>
                  <a:gd name="connsiteX51" fmla="*/ 301843 w 603405"/>
                  <a:gd name="connsiteY51" fmla="*/ 195538 h 601782"/>
                  <a:gd name="connsiteX52" fmla="*/ 233430 w 603405"/>
                  <a:gd name="connsiteY52" fmla="*/ 127230 h 601782"/>
                  <a:gd name="connsiteX53" fmla="*/ 301843 w 603405"/>
                  <a:gd name="connsiteY53" fmla="*/ 58922 h 601782"/>
                  <a:gd name="connsiteX54" fmla="*/ 508036 w 603405"/>
                  <a:gd name="connsiteY54" fmla="*/ 0 h 601782"/>
                  <a:gd name="connsiteX55" fmla="*/ 567629 w 603405"/>
                  <a:gd name="connsiteY55" fmla="*/ 59487 h 601782"/>
                  <a:gd name="connsiteX56" fmla="*/ 508036 w 603405"/>
                  <a:gd name="connsiteY56" fmla="*/ 118974 h 601782"/>
                  <a:gd name="connsiteX57" fmla="*/ 448443 w 603405"/>
                  <a:gd name="connsiteY57" fmla="*/ 59487 h 601782"/>
                  <a:gd name="connsiteX58" fmla="*/ 508036 w 603405"/>
                  <a:gd name="connsiteY58" fmla="*/ 0 h 601782"/>
                  <a:gd name="connsiteX59" fmla="*/ 95863 w 603405"/>
                  <a:gd name="connsiteY59" fmla="*/ 0 h 601782"/>
                  <a:gd name="connsiteX60" fmla="*/ 155244 w 603405"/>
                  <a:gd name="connsiteY60" fmla="*/ 59487 h 601782"/>
                  <a:gd name="connsiteX61" fmla="*/ 95863 w 603405"/>
                  <a:gd name="connsiteY61" fmla="*/ 118974 h 601782"/>
                  <a:gd name="connsiteX62" fmla="*/ 36482 w 603405"/>
                  <a:gd name="connsiteY62" fmla="*/ 59487 h 601782"/>
                  <a:gd name="connsiteX63" fmla="*/ 95863 w 603405"/>
                  <a:gd name="connsiteY63" fmla="*/ 0 h 60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03405" h="601782">
                    <a:moveTo>
                      <a:pt x="221655" y="220235"/>
                    </a:moveTo>
                    <a:lnTo>
                      <a:pt x="382456" y="220235"/>
                    </a:lnTo>
                    <a:cubicBezTo>
                      <a:pt x="398684" y="220235"/>
                      <a:pt x="411961" y="233494"/>
                      <a:pt x="411961" y="249698"/>
                    </a:cubicBezTo>
                    <a:lnTo>
                      <a:pt x="411961" y="297576"/>
                    </a:lnTo>
                    <a:lnTo>
                      <a:pt x="411961" y="403275"/>
                    </a:lnTo>
                    <a:cubicBezTo>
                      <a:pt x="411961" y="419479"/>
                      <a:pt x="398684" y="432738"/>
                      <a:pt x="382456" y="432738"/>
                    </a:cubicBezTo>
                    <a:lnTo>
                      <a:pt x="371392" y="432738"/>
                    </a:lnTo>
                    <a:lnTo>
                      <a:pt x="371392" y="572319"/>
                    </a:lnTo>
                    <a:cubicBezTo>
                      <a:pt x="371392" y="588524"/>
                      <a:pt x="358115" y="601782"/>
                      <a:pt x="341887" y="601782"/>
                    </a:cubicBezTo>
                    <a:lnTo>
                      <a:pt x="262593" y="601782"/>
                    </a:lnTo>
                    <a:cubicBezTo>
                      <a:pt x="246365" y="601782"/>
                      <a:pt x="233088" y="588524"/>
                      <a:pt x="233088" y="572319"/>
                    </a:cubicBezTo>
                    <a:lnTo>
                      <a:pt x="233088" y="433106"/>
                    </a:lnTo>
                    <a:lnTo>
                      <a:pt x="221655" y="433106"/>
                    </a:lnTo>
                    <a:cubicBezTo>
                      <a:pt x="205427" y="433106"/>
                      <a:pt x="192150" y="419848"/>
                      <a:pt x="192150" y="403643"/>
                    </a:cubicBezTo>
                    <a:lnTo>
                      <a:pt x="192150" y="297576"/>
                    </a:lnTo>
                    <a:lnTo>
                      <a:pt x="192150" y="249698"/>
                    </a:lnTo>
                    <a:cubicBezTo>
                      <a:pt x="192150" y="233494"/>
                      <a:pt x="205058" y="220235"/>
                      <a:pt x="221655" y="220235"/>
                    </a:cubicBezTo>
                    <a:close/>
                    <a:moveTo>
                      <a:pt x="29507" y="141060"/>
                    </a:moveTo>
                    <a:lnTo>
                      <a:pt x="162290" y="141060"/>
                    </a:lnTo>
                    <a:cubicBezTo>
                      <a:pt x="178519" y="141060"/>
                      <a:pt x="191797" y="154318"/>
                      <a:pt x="191797" y="170522"/>
                    </a:cubicBezTo>
                    <a:lnTo>
                      <a:pt x="191797" y="182306"/>
                    </a:lnTo>
                    <a:cubicBezTo>
                      <a:pt x="165609" y="193722"/>
                      <a:pt x="147536" y="219501"/>
                      <a:pt x="147536" y="249699"/>
                    </a:cubicBezTo>
                    <a:lnTo>
                      <a:pt x="147536" y="403634"/>
                    </a:lnTo>
                    <a:cubicBezTo>
                      <a:pt x="147536" y="416155"/>
                      <a:pt x="150856" y="427940"/>
                      <a:pt x="156388" y="438251"/>
                    </a:cubicBezTo>
                    <a:lnTo>
                      <a:pt x="156388" y="444880"/>
                    </a:lnTo>
                    <a:cubicBezTo>
                      <a:pt x="156388" y="461084"/>
                      <a:pt x="143110" y="474341"/>
                      <a:pt x="126881" y="474341"/>
                    </a:cubicBezTo>
                    <a:lnTo>
                      <a:pt x="64916" y="474341"/>
                    </a:lnTo>
                    <a:cubicBezTo>
                      <a:pt x="48687" y="474341"/>
                      <a:pt x="35409" y="461084"/>
                      <a:pt x="35409" y="444880"/>
                    </a:cubicBezTo>
                    <a:lnTo>
                      <a:pt x="35409" y="327035"/>
                    </a:lnTo>
                    <a:lnTo>
                      <a:pt x="29507" y="327035"/>
                    </a:lnTo>
                    <a:cubicBezTo>
                      <a:pt x="12909" y="327035"/>
                      <a:pt x="0" y="313777"/>
                      <a:pt x="0" y="297573"/>
                    </a:cubicBezTo>
                    <a:lnTo>
                      <a:pt x="0" y="170522"/>
                    </a:lnTo>
                    <a:cubicBezTo>
                      <a:pt x="0" y="154318"/>
                      <a:pt x="13278" y="141060"/>
                      <a:pt x="29507" y="141060"/>
                    </a:cubicBezTo>
                    <a:close/>
                    <a:moveTo>
                      <a:pt x="441115" y="140707"/>
                    </a:moveTo>
                    <a:lnTo>
                      <a:pt x="573898" y="140707"/>
                    </a:lnTo>
                    <a:cubicBezTo>
                      <a:pt x="590127" y="140707"/>
                      <a:pt x="603405" y="153965"/>
                      <a:pt x="603405" y="170170"/>
                    </a:cubicBezTo>
                    <a:lnTo>
                      <a:pt x="603405" y="296859"/>
                    </a:lnTo>
                    <a:cubicBezTo>
                      <a:pt x="603405" y="313064"/>
                      <a:pt x="590127" y="326322"/>
                      <a:pt x="573898" y="326322"/>
                    </a:cubicBezTo>
                    <a:lnTo>
                      <a:pt x="567996" y="326322"/>
                    </a:lnTo>
                    <a:lnTo>
                      <a:pt x="567996" y="444173"/>
                    </a:lnTo>
                    <a:cubicBezTo>
                      <a:pt x="567996" y="460377"/>
                      <a:pt x="554718" y="473635"/>
                      <a:pt x="538489" y="473635"/>
                    </a:cubicBezTo>
                    <a:lnTo>
                      <a:pt x="476524" y="473635"/>
                    </a:lnTo>
                    <a:cubicBezTo>
                      <a:pt x="460295" y="473635"/>
                      <a:pt x="447017" y="460377"/>
                      <a:pt x="447017" y="444173"/>
                    </a:cubicBezTo>
                    <a:lnTo>
                      <a:pt x="447017" y="437175"/>
                    </a:lnTo>
                    <a:cubicBezTo>
                      <a:pt x="452918" y="426863"/>
                      <a:pt x="455869" y="415078"/>
                      <a:pt x="455869" y="402925"/>
                    </a:cubicBezTo>
                    <a:lnTo>
                      <a:pt x="455869" y="248983"/>
                    </a:lnTo>
                    <a:cubicBezTo>
                      <a:pt x="455869" y="219152"/>
                      <a:pt x="437796" y="193003"/>
                      <a:pt x="411608" y="181955"/>
                    </a:cubicBezTo>
                    <a:lnTo>
                      <a:pt x="411608" y="170170"/>
                    </a:lnTo>
                    <a:cubicBezTo>
                      <a:pt x="411608" y="153965"/>
                      <a:pt x="424886" y="140707"/>
                      <a:pt x="441115" y="140707"/>
                    </a:cubicBezTo>
                    <a:close/>
                    <a:moveTo>
                      <a:pt x="301843" y="58922"/>
                    </a:moveTo>
                    <a:cubicBezTo>
                      <a:pt x="339626" y="58922"/>
                      <a:pt x="370256" y="89505"/>
                      <a:pt x="370256" y="127230"/>
                    </a:cubicBezTo>
                    <a:cubicBezTo>
                      <a:pt x="370256" y="164955"/>
                      <a:pt x="339626" y="195538"/>
                      <a:pt x="301843" y="195538"/>
                    </a:cubicBezTo>
                    <a:cubicBezTo>
                      <a:pt x="264060" y="195538"/>
                      <a:pt x="233430" y="164955"/>
                      <a:pt x="233430" y="127230"/>
                    </a:cubicBezTo>
                    <a:cubicBezTo>
                      <a:pt x="233430" y="89505"/>
                      <a:pt x="264060" y="58922"/>
                      <a:pt x="301843" y="58922"/>
                    </a:cubicBezTo>
                    <a:close/>
                    <a:moveTo>
                      <a:pt x="508036" y="0"/>
                    </a:moveTo>
                    <a:cubicBezTo>
                      <a:pt x="540948" y="0"/>
                      <a:pt x="567629" y="26633"/>
                      <a:pt x="567629" y="59487"/>
                    </a:cubicBezTo>
                    <a:cubicBezTo>
                      <a:pt x="567629" y="92341"/>
                      <a:pt x="540948" y="118974"/>
                      <a:pt x="508036" y="118974"/>
                    </a:cubicBezTo>
                    <a:cubicBezTo>
                      <a:pt x="475124" y="118974"/>
                      <a:pt x="448443" y="92341"/>
                      <a:pt x="448443" y="59487"/>
                    </a:cubicBezTo>
                    <a:cubicBezTo>
                      <a:pt x="448443" y="26633"/>
                      <a:pt x="475124" y="0"/>
                      <a:pt x="508036" y="0"/>
                    </a:cubicBezTo>
                    <a:close/>
                    <a:moveTo>
                      <a:pt x="95863" y="0"/>
                    </a:moveTo>
                    <a:cubicBezTo>
                      <a:pt x="128658" y="0"/>
                      <a:pt x="155244" y="26633"/>
                      <a:pt x="155244" y="59487"/>
                    </a:cubicBezTo>
                    <a:cubicBezTo>
                      <a:pt x="155244" y="92341"/>
                      <a:pt x="128658" y="118974"/>
                      <a:pt x="95863" y="118974"/>
                    </a:cubicBezTo>
                    <a:cubicBezTo>
                      <a:pt x="63068" y="118974"/>
                      <a:pt x="36482" y="92341"/>
                      <a:pt x="36482" y="59487"/>
                    </a:cubicBezTo>
                    <a:cubicBezTo>
                      <a:pt x="36482" y="26633"/>
                      <a:pt x="63068" y="0"/>
                      <a:pt x="95863" y="0"/>
                    </a:cubicBezTo>
                    <a:close/>
                  </a:path>
                </a:pathLst>
              </a:custGeom>
              <a:solidFill>
                <a:srgbClr val="C4000E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íṩļïdè"/>
            <p:cNvGrpSpPr/>
            <p:nvPr/>
          </p:nvGrpSpPr>
          <p:grpSpPr>
            <a:xfrm>
              <a:off x="8135144" y="3041031"/>
              <a:ext cx="3383756" cy="2642837"/>
              <a:chOff x="8135144" y="2317131"/>
              <a:chExt cx="3383756" cy="2642837"/>
            </a:xfrm>
          </p:grpSpPr>
          <p:sp>
            <p:nvSpPr>
              <p:cNvPr id="10" name="iṣ1îde"/>
              <p:cNvSpPr/>
              <p:nvPr/>
            </p:nvSpPr>
            <p:spPr>
              <a:xfrm>
                <a:off x="8135144" y="2317131"/>
                <a:ext cx="3383756" cy="2642837"/>
              </a:xfrm>
              <a:prstGeom prst="roundRect">
                <a:avLst>
                  <a:gd name="adj" fmla="val 516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zh-CN" altLang="en-US" dirty="0"/>
              </a:p>
            </p:txBody>
          </p:sp>
          <p:sp>
            <p:nvSpPr>
              <p:cNvPr id="11" name="ïṧ1ídè"/>
              <p:cNvSpPr/>
              <p:nvPr/>
            </p:nvSpPr>
            <p:spPr>
              <a:xfrm>
                <a:off x="10519571" y="3984640"/>
                <a:ext cx="828674" cy="826444"/>
              </a:xfrm>
              <a:custGeom>
                <a:avLst/>
                <a:gdLst>
                  <a:gd name="connsiteX0" fmla="*/ 221655 w 603405"/>
                  <a:gd name="connsiteY0" fmla="*/ 220235 h 601782"/>
                  <a:gd name="connsiteX1" fmla="*/ 382456 w 603405"/>
                  <a:gd name="connsiteY1" fmla="*/ 220235 h 601782"/>
                  <a:gd name="connsiteX2" fmla="*/ 411961 w 603405"/>
                  <a:gd name="connsiteY2" fmla="*/ 249698 h 601782"/>
                  <a:gd name="connsiteX3" fmla="*/ 411961 w 603405"/>
                  <a:gd name="connsiteY3" fmla="*/ 297576 h 601782"/>
                  <a:gd name="connsiteX4" fmla="*/ 411961 w 603405"/>
                  <a:gd name="connsiteY4" fmla="*/ 403275 h 601782"/>
                  <a:gd name="connsiteX5" fmla="*/ 382456 w 603405"/>
                  <a:gd name="connsiteY5" fmla="*/ 432738 h 601782"/>
                  <a:gd name="connsiteX6" fmla="*/ 371392 w 603405"/>
                  <a:gd name="connsiteY6" fmla="*/ 432738 h 601782"/>
                  <a:gd name="connsiteX7" fmla="*/ 371392 w 603405"/>
                  <a:gd name="connsiteY7" fmla="*/ 572319 h 601782"/>
                  <a:gd name="connsiteX8" fmla="*/ 341887 w 603405"/>
                  <a:gd name="connsiteY8" fmla="*/ 601782 h 601782"/>
                  <a:gd name="connsiteX9" fmla="*/ 262593 w 603405"/>
                  <a:gd name="connsiteY9" fmla="*/ 601782 h 601782"/>
                  <a:gd name="connsiteX10" fmla="*/ 233088 w 603405"/>
                  <a:gd name="connsiteY10" fmla="*/ 572319 h 601782"/>
                  <a:gd name="connsiteX11" fmla="*/ 233088 w 603405"/>
                  <a:gd name="connsiteY11" fmla="*/ 433106 h 601782"/>
                  <a:gd name="connsiteX12" fmla="*/ 221655 w 603405"/>
                  <a:gd name="connsiteY12" fmla="*/ 433106 h 601782"/>
                  <a:gd name="connsiteX13" fmla="*/ 192150 w 603405"/>
                  <a:gd name="connsiteY13" fmla="*/ 403643 h 601782"/>
                  <a:gd name="connsiteX14" fmla="*/ 192150 w 603405"/>
                  <a:gd name="connsiteY14" fmla="*/ 297576 h 601782"/>
                  <a:gd name="connsiteX15" fmla="*/ 192150 w 603405"/>
                  <a:gd name="connsiteY15" fmla="*/ 249698 h 601782"/>
                  <a:gd name="connsiteX16" fmla="*/ 221655 w 603405"/>
                  <a:gd name="connsiteY16" fmla="*/ 220235 h 601782"/>
                  <a:gd name="connsiteX17" fmla="*/ 29507 w 603405"/>
                  <a:gd name="connsiteY17" fmla="*/ 141060 h 601782"/>
                  <a:gd name="connsiteX18" fmla="*/ 162290 w 603405"/>
                  <a:gd name="connsiteY18" fmla="*/ 141060 h 601782"/>
                  <a:gd name="connsiteX19" fmla="*/ 191797 w 603405"/>
                  <a:gd name="connsiteY19" fmla="*/ 170522 h 601782"/>
                  <a:gd name="connsiteX20" fmla="*/ 191797 w 603405"/>
                  <a:gd name="connsiteY20" fmla="*/ 182306 h 601782"/>
                  <a:gd name="connsiteX21" fmla="*/ 147536 w 603405"/>
                  <a:gd name="connsiteY21" fmla="*/ 249699 h 601782"/>
                  <a:gd name="connsiteX22" fmla="*/ 147536 w 603405"/>
                  <a:gd name="connsiteY22" fmla="*/ 403634 h 601782"/>
                  <a:gd name="connsiteX23" fmla="*/ 156388 w 603405"/>
                  <a:gd name="connsiteY23" fmla="*/ 438251 h 601782"/>
                  <a:gd name="connsiteX24" fmla="*/ 156388 w 603405"/>
                  <a:gd name="connsiteY24" fmla="*/ 444880 h 601782"/>
                  <a:gd name="connsiteX25" fmla="*/ 126881 w 603405"/>
                  <a:gd name="connsiteY25" fmla="*/ 474341 h 601782"/>
                  <a:gd name="connsiteX26" fmla="*/ 64916 w 603405"/>
                  <a:gd name="connsiteY26" fmla="*/ 474341 h 601782"/>
                  <a:gd name="connsiteX27" fmla="*/ 35409 w 603405"/>
                  <a:gd name="connsiteY27" fmla="*/ 444880 h 601782"/>
                  <a:gd name="connsiteX28" fmla="*/ 35409 w 603405"/>
                  <a:gd name="connsiteY28" fmla="*/ 327035 h 601782"/>
                  <a:gd name="connsiteX29" fmla="*/ 29507 w 603405"/>
                  <a:gd name="connsiteY29" fmla="*/ 327035 h 601782"/>
                  <a:gd name="connsiteX30" fmla="*/ 0 w 603405"/>
                  <a:gd name="connsiteY30" fmla="*/ 297573 h 601782"/>
                  <a:gd name="connsiteX31" fmla="*/ 0 w 603405"/>
                  <a:gd name="connsiteY31" fmla="*/ 170522 h 601782"/>
                  <a:gd name="connsiteX32" fmla="*/ 29507 w 603405"/>
                  <a:gd name="connsiteY32" fmla="*/ 141060 h 601782"/>
                  <a:gd name="connsiteX33" fmla="*/ 441115 w 603405"/>
                  <a:gd name="connsiteY33" fmla="*/ 140707 h 601782"/>
                  <a:gd name="connsiteX34" fmla="*/ 573898 w 603405"/>
                  <a:gd name="connsiteY34" fmla="*/ 140707 h 601782"/>
                  <a:gd name="connsiteX35" fmla="*/ 603405 w 603405"/>
                  <a:gd name="connsiteY35" fmla="*/ 170170 h 601782"/>
                  <a:gd name="connsiteX36" fmla="*/ 603405 w 603405"/>
                  <a:gd name="connsiteY36" fmla="*/ 296859 h 601782"/>
                  <a:gd name="connsiteX37" fmla="*/ 573898 w 603405"/>
                  <a:gd name="connsiteY37" fmla="*/ 326322 h 601782"/>
                  <a:gd name="connsiteX38" fmla="*/ 567996 w 603405"/>
                  <a:gd name="connsiteY38" fmla="*/ 326322 h 601782"/>
                  <a:gd name="connsiteX39" fmla="*/ 567996 w 603405"/>
                  <a:gd name="connsiteY39" fmla="*/ 444173 h 601782"/>
                  <a:gd name="connsiteX40" fmla="*/ 538489 w 603405"/>
                  <a:gd name="connsiteY40" fmla="*/ 473635 h 601782"/>
                  <a:gd name="connsiteX41" fmla="*/ 476524 w 603405"/>
                  <a:gd name="connsiteY41" fmla="*/ 473635 h 601782"/>
                  <a:gd name="connsiteX42" fmla="*/ 447017 w 603405"/>
                  <a:gd name="connsiteY42" fmla="*/ 444173 h 601782"/>
                  <a:gd name="connsiteX43" fmla="*/ 447017 w 603405"/>
                  <a:gd name="connsiteY43" fmla="*/ 437175 h 601782"/>
                  <a:gd name="connsiteX44" fmla="*/ 455869 w 603405"/>
                  <a:gd name="connsiteY44" fmla="*/ 402925 h 601782"/>
                  <a:gd name="connsiteX45" fmla="*/ 455869 w 603405"/>
                  <a:gd name="connsiteY45" fmla="*/ 248983 h 601782"/>
                  <a:gd name="connsiteX46" fmla="*/ 411608 w 603405"/>
                  <a:gd name="connsiteY46" fmla="*/ 181955 h 601782"/>
                  <a:gd name="connsiteX47" fmla="*/ 411608 w 603405"/>
                  <a:gd name="connsiteY47" fmla="*/ 170170 h 601782"/>
                  <a:gd name="connsiteX48" fmla="*/ 441115 w 603405"/>
                  <a:gd name="connsiteY48" fmla="*/ 140707 h 601782"/>
                  <a:gd name="connsiteX49" fmla="*/ 301843 w 603405"/>
                  <a:gd name="connsiteY49" fmla="*/ 58922 h 601782"/>
                  <a:gd name="connsiteX50" fmla="*/ 370256 w 603405"/>
                  <a:gd name="connsiteY50" fmla="*/ 127230 h 601782"/>
                  <a:gd name="connsiteX51" fmla="*/ 301843 w 603405"/>
                  <a:gd name="connsiteY51" fmla="*/ 195538 h 601782"/>
                  <a:gd name="connsiteX52" fmla="*/ 233430 w 603405"/>
                  <a:gd name="connsiteY52" fmla="*/ 127230 h 601782"/>
                  <a:gd name="connsiteX53" fmla="*/ 301843 w 603405"/>
                  <a:gd name="connsiteY53" fmla="*/ 58922 h 601782"/>
                  <a:gd name="connsiteX54" fmla="*/ 508036 w 603405"/>
                  <a:gd name="connsiteY54" fmla="*/ 0 h 601782"/>
                  <a:gd name="connsiteX55" fmla="*/ 567629 w 603405"/>
                  <a:gd name="connsiteY55" fmla="*/ 59487 h 601782"/>
                  <a:gd name="connsiteX56" fmla="*/ 508036 w 603405"/>
                  <a:gd name="connsiteY56" fmla="*/ 118974 h 601782"/>
                  <a:gd name="connsiteX57" fmla="*/ 448443 w 603405"/>
                  <a:gd name="connsiteY57" fmla="*/ 59487 h 601782"/>
                  <a:gd name="connsiteX58" fmla="*/ 508036 w 603405"/>
                  <a:gd name="connsiteY58" fmla="*/ 0 h 601782"/>
                  <a:gd name="connsiteX59" fmla="*/ 95863 w 603405"/>
                  <a:gd name="connsiteY59" fmla="*/ 0 h 601782"/>
                  <a:gd name="connsiteX60" fmla="*/ 155244 w 603405"/>
                  <a:gd name="connsiteY60" fmla="*/ 59487 h 601782"/>
                  <a:gd name="connsiteX61" fmla="*/ 95863 w 603405"/>
                  <a:gd name="connsiteY61" fmla="*/ 118974 h 601782"/>
                  <a:gd name="connsiteX62" fmla="*/ 36482 w 603405"/>
                  <a:gd name="connsiteY62" fmla="*/ 59487 h 601782"/>
                  <a:gd name="connsiteX63" fmla="*/ 95863 w 603405"/>
                  <a:gd name="connsiteY63" fmla="*/ 0 h 60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03405" h="601782">
                    <a:moveTo>
                      <a:pt x="221655" y="220235"/>
                    </a:moveTo>
                    <a:lnTo>
                      <a:pt x="382456" y="220235"/>
                    </a:lnTo>
                    <a:cubicBezTo>
                      <a:pt x="398684" y="220235"/>
                      <a:pt x="411961" y="233494"/>
                      <a:pt x="411961" y="249698"/>
                    </a:cubicBezTo>
                    <a:lnTo>
                      <a:pt x="411961" y="297576"/>
                    </a:lnTo>
                    <a:lnTo>
                      <a:pt x="411961" y="403275"/>
                    </a:lnTo>
                    <a:cubicBezTo>
                      <a:pt x="411961" y="419479"/>
                      <a:pt x="398684" y="432738"/>
                      <a:pt x="382456" y="432738"/>
                    </a:cubicBezTo>
                    <a:lnTo>
                      <a:pt x="371392" y="432738"/>
                    </a:lnTo>
                    <a:lnTo>
                      <a:pt x="371392" y="572319"/>
                    </a:lnTo>
                    <a:cubicBezTo>
                      <a:pt x="371392" y="588524"/>
                      <a:pt x="358115" y="601782"/>
                      <a:pt x="341887" y="601782"/>
                    </a:cubicBezTo>
                    <a:lnTo>
                      <a:pt x="262593" y="601782"/>
                    </a:lnTo>
                    <a:cubicBezTo>
                      <a:pt x="246365" y="601782"/>
                      <a:pt x="233088" y="588524"/>
                      <a:pt x="233088" y="572319"/>
                    </a:cubicBezTo>
                    <a:lnTo>
                      <a:pt x="233088" y="433106"/>
                    </a:lnTo>
                    <a:lnTo>
                      <a:pt x="221655" y="433106"/>
                    </a:lnTo>
                    <a:cubicBezTo>
                      <a:pt x="205427" y="433106"/>
                      <a:pt x="192150" y="419848"/>
                      <a:pt x="192150" y="403643"/>
                    </a:cubicBezTo>
                    <a:lnTo>
                      <a:pt x="192150" y="297576"/>
                    </a:lnTo>
                    <a:lnTo>
                      <a:pt x="192150" y="249698"/>
                    </a:lnTo>
                    <a:cubicBezTo>
                      <a:pt x="192150" y="233494"/>
                      <a:pt x="205058" y="220235"/>
                      <a:pt x="221655" y="220235"/>
                    </a:cubicBezTo>
                    <a:close/>
                    <a:moveTo>
                      <a:pt x="29507" y="141060"/>
                    </a:moveTo>
                    <a:lnTo>
                      <a:pt x="162290" y="141060"/>
                    </a:lnTo>
                    <a:cubicBezTo>
                      <a:pt x="178519" y="141060"/>
                      <a:pt x="191797" y="154318"/>
                      <a:pt x="191797" y="170522"/>
                    </a:cubicBezTo>
                    <a:lnTo>
                      <a:pt x="191797" y="182306"/>
                    </a:lnTo>
                    <a:cubicBezTo>
                      <a:pt x="165609" y="193722"/>
                      <a:pt x="147536" y="219501"/>
                      <a:pt x="147536" y="249699"/>
                    </a:cubicBezTo>
                    <a:lnTo>
                      <a:pt x="147536" y="403634"/>
                    </a:lnTo>
                    <a:cubicBezTo>
                      <a:pt x="147536" y="416155"/>
                      <a:pt x="150856" y="427940"/>
                      <a:pt x="156388" y="438251"/>
                    </a:cubicBezTo>
                    <a:lnTo>
                      <a:pt x="156388" y="444880"/>
                    </a:lnTo>
                    <a:cubicBezTo>
                      <a:pt x="156388" y="461084"/>
                      <a:pt x="143110" y="474341"/>
                      <a:pt x="126881" y="474341"/>
                    </a:cubicBezTo>
                    <a:lnTo>
                      <a:pt x="64916" y="474341"/>
                    </a:lnTo>
                    <a:cubicBezTo>
                      <a:pt x="48687" y="474341"/>
                      <a:pt x="35409" y="461084"/>
                      <a:pt x="35409" y="444880"/>
                    </a:cubicBezTo>
                    <a:lnTo>
                      <a:pt x="35409" y="327035"/>
                    </a:lnTo>
                    <a:lnTo>
                      <a:pt x="29507" y="327035"/>
                    </a:lnTo>
                    <a:cubicBezTo>
                      <a:pt x="12909" y="327035"/>
                      <a:pt x="0" y="313777"/>
                      <a:pt x="0" y="297573"/>
                    </a:cubicBezTo>
                    <a:lnTo>
                      <a:pt x="0" y="170522"/>
                    </a:lnTo>
                    <a:cubicBezTo>
                      <a:pt x="0" y="154318"/>
                      <a:pt x="13278" y="141060"/>
                      <a:pt x="29507" y="141060"/>
                    </a:cubicBezTo>
                    <a:close/>
                    <a:moveTo>
                      <a:pt x="441115" y="140707"/>
                    </a:moveTo>
                    <a:lnTo>
                      <a:pt x="573898" y="140707"/>
                    </a:lnTo>
                    <a:cubicBezTo>
                      <a:pt x="590127" y="140707"/>
                      <a:pt x="603405" y="153965"/>
                      <a:pt x="603405" y="170170"/>
                    </a:cubicBezTo>
                    <a:lnTo>
                      <a:pt x="603405" y="296859"/>
                    </a:lnTo>
                    <a:cubicBezTo>
                      <a:pt x="603405" y="313064"/>
                      <a:pt x="590127" y="326322"/>
                      <a:pt x="573898" y="326322"/>
                    </a:cubicBezTo>
                    <a:lnTo>
                      <a:pt x="567996" y="326322"/>
                    </a:lnTo>
                    <a:lnTo>
                      <a:pt x="567996" y="444173"/>
                    </a:lnTo>
                    <a:cubicBezTo>
                      <a:pt x="567996" y="460377"/>
                      <a:pt x="554718" y="473635"/>
                      <a:pt x="538489" y="473635"/>
                    </a:cubicBezTo>
                    <a:lnTo>
                      <a:pt x="476524" y="473635"/>
                    </a:lnTo>
                    <a:cubicBezTo>
                      <a:pt x="460295" y="473635"/>
                      <a:pt x="447017" y="460377"/>
                      <a:pt x="447017" y="444173"/>
                    </a:cubicBezTo>
                    <a:lnTo>
                      <a:pt x="447017" y="437175"/>
                    </a:lnTo>
                    <a:cubicBezTo>
                      <a:pt x="452918" y="426863"/>
                      <a:pt x="455869" y="415078"/>
                      <a:pt x="455869" y="402925"/>
                    </a:cubicBezTo>
                    <a:lnTo>
                      <a:pt x="455869" y="248983"/>
                    </a:lnTo>
                    <a:cubicBezTo>
                      <a:pt x="455869" y="219152"/>
                      <a:pt x="437796" y="193003"/>
                      <a:pt x="411608" y="181955"/>
                    </a:cubicBezTo>
                    <a:lnTo>
                      <a:pt x="411608" y="170170"/>
                    </a:lnTo>
                    <a:cubicBezTo>
                      <a:pt x="411608" y="153965"/>
                      <a:pt x="424886" y="140707"/>
                      <a:pt x="441115" y="140707"/>
                    </a:cubicBezTo>
                    <a:close/>
                    <a:moveTo>
                      <a:pt x="301843" y="58922"/>
                    </a:moveTo>
                    <a:cubicBezTo>
                      <a:pt x="339626" y="58922"/>
                      <a:pt x="370256" y="89505"/>
                      <a:pt x="370256" y="127230"/>
                    </a:cubicBezTo>
                    <a:cubicBezTo>
                      <a:pt x="370256" y="164955"/>
                      <a:pt x="339626" y="195538"/>
                      <a:pt x="301843" y="195538"/>
                    </a:cubicBezTo>
                    <a:cubicBezTo>
                      <a:pt x="264060" y="195538"/>
                      <a:pt x="233430" y="164955"/>
                      <a:pt x="233430" y="127230"/>
                    </a:cubicBezTo>
                    <a:cubicBezTo>
                      <a:pt x="233430" y="89505"/>
                      <a:pt x="264060" y="58922"/>
                      <a:pt x="301843" y="58922"/>
                    </a:cubicBezTo>
                    <a:close/>
                    <a:moveTo>
                      <a:pt x="508036" y="0"/>
                    </a:moveTo>
                    <a:cubicBezTo>
                      <a:pt x="540948" y="0"/>
                      <a:pt x="567629" y="26633"/>
                      <a:pt x="567629" y="59487"/>
                    </a:cubicBezTo>
                    <a:cubicBezTo>
                      <a:pt x="567629" y="92341"/>
                      <a:pt x="540948" y="118974"/>
                      <a:pt x="508036" y="118974"/>
                    </a:cubicBezTo>
                    <a:cubicBezTo>
                      <a:pt x="475124" y="118974"/>
                      <a:pt x="448443" y="92341"/>
                      <a:pt x="448443" y="59487"/>
                    </a:cubicBezTo>
                    <a:cubicBezTo>
                      <a:pt x="448443" y="26633"/>
                      <a:pt x="475124" y="0"/>
                      <a:pt x="508036" y="0"/>
                    </a:cubicBezTo>
                    <a:close/>
                    <a:moveTo>
                      <a:pt x="95863" y="0"/>
                    </a:moveTo>
                    <a:cubicBezTo>
                      <a:pt x="128658" y="0"/>
                      <a:pt x="155244" y="26633"/>
                      <a:pt x="155244" y="59487"/>
                    </a:cubicBezTo>
                    <a:cubicBezTo>
                      <a:pt x="155244" y="92341"/>
                      <a:pt x="128658" y="118974"/>
                      <a:pt x="95863" y="118974"/>
                    </a:cubicBezTo>
                    <a:cubicBezTo>
                      <a:pt x="63068" y="118974"/>
                      <a:pt x="36482" y="92341"/>
                      <a:pt x="36482" y="59487"/>
                    </a:cubicBezTo>
                    <a:cubicBezTo>
                      <a:pt x="36482" y="26633"/>
                      <a:pt x="63068" y="0"/>
                      <a:pt x="95863" y="0"/>
                    </a:cubicBezTo>
                    <a:close/>
                  </a:path>
                </a:pathLst>
              </a:custGeom>
              <a:solidFill>
                <a:srgbClr val="C4000E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śļïḍè"/>
              <p:cNvSpPr/>
              <p:nvPr/>
            </p:nvSpPr>
            <p:spPr bwMode="auto">
              <a:xfrm>
                <a:off x="8177610" y="3193623"/>
                <a:ext cx="3298825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l">
                  <a:buFont typeface="Wingdings" panose="05000000000000000000" charset="0"/>
                  <a:buChar char="l"/>
                </a:pP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搜索框功能实现</a:t>
                </a:r>
                <a:endParaRPr lang="zh-CN" altLang="en-US" sz="16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algn="l">
                  <a:buFont typeface="Wingdings" panose="05000000000000000000" charset="0"/>
                  <a:buChar char="l"/>
                </a:pPr>
                <a:r>
                  <a:rPr lang="en-US" altLang="zh-CN" sz="16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PPT</a:t>
                </a: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制作</a:t>
                </a:r>
                <a:endParaRPr lang="zh-CN" altLang="en-US" sz="16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altLang="zh-CN" sz="1100" dirty="0"/>
              </a:p>
            </p:txBody>
          </p:sp>
        </p:grpSp>
      </p:grpSp>
      <p:sp>
        <p:nvSpPr>
          <p:cNvPr id="27" name="í$ḻïde"/>
          <p:cNvSpPr txBox="1"/>
          <p:nvPr/>
        </p:nvSpPr>
        <p:spPr>
          <a:xfrm>
            <a:off x="838200" y="2661131"/>
            <a:ext cx="2017484" cy="47204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组长：段惠文</a:t>
            </a:r>
          </a:p>
        </p:txBody>
      </p:sp>
      <p:sp>
        <p:nvSpPr>
          <p:cNvPr id="45" name="í$ḻïde"/>
          <p:cNvSpPr txBox="1"/>
          <p:nvPr/>
        </p:nvSpPr>
        <p:spPr>
          <a:xfrm>
            <a:off x="4740420" y="2661131"/>
            <a:ext cx="2017484" cy="47204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组员：谭嘉玉</a:t>
            </a:r>
          </a:p>
        </p:txBody>
      </p:sp>
      <p:sp>
        <p:nvSpPr>
          <p:cNvPr id="46" name="í$ḻïde"/>
          <p:cNvSpPr txBox="1"/>
          <p:nvPr/>
        </p:nvSpPr>
        <p:spPr>
          <a:xfrm>
            <a:off x="8378565" y="2661131"/>
            <a:ext cx="2017484" cy="47204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组员：胡馨月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651510" y="62293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成员及分工</a:t>
            </a:r>
          </a:p>
        </p:txBody>
      </p:sp>
      <p:sp>
        <p:nvSpPr>
          <p:cNvPr id="3" name="iśļïḍè"/>
          <p:cNvSpPr/>
          <p:nvPr/>
        </p:nvSpPr>
        <p:spPr bwMode="auto">
          <a:xfrm>
            <a:off x="758270" y="3193623"/>
            <a:ext cx="329882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注册及登录界面功能实现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购买功能实现及订单界面显示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商品结算功能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代码整合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1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100" dirty="0"/>
          </a:p>
        </p:txBody>
      </p:sp>
      <p:sp>
        <p:nvSpPr>
          <p:cNvPr id="5" name="iśļïḍè"/>
          <p:cNvSpPr/>
          <p:nvPr/>
        </p:nvSpPr>
        <p:spPr bwMode="auto">
          <a:xfrm>
            <a:off x="4560015" y="3193623"/>
            <a:ext cx="329882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商品详情页功能实现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用户评价功能实现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数据库建立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1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2454" y="3125229"/>
            <a:ext cx="12705349" cy="42832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648413" y="1982310"/>
            <a:ext cx="6895174" cy="2428268"/>
            <a:chOff x="2580693" y="2185793"/>
            <a:chExt cx="6895174" cy="24282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8" b="-303"/>
            <a:stretch>
              <a:fillRect/>
            </a:stretch>
          </p:blipFill>
          <p:spPr>
            <a:xfrm>
              <a:off x="2580693" y="3255962"/>
              <a:ext cx="6895174" cy="135809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81"/>
            <a:stretch>
              <a:fillRect/>
            </a:stretch>
          </p:blipFill>
          <p:spPr>
            <a:xfrm>
              <a:off x="2586790" y="2185793"/>
              <a:ext cx="6889077" cy="1211151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859047" y="2282043"/>
            <a:ext cx="6352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A R T     </a:t>
            </a:r>
            <a:r>
              <a:rPr lang="en-US" altLang="zh-CN" sz="4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O</a:t>
            </a:r>
            <a:endParaRPr lang="zh-CN" altLang="en-US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59047" y="3324753"/>
            <a:ext cx="63526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 目 介 绍</a:t>
            </a:r>
          </a:p>
        </p:txBody>
      </p:sp>
      <p:sp>
        <p:nvSpPr>
          <p:cNvPr id="15" name="favourite-mark_16070"/>
          <p:cNvSpPr>
            <a:spLocks noChangeAspect="1"/>
          </p:cNvSpPr>
          <p:nvPr/>
        </p:nvSpPr>
        <p:spPr bwMode="auto">
          <a:xfrm>
            <a:off x="5868026" y="1259409"/>
            <a:ext cx="455948" cy="609685"/>
          </a:xfrm>
          <a:custGeom>
            <a:avLst/>
            <a:gdLst>
              <a:gd name="connsiteX0" fmla="*/ 225104 w 450419"/>
              <a:gd name="connsiteY0" fmla="*/ 214415 h 602291"/>
              <a:gd name="connsiteX1" fmla="*/ 233454 w 450419"/>
              <a:gd name="connsiteY1" fmla="*/ 219818 h 602291"/>
              <a:gd name="connsiteX2" fmla="*/ 251103 w 450419"/>
              <a:gd name="connsiteY2" fmla="*/ 273843 h 602291"/>
              <a:gd name="connsiteX3" fmla="*/ 307844 w 450419"/>
              <a:gd name="connsiteY3" fmla="*/ 273843 h 602291"/>
              <a:gd name="connsiteX4" fmla="*/ 316194 w 450419"/>
              <a:gd name="connsiteY4" fmla="*/ 279909 h 602291"/>
              <a:gd name="connsiteX5" fmla="*/ 312968 w 450419"/>
              <a:gd name="connsiteY5" fmla="*/ 289767 h 602291"/>
              <a:gd name="connsiteX6" fmla="*/ 267044 w 450419"/>
              <a:gd name="connsiteY6" fmla="*/ 323130 h 602291"/>
              <a:gd name="connsiteX7" fmla="*/ 284503 w 450419"/>
              <a:gd name="connsiteY7" fmla="*/ 376966 h 602291"/>
              <a:gd name="connsiteX8" fmla="*/ 281466 w 450419"/>
              <a:gd name="connsiteY8" fmla="*/ 386823 h 602291"/>
              <a:gd name="connsiteX9" fmla="*/ 276153 w 450419"/>
              <a:gd name="connsiteY9" fmla="*/ 388529 h 602291"/>
              <a:gd name="connsiteX10" fmla="*/ 271029 w 450419"/>
              <a:gd name="connsiteY10" fmla="*/ 386823 h 602291"/>
              <a:gd name="connsiteX11" fmla="*/ 225104 w 450419"/>
              <a:gd name="connsiteY11" fmla="*/ 353460 h 602291"/>
              <a:gd name="connsiteX12" fmla="*/ 179179 w 450419"/>
              <a:gd name="connsiteY12" fmla="*/ 386823 h 602291"/>
              <a:gd name="connsiteX13" fmla="*/ 168932 w 450419"/>
              <a:gd name="connsiteY13" fmla="*/ 386823 h 602291"/>
              <a:gd name="connsiteX14" fmla="*/ 165705 w 450419"/>
              <a:gd name="connsiteY14" fmla="*/ 376966 h 602291"/>
              <a:gd name="connsiteX15" fmla="*/ 183164 w 450419"/>
              <a:gd name="connsiteY15" fmla="*/ 323130 h 602291"/>
              <a:gd name="connsiteX16" fmla="*/ 137240 w 450419"/>
              <a:gd name="connsiteY16" fmla="*/ 289767 h 602291"/>
              <a:gd name="connsiteX17" fmla="*/ 134014 w 450419"/>
              <a:gd name="connsiteY17" fmla="*/ 279909 h 602291"/>
              <a:gd name="connsiteX18" fmla="*/ 142364 w 450419"/>
              <a:gd name="connsiteY18" fmla="*/ 273843 h 602291"/>
              <a:gd name="connsiteX19" fmla="*/ 199295 w 450419"/>
              <a:gd name="connsiteY19" fmla="*/ 273843 h 602291"/>
              <a:gd name="connsiteX20" fmla="*/ 216754 w 450419"/>
              <a:gd name="connsiteY20" fmla="*/ 219818 h 602291"/>
              <a:gd name="connsiteX21" fmla="*/ 225104 w 450419"/>
              <a:gd name="connsiteY21" fmla="*/ 214415 h 602291"/>
              <a:gd name="connsiteX22" fmla="*/ 52577 w 450419"/>
              <a:gd name="connsiteY22" fmla="*/ 52686 h 602291"/>
              <a:gd name="connsiteX23" fmla="*/ 52577 w 450419"/>
              <a:gd name="connsiteY23" fmla="*/ 537286 h 602291"/>
              <a:gd name="connsiteX24" fmla="*/ 215434 w 450419"/>
              <a:gd name="connsiteY24" fmla="*/ 473039 h 602291"/>
              <a:gd name="connsiteX25" fmla="*/ 225115 w 450419"/>
              <a:gd name="connsiteY25" fmla="*/ 471144 h 602291"/>
              <a:gd name="connsiteX26" fmla="*/ 234795 w 450419"/>
              <a:gd name="connsiteY26" fmla="*/ 473039 h 602291"/>
              <a:gd name="connsiteX27" fmla="*/ 397652 w 450419"/>
              <a:gd name="connsiteY27" fmla="*/ 537286 h 602291"/>
              <a:gd name="connsiteX28" fmla="*/ 397652 w 450419"/>
              <a:gd name="connsiteY28" fmla="*/ 52686 h 602291"/>
              <a:gd name="connsiteX29" fmla="*/ 51249 w 450419"/>
              <a:gd name="connsiteY29" fmla="*/ 0 h 602291"/>
              <a:gd name="connsiteX30" fmla="*/ 398981 w 450419"/>
              <a:gd name="connsiteY30" fmla="*/ 0 h 602291"/>
              <a:gd name="connsiteX31" fmla="*/ 450419 w 450419"/>
              <a:gd name="connsiteY31" fmla="*/ 51170 h 602291"/>
              <a:gd name="connsiteX32" fmla="*/ 450419 w 450419"/>
              <a:gd name="connsiteY32" fmla="*/ 575947 h 602291"/>
              <a:gd name="connsiteX33" fmla="*/ 438841 w 450419"/>
              <a:gd name="connsiteY33" fmla="*/ 597742 h 602291"/>
              <a:gd name="connsiteX34" fmla="*/ 424035 w 450419"/>
              <a:gd name="connsiteY34" fmla="*/ 602291 h 602291"/>
              <a:gd name="connsiteX35" fmla="*/ 414355 w 450419"/>
              <a:gd name="connsiteY35" fmla="*/ 600395 h 602291"/>
              <a:gd name="connsiteX36" fmla="*/ 225115 w 450419"/>
              <a:gd name="connsiteY36" fmla="*/ 525914 h 602291"/>
              <a:gd name="connsiteX37" fmla="*/ 35874 w 450419"/>
              <a:gd name="connsiteY37" fmla="*/ 600395 h 602291"/>
              <a:gd name="connsiteX38" fmla="*/ 11389 w 450419"/>
              <a:gd name="connsiteY38" fmla="*/ 597742 h 602291"/>
              <a:gd name="connsiteX39" fmla="*/ 0 w 450419"/>
              <a:gd name="connsiteY39" fmla="*/ 575947 h 602291"/>
              <a:gd name="connsiteX40" fmla="*/ 0 w 450419"/>
              <a:gd name="connsiteY40" fmla="*/ 51170 h 602291"/>
              <a:gd name="connsiteX41" fmla="*/ 51249 w 450419"/>
              <a:gd name="connsiteY41" fmla="*/ 0 h 60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0419" h="602291">
                <a:moveTo>
                  <a:pt x="225104" y="214415"/>
                </a:moveTo>
                <a:cubicBezTo>
                  <a:pt x="228710" y="214415"/>
                  <a:pt x="232316" y="216216"/>
                  <a:pt x="233454" y="219818"/>
                </a:cubicBezTo>
                <a:lnTo>
                  <a:pt x="251103" y="273843"/>
                </a:lnTo>
                <a:lnTo>
                  <a:pt x="307844" y="273843"/>
                </a:lnTo>
                <a:cubicBezTo>
                  <a:pt x="311640" y="273843"/>
                  <a:pt x="315056" y="276308"/>
                  <a:pt x="316194" y="279909"/>
                </a:cubicBezTo>
                <a:cubicBezTo>
                  <a:pt x="317333" y="283511"/>
                  <a:pt x="316005" y="287492"/>
                  <a:pt x="312968" y="289767"/>
                </a:cubicBezTo>
                <a:lnTo>
                  <a:pt x="267044" y="323130"/>
                </a:lnTo>
                <a:lnTo>
                  <a:pt x="284503" y="376966"/>
                </a:lnTo>
                <a:cubicBezTo>
                  <a:pt x="285831" y="380568"/>
                  <a:pt x="284503" y="384549"/>
                  <a:pt x="281466" y="386823"/>
                </a:cubicBezTo>
                <a:cubicBezTo>
                  <a:pt x="279948" y="387961"/>
                  <a:pt x="278050" y="388529"/>
                  <a:pt x="276153" y="388529"/>
                </a:cubicBezTo>
                <a:cubicBezTo>
                  <a:pt x="274445" y="388529"/>
                  <a:pt x="272547" y="387961"/>
                  <a:pt x="271029" y="386823"/>
                </a:cubicBezTo>
                <a:lnTo>
                  <a:pt x="225104" y="353460"/>
                </a:lnTo>
                <a:lnTo>
                  <a:pt x="179179" y="386823"/>
                </a:lnTo>
                <a:cubicBezTo>
                  <a:pt x="176143" y="389098"/>
                  <a:pt x="171968" y="389098"/>
                  <a:pt x="168932" y="386823"/>
                </a:cubicBezTo>
                <a:cubicBezTo>
                  <a:pt x="165705" y="384549"/>
                  <a:pt x="164567" y="380568"/>
                  <a:pt x="165705" y="376966"/>
                </a:cubicBezTo>
                <a:lnTo>
                  <a:pt x="183164" y="323130"/>
                </a:lnTo>
                <a:lnTo>
                  <a:pt x="137240" y="289767"/>
                </a:lnTo>
                <a:cubicBezTo>
                  <a:pt x="134203" y="287492"/>
                  <a:pt x="132875" y="283511"/>
                  <a:pt x="134014" y="279909"/>
                </a:cubicBezTo>
                <a:cubicBezTo>
                  <a:pt x="135152" y="276308"/>
                  <a:pt x="138568" y="273843"/>
                  <a:pt x="142364" y="273843"/>
                </a:cubicBezTo>
                <a:lnTo>
                  <a:pt x="199295" y="273843"/>
                </a:lnTo>
                <a:lnTo>
                  <a:pt x="216754" y="219818"/>
                </a:lnTo>
                <a:cubicBezTo>
                  <a:pt x="217893" y="216216"/>
                  <a:pt x="221498" y="214415"/>
                  <a:pt x="225104" y="214415"/>
                </a:cubicBezTo>
                <a:close/>
                <a:moveTo>
                  <a:pt x="52577" y="52686"/>
                </a:moveTo>
                <a:lnTo>
                  <a:pt x="52577" y="537286"/>
                </a:lnTo>
                <a:lnTo>
                  <a:pt x="215434" y="473039"/>
                </a:lnTo>
                <a:cubicBezTo>
                  <a:pt x="218471" y="471712"/>
                  <a:pt x="221888" y="471144"/>
                  <a:pt x="225115" y="471144"/>
                </a:cubicBezTo>
                <a:cubicBezTo>
                  <a:pt x="228341" y="471144"/>
                  <a:pt x="231758" y="471712"/>
                  <a:pt x="234795" y="473039"/>
                </a:cubicBezTo>
                <a:lnTo>
                  <a:pt x="397652" y="537286"/>
                </a:lnTo>
                <a:lnTo>
                  <a:pt x="397652" y="52686"/>
                </a:lnTo>
                <a:close/>
                <a:moveTo>
                  <a:pt x="51249" y="0"/>
                </a:moveTo>
                <a:lnTo>
                  <a:pt x="398981" y="0"/>
                </a:lnTo>
                <a:cubicBezTo>
                  <a:pt x="427262" y="0"/>
                  <a:pt x="450419" y="22932"/>
                  <a:pt x="450419" y="51170"/>
                </a:cubicBezTo>
                <a:lnTo>
                  <a:pt x="450419" y="575947"/>
                </a:lnTo>
                <a:cubicBezTo>
                  <a:pt x="450419" y="584665"/>
                  <a:pt x="446053" y="592815"/>
                  <a:pt x="438841" y="597742"/>
                </a:cubicBezTo>
                <a:cubicBezTo>
                  <a:pt x="434285" y="600774"/>
                  <a:pt x="429160" y="602291"/>
                  <a:pt x="424035" y="602291"/>
                </a:cubicBezTo>
                <a:cubicBezTo>
                  <a:pt x="420619" y="602291"/>
                  <a:pt x="417392" y="601722"/>
                  <a:pt x="414355" y="600395"/>
                </a:cubicBezTo>
                <a:lnTo>
                  <a:pt x="225115" y="525914"/>
                </a:lnTo>
                <a:lnTo>
                  <a:pt x="35874" y="600395"/>
                </a:lnTo>
                <a:cubicBezTo>
                  <a:pt x="27902" y="603617"/>
                  <a:pt x="18601" y="602670"/>
                  <a:pt x="11389" y="597742"/>
                </a:cubicBezTo>
                <a:cubicBezTo>
                  <a:pt x="4176" y="592815"/>
                  <a:pt x="0" y="584665"/>
                  <a:pt x="0" y="575947"/>
                </a:cubicBezTo>
                <a:lnTo>
                  <a:pt x="0" y="51170"/>
                </a:lnTo>
                <a:cubicBezTo>
                  <a:pt x="0" y="22932"/>
                  <a:pt x="22967" y="0"/>
                  <a:pt x="51249" y="0"/>
                </a:cubicBezTo>
                <a:close/>
              </a:path>
            </a:pathLst>
          </a:custGeom>
          <a:solidFill>
            <a:srgbClr val="C4000E"/>
          </a:solidFill>
          <a:ln>
            <a:noFill/>
          </a:ln>
        </p:spPr>
      </p:sp>
      <p:cxnSp>
        <p:nvCxnSpPr>
          <p:cNvPr id="27" name="直接连接符 26"/>
          <p:cNvCxnSpPr/>
          <p:nvPr/>
        </p:nvCxnSpPr>
        <p:spPr>
          <a:xfrm>
            <a:off x="874713" y="794566"/>
            <a:ext cx="457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161030" y="4615180"/>
            <a:ext cx="68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Let each choice make you more beautiful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1860772" y="2654620"/>
            <a:ext cx="0" cy="2285999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208434" y="5288281"/>
            <a:ext cx="2723429" cy="0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279525" y="2378394"/>
            <a:ext cx="0" cy="2562225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627187" y="2030732"/>
            <a:ext cx="2999655" cy="0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974504" y="2378394"/>
            <a:ext cx="0" cy="2285999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išḻîḋê"/>
          <p:cNvGrpSpPr/>
          <p:nvPr/>
        </p:nvGrpSpPr>
        <p:grpSpPr>
          <a:xfrm>
            <a:off x="4931863" y="1683070"/>
            <a:ext cx="3095624" cy="2252346"/>
            <a:chOff x="4726781" y="1662114"/>
            <a:chExt cx="3095624" cy="2252346"/>
          </a:xfrm>
        </p:grpSpPr>
        <p:sp>
          <p:nvSpPr>
            <p:cNvPr id="34" name="íŝlíḍé"/>
            <p:cNvSpPr/>
            <p:nvPr/>
          </p:nvSpPr>
          <p:spPr>
            <a:xfrm>
              <a:off x="4726781" y="1662114"/>
              <a:ext cx="695324" cy="695324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1600" b="1" i="1" dirty="0">
                  <a:solidFill>
                    <a:schemeClr val="bg1"/>
                  </a:solidFill>
                </a:rPr>
                <a:t>5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5" name="ïṧ1îďê"/>
            <p:cNvSpPr txBox="1"/>
            <p:nvPr/>
          </p:nvSpPr>
          <p:spPr>
            <a:xfrm>
              <a:off x="5422104" y="3371532"/>
              <a:ext cx="2400301" cy="542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  <a:buClrTx/>
                <a:buSzPct val="25000"/>
                <a:buFontTx/>
              </a:pPr>
              <a:r>
                <a:rPr lang="zh-CN" altLang="en-US" sz="1400" b="1" dirty="0"/>
                <a:t>所用</a:t>
              </a:r>
              <a:r>
                <a:rPr lang="en-US" altLang="zh-CN" sz="1400" b="1" dirty="0" err="1"/>
                <a:t>语言：JSP、Servlet、JDBC</a:t>
              </a:r>
              <a:endParaRPr lang="en-US" altLang="zh-CN" sz="1400" b="1" dirty="0"/>
            </a:p>
          </p:txBody>
        </p:sp>
      </p:grpSp>
      <p:grpSp>
        <p:nvGrpSpPr>
          <p:cNvPr id="10" name="iṥlîḓé"/>
          <p:cNvGrpSpPr/>
          <p:nvPr/>
        </p:nvGrpSpPr>
        <p:grpSpPr>
          <a:xfrm>
            <a:off x="4931863" y="3316607"/>
            <a:ext cx="3095624" cy="2242821"/>
            <a:chOff x="4726781" y="3295651"/>
            <a:chExt cx="3095624" cy="2242821"/>
          </a:xfrm>
        </p:grpSpPr>
        <p:sp>
          <p:nvSpPr>
            <p:cNvPr id="32" name="îšḻîḍè"/>
            <p:cNvSpPr/>
            <p:nvPr/>
          </p:nvSpPr>
          <p:spPr>
            <a:xfrm>
              <a:off x="4726781" y="3295651"/>
              <a:ext cx="695324" cy="695324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1600" b="1" i="1" dirty="0">
                  <a:solidFill>
                    <a:schemeClr val="bg1"/>
                  </a:solidFill>
                </a:rPr>
                <a:t>4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îSḷïḍe"/>
            <p:cNvSpPr txBox="1"/>
            <p:nvPr/>
          </p:nvSpPr>
          <p:spPr>
            <a:xfrm>
              <a:off x="5422104" y="4995544"/>
              <a:ext cx="2400301" cy="542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  <a:buClrTx/>
                <a:buSzPct val="25000"/>
                <a:buFontTx/>
              </a:pPr>
              <a:r>
                <a:rPr lang="en-US" altLang="zh-CN" sz="1400" b="1" dirty="0"/>
                <a:t>集成开发工具：Eclipse</a:t>
              </a:r>
            </a:p>
          </p:txBody>
        </p:sp>
      </p:grpSp>
      <p:grpSp>
        <p:nvGrpSpPr>
          <p:cNvPr id="11" name="ïŝḻïďé"/>
          <p:cNvGrpSpPr/>
          <p:nvPr/>
        </p:nvGrpSpPr>
        <p:grpSpPr>
          <a:xfrm>
            <a:off x="4931863" y="3388677"/>
            <a:ext cx="6790689" cy="2247266"/>
            <a:chOff x="4726781" y="3367721"/>
            <a:chExt cx="6790689" cy="2247266"/>
          </a:xfrm>
        </p:grpSpPr>
        <p:sp>
          <p:nvSpPr>
            <p:cNvPr id="30" name="íṩľiḓè"/>
            <p:cNvSpPr/>
            <p:nvPr/>
          </p:nvSpPr>
          <p:spPr>
            <a:xfrm>
              <a:off x="4726781" y="4919663"/>
              <a:ext cx="695324" cy="695324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1600" b="1" i="1" dirty="0">
                  <a:solidFill>
                    <a:schemeClr val="bg1"/>
                  </a:solidFill>
                </a:rPr>
                <a:t>3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1" name="iSļîḍé"/>
            <p:cNvSpPr txBox="1"/>
            <p:nvPr/>
          </p:nvSpPr>
          <p:spPr>
            <a:xfrm>
              <a:off x="9117169" y="3367721"/>
              <a:ext cx="2400301" cy="542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  <a:buClrTx/>
                <a:buSzPct val="25000"/>
                <a:buFontTx/>
              </a:pPr>
              <a:r>
                <a:rPr lang="en-US" altLang="zh-CN" sz="1400" b="1" dirty="0"/>
                <a:t>XML语言</a:t>
              </a:r>
            </a:p>
          </p:txBody>
        </p:sp>
      </p:grpSp>
      <p:grpSp>
        <p:nvGrpSpPr>
          <p:cNvPr id="12" name="iṣ1íḓé"/>
          <p:cNvGrpSpPr/>
          <p:nvPr/>
        </p:nvGrpSpPr>
        <p:grpSpPr>
          <a:xfrm>
            <a:off x="8626842" y="1683070"/>
            <a:ext cx="3095624" cy="695324"/>
            <a:chOff x="7850982" y="1662114"/>
            <a:chExt cx="3095624" cy="695324"/>
          </a:xfrm>
        </p:grpSpPr>
        <p:sp>
          <p:nvSpPr>
            <p:cNvPr id="28" name="îṣḻïḋê"/>
            <p:cNvSpPr/>
            <p:nvPr/>
          </p:nvSpPr>
          <p:spPr>
            <a:xfrm>
              <a:off x="7850982" y="1662114"/>
              <a:ext cx="695324" cy="695324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1600" b="1" i="1" dirty="0">
                  <a:solidFill>
                    <a:schemeClr val="bg1"/>
                  </a:solidFill>
                </a:rPr>
                <a:t>6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9" name="iṣļîḓé"/>
            <p:cNvSpPr txBox="1"/>
            <p:nvPr/>
          </p:nvSpPr>
          <p:spPr>
            <a:xfrm>
              <a:off x="8546305" y="1738312"/>
              <a:ext cx="2400301" cy="542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  <a:buClrTx/>
                <a:buSzPct val="25000"/>
                <a:buFontTx/>
              </a:pPr>
              <a:r>
                <a:rPr lang="en-US" altLang="zh-CN" sz="1400" b="1" dirty="0"/>
                <a:t>JavaScript语言</a:t>
              </a:r>
            </a:p>
          </p:txBody>
        </p:sp>
      </p:grpSp>
      <p:grpSp>
        <p:nvGrpSpPr>
          <p:cNvPr id="13" name="îşļiḑé"/>
          <p:cNvGrpSpPr/>
          <p:nvPr/>
        </p:nvGrpSpPr>
        <p:grpSpPr>
          <a:xfrm>
            <a:off x="5627100" y="1584960"/>
            <a:ext cx="3695066" cy="2426971"/>
            <a:chOff x="4851240" y="1564004"/>
            <a:chExt cx="3695066" cy="2426971"/>
          </a:xfrm>
        </p:grpSpPr>
        <p:sp>
          <p:nvSpPr>
            <p:cNvPr id="26" name="ïṩlíďê"/>
            <p:cNvSpPr/>
            <p:nvPr/>
          </p:nvSpPr>
          <p:spPr>
            <a:xfrm>
              <a:off x="7850982" y="3295651"/>
              <a:ext cx="695324" cy="695324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1600" b="1" i="1" dirty="0">
                  <a:solidFill>
                    <a:schemeClr val="bg1"/>
                  </a:solidFill>
                </a:rPr>
                <a:t>7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7" name="îṣľïḓê"/>
            <p:cNvSpPr txBox="1"/>
            <p:nvPr/>
          </p:nvSpPr>
          <p:spPr>
            <a:xfrm>
              <a:off x="4851240" y="1564004"/>
              <a:ext cx="2400301" cy="542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  <a:buClrTx/>
                <a:buSzPct val="25000"/>
                <a:buFontTx/>
              </a:pPr>
              <a:r>
                <a:rPr lang="en-US" altLang="zh-CN" sz="1400" b="1" dirty="0"/>
                <a:t>数据库：MYSQL</a:t>
              </a:r>
            </a:p>
          </p:txBody>
        </p:sp>
      </p:grpSp>
      <p:grpSp>
        <p:nvGrpSpPr>
          <p:cNvPr id="14" name="iṣ1ïḍè"/>
          <p:cNvGrpSpPr/>
          <p:nvPr/>
        </p:nvGrpSpPr>
        <p:grpSpPr>
          <a:xfrm>
            <a:off x="8350616" y="4664393"/>
            <a:ext cx="1247776" cy="1247776"/>
            <a:chOff x="7574756" y="4643437"/>
            <a:chExt cx="1247776" cy="1247776"/>
          </a:xfrm>
        </p:grpSpPr>
        <p:sp>
          <p:nvSpPr>
            <p:cNvPr id="24" name="iṥḻïḍê"/>
            <p:cNvSpPr/>
            <p:nvPr/>
          </p:nvSpPr>
          <p:spPr>
            <a:xfrm>
              <a:off x="7574756" y="4643437"/>
              <a:ext cx="1247776" cy="1247776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íSļídê"/>
            <p:cNvSpPr/>
            <p:nvPr/>
          </p:nvSpPr>
          <p:spPr>
            <a:xfrm>
              <a:off x="7822405" y="4917282"/>
              <a:ext cx="752478" cy="700086"/>
            </a:xfrm>
            <a:custGeom>
              <a:avLst/>
              <a:gdLst>
                <a:gd name="connsiteX0" fmla="*/ 362096 w 576922"/>
                <a:gd name="connsiteY0" fmla="*/ 472751 h 536754"/>
                <a:gd name="connsiteX1" fmla="*/ 376350 w 576922"/>
                <a:gd name="connsiteY1" fmla="*/ 536754 h 536754"/>
                <a:gd name="connsiteX2" fmla="*/ 362096 w 576922"/>
                <a:gd name="connsiteY2" fmla="*/ 536754 h 536754"/>
                <a:gd name="connsiteX3" fmla="*/ 214826 w 576922"/>
                <a:gd name="connsiteY3" fmla="*/ 472751 h 536754"/>
                <a:gd name="connsiteX4" fmla="*/ 214826 w 576922"/>
                <a:gd name="connsiteY4" fmla="*/ 536754 h 536754"/>
                <a:gd name="connsiteX5" fmla="*/ 200572 w 576922"/>
                <a:gd name="connsiteY5" fmla="*/ 536754 h 536754"/>
                <a:gd name="connsiteX6" fmla="*/ 288461 w 576922"/>
                <a:gd name="connsiteY6" fmla="*/ 200761 h 536754"/>
                <a:gd name="connsiteX7" fmla="*/ 221958 w 576922"/>
                <a:gd name="connsiteY7" fmla="*/ 267171 h 536754"/>
                <a:gd name="connsiteX8" fmla="*/ 288461 w 576922"/>
                <a:gd name="connsiteY8" fmla="*/ 346317 h 536754"/>
                <a:gd name="connsiteX9" fmla="*/ 354963 w 576922"/>
                <a:gd name="connsiteY9" fmla="*/ 267171 h 536754"/>
                <a:gd name="connsiteX10" fmla="*/ 288461 w 576922"/>
                <a:gd name="connsiteY10" fmla="*/ 200761 h 536754"/>
                <a:gd name="connsiteX11" fmla="*/ 279958 w 576922"/>
                <a:gd name="connsiteY11" fmla="*/ 97355 h 536754"/>
                <a:gd name="connsiteX12" fmla="*/ 296963 w 576922"/>
                <a:gd name="connsiteY12" fmla="*/ 97355 h 536754"/>
                <a:gd name="connsiteX13" fmla="*/ 494649 w 576922"/>
                <a:gd name="connsiteY13" fmla="*/ 267626 h 536754"/>
                <a:gd name="connsiteX14" fmla="*/ 499204 w 576922"/>
                <a:gd name="connsiteY14" fmla="*/ 277481 h 536754"/>
                <a:gd name="connsiteX15" fmla="*/ 499204 w 576922"/>
                <a:gd name="connsiteY15" fmla="*/ 523715 h 536754"/>
                <a:gd name="connsiteX16" fmla="*/ 486147 w 576922"/>
                <a:gd name="connsiteY16" fmla="*/ 536754 h 536754"/>
                <a:gd name="connsiteX17" fmla="*/ 430272 w 576922"/>
                <a:gd name="connsiteY17" fmla="*/ 536754 h 536754"/>
                <a:gd name="connsiteX18" fmla="*/ 398084 w 576922"/>
                <a:gd name="connsiteY18" fmla="*/ 393017 h 536754"/>
                <a:gd name="connsiteX19" fmla="*/ 385634 w 576922"/>
                <a:gd name="connsiteY19" fmla="*/ 376035 h 536754"/>
                <a:gd name="connsiteX20" fmla="*/ 298482 w 576922"/>
                <a:gd name="connsiteY20" fmla="*/ 352231 h 536754"/>
                <a:gd name="connsiteX21" fmla="*/ 291953 w 576922"/>
                <a:gd name="connsiteY21" fmla="*/ 365270 h 536754"/>
                <a:gd name="connsiteX22" fmla="*/ 291801 w 576922"/>
                <a:gd name="connsiteY22" fmla="*/ 365270 h 536754"/>
                <a:gd name="connsiteX23" fmla="*/ 309565 w 576922"/>
                <a:gd name="connsiteY23" fmla="*/ 502943 h 536754"/>
                <a:gd name="connsiteX24" fmla="*/ 290131 w 576922"/>
                <a:gd name="connsiteY24" fmla="*/ 536754 h 536754"/>
                <a:gd name="connsiteX25" fmla="*/ 286791 w 576922"/>
                <a:gd name="connsiteY25" fmla="*/ 536754 h 536754"/>
                <a:gd name="connsiteX26" fmla="*/ 267356 w 576922"/>
                <a:gd name="connsiteY26" fmla="*/ 502943 h 536754"/>
                <a:gd name="connsiteX27" fmla="*/ 285120 w 576922"/>
                <a:gd name="connsiteY27" fmla="*/ 365270 h 536754"/>
                <a:gd name="connsiteX28" fmla="*/ 284969 w 576922"/>
                <a:gd name="connsiteY28" fmla="*/ 365270 h 536754"/>
                <a:gd name="connsiteX29" fmla="*/ 278440 w 576922"/>
                <a:gd name="connsiteY29" fmla="*/ 352231 h 536754"/>
                <a:gd name="connsiteX30" fmla="*/ 191288 w 576922"/>
                <a:gd name="connsiteY30" fmla="*/ 376035 h 536754"/>
                <a:gd name="connsiteX31" fmla="*/ 178838 w 576922"/>
                <a:gd name="connsiteY31" fmla="*/ 393017 h 536754"/>
                <a:gd name="connsiteX32" fmla="*/ 146649 w 576922"/>
                <a:gd name="connsiteY32" fmla="*/ 536754 h 536754"/>
                <a:gd name="connsiteX33" fmla="*/ 90775 w 576922"/>
                <a:gd name="connsiteY33" fmla="*/ 536754 h 536754"/>
                <a:gd name="connsiteX34" fmla="*/ 77717 w 576922"/>
                <a:gd name="connsiteY34" fmla="*/ 523715 h 536754"/>
                <a:gd name="connsiteX35" fmla="*/ 77717 w 576922"/>
                <a:gd name="connsiteY35" fmla="*/ 277481 h 536754"/>
                <a:gd name="connsiteX36" fmla="*/ 82272 w 576922"/>
                <a:gd name="connsiteY36" fmla="*/ 267626 h 536754"/>
                <a:gd name="connsiteX37" fmla="*/ 288461 w 576922"/>
                <a:gd name="connsiteY37" fmla="*/ 0 h 536754"/>
                <a:gd name="connsiteX38" fmla="*/ 305620 w 576922"/>
                <a:gd name="connsiteY38" fmla="*/ 6254 h 536754"/>
                <a:gd name="connsiteX39" fmla="*/ 567855 w 576922"/>
                <a:gd name="connsiteY39" fmla="*/ 231550 h 536754"/>
                <a:gd name="connsiteX40" fmla="*/ 570588 w 576922"/>
                <a:gd name="connsiteY40" fmla="*/ 268392 h 536754"/>
                <a:gd name="connsiteX41" fmla="*/ 550696 w 576922"/>
                <a:gd name="connsiteY41" fmla="*/ 277488 h 536754"/>
                <a:gd name="connsiteX42" fmla="*/ 533690 w 576922"/>
                <a:gd name="connsiteY42" fmla="*/ 271272 h 536754"/>
                <a:gd name="connsiteX43" fmla="*/ 288461 w 576922"/>
                <a:gd name="connsiteY43" fmla="*/ 60683 h 536754"/>
                <a:gd name="connsiteX44" fmla="*/ 43232 w 576922"/>
                <a:gd name="connsiteY44" fmla="*/ 271272 h 536754"/>
                <a:gd name="connsiteX45" fmla="*/ 6334 w 576922"/>
                <a:gd name="connsiteY45" fmla="*/ 268392 h 536754"/>
                <a:gd name="connsiteX46" fmla="*/ 9067 w 576922"/>
                <a:gd name="connsiteY46" fmla="*/ 231550 h 536754"/>
                <a:gd name="connsiteX47" fmla="*/ 271303 w 576922"/>
                <a:gd name="connsiteY47" fmla="*/ 6254 h 536754"/>
                <a:gd name="connsiteX48" fmla="*/ 288461 w 576922"/>
                <a:gd name="connsiteY48" fmla="*/ 0 h 53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6922" h="536754">
                  <a:moveTo>
                    <a:pt x="362096" y="472751"/>
                  </a:moveTo>
                  <a:lnTo>
                    <a:pt x="376350" y="536754"/>
                  </a:lnTo>
                  <a:lnTo>
                    <a:pt x="362096" y="536754"/>
                  </a:lnTo>
                  <a:close/>
                  <a:moveTo>
                    <a:pt x="214826" y="472751"/>
                  </a:moveTo>
                  <a:lnTo>
                    <a:pt x="214826" y="536754"/>
                  </a:lnTo>
                  <a:lnTo>
                    <a:pt x="200572" y="536754"/>
                  </a:lnTo>
                  <a:close/>
                  <a:moveTo>
                    <a:pt x="288461" y="200761"/>
                  </a:moveTo>
                  <a:cubicBezTo>
                    <a:pt x="251717" y="200761"/>
                    <a:pt x="221958" y="230478"/>
                    <a:pt x="221958" y="267171"/>
                  </a:cubicBezTo>
                  <a:cubicBezTo>
                    <a:pt x="221958" y="303712"/>
                    <a:pt x="251717" y="346317"/>
                    <a:pt x="288461" y="346317"/>
                  </a:cubicBezTo>
                  <a:cubicBezTo>
                    <a:pt x="325204" y="346317"/>
                    <a:pt x="354963" y="303712"/>
                    <a:pt x="354963" y="267171"/>
                  </a:cubicBezTo>
                  <a:cubicBezTo>
                    <a:pt x="354963" y="230478"/>
                    <a:pt x="325204" y="200761"/>
                    <a:pt x="288461" y="200761"/>
                  </a:cubicBezTo>
                  <a:close/>
                  <a:moveTo>
                    <a:pt x="279958" y="97355"/>
                  </a:moveTo>
                  <a:cubicBezTo>
                    <a:pt x="284817" y="93109"/>
                    <a:pt x="292105" y="93109"/>
                    <a:pt x="296963" y="97355"/>
                  </a:cubicBezTo>
                  <a:lnTo>
                    <a:pt x="494649" y="267626"/>
                  </a:lnTo>
                  <a:cubicBezTo>
                    <a:pt x="497534" y="270052"/>
                    <a:pt x="499204" y="273691"/>
                    <a:pt x="499204" y="277481"/>
                  </a:cubicBezTo>
                  <a:lnTo>
                    <a:pt x="499204" y="523715"/>
                  </a:lnTo>
                  <a:cubicBezTo>
                    <a:pt x="499204" y="530993"/>
                    <a:pt x="493283" y="536754"/>
                    <a:pt x="486147" y="536754"/>
                  </a:cubicBezTo>
                  <a:lnTo>
                    <a:pt x="430272" y="536754"/>
                  </a:lnTo>
                  <a:lnTo>
                    <a:pt x="398084" y="393017"/>
                  </a:lnTo>
                  <a:cubicBezTo>
                    <a:pt x="396414" y="386194"/>
                    <a:pt x="392314" y="379826"/>
                    <a:pt x="385634" y="376035"/>
                  </a:cubicBezTo>
                  <a:cubicBezTo>
                    <a:pt x="383963" y="375126"/>
                    <a:pt x="346916" y="354808"/>
                    <a:pt x="298482" y="352231"/>
                  </a:cubicBezTo>
                  <a:lnTo>
                    <a:pt x="291953" y="365270"/>
                  </a:lnTo>
                  <a:lnTo>
                    <a:pt x="291801" y="365270"/>
                  </a:lnTo>
                  <a:lnTo>
                    <a:pt x="309565" y="502943"/>
                  </a:lnTo>
                  <a:lnTo>
                    <a:pt x="290131" y="536754"/>
                  </a:lnTo>
                  <a:lnTo>
                    <a:pt x="286791" y="536754"/>
                  </a:lnTo>
                  <a:lnTo>
                    <a:pt x="267356" y="502943"/>
                  </a:lnTo>
                  <a:lnTo>
                    <a:pt x="285120" y="365270"/>
                  </a:lnTo>
                  <a:lnTo>
                    <a:pt x="284969" y="365270"/>
                  </a:lnTo>
                  <a:lnTo>
                    <a:pt x="278440" y="352231"/>
                  </a:lnTo>
                  <a:cubicBezTo>
                    <a:pt x="229853" y="354808"/>
                    <a:pt x="192958" y="375126"/>
                    <a:pt x="191288" y="376035"/>
                  </a:cubicBezTo>
                  <a:cubicBezTo>
                    <a:pt x="184607" y="379826"/>
                    <a:pt x="180508" y="386194"/>
                    <a:pt x="178838" y="393017"/>
                  </a:cubicBezTo>
                  <a:lnTo>
                    <a:pt x="146649" y="536754"/>
                  </a:lnTo>
                  <a:lnTo>
                    <a:pt x="90775" y="536754"/>
                  </a:lnTo>
                  <a:cubicBezTo>
                    <a:pt x="83639" y="536754"/>
                    <a:pt x="77717" y="530993"/>
                    <a:pt x="77717" y="523715"/>
                  </a:cubicBezTo>
                  <a:lnTo>
                    <a:pt x="77717" y="277481"/>
                  </a:lnTo>
                  <a:cubicBezTo>
                    <a:pt x="77717" y="273691"/>
                    <a:pt x="79387" y="270052"/>
                    <a:pt x="82272" y="267626"/>
                  </a:cubicBezTo>
                  <a:close/>
                  <a:moveTo>
                    <a:pt x="288461" y="0"/>
                  </a:moveTo>
                  <a:cubicBezTo>
                    <a:pt x="294573" y="0"/>
                    <a:pt x="300685" y="2085"/>
                    <a:pt x="305620" y="6254"/>
                  </a:cubicBezTo>
                  <a:lnTo>
                    <a:pt x="567855" y="231550"/>
                  </a:lnTo>
                  <a:cubicBezTo>
                    <a:pt x="578787" y="240950"/>
                    <a:pt x="580002" y="257476"/>
                    <a:pt x="570588" y="268392"/>
                  </a:cubicBezTo>
                  <a:cubicBezTo>
                    <a:pt x="565425" y="274456"/>
                    <a:pt x="558137" y="277488"/>
                    <a:pt x="550696" y="277488"/>
                  </a:cubicBezTo>
                  <a:cubicBezTo>
                    <a:pt x="544623" y="277488"/>
                    <a:pt x="538549" y="275517"/>
                    <a:pt x="533690" y="271272"/>
                  </a:cubicBezTo>
                  <a:lnTo>
                    <a:pt x="288461" y="60683"/>
                  </a:lnTo>
                  <a:lnTo>
                    <a:pt x="43232" y="271272"/>
                  </a:lnTo>
                  <a:cubicBezTo>
                    <a:pt x="32299" y="280672"/>
                    <a:pt x="15748" y="279459"/>
                    <a:pt x="6334" y="268392"/>
                  </a:cubicBezTo>
                  <a:cubicBezTo>
                    <a:pt x="-3080" y="257476"/>
                    <a:pt x="-1865" y="240950"/>
                    <a:pt x="9067" y="231550"/>
                  </a:cubicBezTo>
                  <a:lnTo>
                    <a:pt x="271303" y="6254"/>
                  </a:lnTo>
                  <a:cubicBezTo>
                    <a:pt x="276238" y="2085"/>
                    <a:pt x="282350" y="0"/>
                    <a:pt x="28846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ïŝlïḓe"/>
          <p:cNvGrpSpPr/>
          <p:nvPr/>
        </p:nvGrpSpPr>
        <p:grpSpPr>
          <a:xfrm>
            <a:off x="1513110" y="3316607"/>
            <a:ext cx="3095624" cy="695324"/>
            <a:chOff x="1602580" y="3295651"/>
            <a:chExt cx="3095624" cy="695324"/>
          </a:xfrm>
        </p:grpSpPr>
        <p:sp>
          <p:nvSpPr>
            <p:cNvPr id="22" name="îŝḻîḓé"/>
            <p:cNvSpPr/>
            <p:nvPr/>
          </p:nvSpPr>
          <p:spPr>
            <a:xfrm>
              <a:off x="1602580" y="3295651"/>
              <a:ext cx="695324" cy="695324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1600" b="1" i="1" dirty="0">
                  <a:solidFill>
                    <a:schemeClr val="bg1"/>
                  </a:solidFill>
                </a:rPr>
                <a:t>1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3" name="îšḷîḋè"/>
            <p:cNvSpPr txBox="1"/>
            <p:nvPr/>
          </p:nvSpPr>
          <p:spPr>
            <a:xfrm>
              <a:off x="2297903" y="3371849"/>
              <a:ext cx="2400301" cy="542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  <a:buSzPct val="25000"/>
              </a:pPr>
              <a:r>
                <a:rPr lang="en-US" altLang="zh-CN" sz="1400" b="1" dirty="0"/>
                <a:t>Web 应用服务器</a:t>
              </a:r>
              <a:r>
                <a:rPr lang="zh-CN" altLang="en-US" sz="1400" b="1" dirty="0"/>
                <a:t>：</a:t>
              </a:r>
              <a:r>
                <a:rPr lang="en-US" altLang="zh-CN" sz="1400" b="1" dirty="0"/>
                <a:t>Tomcat</a:t>
              </a:r>
            </a:p>
          </p:txBody>
        </p:sp>
      </p:grpSp>
      <p:grpSp>
        <p:nvGrpSpPr>
          <p:cNvPr id="16" name="íṡľíḓé"/>
          <p:cNvGrpSpPr/>
          <p:nvPr/>
        </p:nvGrpSpPr>
        <p:grpSpPr>
          <a:xfrm>
            <a:off x="1513110" y="4940619"/>
            <a:ext cx="3095624" cy="782321"/>
            <a:chOff x="1602580" y="4919663"/>
            <a:chExt cx="3095624" cy="782321"/>
          </a:xfrm>
        </p:grpSpPr>
        <p:sp>
          <p:nvSpPr>
            <p:cNvPr id="20" name="iṧ1îdé"/>
            <p:cNvSpPr/>
            <p:nvPr/>
          </p:nvSpPr>
          <p:spPr>
            <a:xfrm>
              <a:off x="1602580" y="4919663"/>
              <a:ext cx="695324" cy="695324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1600" b="1" i="1" dirty="0">
                  <a:solidFill>
                    <a:schemeClr val="bg1"/>
                  </a:solidFill>
                </a:rPr>
                <a:t>2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1" name="íṣḷïḑé"/>
            <p:cNvSpPr txBox="1"/>
            <p:nvPr/>
          </p:nvSpPr>
          <p:spPr>
            <a:xfrm>
              <a:off x="2297903" y="5159056"/>
              <a:ext cx="2400301" cy="542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30000"/>
                </a:lnSpc>
                <a:buClrTx/>
                <a:buSzPct val="25000"/>
                <a:buFontTx/>
              </a:pPr>
              <a:r>
                <a:rPr lang="en-US" altLang="zh-CN" sz="1400" b="1" dirty="0"/>
                <a:t>项目构建工具：Maven</a:t>
              </a:r>
            </a:p>
          </p:txBody>
        </p:sp>
      </p:grpSp>
      <p:grpSp>
        <p:nvGrpSpPr>
          <p:cNvPr id="17" name="ïśļïḍe"/>
          <p:cNvGrpSpPr/>
          <p:nvPr/>
        </p:nvGrpSpPr>
        <p:grpSpPr>
          <a:xfrm>
            <a:off x="1236884" y="1406844"/>
            <a:ext cx="1247776" cy="1247776"/>
            <a:chOff x="1326354" y="1385888"/>
            <a:chExt cx="1247776" cy="1247776"/>
          </a:xfrm>
        </p:grpSpPr>
        <p:sp>
          <p:nvSpPr>
            <p:cNvPr id="18" name="i$1îḋé"/>
            <p:cNvSpPr/>
            <p:nvPr/>
          </p:nvSpPr>
          <p:spPr>
            <a:xfrm>
              <a:off x="1326354" y="1385888"/>
              <a:ext cx="1247776" cy="1247776"/>
            </a:xfrm>
            <a:prstGeom prst="ellipse">
              <a:avLst/>
            </a:prstGeom>
            <a:solidFill>
              <a:srgbClr val="C4000E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9" name="iṣlíḓe"/>
            <p:cNvSpPr/>
            <p:nvPr/>
          </p:nvSpPr>
          <p:spPr>
            <a:xfrm>
              <a:off x="1574003" y="1659733"/>
              <a:ext cx="752478" cy="700086"/>
            </a:xfrm>
            <a:custGeom>
              <a:avLst/>
              <a:gdLst>
                <a:gd name="connsiteX0" fmla="*/ 362096 w 576922"/>
                <a:gd name="connsiteY0" fmla="*/ 472751 h 536754"/>
                <a:gd name="connsiteX1" fmla="*/ 376350 w 576922"/>
                <a:gd name="connsiteY1" fmla="*/ 536754 h 536754"/>
                <a:gd name="connsiteX2" fmla="*/ 362096 w 576922"/>
                <a:gd name="connsiteY2" fmla="*/ 536754 h 536754"/>
                <a:gd name="connsiteX3" fmla="*/ 214826 w 576922"/>
                <a:gd name="connsiteY3" fmla="*/ 472751 h 536754"/>
                <a:gd name="connsiteX4" fmla="*/ 214826 w 576922"/>
                <a:gd name="connsiteY4" fmla="*/ 536754 h 536754"/>
                <a:gd name="connsiteX5" fmla="*/ 200572 w 576922"/>
                <a:gd name="connsiteY5" fmla="*/ 536754 h 536754"/>
                <a:gd name="connsiteX6" fmla="*/ 288461 w 576922"/>
                <a:gd name="connsiteY6" fmla="*/ 200761 h 536754"/>
                <a:gd name="connsiteX7" fmla="*/ 221958 w 576922"/>
                <a:gd name="connsiteY7" fmla="*/ 267171 h 536754"/>
                <a:gd name="connsiteX8" fmla="*/ 288461 w 576922"/>
                <a:gd name="connsiteY8" fmla="*/ 346317 h 536754"/>
                <a:gd name="connsiteX9" fmla="*/ 354963 w 576922"/>
                <a:gd name="connsiteY9" fmla="*/ 267171 h 536754"/>
                <a:gd name="connsiteX10" fmla="*/ 288461 w 576922"/>
                <a:gd name="connsiteY10" fmla="*/ 200761 h 536754"/>
                <a:gd name="connsiteX11" fmla="*/ 279958 w 576922"/>
                <a:gd name="connsiteY11" fmla="*/ 97355 h 536754"/>
                <a:gd name="connsiteX12" fmla="*/ 296963 w 576922"/>
                <a:gd name="connsiteY12" fmla="*/ 97355 h 536754"/>
                <a:gd name="connsiteX13" fmla="*/ 494649 w 576922"/>
                <a:gd name="connsiteY13" fmla="*/ 267626 h 536754"/>
                <a:gd name="connsiteX14" fmla="*/ 499204 w 576922"/>
                <a:gd name="connsiteY14" fmla="*/ 277481 h 536754"/>
                <a:gd name="connsiteX15" fmla="*/ 499204 w 576922"/>
                <a:gd name="connsiteY15" fmla="*/ 523715 h 536754"/>
                <a:gd name="connsiteX16" fmla="*/ 486147 w 576922"/>
                <a:gd name="connsiteY16" fmla="*/ 536754 h 536754"/>
                <a:gd name="connsiteX17" fmla="*/ 430272 w 576922"/>
                <a:gd name="connsiteY17" fmla="*/ 536754 h 536754"/>
                <a:gd name="connsiteX18" fmla="*/ 398084 w 576922"/>
                <a:gd name="connsiteY18" fmla="*/ 393017 h 536754"/>
                <a:gd name="connsiteX19" fmla="*/ 385634 w 576922"/>
                <a:gd name="connsiteY19" fmla="*/ 376035 h 536754"/>
                <a:gd name="connsiteX20" fmla="*/ 298482 w 576922"/>
                <a:gd name="connsiteY20" fmla="*/ 352231 h 536754"/>
                <a:gd name="connsiteX21" fmla="*/ 291953 w 576922"/>
                <a:gd name="connsiteY21" fmla="*/ 365270 h 536754"/>
                <a:gd name="connsiteX22" fmla="*/ 291801 w 576922"/>
                <a:gd name="connsiteY22" fmla="*/ 365270 h 536754"/>
                <a:gd name="connsiteX23" fmla="*/ 309565 w 576922"/>
                <a:gd name="connsiteY23" fmla="*/ 502943 h 536754"/>
                <a:gd name="connsiteX24" fmla="*/ 290131 w 576922"/>
                <a:gd name="connsiteY24" fmla="*/ 536754 h 536754"/>
                <a:gd name="connsiteX25" fmla="*/ 286791 w 576922"/>
                <a:gd name="connsiteY25" fmla="*/ 536754 h 536754"/>
                <a:gd name="connsiteX26" fmla="*/ 267356 w 576922"/>
                <a:gd name="connsiteY26" fmla="*/ 502943 h 536754"/>
                <a:gd name="connsiteX27" fmla="*/ 285120 w 576922"/>
                <a:gd name="connsiteY27" fmla="*/ 365270 h 536754"/>
                <a:gd name="connsiteX28" fmla="*/ 284969 w 576922"/>
                <a:gd name="connsiteY28" fmla="*/ 365270 h 536754"/>
                <a:gd name="connsiteX29" fmla="*/ 278440 w 576922"/>
                <a:gd name="connsiteY29" fmla="*/ 352231 h 536754"/>
                <a:gd name="connsiteX30" fmla="*/ 191288 w 576922"/>
                <a:gd name="connsiteY30" fmla="*/ 376035 h 536754"/>
                <a:gd name="connsiteX31" fmla="*/ 178838 w 576922"/>
                <a:gd name="connsiteY31" fmla="*/ 393017 h 536754"/>
                <a:gd name="connsiteX32" fmla="*/ 146649 w 576922"/>
                <a:gd name="connsiteY32" fmla="*/ 536754 h 536754"/>
                <a:gd name="connsiteX33" fmla="*/ 90775 w 576922"/>
                <a:gd name="connsiteY33" fmla="*/ 536754 h 536754"/>
                <a:gd name="connsiteX34" fmla="*/ 77717 w 576922"/>
                <a:gd name="connsiteY34" fmla="*/ 523715 h 536754"/>
                <a:gd name="connsiteX35" fmla="*/ 77717 w 576922"/>
                <a:gd name="connsiteY35" fmla="*/ 277481 h 536754"/>
                <a:gd name="connsiteX36" fmla="*/ 82272 w 576922"/>
                <a:gd name="connsiteY36" fmla="*/ 267626 h 536754"/>
                <a:gd name="connsiteX37" fmla="*/ 288461 w 576922"/>
                <a:gd name="connsiteY37" fmla="*/ 0 h 536754"/>
                <a:gd name="connsiteX38" fmla="*/ 305620 w 576922"/>
                <a:gd name="connsiteY38" fmla="*/ 6254 h 536754"/>
                <a:gd name="connsiteX39" fmla="*/ 567855 w 576922"/>
                <a:gd name="connsiteY39" fmla="*/ 231550 h 536754"/>
                <a:gd name="connsiteX40" fmla="*/ 570588 w 576922"/>
                <a:gd name="connsiteY40" fmla="*/ 268392 h 536754"/>
                <a:gd name="connsiteX41" fmla="*/ 550696 w 576922"/>
                <a:gd name="connsiteY41" fmla="*/ 277488 h 536754"/>
                <a:gd name="connsiteX42" fmla="*/ 533690 w 576922"/>
                <a:gd name="connsiteY42" fmla="*/ 271272 h 536754"/>
                <a:gd name="connsiteX43" fmla="*/ 288461 w 576922"/>
                <a:gd name="connsiteY43" fmla="*/ 60683 h 536754"/>
                <a:gd name="connsiteX44" fmla="*/ 43232 w 576922"/>
                <a:gd name="connsiteY44" fmla="*/ 271272 h 536754"/>
                <a:gd name="connsiteX45" fmla="*/ 6334 w 576922"/>
                <a:gd name="connsiteY45" fmla="*/ 268392 h 536754"/>
                <a:gd name="connsiteX46" fmla="*/ 9067 w 576922"/>
                <a:gd name="connsiteY46" fmla="*/ 231550 h 536754"/>
                <a:gd name="connsiteX47" fmla="*/ 271303 w 576922"/>
                <a:gd name="connsiteY47" fmla="*/ 6254 h 536754"/>
                <a:gd name="connsiteX48" fmla="*/ 288461 w 576922"/>
                <a:gd name="connsiteY48" fmla="*/ 0 h 53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6922" h="536754">
                  <a:moveTo>
                    <a:pt x="362096" y="472751"/>
                  </a:moveTo>
                  <a:lnTo>
                    <a:pt x="376350" y="536754"/>
                  </a:lnTo>
                  <a:lnTo>
                    <a:pt x="362096" y="536754"/>
                  </a:lnTo>
                  <a:close/>
                  <a:moveTo>
                    <a:pt x="214826" y="472751"/>
                  </a:moveTo>
                  <a:lnTo>
                    <a:pt x="214826" y="536754"/>
                  </a:lnTo>
                  <a:lnTo>
                    <a:pt x="200572" y="536754"/>
                  </a:lnTo>
                  <a:close/>
                  <a:moveTo>
                    <a:pt x="288461" y="200761"/>
                  </a:moveTo>
                  <a:cubicBezTo>
                    <a:pt x="251717" y="200761"/>
                    <a:pt x="221958" y="230478"/>
                    <a:pt x="221958" y="267171"/>
                  </a:cubicBezTo>
                  <a:cubicBezTo>
                    <a:pt x="221958" y="303712"/>
                    <a:pt x="251717" y="346317"/>
                    <a:pt x="288461" y="346317"/>
                  </a:cubicBezTo>
                  <a:cubicBezTo>
                    <a:pt x="325204" y="346317"/>
                    <a:pt x="354963" y="303712"/>
                    <a:pt x="354963" y="267171"/>
                  </a:cubicBezTo>
                  <a:cubicBezTo>
                    <a:pt x="354963" y="230478"/>
                    <a:pt x="325204" y="200761"/>
                    <a:pt x="288461" y="200761"/>
                  </a:cubicBezTo>
                  <a:close/>
                  <a:moveTo>
                    <a:pt x="279958" y="97355"/>
                  </a:moveTo>
                  <a:cubicBezTo>
                    <a:pt x="284817" y="93109"/>
                    <a:pt x="292105" y="93109"/>
                    <a:pt x="296963" y="97355"/>
                  </a:cubicBezTo>
                  <a:lnTo>
                    <a:pt x="494649" y="267626"/>
                  </a:lnTo>
                  <a:cubicBezTo>
                    <a:pt x="497534" y="270052"/>
                    <a:pt x="499204" y="273691"/>
                    <a:pt x="499204" y="277481"/>
                  </a:cubicBezTo>
                  <a:lnTo>
                    <a:pt x="499204" y="523715"/>
                  </a:lnTo>
                  <a:cubicBezTo>
                    <a:pt x="499204" y="530993"/>
                    <a:pt x="493283" y="536754"/>
                    <a:pt x="486147" y="536754"/>
                  </a:cubicBezTo>
                  <a:lnTo>
                    <a:pt x="430272" y="536754"/>
                  </a:lnTo>
                  <a:lnTo>
                    <a:pt x="398084" y="393017"/>
                  </a:lnTo>
                  <a:cubicBezTo>
                    <a:pt x="396414" y="386194"/>
                    <a:pt x="392314" y="379826"/>
                    <a:pt x="385634" y="376035"/>
                  </a:cubicBezTo>
                  <a:cubicBezTo>
                    <a:pt x="383963" y="375126"/>
                    <a:pt x="346916" y="354808"/>
                    <a:pt x="298482" y="352231"/>
                  </a:cubicBezTo>
                  <a:lnTo>
                    <a:pt x="291953" y="365270"/>
                  </a:lnTo>
                  <a:lnTo>
                    <a:pt x="291801" y="365270"/>
                  </a:lnTo>
                  <a:lnTo>
                    <a:pt x="309565" y="502943"/>
                  </a:lnTo>
                  <a:lnTo>
                    <a:pt x="290131" y="536754"/>
                  </a:lnTo>
                  <a:lnTo>
                    <a:pt x="286791" y="536754"/>
                  </a:lnTo>
                  <a:lnTo>
                    <a:pt x="267356" y="502943"/>
                  </a:lnTo>
                  <a:lnTo>
                    <a:pt x="285120" y="365270"/>
                  </a:lnTo>
                  <a:lnTo>
                    <a:pt x="284969" y="365270"/>
                  </a:lnTo>
                  <a:lnTo>
                    <a:pt x="278440" y="352231"/>
                  </a:lnTo>
                  <a:cubicBezTo>
                    <a:pt x="229853" y="354808"/>
                    <a:pt x="192958" y="375126"/>
                    <a:pt x="191288" y="376035"/>
                  </a:cubicBezTo>
                  <a:cubicBezTo>
                    <a:pt x="184607" y="379826"/>
                    <a:pt x="180508" y="386194"/>
                    <a:pt x="178838" y="393017"/>
                  </a:cubicBezTo>
                  <a:lnTo>
                    <a:pt x="146649" y="536754"/>
                  </a:lnTo>
                  <a:lnTo>
                    <a:pt x="90775" y="536754"/>
                  </a:lnTo>
                  <a:cubicBezTo>
                    <a:pt x="83639" y="536754"/>
                    <a:pt x="77717" y="530993"/>
                    <a:pt x="77717" y="523715"/>
                  </a:cubicBezTo>
                  <a:lnTo>
                    <a:pt x="77717" y="277481"/>
                  </a:lnTo>
                  <a:cubicBezTo>
                    <a:pt x="77717" y="273691"/>
                    <a:pt x="79387" y="270052"/>
                    <a:pt x="82272" y="267626"/>
                  </a:cubicBezTo>
                  <a:close/>
                  <a:moveTo>
                    <a:pt x="288461" y="0"/>
                  </a:moveTo>
                  <a:cubicBezTo>
                    <a:pt x="294573" y="0"/>
                    <a:pt x="300685" y="2085"/>
                    <a:pt x="305620" y="6254"/>
                  </a:cubicBezTo>
                  <a:lnTo>
                    <a:pt x="567855" y="231550"/>
                  </a:lnTo>
                  <a:cubicBezTo>
                    <a:pt x="578787" y="240950"/>
                    <a:pt x="580002" y="257476"/>
                    <a:pt x="570588" y="268392"/>
                  </a:cubicBezTo>
                  <a:cubicBezTo>
                    <a:pt x="565425" y="274456"/>
                    <a:pt x="558137" y="277488"/>
                    <a:pt x="550696" y="277488"/>
                  </a:cubicBezTo>
                  <a:cubicBezTo>
                    <a:pt x="544623" y="277488"/>
                    <a:pt x="538549" y="275517"/>
                    <a:pt x="533690" y="271272"/>
                  </a:cubicBezTo>
                  <a:lnTo>
                    <a:pt x="288461" y="60683"/>
                  </a:lnTo>
                  <a:lnTo>
                    <a:pt x="43232" y="271272"/>
                  </a:lnTo>
                  <a:cubicBezTo>
                    <a:pt x="32299" y="280672"/>
                    <a:pt x="15748" y="279459"/>
                    <a:pt x="6334" y="268392"/>
                  </a:cubicBezTo>
                  <a:cubicBezTo>
                    <a:pt x="-3080" y="257476"/>
                    <a:pt x="-1865" y="240950"/>
                    <a:pt x="9067" y="231550"/>
                  </a:cubicBezTo>
                  <a:lnTo>
                    <a:pt x="271303" y="6254"/>
                  </a:lnTo>
                  <a:cubicBezTo>
                    <a:pt x="276238" y="2085"/>
                    <a:pt x="282350" y="0"/>
                    <a:pt x="28846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39" name="文本框 38"/>
          <p:cNvSpPr txBox="1"/>
          <p:nvPr/>
        </p:nvSpPr>
        <p:spPr>
          <a:xfrm>
            <a:off x="651510" y="62293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主要技术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558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83041" y="1231546"/>
            <a:ext cx="6127801" cy="4262739"/>
            <a:chOff x="2683041" y="1231546"/>
            <a:chExt cx="6127801" cy="4262739"/>
          </a:xfrm>
        </p:grpSpPr>
        <p:sp>
          <p:nvSpPr>
            <p:cNvPr id="5" name="îṣ1íďe"/>
            <p:cNvSpPr/>
            <p:nvPr/>
          </p:nvSpPr>
          <p:spPr>
            <a:xfrm>
              <a:off x="5668255" y="2832270"/>
              <a:ext cx="749644" cy="749644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159544 w 161925"/>
                <a:gd name="connsiteY1" fmla="*/ 83344 h 161925"/>
                <a:gd name="connsiteX2" fmla="*/ 83344 w 161925"/>
                <a:gd name="connsiteY2" fmla="*/ 7144 h 161925"/>
                <a:gd name="connsiteX3" fmla="*/ 7144 w 161925"/>
                <a:gd name="connsiteY3" fmla="*/ 83344 h 161925"/>
                <a:gd name="connsiteX4" fmla="*/ 83344 w 161925"/>
                <a:gd name="connsiteY4" fmla="*/ 1595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C4000E"/>
            </a:solidFill>
            <a:ln w="9525" cap="flat">
              <a:noFill/>
              <a:prstDash val="solid"/>
              <a:miter/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6" name="iṧľíḍe"/>
            <p:cNvSpPr/>
            <p:nvPr/>
          </p:nvSpPr>
          <p:spPr>
            <a:xfrm>
              <a:off x="4995782" y="4292652"/>
              <a:ext cx="2116642" cy="1201633"/>
            </a:xfrm>
            <a:custGeom>
              <a:avLst/>
              <a:gdLst>
                <a:gd name="connsiteX0" fmla="*/ 0 w 2738183"/>
                <a:gd name="connsiteY0" fmla="*/ 0 h 1554487"/>
                <a:gd name="connsiteX1" fmla="*/ 2738183 w 2738183"/>
                <a:gd name="connsiteY1" fmla="*/ 0 h 1554487"/>
                <a:gd name="connsiteX2" fmla="*/ 2510001 w 2738183"/>
                <a:gd name="connsiteY2" fmla="*/ 684546 h 1554487"/>
                <a:gd name="connsiteX3" fmla="*/ 2167728 w 2738183"/>
                <a:gd name="connsiteY3" fmla="*/ 684546 h 1554487"/>
                <a:gd name="connsiteX4" fmla="*/ 2078503 w 2738183"/>
                <a:gd name="connsiteY4" fmla="*/ 1554487 h 1554487"/>
                <a:gd name="connsiteX5" fmla="*/ 659680 w 2738183"/>
                <a:gd name="connsiteY5" fmla="*/ 1554487 h 1554487"/>
                <a:gd name="connsiteX6" fmla="*/ 570455 w 2738183"/>
                <a:gd name="connsiteY6" fmla="*/ 684546 h 1554487"/>
                <a:gd name="connsiteX7" fmla="*/ 228182 w 2738183"/>
                <a:gd name="connsiteY7" fmla="*/ 684546 h 155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8183" h="1554487">
                  <a:moveTo>
                    <a:pt x="0" y="0"/>
                  </a:moveTo>
                  <a:lnTo>
                    <a:pt x="2738183" y="0"/>
                  </a:lnTo>
                  <a:lnTo>
                    <a:pt x="2510001" y="684546"/>
                  </a:lnTo>
                  <a:lnTo>
                    <a:pt x="2167728" y="684546"/>
                  </a:lnTo>
                  <a:lnTo>
                    <a:pt x="2078503" y="1554487"/>
                  </a:lnTo>
                  <a:lnTo>
                    <a:pt x="659680" y="1554487"/>
                  </a:lnTo>
                  <a:lnTo>
                    <a:pt x="570455" y="684546"/>
                  </a:lnTo>
                  <a:lnTo>
                    <a:pt x="228182" y="6845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7" name="iṥľidê"/>
            <p:cNvSpPr/>
            <p:nvPr/>
          </p:nvSpPr>
          <p:spPr>
            <a:xfrm>
              <a:off x="5262565" y="3626010"/>
              <a:ext cx="1587482" cy="573257"/>
            </a:xfrm>
            <a:custGeom>
              <a:avLst/>
              <a:gdLst>
                <a:gd name="connsiteX0" fmla="*/ 325279 w 342900"/>
                <a:gd name="connsiteY0" fmla="*/ 77629 h 123825"/>
                <a:gd name="connsiteX1" fmla="*/ 313849 w 342900"/>
                <a:gd name="connsiteY1" fmla="*/ 56674 h 123825"/>
                <a:gd name="connsiteX2" fmla="*/ 233839 w 342900"/>
                <a:gd name="connsiteY2" fmla="*/ 14764 h 123825"/>
                <a:gd name="connsiteX3" fmla="*/ 170974 w 342900"/>
                <a:gd name="connsiteY3" fmla="*/ 7144 h 123825"/>
                <a:gd name="connsiteX4" fmla="*/ 108109 w 342900"/>
                <a:gd name="connsiteY4" fmla="*/ 16669 h 123825"/>
                <a:gd name="connsiteX5" fmla="*/ 28099 w 342900"/>
                <a:gd name="connsiteY5" fmla="*/ 58579 h 123825"/>
                <a:gd name="connsiteX6" fmla="*/ 16669 w 342900"/>
                <a:gd name="connsiteY6" fmla="*/ 79534 h 123825"/>
                <a:gd name="connsiteX7" fmla="*/ 7144 w 342900"/>
                <a:gd name="connsiteY7" fmla="*/ 121444 h 123825"/>
                <a:gd name="connsiteX8" fmla="*/ 335756 w 342900"/>
                <a:gd name="connsiteY8" fmla="*/ 121444 h 123825"/>
                <a:gd name="connsiteX9" fmla="*/ 325279 w 342900"/>
                <a:gd name="connsiteY9" fmla="*/ 7762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C4000E"/>
            </a:solidFill>
            <a:ln w="9525" cap="flat">
              <a:noFill/>
              <a:prstDash val="solid"/>
              <a:miter/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8" name="ïs1íďê"/>
            <p:cNvSpPr/>
            <p:nvPr/>
          </p:nvSpPr>
          <p:spPr>
            <a:xfrm>
              <a:off x="2683041" y="1902212"/>
              <a:ext cx="2908050" cy="792599"/>
            </a:xfrm>
            <a:custGeom>
              <a:avLst/>
              <a:gdLst>
                <a:gd name="connsiteX0" fmla="*/ 95545 w 2908050"/>
                <a:gd name="connsiteY0" fmla="*/ 0 h 792599"/>
                <a:gd name="connsiteX1" fmla="*/ 2812505 w 2908050"/>
                <a:gd name="connsiteY1" fmla="*/ 0 h 792599"/>
                <a:gd name="connsiteX2" fmla="*/ 2908050 w 2908050"/>
                <a:gd name="connsiteY2" fmla="*/ 95545 h 792599"/>
                <a:gd name="connsiteX3" fmla="*/ 2908050 w 2908050"/>
                <a:gd name="connsiteY3" fmla="*/ 477712 h 792599"/>
                <a:gd name="connsiteX4" fmla="*/ 2812505 w 2908050"/>
                <a:gd name="connsiteY4" fmla="*/ 573257 h 792599"/>
                <a:gd name="connsiteX5" fmla="*/ 2718697 w 2908050"/>
                <a:gd name="connsiteY5" fmla="*/ 573257 h 792599"/>
                <a:gd name="connsiteX6" fmla="*/ 2718697 w 2908050"/>
                <a:gd name="connsiteY6" fmla="*/ 792599 h 792599"/>
                <a:gd name="connsiteX7" fmla="*/ 2493800 w 2908050"/>
                <a:gd name="connsiteY7" fmla="*/ 573257 h 792599"/>
                <a:gd name="connsiteX8" fmla="*/ 95545 w 2908050"/>
                <a:gd name="connsiteY8" fmla="*/ 573257 h 792599"/>
                <a:gd name="connsiteX9" fmla="*/ 0 w 2908050"/>
                <a:gd name="connsiteY9" fmla="*/ 477712 h 792599"/>
                <a:gd name="connsiteX10" fmla="*/ 0 w 2908050"/>
                <a:gd name="connsiteY10" fmla="*/ 95545 h 792599"/>
                <a:gd name="connsiteX11" fmla="*/ 95545 w 2908050"/>
                <a:gd name="connsiteY11" fmla="*/ 0 h 79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rgbClr val="C40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000" b="1" i="1"/>
                <a:t>注册及登录</a:t>
              </a:r>
              <a:endParaRPr lang="zh-CN" sz="2000" b="1" i="1" dirty="0"/>
            </a:p>
          </p:txBody>
        </p:sp>
        <p:sp>
          <p:nvSpPr>
            <p:cNvPr id="9" name="islïďe"/>
            <p:cNvSpPr/>
            <p:nvPr/>
          </p:nvSpPr>
          <p:spPr>
            <a:xfrm>
              <a:off x="5902792" y="1363716"/>
              <a:ext cx="2908050" cy="791548"/>
            </a:xfrm>
            <a:custGeom>
              <a:avLst/>
              <a:gdLst>
                <a:gd name="connsiteX0" fmla="*/ 95545 w 2908050"/>
                <a:gd name="connsiteY0" fmla="*/ 0 h 791548"/>
                <a:gd name="connsiteX1" fmla="*/ 2051457 w 2908050"/>
                <a:gd name="connsiteY1" fmla="*/ 0 h 791548"/>
                <a:gd name="connsiteX2" fmla="*/ 2051462 w 2908050"/>
                <a:gd name="connsiteY2" fmla="*/ 1 h 791548"/>
                <a:gd name="connsiteX3" fmla="*/ 2812505 w 2908050"/>
                <a:gd name="connsiteY3" fmla="*/ 1 h 791548"/>
                <a:gd name="connsiteX4" fmla="*/ 2908050 w 2908050"/>
                <a:gd name="connsiteY4" fmla="*/ 95546 h 791548"/>
                <a:gd name="connsiteX5" fmla="*/ 2908050 w 2908050"/>
                <a:gd name="connsiteY5" fmla="*/ 477713 h 791548"/>
                <a:gd name="connsiteX6" fmla="*/ 2812505 w 2908050"/>
                <a:gd name="connsiteY6" fmla="*/ 573258 h 791548"/>
                <a:gd name="connsiteX7" fmla="*/ 413172 w 2908050"/>
                <a:gd name="connsiteY7" fmla="*/ 573258 h 791548"/>
                <a:gd name="connsiteX8" fmla="*/ 189353 w 2908050"/>
                <a:gd name="connsiteY8" fmla="*/ 791548 h 791548"/>
                <a:gd name="connsiteX9" fmla="*/ 189353 w 2908050"/>
                <a:gd name="connsiteY9" fmla="*/ 573258 h 791548"/>
                <a:gd name="connsiteX10" fmla="*/ 95545 w 2908050"/>
                <a:gd name="connsiteY10" fmla="*/ 573258 h 791548"/>
                <a:gd name="connsiteX11" fmla="*/ 0 w 2908050"/>
                <a:gd name="connsiteY11" fmla="*/ 477713 h 791548"/>
                <a:gd name="connsiteX12" fmla="*/ 0 w 2908050"/>
                <a:gd name="connsiteY12" fmla="*/ 477712 h 791548"/>
                <a:gd name="connsiteX13" fmla="*/ 0 w 2908050"/>
                <a:gd name="connsiteY13" fmla="*/ 95546 h 791548"/>
                <a:gd name="connsiteX14" fmla="*/ 0 w 2908050"/>
                <a:gd name="connsiteY14" fmla="*/ 95545 h 791548"/>
                <a:gd name="connsiteX15" fmla="*/ 95545 w 2908050"/>
                <a:gd name="connsiteY15" fmla="*/ 0 h 7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08050" h="791548">
                  <a:moveTo>
                    <a:pt x="95545" y="0"/>
                  </a:moveTo>
                  <a:lnTo>
                    <a:pt x="2051457" y="0"/>
                  </a:lnTo>
                  <a:lnTo>
                    <a:pt x="2051462" y="1"/>
                  </a:lnTo>
                  <a:lnTo>
                    <a:pt x="2812505" y="1"/>
                  </a:lnTo>
                  <a:cubicBezTo>
                    <a:pt x="2865273" y="1"/>
                    <a:pt x="2908050" y="42778"/>
                    <a:pt x="2908050" y="95546"/>
                  </a:cubicBezTo>
                  <a:lnTo>
                    <a:pt x="2908050" y="477713"/>
                  </a:lnTo>
                  <a:cubicBezTo>
                    <a:pt x="2908050" y="530481"/>
                    <a:pt x="2865273" y="573258"/>
                    <a:pt x="2812505" y="573258"/>
                  </a:cubicBezTo>
                  <a:lnTo>
                    <a:pt x="413172" y="573258"/>
                  </a:lnTo>
                  <a:lnTo>
                    <a:pt x="189353" y="791548"/>
                  </a:lnTo>
                  <a:lnTo>
                    <a:pt x="189353" y="573258"/>
                  </a:lnTo>
                  <a:lnTo>
                    <a:pt x="95545" y="573258"/>
                  </a:lnTo>
                  <a:cubicBezTo>
                    <a:pt x="42777" y="573258"/>
                    <a:pt x="0" y="530481"/>
                    <a:pt x="0" y="477713"/>
                  </a:cubicBezTo>
                  <a:lnTo>
                    <a:pt x="0" y="477712"/>
                  </a:lnTo>
                  <a:lnTo>
                    <a:pt x="0" y="95546"/>
                  </a:ln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000" b="1" i="1"/>
                <a:t>商品搜索</a:t>
              </a:r>
              <a:endParaRPr lang="zh-CN" sz="2000" b="1" i="1" dirty="0"/>
            </a:p>
          </p:txBody>
        </p:sp>
        <p:sp>
          <p:nvSpPr>
            <p:cNvPr id="12" name="íṡḷíḑè"/>
            <p:cNvSpPr/>
            <p:nvPr/>
          </p:nvSpPr>
          <p:spPr>
            <a:xfrm>
              <a:off x="3898900" y="2771147"/>
              <a:ext cx="1692191" cy="792599"/>
            </a:xfrm>
            <a:custGeom>
              <a:avLst/>
              <a:gdLst>
                <a:gd name="connsiteX0" fmla="*/ 95545 w 2908050"/>
                <a:gd name="connsiteY0" fmla="*/ 0 h 792599"/>
                <a:gd name="connsiteX1" fmla="*/ 2812505 w 2908050"/>
                <a:gd name="connsiteY1" fmla="*/ 0 h 792599"/>
                <a:gd name="connsiteX2" fmla="*/ 2908050 w 2908050"/>
                <a:gd name="connsiteY2" fmla="*/ 95545 h 792599"/>
                <a:gd name="connsiteX3" fmla="*/ 2908050 w 2908050"/>
                <a:gd name="connsiteY3" fmla="*/ 477712 h 792599"/>
                <a:gd name="connsiteX4" fmla="*/ 2812505 w 2908050"/>
                <a:gd name="connsiteY4" fmla="*/ 573257 h 792599"/>
                <a:gd name="connsiteX5" fmla="*/ 2718697 w 2908050"/>
                <a:gd name="connsiteY5" fmla="*/ 573257 h 792599"/>
                <a:gd name="connsiteX6" fmla="*/ 2718697 w 2908050"/>
                <a:gd name="connsiteY6" fmla="*/ 792599 h 792599"/>
                <a:gd name="connsiteX7" fmla="*/ 2493800 w 2908050"/>
                <a:gd name="connsiteY7" fmla="*/ 573257 h 792599"/>
                <a:gd name="connsiteX8" fmla="*/ 95545 w 2908050"/>
                <a:gd name="connsiteY8" fmla="*/ 573257 h 792599"/>
                <a:gd name="connsiteX9" fmla="*/ 0 w 2908050"/>
                <a:gd name="connsiteY9" fmla="*/ 477712 h 792599"/>
                <a:gd name="connsiteX10" fmla="*/ 0 w 2908050"/>
                <a:gd name="connsiteY10" fmla="*/ 95545 h 792599"/>
                <a:gd name="connsiteX11" fmla="*/ 95545 w 2908050"/>
                <a:gd name="connsiteY11" fmla="*/ 0 h 79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 b="1" i="1" dirty="0"/>
            </a:p>
          </p:txBody>
        </p:sp>
        <p:sp>
          <p:nvSpPr>
            <p:cNvPr id="13" name="îSľiḋé"/>
            <p:cNvSpPr/>
            <p:nvPr/>
          </p:nvSpPr>
          <p:spPr>
            <a:xfrm>
              <a:off x="3797301" y="1231546"/>
              <a:ext cx="2015046" cy="792599"/>
            </a:xfrm>
            <a:custGeom>
              <a:avLst/>
              <a:gdLst>
                <a:gd name="connsiteX0" fmla="*/ 95545 w 2908050"/>
                <a:gd name="connsiteY0" fmla="*/ 0 h 792599"/>
                <a:gd name="connsiteX1" fmla="*/ 2812505 w 2908050"/>
                <a:gd name="connsiteY1" fmla="*/ 0 h 792599"/>
                <a:gd name="connsiteX2" fmla="*/ 2908050 w 2908050"/>
                <a:gd name="connsiteY2" fmla="*/ 95545 h 792599"/>
                <a:gd name="connsiteX3" fmla="*/ 2908050 w 2908050"/>
                <a:gd name="connsiteY3" fmla="*/ 477712 h 792599"/>
                <a:gd name="connsiteX4" fmla="*/ 2812505 w 2908050"/>
                <a:gd name="connsiteY4" fmla="*/ 573257 h 792599"/>
                <a:gd name="connsiteX5" fmla="*/ 2718697 w 2908050"/>
                <a:gd name="connsiteY5" fmla="*/ 573257 h 792599"/>
                <a:gd name="connsiteX6" fmla="*/ 2718697 w 2908050"/>
                <a:gd name="connsiteY6" fmla="*/ 792599 h 792599"/>
                <a:gd name="connsiteX7" fmla="*/ 2493800 w 2908050"/>
                <a:gd name="connsiteY7" fmla="*/ 573257 h 792599"/>
                <a:gd name="connsiteX8" fmla="*/ 95545 w 2908050"/>
                <a:gd name="connsiteY8" fmla="*/ 573257 h 792599"/>
                <a:gd name="connsiteX9" fmla="*/ 0 w 2908050"/>
                <a:gd name="connsiteY9" fmla="*/ 477712 h 792599"/>
                <a:gd name="connsiteX10" fmla="*/ 0 w 2908050"/>
                <a:gd name="connsiteY10" fmla="*/ 95545 h 792599"/>
                <a:gd name="connsiteX11" fmla="*/ 95545 w 2908050"/>
                <a:gd name="connsiteY11" fmla="*/ 0 h 79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08050" h="792599">
                  <a:moveTo>
                    <a:pt x="95545" y="0"/>
                  </a:moveTo>
                  <a:lnTo>
                    <a:pt x="2812505" y="0"/>
                  </a:lnTo>
                  <a:cubicBezTo>
                    <a:pt x="2865273" y="0"/>
                    <a:pt x="2908050" y="42777"/>
                    <a:pt x="2908050" y="95545"/>
                  </a:cubicBezTo>
                  <a:lnTo>
                    <a:pt x="2908050" y="477712"/>
                  </a:lnTo>
                  <a:cubicBezTo>
                    <a:pt x="2908050" y="530480"/>
                    <a:pt x="2865273" y="573257"/>
                    <a:pt x="2812505" y="573257"/>
                  </a:cubicBezTo>
                  <a:lnTo>
                    <a:pt x="2718697" y="573257"/>
                  </a:lnTo>
                  <a:lnTo>
                    <a:pt x="2718697" y="792599"/>
                  </a:lnTo>
                  <a:lnTo>
                    <a:pt x="2493800" y="573257"/>
                  </a:lnTo>
                  <a:lnTo>
                    <a:pt x="95545" y="573257"/>
                  </a:lnTo>
                  <a:cubicBezTo>
                    <a:pt x="42777" y="573257"/>
                    <a:pt x="0" y="530480"/>
                    <a:pt x="0" y="477712"/>
                  </a:cubicBezTo>
                  <a:lnTo>
                    <a:pt x="0" y="95545"/>
                  </a:lnTo>
                  <a:cubicBezTo>
                    <a:pt x="0" y="42777"/>
                    <a:pt x="42777" y="0"/>
                    <a:pt x="9554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 b="1" i="1" dirty="0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51510" y="62293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主要功能</a:t>
            </a:r>
          </a:p>
        </p:txBody>
      </p:sp>
      <p:sp>
        <p:nvSpPr>
          <p:cNvPr id="26" name="islïďe"/>
          <p:cNvSpPr/>
          <p:nvPr/>
        </p:nvSpPr>
        <p:spPr>
          <a:xfrm>
            <a:off x="6513027" y="2313676"/>
            <a:ext cx="2908050" cy="791548"/>
          </a:xfrm>
          <a:custGeom>
            <a:avLst/>
            <a:gdLst>
              <a:gd name="connsiteX0" fmla="*/ 95545 w 2908050"/>
              <a:gd name="connsiteY0" fmla="*/ 0 h 791548"/>
              <a:gd name="connsiteX1" fmla="*/ 2051457 w 2908050"/>
              <a:gd name="connsiteY1" fmla="*/ 0 h 791548"/>
              <a:gd name="connsiteX2" fmla="*/ 2051462 w 2908050"/>
              <a:gd name="connsiteY2" fmla="*/ 1 h 791548"/>
              <a:gd name="connsiteX3" fmla="*/ 2812505 w 2908050"/>
              <a:gd name="connsiteY3" fmla="*/ 1 h 791548"/>
              <a:gd name="connsiteX4" fmla="*/ 2908050 w 2908050"/>
              <a:gd name="connsiteY4" fmla="*/ 95546 h 791548"/>
              <a:gd name="connsiteX5" fmla="*/ 2908050 w 2908050"/>
              <a:gd name="connsiteY5" fmla="*/ 477713 h 791548"/>
              <a:gd name="connsiteX6" fmla="*/ 2812505 w 2908050"/>
              <a:gd name="connsiteY6" fmla="*/ 573258 h 791548"/>
              <a:gd name="connsiteX7" fmla="*/ 413172 w 2908050"/>
              <a:gd name="connsiteY7" fmla="*/ 573258 h 791548"/>
              <a:gd name="connsiteX8" fmla="*/ 189353 w 2908050"/>
              <a:gd name="connsiteY8" fmla="*/ 791548 h 791548"/>
              <a:gd name="connsiteX9" fmla="*/ 189353 w 2908050"/>
              <a:gd name="connsiteY9" fmla="*/ 573258 h 791548"/>
              <a:gd name="connsiteX10" fmla="*/ 95545 w 2908050"/>
              <a:gd name="connsiteY10" fmla="*/ 573258 h 791548"/>
              <a:gd name="connsiteX11" fmla="*/ 0 w 2908050"/>
              <a:gd name="connsiteY11" fmla="*/ 477713 h 791548"/>
              <a:gd name="connsiteX12" fmla="*/ 0 w 2908050"/>
              <a:gd name="connsiteY12" fmla="*/ 477712 h 791548"/>
              <a:gd name="connsiteX13" fmla="*/ 0 w 2908050"/>
              <a:gd name="connsiteY13" fmla="*/ 95546 h 791548"/>
              <a:gd name="connsiteX14" fmla="*/ 0 w 2908050"/>
              <a:gd name="connsiteY14" fmla="*/ 95545 h 791548"/>
              <a:gd name="connsiteX15" fmla="*/ 95545 w 2908050"/>
              <a:gd name="connsiteY15" fmla="*/ 0 h 79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8050" h="791548">
                <a:moveTo>
                  <a:pt x="95545" y="0"/>
                </a:moveTo>
                <a:lnTo>
                  <a:pt x="2051457" y="0"/>
                </a:lnTo>
                <a:lnTo>
                  <a:pt x="2051462" y="1"/>
                </a:lnTo>
                <a:lnTo>
                  <a:pt x="2812505" y="1"/>
                </a:lnTo>
                <a:cubicBezTo>
                  <a:pt x="2865273" y="1"/>
                  <a:pt x="2908050" y="42778"/>
                  <a:pt x="2908050" y="95546"/>
                </a:cubicBezTo>
                <a:lnTo>
                  <a:pt x="2908050" y="477713"/>
                </a:lnTo>
                <a:cubicBezTo>
                  <a:pt x="2908050" y="530481"/>
                  <a:pt x="2865273" y="573258"/>
                  <a:pt x="2812505" y="573258"/>
                </a:cubicBezTo>
                <a:lnTo>
                  <a:pt x="413172" y="573258"/>
                </a:lnTo>
                <a:lnTo>
                  <a:pt x="189353" y="791548"/>
                </a:lnTo>
                <a:lnTo>
                  <a:pt x="189353" y="573258"/>
                </a:lnTo>
                <a:lnTo>
                  <a:pt x="95545" y="573258"/>
                </a:lnTo>
                <a:cubicBezTo>
                  <a:pt x="42777" y="573258"/>
                  <a:pt x="0" y="530481"/>
                  <a:pt x="0" y="477713"/>
                </a:cubicBezTo>
                <a:lnTo>
                  <a:pt x="0" y="477712"/>
                </a:lnTo>
                <a:lnTo>
                  <a:pt x="0" y="95546"/>
                </a:lnTo>
                <a:lnTo>
                  <a:pt x="0" y="95545"/>
                </a:lnTo>
                <a:cubicBezTo>
                  <a:pt x="0" y="42777"/>
                  <a:pt x="42777" y="0"/>
                  <a:pt x="95545" y="0"/>
                </a:cubicBezTo>
                <a:close/>
              </a:path>
            </a:pathLst>
          </a:custGeom>
          <a:solidFill>
            <a:srgbClr val="C4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2000" b="1" i="1">
                <a:sym typeface="+mn-ea"/>
              </a:rPr>
              <a:t>商品结算</a:t>
            </a:r>
          </a:p>
        </p:txBody>
      </p:sp>
      <p:sp>
        <p:nvSpPr>
          <p:cNvPr id="27" name="islïďe"/>
          <p:cNvSpPr/>
          <p:nvPr/>
        </p:nvSpPr>
        <p:spPr>
          <a:xfrm rot="10800000">
            <a:off x="2191217" y="4412351"/>
            <a:ext cx="2908050" cy="791548"/>
          </a:xfrm>
          <a:custGeom>
            <a:avLst/>
            <a:gdLst>
              <a:gd name="connsiteX0" fmla="*/ 95545 w 2908050"/>
              <a:gd name="connsiteY0" fmla="*/ 0 h 791548"/>
              <a:gd name="connsiteX1" fmla="*/ 2051457 w 2908050"/>
              <a:gd name="connsiteY1" fmla="*/ 0 h 791548"/>
              <a:gd name="connsiteX2" fmla="*/ 2051462 w 2908050"/>
              <a:gd name="connsiteY2" fmla="*/ 1 h 791548"/>
              <a:gd name="connsiteX3" fmla="*/ 2812505 w 2908050"/>
              <a:gd name="connsiteY3" fmla="*/ 1 h 791548"/>
              <a:gd name="connsiteX4" fmla="*/ 2908050 w 2908050"/>
              <a:gd name="connsiteY4" fmla="*/ 95546 h 791548"/>
              <a:gd name="connsiteX5" fmla="*/ 2908050 w 2908050"/>
              <a:gd name="connsiteY5" fmla="*/ 477713 h 791548"/>
              <a:gd name="connsiteX6" fmla="*/ 2812505 w 2908050"/>
              <a:gd name="connsiteY6" fmla="*/ 573258 h 791548"/>
              <a:gd name="connsiteX7" fmla="*/ 413172 w 2908050"/>
              <a:gd name="connsiteY7" fmla="*/ 573258 h 791548"/>
              <a:gd name="connsiteX8" fmla="*/ 189353 w 2908050"/>
              <a:gd name="connsiteY8" fmla="*/ 791548 h 791548"/>
              <a:gd name="connsiteX9" fmla="*/ 189353 w 2908050"/>
              <a:gd name="connsiteY9" fmla="*/ 573258 h 791548"/>
              <a:gd name="connsiteX10" fmla="*/ 95545 w 2908050"/>
              <a:gd name="connsiteY10" fmla="*/ 573258 h 791548"/>
              <a:gd name="connsiteX11" fmla="*/ 0 w 2908050"/>
              <a:gd name="connsiteY11" fmla="*/ 477713 h 791548"/>
              <a:gd name="connsiteX12" fmla="*/ 0 w 2908050"/>
              <a:gd name="connsiteY12" fmla="*/ 477712 h 791548"/>
              <a:gd name="connsiteX13" fmla="*/ 0 w 2908050"/>
              <a:gd name="connsiteY13" fmla="*/ 95546 h 791548"/>
              <a:gd name="connsiteX14" fmla="*/ 0 w 2908050"/>
              <a:gd name="connsiteY14" fmla="*/ 95545 h 791548"/>
              <a:gd name="connsiteX15" fmla="*/ 95545 w 2908050"/>
              <a:gd name="connsiteY15" fmla="*/ 0 h 79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8050" h="791548">
                <a:moveTo>
                  <a:pt x="95545" y="0"/>
                </a:moveTo>
                <a:lnTo>
                  <a:pt x="2051457" y="0"/>
                </a:lnTo>
                <a:lnTo>
                  <a:pt x="2051462" y="1"/>
                </a:lnTo>
                <a:lnTo>
                  <a:pt x="2812505" y="1"/>
                </a:lnTo>
                <a:cubicBezTo>
                  <a:pt x="2865273" y="1"/>
                  <a:pt x="2908050" y="42778"/>
                  <a:pt x="2908050" y="95546"/>
                </a:cubicBezTo>
                <a:lnTo>
                  <a:pt x="2908050" y="477713"/>
                </a:lnTo>
                <a:cubicBezTo>
                  <a:pt x="2908050" y="530481"/>
                  <a:pt x="2865273" y="573258"/>
                  <a:pt x="2812505" y="573258"/>
                </a:cubicBezTo>
                <a:lnTo>
                  <a:pt x="413172" y="573258"/>
                </a:lnTo>
                <a:lnTo>
                  <a:pt x="189353" y="791548"/>
                </a:lnTo>
                <a:lnTo>
                  <a:pt x="189353" y="573258"/>
                </a:lnTo>
                <a:lnTo>
                  <a:pt x="95545" y="573258"/>
                </a:lnTo>
                <a:cubicBezTo>
                  <a:pt x="42777" y="573258"/>
                  <a:pt x="0" y="530481"/>
                  <a:pt x="0" y="477713"/>
                </a:cubicBezTo>
                <a:lnTo>
                  <a:pt x="0" y="477712"/>
                </a:lnTo>
                <a:lnTo>
                  <a:pt x="0" y="95546"/>
                </a:lnTo>
                <a:lnTo>
                  <a:pt x="0" y="95545"/>
                </a:lnTo>
                <a:cubicBezTo>
                  <a:pt x="0" y="42777"/>
                  <a:pt x="42777" y="0"/>
                  <a:pt x="95545" y="0"/>
                </a:cubicBezTo>
                <a:close/>
              </a:path>
            </a:pathLst>
          </a:custGeom>
          <a:solidFill>
            <a:srgbClr val="C4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endParaRPr lang="zh-CN" sz="2000" b="1" i="1" dirty="0">
              <a:sym typeface="+mn-ea"/>
            </a:endParaRPr>
          </a:p>
        </p:txBody>
      </p:sp>
      <p:sp>
        <p:nvSpPr>
          <p:cNvPr id="29" name="ïs1íďê"/>
          <p:cNvSpPr/>
          <p:nvPr/>
        </p:nvSpPr>
        <p:spPr>
          <a:xfrm rot="10800000">
            <a:off x="6324131" y="4432687"/>
            <a:ext cx="2908050" cy="792599"/>
          </a:xfrm>
          <a:custGeom>
            <a:avLst/>
            <a:gdLst>
              <a:gd name="connsiteX0" fmla="*/ 95545 w 2908050"/>
              <a:gd name="connsiteY0" fmla="*/ 0 h 792599"/>
              <a:gd name="connsiteX1" fmla="*/ 2812505 w 2908050"/>
              <a:gd name="connsiteY1" fmla="*/ 0 h 792599"/>
              <a:gd name="connsiteX2" fmla="*/ 2908050 w 2908050"/>
              <a:gd name="connsiteY2" fmla="*/ 95545 h 792599"/>
              <a:gd name="connsiteX3" fmla="*/ 2908050 w 2908050"/>
              <a:gd name="connsiteY3" fmla="*/ 477712 h 792599"/>
              <a:gd name="connsiteX4" fmla="*/ 2812505 w 2908050"/>
              <a:gd name="connsiteY4" fmla="*/ 573257 h 792599"/>
              <a:gd name="connsiteX5" fmla="*/ 2718697 w 2908050"/>
              <a:gd name="connsiteY5" fmla="*/ 573257 h 792599"/>
              <a:gd name="connsiteX6" fmla="*/ 2718697 w 2908050"/>
              <a:gd name="connsiteY6" fmla="*/ 792599 h 792599"/>
              <a:gd name="connsiteX7" fmla="*/ 2493800 w 2908050"/>
              <a:gd name="connsiteY7" fmla="*/ 573257 h 792599"/>
              <a:gd name="connsiteX8" fmla="*/ 95545 w 2908050"/>
              <a:gd name="connsiteY8" fmla="*/ 573257 h 792599"/>
              <a:gd name="connsiteX9" fmla="*/ 0 w 2908050"/>
              <a:gd name="connsiteY9" fmla="*/ 477712 h 792599"/>
              <a:gd name="connsiteX10" fmla="*/ 0 w 2908050"/>
              <a:gd name="connsiteY10" fmla="*/ 95545 h 792599"/>
              <a:gd name="connsiteX11" fmla="*/ 95545 w 2908050"/>
              <a:gd name="connsiteY11" fmla="*/ 0 h 79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8050" h="792599">
                <a:moveTo>
                  <a:pt x="95545" y="0"/>
                </a:moveTo>
                <a:lnTo>
                  <a:pt x="2812505" y="0"/>
                </a:lnTo>
                <a:cubicBezTo>
                  <a:pt x="2865273" y="0"/>
                  <a:pt x="2908050" y="42777"/>
                  <a:pt x="2908050" y="95545"/>
                </a:cubicBezTo>
                <a:lnTo>
                  <a:pt x="2908050" y="477712"/>
                </a:lnTo>
                <a:cubicBezTo>
                  <a:pt x="2908050" y="530480"/>
                  <a:pt x="2865273" y="573257"/>
                  <a:pt x="2812505" y="573257"/>
                </a:cubicBezTo>
                <a:lnTo>
                  <a:pt x="2718697" y="573257"/>
                </a:lnTo>
                <a:lnTo>
                  <a:pt x="2718697" y="792599"/>
                </a:lnTo>
                <a:lnTo>
                  <a:pt x="2493800" y="573257"/>
                </a:lnTo>
                <a:lnTo>
                  <a:pt x="95545" y="573257"/>
                </a:lnTo>
                <a:cubicBezTo>
                  <a:pt x="42777" y="573257"/>
                  <a:pt x="0" y="530480"/>
                  <a:pt x="0" y="477712"/>
                </a:cubicBezTo>
                <a:lnTo>
                  <a:pt x="0" y="95545"/>
                </a:lnTo>
                <a:cubicBezTo>
                  <a:pt x="0" y="42777"/>
                  <a:pt x="42777" y="0"/>
                  <a:pt x="955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endParaRPr lang="zh-CN" sz="2000" b="1" i="1">
              <a:sym typeface="+mn-ea"/>
            </a:endParaRPr>
          </a:p>
        </p:txBody>
      </p:sp>
      <p:sp>
        <p:nvSpPr>
          <p:cNvPr id="30" name="ïs1íďê"/>
          <p:cNvSpPr/>
          <p:nvPr/>
        </p:nvSpPr>
        <p:spPr>
          <a:xfrm>
            <a:off x="1997241" y="3224282"/>
            <a:ext cx="2908050" cy="792599"/>
          </a:xfrm>
          <a:custGeom>
            <a:avLst/>
            <a:gdLst>
              <a:gd name="connsiteX0" fmla="*/ 95545 w 2908050"/>
              <a:gd name="connsiteY0" fmla="*/ 0 h 792599"/>
              <a:gd name="connsiteX1" fmla="*/ 2812505 w 2908050"/>
              <a:gd name="connsiteY1" fmla="*/ 0 h 792599"/>
              <a:gd name="connsiteX2" fmla="*/ 2908050 w 2908050"/>
              <a:gd name="connsiteY2" fmla="*/ 95545 h 792599"/>
              <a:gd name="connsiteX3" fmla="*/ 2908050 w 2908050"/>
              <a:gd name="connsiteY3" fmla="*/ 477712 h 792599"/>
              <a:gd name="connsiteX4" fmla="*/ 2812505 w 2908050"/>
              <a:gd name="connsiteY4" fmla="*/ 573257 h 792599"/>
              <a:gd name="connsiteX5" fmla="*/ 2718697 w 2908050"/>
              <a:gd name="connsiteY5" fmla="*/ 573257 h 792599"/>
              <a:gd name="connsiteX6" fmla="*/ 2718697 w 2908050"/>
              <a:gd name="connsiteY6" fmla="*/ 792599 h 792599"/>
              <a:gd name="connsiteX7" fmla="*/ 2493800 w 2908050"/>
              <a:gd name="connsiteY7" fmla="*/ 573257 h 792599"/>
              <a:gd name="connsiteX8" fmla="*/ 95545 w 2908050"/>
              <a:gd name="connsiteY8" fmla="*/ 573257 h 792599"/>
              <a:gd name="connsiteX9" fmla="*/ 0 w 2908050"/>
              <a:gd name="connsiteY9" fmla="*/ 477712 h 792599"/>
              <a:gd name="connsiteX10" fmla="*/ 0 w 2908050"/>
              <a:gd name="connsiteY10" fmla="*/ 95545 h 792599"/>
              <a:gd name="connsiteX11" fmla="*/ 95545 w 2908050"/>
              <a:gd name="connsiteY11" fmla="*/ 0 h 79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8050" h="792599">
                <a:moveTo>
                  <a:pt x="95545" y="0"/>
                </a:moveTo>
                <a:lnTo>
                  <a:pt x="2812505" y="0"/>
                </a:lnTo>
                <a:cubicBezTo>
                  <a:pt x="2865273" y="0"/>
                  <a:pt x="2908050" y="42777"/>
                  <a:pt x="2908050" y="95545"/>
                </a:cubicBezTo>
                <a:lnTo>
                  <a:pt x="2908050" y="477712"/>
                </a:lnTo>
                <a:cubicBezTo>
                  <a:pt x="2908050" y="530480"/>
                  <a:pt x="2865273" y="573257"/>
                  <a:pt x="2812505" y="573257"/>
                </a:cubicBezTo>
                <a:lnTo>
                  <a:pt x="2718697" y="573257"/>
                </a:lnTo>
                <a:lnTo>
                  <a:pt x="2718697" y="792599"/>
                </a:lnTo>
                <a:lnTo>
                  <a:pt x="2493800" y="573257"/>
                </a:lnTo>
                <a:lnTo>
                  <a:pt x="95545" y="573257"/>
                </a:lnTo>
                <a:cubicBezTo>
                  <a:pt x="42777" y="573257"/>
                  <a:pt x="0" y="530480"/>
                  <a:pt x="0" y="477712"/>
                </a:cubicBezTo>
                <a:lnTo>
                  <a:pt x="0" y="95545"/>
                </a:lnTo>
                <a:cubicBezTo>
                  <a:pt x="0" y="42777"/>
                  <a:pt x="42777" y="0"/>
                  <a:pt x="955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2000" b="1" i="1">
                <a:sym typeface="+mn-ea"/>
              </a:rPr>
              <a:t>商品购买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53640" y="4612005"/>
            <a:ext cx="238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sz="2000" b="1" i="1">
                <a:solidFill>
                  <a:schemeClr val="lt1"/>
                </a:solidFill>
              </a:rPr>
              <a:t>订单显示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10960" y="4599940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sz="2000" b="1" i="1">
                <a:solidFill>
                  <a:schemeClr val="lt1"/>
                </a:solidFill>
              </a:rPr>
              <a:t>商品详情页</a:t>
            </a:r>
          </a:p>
        </p:txBody>
      </p:sp>
      <p:sp>
        <p:nvSpPr>
          <p:cNvPr id="35" name="islïďe"/>
          <p:cNvSpPr/>
          <p:nvPr/>
        </p:nvSpPr>
        <p:spPr>
          <a:xfrm>
            <a:off x="7067382" y="3396986"/>
            <a:ext cx="2908050" cy="791548"/>
          </a:xfrm>
          <a:custGeom>
            <a:avLst/>
            <a:gdLst>
              <a:gd name="connsiteX0" fmla="*/ 95545 w 2908050"/>
              <a:gd name="connsiteY0" fmla="*/ 0 h 791548"/>
              <a:gd name="connsiteX1" fmla="*/ 2051457 w 2908050"/>
              <a:gd name="connsiteY1" fmla="*/ 0 h 791548"/>
              <a:gd name="connsiteX2" fmla="*/ 2051462 w 2908050"/>
              <a:gd name="connsiteY2" fmla="*/ 1 h 791548"/>
              <a:gd name="connsiteX3" fmla="*/ 2812505 w 2908050"/>
              <a:gd name="connsiteY3" fmla="*/ 1 h 791548"/>
              <a:gd name="connsiteX4" fmla="*/ 2908050 w 2908050"/>
              <a:gd name="connsiteY4" fmla="*/ 95546 h 791548"/>
              <a:gd name="connsiteX5" fmla="*/ 2908050 w 2908050"/>
              <a:gd name="connsiteY5" fmla="*/ 477713 h 791548"/>
              <a:gd name="connsiteX6" fmla="*/ 2812505 w 2908050"/>
              <a:gd name="connsiteY6" fmla="*/ 573258 h 791548"/>
              <a:gd name="connsiteX7" fmla="*/ 413172 w 2908050"/>
              <a:gd name="connsiteY7" fmla="*/ 573258 h 791548"/>
              <a:gd name="connsiteX8" fmla="*/ 189353 w 2908050"/>
              <a:gd name="connsiteY8" fmla="*/ 791548 h 791548"/>
              <a:gd name="connsiteX9" fmla="*/ 189353 w 2908050"/>
              <a:gd name="connsiteY9" fmla="*/ 573258 h 791548"/>
              <a:gd name="connsiteX10" fmla="*/ 95545 w 2908050"/>
              <a:gd name="connsiteY10" fmla="*/ 573258 h 791548"/>
              <a:gd name="connsiteX11" fmla="*/ 0 w 2908050"/>
              <a:gd name="connsiteY11" fmla="*/ 477713 h 791548"/>
              <a:gd name="connsiteX12" fmla="*/ 0 w 2908050"/>
              <a:gd name="connsiteY12" fmla="*/ 477712 h 791548"/>
              <a:gd name="connsiteX13" fmla="*/ 0 w 2908050"/>
              <a:gd name="connsiteY13" fmla="*/ 95546 h 791548"/>
              <a:gd name="connsiteX14" fmla="*/ 0 w 2908050"/>
              <a:gd name="connsiteY14" fmla="*/ 95545 h 791548"/>
              <a:gd name="connsiteX15" fmla="*/ 95545 w 2908050"/>
              <a:gd name="connsiteY15" fmla="*/ 0 h 79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8050" h="791548">
                <a:moveTo>
                  <a:pt x="95545" y="0"/>
                </a:moveTo>
                <a:lnTo>
                  <a:pt x="2051457" y="0"/>
                </a:lnTo>
                <a:lnTo>
                  <a:pt x="2051462" y="1"/>
                </a:lnTo>
                <a:lnTo>
                  <a:pt x="2812505" y="1"/>
                </a:lnTo>
                <a:cubicBezTo>
                  <a:pt x="2865273" y="1"/>
                  <a:pt x="2908050" y="42778"/>
                  <a:pt x="2908050" y="95546"/>
                </a:cubicBezTo>
                <a:lnTo>
                  <a:pt x="2908050" y="477713"/>
                </a:lnTo>
                <a:cubicBezTo>
                  <a:pt x="2908050" y="530481"/>
                  <a:pt x="2865273" y="573258"/>
                  <a:pt x="2812505" y="573258"/>
                </a:cubicBezTo>
                <a:lnTo>
                  <a:pt x="413172" y="573258"/>
                </a:lnTo>
                <a:lnTo>
                  <a:pt x="189353" y="791548"/>
                </a:lnTo>
                <a:lnTo>
                  <a:pt x="189353" y="573258"/>
                </a:lnTo>
                <a:lnTo>
                  <a:pt x="95545" y="573258"/>
                </a:lnTo>
                <a:cubicBezTo>
                  <a:pt x="42777" y="573258"/>
                  <a:pt x="0" y="530481"/>
                  <a:pt x="0" y="477713"/>
                </a:cubicBezTo>
                <a:lnTo>
                  <a:pt x="0" y="477712"/>
                </a:lnTo>
                <a:lnTo>
                  <a:pt x="0" y="95546"/>
                </a:lnTo>
                <a:lnTo>
                  <a:pt x="0" y="95545"/>
                </a:lnTo>
                <a:cubicBezTo>
                  <a:pt x="0" y="42777"/>
                  <a:pt x="42777" y="0"/>
                  <a:pt x="955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sz="2000" b="1" i="1"/>
              <a:t>用户评价</a:t>
            </a:r>
            <a:endParaRPr lang="zh-CN" sz="20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651510" y="62293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页面展示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  <p:pic>
        <p:nvPicPr>
          <p:cNvPr id="2" name="图片 1" descr="}UB5VS[Y0WF%U7K]Q_9PYV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1083310"/>
            <a:ext cx="10026015" cy="5378450"/>
          </a:xfrm>
          <a:prstGeom prst="rect">
            <a:avLst/>
          </a:prstGeom>
        </p:spPr>
      </p:pic>
      <p:pic>
        <p:nvPicPr>
          <p:cNvPr id="4" name="图片 3" descr="0VCZ[KNRY~8S2W$278AQRV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0" y="1083310"/>
            <a:ext cx="10058400" cy="5395595"/>
          </a:xfrm>
          <a:prstGeom prst="rect">
            <a:avLst/>
          </a:prstGeom>
        </p:spPr>
      </p:pic>
      <p:pic>
        <p:nvPicPr>
          <p:cNvPr id="3" name="图片 2" descr="AU}KBT3VGIPWB%J{FX%KL`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30" y="1066165"/>
            <a:ext cx="10058400" cy="5395595"/>
          </a:xfrm>
          <a:prstGeom prst="rect">
            <a:avLst/>
          </a:prstGeom>
        </p:spPr>
      </p:pic>
      <p:pic>
        <p:nvPicPr>
          <p:cNvPr id="5" name="图片 4" descr="$3IRDR2H6``9B0]}1[G@7(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30" y="1074420"/>
            <a:ext cx="10058400" cy="5395595"/>
          </a:xfrm>
          <a:prstGeom prst="rect">
            <a:avLst/>
          </a:prstGeom>
        </p:spPr>
      </p:pic>
      <p:pic>
        <p:nvPicPr>
          <p:cNvPr id="6" name="图片 5" descr=")`~BP$9SDM_WK7$[95PX1Y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30" y="1066165"/>
            <a:ext cx="10058400" cy="5395595"/>
          </a:xfrm>
          <a:prstGeom prst="rect">
            <a:avLst/>
          </a:prstGeom>
        </p:spPr>
      </p:pic>
      <p:pic>
        <p:nvPicPr>
          <p:cNvPr id="7" name="图片 6" descr="YK~1K~J`95{GQ}TJ)54E%1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765" y="1083310"/>
            <a:ext cx="10058400" cy="5395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2454" y="3125229"/>
            <a:ext cx="12705349" cy="42832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648413" y="1982310"/>
            <a:ext cx="6895174" cy="2428268"/>
            <a:chOff x="2580693" y="2185793"/>
            <a:chExt cx="6895174" cy="24282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8" b="-303"/>
            <a:stretch>
              <a:fillRect/>
            </a:stretch>
          </p:blipFill>
          <p:spPr>
            <a:xfrm>
              <a:off x="2580693" y="3255962"/>
              <a:ext cx="6895174" cy="135809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81"/>
            <a:stretch>
              <a:fillRect/>
            </a:stretch>
          </p:blipFill>
          <p:spPr>
            <a:xfrm>
              <a:off x="2586790" y="2185793"/>
              <a:ext cx="6889077" cy="1211151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859047" y="2282043"/>
            <a:ext cx="6352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A R T     </a:t>
            </a:r>
            <a:r>
              <a:rPr lang="en-US" altLang="zh-CN" sz="4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 R E </a:t>
            </a:r>
            <a:r>
              <a:rPr lang="en-US" altLang="zh-CN" sz="4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59047" y="3324753"/>
            <a:ext cx="63526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 目 演 示</a:t>
            </a:r>
          </a:p>
        </p:txBody>
      </p:sp>
      <p:sp>
        <p:nvSpPr>
          <p:cNvPr id="15" name="favourite-mark_16070"/>
          <p:cNvSpPr>
            <a:spLocks noChangeAspect="1"/>
          </p:cNvSpPr>
          <p:nvPr/>
        </p:nvSpPr>
        <p:spPr bwMode="auto">
          <a:xfrm>
            <a:off x="5868026" y="1259409"/>
            <a:ext cx="455948" cy="609685"/>
          </a:xfrm>
          <a:custGeom>
            <a:avLst/>
            <a:gdLst>
              <a:gd name="connsiteX0" fmla="*/ 225104 w 450419"/>
              <a:gd name="connsiteY0" fmla="*/ 214415 h 602291"/>
              <a:gd name="connsiteX1" fmla="*/ 233454 w 450419"/>
              <a:gd name="connsiteY1" fmla="*/ 219818 h 602291"/>
              <a:gd name="connsiteX2" fmla="*/ 251103 w 450419"/>
              <a:gd name="connsiteY2" fmla="*/ 273843 h 602291"/>
              <a:gd name="connsiteX3" fmla="*/ 307844 w 450419"/>
              <a:gd name="connsiteY3" fmla="*/ 273843 h 602291"/>
              <a:gd name="connsiteX4" fmla="*/ 316194 w 450419"/>
              <a:gd name="connsiteY4" fmla="*/ 279909 h 602291"/>
              <a:gd name="connsiteX5" fmla="*/ 312968 w 450419"/>
              <a:gd name="connsiteY5" fmla="*/ 289767 h 602291"/>
              <a:gd name="connsiteX6" fmla="*/ 267044 w 450419"/>
              <a:gd name="connsiteY6" fmla="*/ 323130 h 602291"/>
              <a:gd name="connsiteX7" fmla="*/ 284503 w 450419"/>
              <a:gd name="connsiteY7" fmla="*/ 376966 h 602291"/>
              <a:gd name="connsiteX8" fmla="*/ 281466 w 450419"/>
              <a:gd name="connsiteY8" fmla="*/ 386823 h 602291"/>
              <a:gd name="connsiteX9" fmla="*/ 276153 w 450419"/>
              <a:gd name="connsiteY9" fmla="*/ 388529 h 602291"/>
              <a:gd name="connsiteX10" fmla="*/ 271029 w 450419"/>
              <a:gd name="connsiteY10" fmla="*/ 386823 h 602291"/>
              <a:gd name="connsiteX11" fmla="*/ 225104 w 450419"/>
              <a:gd name="connsiteY11" fmla="*/ 353460 h 602291"/>
              <a:gd name="connsiteX12" fmla="*/ 179179 w 450419"/>
              <a:gd name="connsiteY12" fmla="*/ 386823 h 602291"/>
              <a:gd name="connsiteX13" fmla="*/ 168932 w 450419"/>
              <a:gd name="connsiteY13" fmla="*/ 386823 h 602291"/>
              <a:gd name="connsiteX14" fmla="*/ 165705 w 450419"/>
              <a:gd name="connsiteY14" fmla="*/ 376966 h 602291"/>
              <a:gd name="connsiteX15" fmla="*/ 183164 w 450419"/>
              <a:gd name="connsiteY15" fmla="*/ 323130 h 602291"/>
              <a:gd name="connsiteX16" fmla="*/ 137240 w 450419"/>
              <a:gd name="connsiteY16" fmla="*/ 289767 h 602291"/>
              <a:gd name="connsiteX17" fmla="*/ 134014 w 450419"/>
              <a:gd name="connsiteY17" fmla="*/ 279909 h 602291"/>
              <a:gd name="connsiteX18" fmla="*/ 142364 w 450419"/>
              <a:gd name="connsiteY18" fmla="*/ 273843 h 602291"/>
              <a:gd name="connsiteX19" fmla="*/ 199295 w 450419"/>
              <a:gd name="connsiteY19" fmla="*/ 273843 h 602291"/>
              <a:gd name="connsiteX20" fmla="*/ 216754 w 450419"/>
              <a:gd name="connsiteY20" fmla="*/ 219818 h 602291"/>
              <a:gd name="connsiteX21" fmla="*/ 225104 w 450419"/>
              <a:gd name="connsiteY21" fmla="*/ 214415 h 602291"/>
              <a:gd name="connsiteX22" fmla="*/ 52577 w 450419"/>
              <a:gd name="connsiteY22" fmla="*/ 52686 h 602291"/>
              <a:gd name="connsiteX23" fmla="*/ 52577 w 450419"/>
              <a:gd name="connsiteY23" fmla="*/ 537286 h 602291"/>
              <a:gd name="connsiteX24" fmla="*/ 215434 w 450419"/>
              <a:gd name="connsiteY24" fmla="*/ 473039 h 602291"/>
              <a:gd name="connsiteX25" fmla="*/ 225115 w 450419"/>
              <a:gd name="connsiteY25" fmla="*/ 471144 h 602291"/>
              <a:gd name="connsiteX26" fmla="*/ 234795 w 450419"/>
              <a:gd name="connsiteY26" fmla="*/ 473039 h 602291"/>
              <a:gd name="connsiteX27" fmla="*/ 397652 w 450419"/>
              <a:gd name="connsiteY27" fmla="*/ 537286 h 602291"/>
              <a:gd name="connsiteX28" fmla="*/ 397652 w 450419"/>
              <a:gd name="connsiteY28" fmla="*/ 52686 h 602291"/>
              <a:gd name="connsiteX29" fmla="*/ 51249 w 450419"/>
              <a:gd name="connsiteY29" fmla="*/ 0 h 602291"/>
              <a:gd name="connsiteX30" fmla="*/ 398981 w 450419"/>
              <a:gd name="connsiteY30" fmla="*/ 0 h 602291"/>
              <a:gd name="connsiteX31" fmla="*/ 450419 w 450419"/>
              <a:gd name="connsiteY31" fmla="*/ 51170 h 602291"/>
              <a:gd name="connsiteX32" fmla="*/ 450419 w 450419"/>
              <a:gd name="connsiteY32" fmla="*/ 575947 h 602291"/>
              <a:gd name="connsiteX33" fmla="*/ 438841 w 450419"/>
              <a:gd name="connsiteY33" fmla="*/ 597742 h 602291"/>
              <a:gd name="connsiteX34" fmla="*/ 424035 w 450419"/>
              <a:gd name="connsiteY34" fmla="*/ 602291 h 602291"/>
              <a:gd name="connsiteX35" fmla="*/ 414355 w 450419"/>
              <a:gd name="connsiteY35" fmla="*/ 600395 h 602291"/>
              <a:gd name="connsiteX36" fmla="*/ 225115 w 450419"/>
              <a:gd name="connsiteY36" fmla="*/ 525914 h 602291"/>
              <a:gd name="connsiteX37" fmla="*/ 35874 w 450419"/>
              <a:gd name="connsiteY37" fmla="*/ 600395 h 602291"/>
              <a:gd name="connsiteX38" fmla="*/ 11389 w 450419"/>
              <a:gd name="connsiteY38" fmla="*/ 597742 h 602291"/>
              <a:gd name="connsiteX39" fmla="*/ 0 w 450419"/>
              <a:gd name="connsiteY39" fmla="*/ 575947 h 602291"/>
              <a:gd name="connsiteX40" fmla="*/ 0 w 450419"/>
              <a:gd name="connsiteY40" fmla="*/ 51170 h 602291"/>
              <a:gd name="connsiteX41" fmla="*/ 51249 w 450419"/>
              <a:gd name="connsiteY41" fmla="*/ 0 h 60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0419" h="602291">
                <a:moveTo>
                  <a:pt x="225104" y="214415"/>
                </a:moveTo>
                <a:cubicBezTo>
                  <a:pt x="228710" y="214415"/>
                  <a:pt x="232316" y="216216"/>
                  <a:pt x="233454" y="219818"/>
                </a:cubicBezTo>
                <a:lnTo>
                  <a:pt x="251103" y="273843"/>
                </a:lnTo>
                <a:lnTo>
                  <a:pt x="307844" y="273843"/>
                </a:lnTo>
                <a:cubicBezTo>
                  <a:pt x="311640" y="273843"/>
                  <a:pt x="315056" y="276308"/>
                  <a:pt x="316194" y="279909"/>
                </a:cubicBezTo>
                <a:cubicBezTo>
                  <a:pt x="317333" y="283511"/>
                  <a:pt x="316005" y="287492"/>
                  <a:pt x="312968" y="289767"/>
                </a:cubicBezTo>
                <a:lnTo>
                  <a:pt x="267044" y="323130"/>
                </a:lnTo>
                <a:lnTo>
                  <a:pt x="284503" y="376966"/>
                </a:lnTo>
                <a:cubicBezTo>
                  <a:pt x="285831" y="380568"/>
                  <a:pt x="284503" y="384549"/>
                  <a:pt x="281466" y="386823"/>
                </a:cubicBezTo>
                <a:cubicBezTo>
                  <a:pt x="279948" y="387961"/>
                  <a:pt x="278050" y="388529"/>
                  <a:pt x="276153" y="388529"/>
                </a:cubicBezTo>
                <a:cubicBezTo>
                  <a:pt x="274445" y="388529"/>
                  <a:pt x="272547" y="387961"/>
                  <a:pt x="271029" y="386823"/>
                </a:cubicBezTo>
                <a:lnTo>
                  <a:pt x="225104" y="353460"/>
                </a:lnTo>
                <a:lnTo>
                  <a:pt x="179179" y="386823"/>
                </a:lnTo>
                <a:cubicBezTo>
                  <a:pt x="176143" y="389098"/>
                  <a:pt x="171968" y="389098"/>
                  <a:pt x="168932" y="386823"/>
                </a:cubicBezTo>
                <a:cubicBezTo>
                  <a:pt x="165705" y="384549"/>
                  <a:pt x="164567" y="380568"/>
                  <a:pt x="165705" y="376966"/>
                </a:cubicBezTo>
                <a:lnTo>
                  <a:pt x="183164" y="323130"/>
                </a:lnTo>
                <a:lnTo>
                  <a:pt x="137240" y="289767"/>
                </a:lnTo>
                <a:cubicBezTo>
                  <a:pt x="134203" y="287492"/>
                  <a:pt x="132875" y="283511"/>
                  <a:pt x="134014" y="279909"/>
                </a:cubicBezTo>
                <a:cubicBezTo>
                  <a:pt x="135152" y="276308"/>
                  <a:pt x="138568" y="273843"/>
                  <a:pt x="142364" y="273843"/>
                </a:cubicBezTo>
                <a:lnTo>
                  <a:pt x="199295" y="273843"/>
                </a:lnTo>
                <a:lnTo>
                  <a:pt x="216754" y="219818"/>
                </a:lnTo>
                <a:cubicBezTo>
                  <a:pt x="217893" y="216216"/>
                  <a:pt x="221498" y="214415"/>
                  <a:pt x="225104" y="214415"/>
                </a:cubicBezTo>
                <a:close/>
                <a:moveTo>
                  <a:pt x="52577" y="52686"/>
                </a:moveTo>
                <a:lnTo>
                  <a:pt x="52577" y="537286"/>
                </a:lnTo>
                <a:lnTo>
                  <a:pt x="215434" y="473039"/>
                </a:lnTo>
                <a:cubicBezTo>
                  <a:pt x="218471" y="471712"/>
                  <a:pt x="221888" y="471144"/>
                  <a:pt x="225115" y="471144"/>
                </a:cubicBezTo>
                <a:cubicBezTo>
                  <a:pt x="228341" y="471144"/>
                  <a:pt x="231758" y="471712"/>
                  <a:pt x="234795" y="473039"/>
                </a:cubicBezTo>
                <a:lnTo>
                  <a:pt x="397652" y="537286"/>
                </a:lnTo>
                <a:lnTo>
                  <a:pt x="397652" y="52686"/>
                </a:lnTo>
                <a:close/>
                <a:moveTo>
                  <a:pt x="51249" y="0"/>
                </a:moveTo>
                <a:lnTo>
                  <a:pt x="398981" y="0"/>
                </a:lnTo>
                <a:cubicBezTo>
                  <a:pt x="427262" y="0"/>
                  <a:pt x="450419" y="22932"/>
                  <a:pt x="450419" y="51170"/>
                </a:cubicBezTo>
                <a:lnTo>
                  <a:pt x="450419" y="575947"/>
                </a:lnTo>
                <a:cubicBezTo>
                  <a:pt x="450419" y="584665"/>
                  <a:pt x="446053" y="592815"/>
                  <a:pt x="438841" y="597742"/>
                </a:cubicBezTo>
                <a:cubicBezTo>
                  <a:pt x="434285" y="600774"/>
                  <a:pt x="429160" y="602291"/>
                  <a:pt x="424035" y="602291"/>
                </a:cubicBezTo>
                <a:cubicBezTo>
                  <a:pt x="420619" y="602291"/>
                  <a:pt x="417392" y="601722"/>
                  <a:pt x="414355" y="600395"/>
                </a:cubicBezTo>
                <a:lnTo>
                  <a:pt x="225115" y="525914"/>
                </a:lnTo>
                <a:lnTo>
                  <a:pt x="35874" y="600395"/>
                </a:lnTo>
                <a:cubicBezTo>
                  <a:pt x="27902" y="603617"/>
                  <a:pt x="18601" y="602670"/>
                  <a:pt x="11389" y="597742"/>
                </a:cubicBezTo>
                <a:cubicBezTo>
                  <a:pt x="4176" y="592815"/>
                  <a:pt x="0" y="584665"/>
                  <a:pt x="0" y="575947"/>
                </a:cubicBezTo>
                <a:lnTo>
                  <a:pt x="0" y="51170"/>
                </a:lnTo>
                <a:cubicBezTo>
                  <a:pt x="0" y="22932"/>
                  <a:pt x="22967" y="0"/>
                  <a:pt x="51249" y="0"/>
                </a:cubicBezTo>
                <a:close/>
              </a:path>
            </a:pathLst>
          </a:custGeom>
          <a:solidFill>
            <a:srgbClr val="C4000E"/>
          </a:solidFill>
          <a:ln>
            <a:noFill/>
          </a:ln>
        </p:spPr>
      </p:sp>
      <p:cxnSp>
        <p:nvCxnSpPr>
          <p:cNvPr id="27" name="直接连接符 26"/>
          <p:cNvCxnSpPr/>
          <p:nvPr/>
        </p:nvCxnSpPr>
        <p:spPr>
          <a:xfrm>
            <a:off x="874713" y="794566"/>
            <a:ext cx="457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0490" y="633730"/>
            <a:ext cx="1295400" cy="449580"/>
          </a:xfrm>
          <a:prstGeom prst="rect">
            <a:avLst/>
          </a:prstGeom>
          <a:ln>
            <a:solidFill>
              <a:srgbClr val="F2F2F2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161030" y="4625975"/>
            <a:ext cx="68840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Let each choice make you more beautiful</a:t>
            </a:r>
          </a:p>
        </p:txBody>
      </p:sp>
    </p:spTree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589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288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SimSun-ExtB</vt:lpstr>
      <vt:lpstr>等线</vt:lpstr>
      <vt:lpstr>等线 Light</vt:lpstr>
      <vt:lpstr>方正大标宋简体</vt:lpstr>
      <vt:lpstr>思源黑体旧字形 ExtraLight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1034096556@qq.com</dc:creator>
  <cp:lastModifiedBy>Cool丶 文</cp:lastModifiedBy>
  <cp:revision>39</cp:revision>
  <dcterms:created xsi:type="dcterms:W3CDTF">2019-02-25T16:01:00Z</dcterms:created>
  <dcterms:modified xsi:type="dcterms:W3CDTF">2019-12-01T06:40:04Z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