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3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774900"/>
            <a:ext cx="10363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altLang="en-US" sz="2400" dirty="0"/>
              <a:t>NISONIYA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altLang="en-US" sz="2400" dirty="0" smtClean="0"/>
              <a:t>212401017/</a:t>
            </a:r>
            <a:r>
              <a:rPr lang="en-US" altLang="en-US" sz="2400" dirty="0" smtClean="0">
                <a:cs typeface="Calibri" panose="020F0502020204030204"/>
              </a:rPr>
              <a:t>4E73F3BD0EB477D9D21455A3F69E91F6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APPLICATIONS</a:t>
            </a:r>
          </a:p>
          <a:p>
            <a:r>
              <a:rPr lang="en-US" sz="2400" dirty="0" smtClean="0"/>
              <a:t>COLLEGE</a:t>
            </a:r>
            <a:r>
              <a:rPr lang="en-US" sz="2400" dirty="0" smtClean="0"/>
              <a:t>: UNIVERSITY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7200" y="1325634"/>
            <a:ext cx="5695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dirty="0"/>
              <a:t>Developed a responsive and user-friendly digital portfolio.</a:t>
            </a:r>
          </a:p>
          <a:p>
            <a:endParaRPr lang="en-US" altLang="en-US" sz="2000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dirty="0"/>
              <a:t>Organized sections: About Me, Skills, Projects, Contact.</a:t>
            </a:r>
          </a:p>
          <a:p>
            <a:endParaRPr lang="en-US" altLang="en-US" sz="2000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dirty="0"/>
              <a:t>Easy navigation and attractive design.</a:t>
            </a:r>
          </a:p>
          <a:p>
            <a:endParaRPr lang="en-US" alt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41" y="3635229"/>
            <a:ext cx="5387570" cy="2963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4400" y="1828800"/>
            <a:ext cx="7870190" cy="2975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/>
              <a:t>         </a:t>
            </a:r>
            <a:r>
              <a:rPr lang="en-US" altLang="en-US" sz="2800"/>
              <a:t>The Digital Portfolio successfully showcases personal details, skills, and projects in a structured and interactive way. It provides a responsive, user-friendly platform that can be used for academics, job applications, and professional growth.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34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GITHUB LINK</a:t>
            </a:r>
            <a:br>
              <a:rPr lang="en-US" sz="4800" b="1" dirty="0" smtClean="0"/>
            </a:b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10306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https://13538bca2024-cell.github.io/-M.NISONIYA/</a:t>
            </a:r>
          </a:p>
        </p:txBody>
      </p:sp>
    </p:spTree>
    <p:extLst>
      <p:ext uri="{BB962C8B-B14F-4D97-AF65-F5344CB8AC3E}">
        <p14:creationId xmlns:p14="http://schemas.microsoft.com/office/powerpoint/2010/main" val="287995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86305" y="323532"/>
            <a:ext cx="3909695" cy="240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sz="4250" spc="25" dirty="0"/>
            </a:br>
            <a:r>
              <a:rPr sz="4250" spc="25" dirty="0"/>
              <a:t/>
            </a:r>
            <a:br>
              <a:rPr sz="4250" spc="25" dirty="0"/>
            </a:br>
            <a:r>
              <a:rPr sz="4250" spc="25" dirty="0"/>
              <a:t> </a:t>
            </a:r>
            <a:r>
              <a:rPr lang="en-IN" sz="4250" spc="25" dirty="0"/>
              <a:t>                                       </a:t>
            </a:r>
            <a:r>
              <a:rPr lang="en-IN" sz="2800" spc="25" dirty="0">
                <a:latin typeface="Palatino Linotype" panose="02040502050505030304" charset="0"/>
                <a:cs typeface="Palatino Linotype" panose="02040502050505030304" charset="0"/>
              </a:rPr>
              <a:t>DIGITAL PORTFOLIO </a:t>
            </a:r>
            <a:r>
              <a:rPr lang="en-IN" sz="2800" spc="25" dirty="0"/>
              <a:t> 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0725" y="1317625"/>
            <a:ext cx="6920865" cy="5163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/>
              <a:t>In the modern academic and professional world, individuals need an effective way to showcase their skills, achievements, and projects beyond traditional resumes. A digital portfolio provides a structured and visually appealing platform to present personal information, technical skills, educational background, projects, and contact details in one accessible space.</a:t>
            </a:r>
          </a:p>
          <a:p>
            <a:endParaRPr lang="en-US" altLang="en-US" sz="2400"/>
          </a:p>
          <a:p>
            <a:r>
              <a:rPr lang="en-US" altLang="en-US" sz="2400"/>
              <a:t>However, many students and professionals face challenges in creating such portfolios due to limited knowledge of web technologies, lack of design awareness, and difficulty in maintaining and updating their work systematically.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914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663065" y="2057400"/>
            <a:ext cx="6310630" cy="4097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/>
              <a:t>The Digital Portfolio Project is designed to create a personal, interactive, and professional platform for showcasing an individual’s identity, skills, and achievements. Unlike a traditional resume, which provides limited space and static information, a digital portfolio offers a dynamic and engaging way to present details such as personal background, technical and soft skills, academic qualifications, projects, certifications, and contact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5495290" cy="72898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USERS?   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55065" y="1480185"/>
            <a:ext cx="5864225" cy="4609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Students – to showcase skills and projects.</a:t>
            </a:r>
          </a:p>
          <a:p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Job Seekers/Professionals – to present career achievements.</a:t>
            </a:r>
          </a:p>
          <a:p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Recruiters/Employers – to evaluate candidates.</a:t>
            </a:r>
          </a:p>
          <a:p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Teachers/Mentors – to review student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140075" y="1893570"/>
            <a:ext cx="5911215" cy="4636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/>
              <a:t>HTML – for structuring web pages.</a:t>
            </a:r>
          </a:p>
          <a:p>
            <a:endParaRPr lang="en-US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/>
              <a:t>CSS – for styling and layout design.</a:t>
            </a:r>
          </a:p>
          <a:p>
            <a:endParaRPr lang="en-US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/>
              <a:t>JavaScript – for interactivity and dynamic features.</a:t>
            </a:r>
          </a:p>
          <a:p>
            <a:endParaRPr lang="en-US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/>
              <a:t>Code Editor – VS Code / Sublime Text for development.</a:t>
            </a:r>
          </a:p>
          <a:p>
            <a:endParaRPr lang="en-US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/>
              <a:t>Version Control – Git &amp; GitHub for storing and sharing code.</a:t>
            </a:r>
          </a:p>
          <a:p>
            <a:endParaRPr lang="en-US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/>
              <a:t>Responsive Design – Media queries &amp; frameworks (Bootstrap/Tailwind).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1057910" y="1240155"/>
            <a:ext cx="67119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Home / About Me – Introduction, photo, and personal details.</a:t>
            </a:r>
          </a:p>
          <a:p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Skills – Technical and soft skills displayed with icons or progress bars.</a:t>
            </a:r>
          </a:p>
          <a:p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Projects – Showcase of academic or professional projects with descriptions.</a:t>
            </a:r>
          </a:p>
          <a:p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Resume / Achievements – Education, certifications, and accomplishments.</a:t>
            </a:r>
          </a:p>
          <a:p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Contact – Email, phone, social media, or contact form.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76300" y="1648460"/>
            <a:ext cx="8477885" cy="4483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 sz="2400"/>
              <a:t>Responsive Design – Works on mobile, tablet, and desktop.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Navigation Menu – Easy access to all sections.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Interactive Sections – About, Skills, Projects, Resume, Contact.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Project Showcase – Images, descriptions, and links to work.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Contact Form / Links – Direct communication via email or social media.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Clean UI/UX – Simple, attractive, and user-friendly 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555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Palatino Linotype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                                         DIGITAL PORTFOLIO  </vt:lpstr>
      <vt:lpstr>AGENDA</vt:lpstr>
      <vt:lpstr>PROBLEM STATEMENT</vt:lpstr>
      <vt:lpstr>PROJECT OVERVIEW</vt:lpstr>
      <vt:lpstr>WHO ARE THE END USERS?   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2024-03-29T15:07:00Z</dcterms:created>
  <dcterms:modified xsi:type="dcterms:W3CDTF">2025-09-08T08:58:47Z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7E5A6DE0F0684907B6BEFD83ABF56CD6_13</vt:lpwstr>
  </property>
  <property fmtid="{D5CDD505-2E9C-101B-9397-08002B2CF9AE}" pid="5" name="KSOProductBuildVer">
    <vt:lpwstr>1033-12.2.0.22549</vt:lpwstr>
  </property>
</Properties>
</file>