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C258B-07D9-AD21-9F24-FAD8EF03B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B3F563-DD1C-9970-5A13-D1CAC4680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5E15E-9291-1BC4-64B6-743FAD01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40F2-6706-4C9B-AF9E-EE71A1CA8CA0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9D60F-E7C0-F027-BAEE-9AAAF55A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76858-E72A-26E4-A2C5-23522BB4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881C-4441-45E4-B73A-36F049CFD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19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2AEC2-E274-1F03-BAD8-BDD77D8F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C0935C-4019-FBA1-74C3-BBF9BF14F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6BF19-0BBA-4182-F9D8-3C2ABB88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40F2-6706-4C9B-AF9E-EE71A1CA8CA0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A394C-D9B6-B5DF-1DC5-CA3B0CF8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4BAF2-674A-4089-19AC-F0323D59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881C-4441-45E4-B73A-36F049CFD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70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314A40-6689-44AC-F6D5-3B2BE59C9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488872-F517-375A-D02A-74768FF55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60B9E-70DF-A95E-F33D-BEFB028D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40F2-6706-4C9B-AF9E-EE71A1CA8CA0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94307-79B8-0F26-E6CB-EF400896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B10DE-BC37-4215-8C00-8CB01CEA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881C-4441-45E4-B73A-36F049CFD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06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A902A-79AC-6D53-8B45-05F1B455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018847-F901-6DE5-1D14-3854C7986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C43B4-62C4-8BA9-14D7-71977297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40F2-6706-4C9B-AF9E-EE71A1CA8CA0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DAE56-22CF-CA6B-BCA8-75299DAD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F70744-57F4-5640-395B-D28E5DD5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881C-4441-45E4-B73A-36F049CFD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7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38C3E-0FF0-DCDE-5610-9106151E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3EDD2B-38C2-0F58-1758-1C4EA845D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539BC-BB7C-19BC-224B-5DD73037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40F2-6706-4C9B-AF9E-EE71A1CA8CA0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BAA78-93ED-60F6-EF74-7A751B07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44582-2FC2-A557-1446-2E7EE5AA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881C-4441-45E4-B73A-36F049CFD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77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082C0-4D02-BA45-06B0-5D49F2DAE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848DC-B662-EA1A-7D08-F46427D96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7F839E-1DF2-0053-0197-838300A69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F63CAA-DC70-94CC-2AEF-69AB62AC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40F2-6706-4C9B-AF9E-EE71A1CA8CA0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C466D5-1380-D447-C583-1434F1AF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E2DAF0-32D7-2622-B6FA-7D4B512A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881C-4441-45E4-B73A-36F049CFD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32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817EA-C7E2-3EAB-293C-CBA09F32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9DF4AD-8E78-9E4D-7938-6B8AE4C71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D81E91-4F1C-EA92-ABFD-9DA002517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A159B0-3E8D-74A2-935B-3F274A9B3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80E219-A3D1-0EF2-5A77-A4DAC6D68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D227B6-0127-8FC5-44D4-4A85EC28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40F2-6706-4C9B-AF9E-EE71A1CA8CA0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8F4967-EFB9-D649-2A4D-D1A6937D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08773E-29AA-B01B-5BEF-99A671AC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881C-4441-45E4-B73A-36F049CFD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39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68AD4-CA03-E9F5-F15A-E88C8569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40EA98-B8FA-5B8A-A5DF-0A6AAD3F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40F2-6706-4C9B-AF9E-EE71A1CA8CA0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3D659F-800A-C5D7-282F-35D21A26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E61EFC-0A2B-4C72-220D-90FE6DAA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881C-4441-45E4-B73A-36F049CFD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67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2F3CE8-4063-43B2-D760-DCF23113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40F2-6706-4C9B-AF9E-EE71A1CA8CA0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C30A76-483A-8EDE-995D-12F38F93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70D4F-1D4A-E608-96E5-14EA5685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881C-4441-45E4-B73A-36F049CFD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46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DB9E8-32F4-E358-F0B8-FBFC9C29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B4241-86A0-BB66-CF40-2463C4ED1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6477FD-31EB-C7E2-D8DA-C65FB68BF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D807FF-0EA4-045C-E818-553C0D3D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40F2-6706-4C9B-AF9E-EE71A1CA8CA0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FDB688-D200-95D2-E36B-53D493DF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3217C7-3C65-40AC-49E1-27C6B709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881C-4441-45E4-B73A-36F049CFD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57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F2D8B-9877-6BF2-2311-25B1E8A6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405324-3858-0072-2EB3-55A7915DB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54656E-F903-21E8-E344-5680CB215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84A5AF-AB20-EC9D-E9F5-39D8927A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40F2-6706-4C9B-AF9E-EE71A1CA8CA0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F170B0-9527-E4CF-5111-17D9C957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2E3FAC-AD58-4EE6-A3F0-BFCCB52C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881C-4441-45E4-B73A-36F049CFD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16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75EA50-AE14-6702-F672-AD61DF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9112F3-1F36-82C4-1366-3A679FC7D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74BAE-E182-FCF2-15CA-F02767683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840F2-6706-4C9B-AF9E-EE71A1CA8CA0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2F4E1-FADC-F96D-1F5B-F36C0E9A4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5B55D-3266-2F77-3559-1732B79F9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3881C-4441-45E4-B73A-36F049CFD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07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BE9B9-04AD-CB68-D227-FD1BB8303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展示用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A06725-C447-8294-41BE-10015CF49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93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展示用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422109833@qq.com</dc:creator>
  <cp:lastModifiedBy>422109833@qq.com</cp:lastModifiedBy>
  <cp:revision>1</cp:revision>
  <dcterms:created xsi:type="dcterms:W3CDTF">2024-11-03T11:47:39Z</dcterms:created>
  <dcterms:modified xsi:type="dcterms:W3CDTF">2024-11-03T11:47:47Z</dcterms:modified>
</cp:coreProperties>
</file>