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ea028ffb5015e36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ea028ffb5015e36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ea028ffb5015e36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ea028ffb5015e36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ea028ffb5015e36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ea028ffb5015e36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69d0ad60e835a10c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69d0ad60e835a10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ea028ffb5015e36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ea028ffb5015e36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ea028ffb5015e36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ea028ffb5015e36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ea028ffb5015e3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ea028ffb5015e3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ea028ffb5015e36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ea028ffb5015e36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ea028ffb5015e36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ea028ffb5015e36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ea028ffb5015e36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ea028ffb5015e36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ea028ffb5015e36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ea028ffb5015e36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1" type="subTitle"/>
          </p:nvPr>
        </p:nvSpPr>
        <p:spPr>
          <a:xfrm flipH="1">
            <a:off x="1919990" y="1222419"/>
            <a:ext cx="5304000" cy="20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STUDENT NAME: JEGADEESAN 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REGISTER NO AND NMID: 212400943-18AC24112CC1988AB0C46B7FAFCDA6FC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DEPARTMENT: II-BCA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COLLEGE:Prince shri venkesteshwara art and science college/madras university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>
            <p:ph type="ctrTitle"/>
          </p:nvPr>
        </p:nvSpPr>
        <p:spPr>
          <a:xfrm>
            <a:off x="316500" y="-3651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and Screenshots</a:t>
            </a:r>
            <a:endParaRPr/>
          </a:p>
        </p:txBody>
      </p:sp>
      <p:pic>
        <p:nvPicPr>
          <p:cNvPr id="331" name="Google Shape;3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807" y="155875"/>
            <a:ext cx="3583676" cy="483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 txBox="1"/>
          <p:nvPr>
            <p:ph type="ctrTitle"/>
          </p:nvPr>
        </p:nvSpPr>
        <p:spPr>
          <a:xfrm>
            <a:off x="627476" y="-1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337" name="Google Shape;337;p23"/>
          <p:cNvSpPr txBox="1"/>
          <p:nvPr>
            <p:ph idx="1" type="subTitle"/>
          </p:nvPr>
        </p:nvSpPr>
        <p:spPr>
          <a:xfrm>
            <a:off x="1358990" y="1270661"/>
            <a:ext cx="7468500" cy="31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/>
              <a:t>Successfully built a responsive personal portfolio.</a:t>
            </a:r>
            <a:endParaRPr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/>
              <a:t>Helps in self-presentation and showcasing projects.</a:t>
            </a:r>
            <a:endParaRPr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/>
              <a:t>Can be extended with backend integration (e.g., contact form, blogs).</a:t>
            </a:r>
            <a:endParaRPr i="1"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 txBox="1"/>
          <p:nvPr>
            <p:ph type="ctrTitle"/>
          </p:nvPr>
        </p:nvSpPr>
        <p:spPr>
          <a:xfrm>
            <a:off x="316500" y="-1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Github </a:t>
            </a:r>
            <a:r>
              <a:rPr lang="en-GB"/>
              <a:t>Link </a:t>
            </a:r>
            <a:endParaRPr/>
          </a:p>
        </p:txBody>
      </p:sp>
      <p:sp>
        <p:nvSpPr>
          <p:cNvPr id="343" name="Google Shape;343;p24"/>
          <p:cNvSpPr txBox="1"/>
          <p:nvPr>
            <p:ph idx="1" type="subTitle"/>
          </p:nvPr>
        </p:nvSpPr>
        <p:spPr>
          <a:xfrm>
            <a:off x="693125" y="1635300"/>
            <a:ext cx="7731300" cy="18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https://13563bca2024-beep.github.io/TNSDC-FWT-DP-JEGADEESAN/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ctrTitle"/>
          </p:nvPr>
        </p:nvSpPr>
        <p:spPr>
          <a:xfrm>
            <a:off x="2921641" y="1980107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/>
              <a:t>DIGITAL PORTFOLIO </a:t>
            </a:r>
            <a:endParaRPr b="0" i="1"/>
          </a:p>
        </p:txBody>
      </p:sp>
      <p:sp>
        <p:nvSpPr>
          <p:cNvPr id="283" name="Google Shape;283;p14"/>
          <p:cNvSpPr txBox="1"/>
          <p:nvPr>
            <p:ph idx="1" type="subTitle"/>
          </p:nvPr>
        </p:nvSpPr>
        <p:spPr>
          <a:xfrm flipH="1" rot="242">
            <a:off x="776545" y="611499"/>
            <a:ext cx="4255500" cy="10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PROJECT TITLE</a:t>
            </a:r>
            <a:endParaRPr b="1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ctrTitle"/>
          </p:nvPr>
        </p:nvSpPr>
        <p:spPr>
          <a:xfrm>
            <a:off x="578989" y="-207614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289" name="Google Shape;289;p15"/>
          <p:cNvSpPr txBox="1"/>
          <p:nvPr>
            <p:ph idx="1" type="subTitle"/>
          </p:nvPr>
        </p:nvSpPr>
        <p:spPr>
          <a:xfrm>
            <a:off x="4311428" y="168805"/>
            <a:ext cx="5039100" cy="20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/>
              <a:t>1. Problem Statement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/>
              <a:t>2. Project Overview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/>
              <a:t>3. End Users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/>
              <a:t>4. Tools and Technologies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/>
              <a:t>5. Portfolio design and Layout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/>
              <a:t>6. Features and Functionality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/>
              <a:t>7. Results and Screenshots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/>
              <a:t>8. Conclusion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/>
              <a:t>9. Github Link</a:t>
            </a:r>
            <a:endParaRPr b="1" i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ctrTitle"/>
          </p:nvPr>
        </p:nvSpPr>
        <p:spPr>
          <a:xfrm>
            <a:off x="623389" y="-566072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295" name="Google Shape;295;p16"/>
          <p:cNvSpPr txBox="1"/>
          <p:nvPr>
            <p:ph idx="1" type="subTitle"/>
          </p:nvPr>
        </p:nvSpPr>
        <p:spPr>
          <a:xfrm>
            <a:off x="1072332" y="1486524"/>
            <a:ext cx="8520600" cy="27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/>
              <a:t>Difficulty in showcasing skills, projects, and achievements without a proper portfolio.</a:t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/>
              <a:t>Lack of a personalized platform for self-introduction and professional presentation.</a:t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/>
              <a:t>Need for a simple and attractive digital portfolio.</a:t>
            </a:r>
            <a:endParaRPr i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ctrTitle"/>
          </p:nvPr>
        </p:nvSpPr>
        <p:spPr>
          <a:xfrm>
            <a:off x="311707" y="-439573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Overview</a:t>
            </a:r>
            <a:endParaRPr/>
          </a:p>
        </p:txBody>
      </p:sp>
      <p:sp>
        <p:nvSpPr>
          <p:cNvPr id="301" name="Google Shape;301;p17"/>
          <p:cNvSpPr txBox="1"/>
          <p:nvPr>
            <p:ph idx="1" type="subTitle"/>
          </p:nvPr>
        </p:nvSpPr>
        <p:spPr>
          <a:xfrm>
            <a:off x="311700" y="1192200"/>
            <a:ext cx="8520600" cy="30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/>
              <a:t>A personal portfolio website created using HTML, CSS, and JavaScript.</a:t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/>
              <a:t>Showcases About Me, Skills, Projects, and Contact sections.</a:t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/>
              <a:t>Responsive, modern, and easy-to-navigate design.</a:t>
            </a:r>
            <a:endParaRPr i="1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ctrTitle"/>
          </p:nvPr>
        </p:nvSpPr>
        <p:spPr>
          <a:xfrm>
            <a:off x="667690" y="-1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End Users</a:t>
            </a:r>
            <a:endParaRPr/>
          </a:p>
        </p:txBody>
      </p:sp>
      <p:sp>
        <p:nvSpPr>
          <p:cNvPr id="307" name="Google Shape;307;p18"/>
          <p:cNvSpPr txBox="1"/>
          <p:nvPr>
            <p:ph idx="1" type="subTitle"/>
          </p:nvPr>
        </p:nvSpPr>
        <p:spPr>
          <a:xfrm>
            <a:off x="1795202" y="1655451"/>
            <a:ext cx="7348800" cy="21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/>
              <a:t>Students who want to present their work.</a:t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/>
              <a:t>Freshers seeking internships or jobs.</a:t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/>
              <a:t>Professionals showcasing skills to recruiters.</a:t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/>
              <a:t>Anyone wanting an online personal brand.</a:t>
            </a:r>
            <a:endParaRPr i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ctrTitle"/>
          </p:nvPr>
        </p:nvSpPr>
        <p:spPr>
          <a:xfrm>
            <a:off x="316500" y="-35484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and Technologies</a:t>
            </a:r>
            <a:endParaRPr/>
          </a:p>
        </p:txBody>
      </p:sp>
      <p:sp>
        <p:nvSpPr>
          <p:cNvPr id="313" name="Google Shape;313;p19"/>
          <p:cNvSpPr txBox="1"/>
          <p:nvPr>
            <p:ph idx="1" type="subTitle"/>
          </p:nvPr>
        </p:nvSpPr>
        <p:spPr>
          <a:xfrm>
            <a:off x="2963997" y="1285954"/>
            <a:ext cx="6180000" cy="25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/>
              <a:t>HTML5 - structure of the portfolio.</a:t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/>
              <a:t>CSS3 - styling and layout.</a:t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/>
              <a:t>JavaScript - smooth scrolling and interactivity.</a:t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/>
              <a:t>VS Code - IDE used.</a:t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/>
              <a:t>Browser - for testing and running. </a:t>
            </a:r>
            <a:endParaRPr i="1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ctrTitle"/>
          </p:nvPr>
        </p:nvSpPr>
        <p:spPr>
          <a:xfrm>
            <a:off x="664776" y="-1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Portfolio Design and Layout</a:t>
            </a:r>
            <a:endParaRPr/>
          </a:p>
        </p:txBody>
      </p:sp>
      <p:sp>
        <p:nvSpPr>
          <p:cNvPr id="319" name="Google Shape;319;p20"/>
          <p:cNvSpPr txBox="1"/>
          <p:nvPr>
            <p:ph idx="1" type="subTitle"/>
          </p:nvPr>
        </p:nvSpPr>
        <p:spPr>
          <a:xfrm>
            <a:off x="2738088" y="1353503"/>
            <a:ext cx="8322300" cy="49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/>
              <a:t>Header/Navbar with logo &amp; navigation.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/>
              <a:t>Hero section title and intro.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/>
              <a:t>About section - personal details.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/>
              <a:t>Skills section technical skills list.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/>
              <a:t>Projects section - project cards with descriptions.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/>
              <a:t>Contact section communication details.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/>
              <a:t>Footer - copyright info.</a:t>
            </a:r>
            <a:endParaRPr i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ctrTitle"/>
          </p:nvPr>
        </p:nvSpPr>
        <p:spPr>
          <a:xfrm>
            <a:off x="316500" y="-1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and Functionality</a:t>
            </a:r>
            <a:endParaRPr/>
          </a:p>
        </p:txBody>
      </p:sp>
      <p:sp>
        <p:nvSpPr>
          <p:cNvPr id="325" name="Google Shape;325;p21"/>
          <p:cNvSpPr txBox="1"/>
          <p:nvPr>
            <p:ph idx="1" type="subTitle"/>
          </p:nvPr>
        </p:nvSpPr>
        <p:spPr>
          <a:xfrm>
            <a:off x="1869292" y="1426167"/>
            <a:ext cx="7274700" cy="32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/>
              <a:t>Responsive and modern UI.</a:t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/>
              <a:t>Smooth scrolling navigation.</a:t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/>
              <a:t>Interactive hover effects on projects.</a:t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/>
              <a:t>Organized skill listing.</a:t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/>
              <a:t>Minimalist dark theme with highlighted yellow color. ↓</a:t>
            </a:r>
            <a:endParaRPr i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