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4DF9F3-3941-4753-A53C-5C7C78332D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C6EB58-392F-49AF-B17F-AE5F84396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C8FF02-7B18-4F6E-86FD-869CD67BA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D625-E81D-4978-8A7F-109F44CB43E3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1FD0BF-F0A0-4B77-96BB-474514DDC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54B5EC-9438-4401-BB83-9A5EE6A31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20EF-8172-44A9-A5C2-59954415D9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573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A34245-C6B4-46AD-9471-CA6F752BC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014039-D83B-45FA-9A6F-6A15550DE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C3C019-90D7-44E9-A8CD-86601D07B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D625-E81D-4978-8A7F-109F44CB43E3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99CB05-7C33-4208-84B0-B831D6F14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FB1EAB-6D9C-45EC-83DA-7DF5B3ECB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20EF-8172-44A9-A5C2-59954415D9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569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680695A-DC2B-476D-9E0E-3F1AB15822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051B21-69F6-4691-B1EF-6AD42E770A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C6B4C4-8F77-4BEC-A79C-FC6B8077A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D625-E81D-4978-8A7F-109F44CB43E3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9FA5CF-BD29-458B-AC5F-01D18A467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B3EC5A-522E-49A9-A2C4-BC166AF0F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20EF-8172-44A9-A5C2-59954415D9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135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509333-5597-4443-8668-270C92724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BA37EB-AD7E-4ADB-AC5F-59ADD4CD0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5B0EFB-99F1-47F1-AFCD-A30825CD0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D625-E81D-4978-8A7F-109F44CB43E3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039F2F-19B5-4300-905F-39BB2F72C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30533E-C687-49A0-B1BC-CA3879E24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20EF-8172-44A9-A5C2-59954415D9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368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AF7F08-1740-40F0-8B6E-A9F1B715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BECDF2-DB97-48CA-B04F-1D1CC0C8A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6AAFD5-BF74-475F-945F-B62E2F08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D625-E81D-4978-8A7F-109F44CB43E3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2C1EE3-5C80-4404-B889-E5C54E80D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529883-02DA-4208-B124-D67C484D4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20EF-8172-44A9-A5C2-59954415D9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680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F5696-E18E-45A9-9B25-FDE202900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4C53DA-E1FC-49A8-B604-70F1C0C571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49E700-60C6-4CEF-B04F-5E9AF73BF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071145-6C8B-41DE-BEEE-573434A8B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D625-E81D-4978-8A7F-109F44CB43E3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463C4B-3C51-49A3-AE9A-15680DE41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DEBF58-E2E6-4C70-A201-FE07CE35D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20EF-8172-44A9-A5C2-59954415D9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9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57CBC3-4108-4BF7-8EE4-02896D2CF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3A2B21-6CCD-4108-BEC2-57A245EF0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4E4F8B-557B-439F-900B-C333786CFF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C0B797-2FE1-45F5-804D-61A610DCB2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E6DC173-3CD2-46A2-97ED-845F679A61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A30A535-C49D-49C7-B216-4C059E1FC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D625-E81D-4978-8A7F-109F44CB43E3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E4F8844-1789-4271-867D-1A77286A4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240954A-DFD8-4D09-90FA-A119C1861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20EF-8172-44A9-A5C2-59954415D9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663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31C991-4E5E-47B0-BD5F-B6C46A02D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A6268F5-8AC9-4F5E-A3A9-FC93C3E97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D625-E81D-4978-8A7F-109F44CB43E3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C22478-F893-47B6-A939-2B3FFE323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BAC4429-8D36-4A5B-A2EE-ABD3CD511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20EF-8172-44A9-A5C2-59954415D9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412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699F694-AE2C-4E85-B637-A3EFCEDA6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D625-E81D-4978-8A7F-109F44CB43E3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4E4405B-2606-4847-B317-E4B3834FC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86BDCE-7665-4092-A18F-43BC1B5EF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20EF-8172-44A9-A5C2-59954415D9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975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5DD7D3-5F42-4C8A-9327-1CB0E32E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CFE26E-608E-41FD-B449-0C1CDD192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1DCA61-873F-4D78-90E9-5AA3ECF83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574E51-5012-4EC5-9A91-C2DA172BB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D625-E81D-4978-8A7F-109F44CB43E3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202B68-8744-4234-B408-9FC2E43E8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E7A449-F47F-491C-BAAD-9CCFB7470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20EF-8172-44A9-A5C2-59954415D9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601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D2C6C-95BB-4F8B-BA79-0F4A7FD8F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CA9E080-98CF-40C6-BD18-170EDE6589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E0AD8A-B241-4E56-8271-401086C0A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A99B62-19AC-428C-8033-BEECA1DA2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D625-E81D-4978-8A7F-109F44CB43E3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D1D52D-1389-4E35-BBFE-707E5040C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F40AC6-5334-4735-BC58-68062AE51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20EF-8172-44A9-A5C2-59954415D9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260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124F453-DEED-4BB0-92E2-A8AE02C7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9C71B3-94C9-4C4A-BF52-3DB8119BE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E69E4F-7986-48F7-B403-BC112C5DE1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9D625-E81D-4978-8A7F-109F44CB43E3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B1E883-DB25-4F25-B5C1-238716A9F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C46CBB-3F04-4431-A9F9-CAB800378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D20EF-8172-44A9-A5C2-59954415D9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778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F02125-65F3-43FB-B164-095BC194E3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91ADC7-BD87-4644-89D4-2AB190B5B5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FD2FD8B-0F83-4369-9AF3-B14F446616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45" y="0"/>
            <a:ext cx="11239500" cy="6858000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AEE6C9E3-0BC4-4BEA-BD46-03F7265C3397}"/>
              </a:ext>
            </a:extLst>
          </p:cNvPr>
          <p:cNvSpPr txBox="1"/>
          <p:nvPr/>
        </p:nvSpPr>
        <p:spPr>
          <a:xfrm>
            <a:off x="4341181" y="674703"/>
            <a:ext cx="215956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华文行楷" panose="02010800040101010101" pitchFamily="2" charset="-122"/>
                <a:ea typeface="华文行楷" panose="02010800040101010101" pitchFamily="2" charset="-122"/>
              </a:rPr>
              <a:t>我的心中</a:t>
            </a:r>
            <a:br>
              <a:rPr lang="en-US" altLang="zh-CN" sz="1400" dirty="0">
                <a:latin typeface="华文行楷" panose="02010800040101010101" pitchFamily="2" charset="-122"/>
                <a:ea typeface="华文行楷" panose="02010800040101010101" pitchFamily="2" charset="-122"/>
              </a:rPr>
            </a:br>
            <a:r>
              <a:rPr lang="zh-CN" altLang="en-US" sz="1400" dirty="0">
                <a:latin typeface="华文行楷" panose="02010800040101010101" pitchFamily="2" charset="-122"/>
                <a:ea typeface="华文行楷" panose="02010800040101010101" pitchFamily="2" charset="-122"/>
              </a:rPr>
              <a:t>你是温婉贤淑的端庄女友</a:t>
            </a:r>
            <a:endParaRPr lang="en-US" altLang="zh-CN" sz="1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1400" dirty="0">
                <a:latin typeface="华文行楷" panose="02010800040101010101" pitchFamily="2" charset="-122"/>
                <a:ea typeface="华文行楷" panose="02010800040101010101" pitchFamily="2" charset="-122"/>
              </a:rPr>
              <a:t>闺蜜面前</a:t>
            </a:r>
            <a:br>
              <a:rPr lang="en-US" altLang="zh-CN" sz="1400" dirty="0">
                <a:latin typeface="华文行楷" panose="02010800040101010101" pitchFamily="2" charset="-122"/>
                <a:ea typeface="华文行楷" panose="02010800040101010101" pitchFamily="2" charset="-122"/>
              </a:rPr>
            </a:br>
            <a:r>
              <a:rPr lang="zh-CN" altLang="en-US" sz="1400" dirty="0">
                <a:latin typeface="华文行楷" panose="02010800040101010101" pitchFamily="2" charset="-122"/>
                <a:ea typeface="华文行楷" panose="02010800040101010101" pitchFamily="2" charset="-122"/>
              </a:rPr>
              <a:t>你是情深义重的默契知己</a:t>
            </a:r>
            <a:br>
              <a:rPr lang="en-US" altLang="zh-CN" sz="1400" dirty="0">
                <a:latin typeface="华文行楷" panose="02010800040101010101" pitchFamily="2" charset="-122"/>
                <a:ea typeface="华文行楷" panose="02010800040101010101" pitchFamily="2" charset="-122"/>
              </a:rPr>
            </a:br>
            <a:r>
              <a:rPr lang="zh-CN" altLang="en-US" sz="1400" dirty="0">
                <a:latin typeface="华文行楷" panose="02010800040101010101" pitchFamily="2" charset="-122"/>
                <a:ea typeface="华文行楷" panose="02010800040101010101" pitchFamily="2" charset="-122"/>
              </a:rPr>
              <a:t>父母面前</a:t>
            </a:r>
            <a:br>
              <a:rPr lang="en-US" altLang="zh-CN" sz="1400" dirty="0">
                <a:latin typeface="华文行楷" panose="02010800040101010101" pitchFamily="2" charset="-122"/>
                <a:ea typeface="华文行楷" panose="02010800040101010101" pitchFamily="2" charset="-122"/>
              </a:rPr>
            </a:br>
            <a:r>
              <a:rPr lang="zh-CN" altLang="en-US" sz="1400" dirty="0">
                <a:latin typeface="华文行楷" panose="02010800040101010101" pitchFamily="2" charset="-122"/>
                <a:ea typeface="华文行楷" panose="02010800040101010101" pitchFamily="2" charset="-122"/>
              </a:rPr>
              <a:t>你是孝悌忠信的体贴女儿</a:t>
            </a:r>
            <a:br>
              <a:rPr lang="en-US" altLang="zh-CN" sz="1400" dirty="0">
                <a:latin typeface="华文行楷" panose="02010800040101010101" pitchFamily="2" charset="-122"/>
                <a:ea typeface="华文行楷" panose="02010800040101010101" pitchFamily="2" charset="-122"/>
              </a:rPr>
            </a:br>
            <a:r>
              <a:rPr lang="zh-CN" altLang="en-US" sz="1400" dirty="0">
                <a:latin typeface="华文行楷" panose="02010800040101010101" pitchFamily="2" charset="-122"/>
                <a:ea typeface="华文行楷" panose="02010800040101010101" pitchFamily="2" charset="-122"/>
              </a:rPr>
              <a:t>生活之中</a:t>
            </a:r>
            <a:br>
              <a:rPr lang="en-US" altLang="zh-CN" sz="1400" dirty="0">
                <a:latin typeface="华文行楷" panose="02010800040101010101" pitchFamily="2" charset="-122"/>
                <a:ea typeface="华文行楷" panose="02010800040101010101" pitchFamily="2" charset="-122"/>
              </a:rPr>
            </a:br>
            <a:r>
              <a:rPr lang="zh-CN" altLang="en-US" sz="1400" dirty="0">
                <a:latin typeface="华文行楷" panose="02010800040101010101" pitchFamily="2" charset="-122"/>
                <a:ea typeface="华文行楷" panose="02010800040101010101" pitchFamily="2" charset="-122"/>
              </a:rPr>
              <a:t>你是独当一面的铿锵玫瑰</a:t>
            </a:r>
            <a:br>
              <a:rPr lang="en-US" altLang="zh-CN" sz="1400" dirty="0">
                <a:latin typeface="华文行楷" panose="02010800040101010101" pitchFamily="2" charset="-122"/>
                <a:ea typeface="华文行楷" panose="02010800040101010101" pitchFamily="2" charset="-122"/>
              </a:rPr>
            </a:br>
            <a:r>
              <a:rPr lang="zh-CN" altLang="en-US" sz="1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工作之中</a:t>
            </a:r>
            <a:br>
              <a:rPr lang="en-US" altLang="zh-CN" sz="1400" dirty="0">
                <a:latin typeface="华文行楷" panose="02010800040101010101" pitchFamily="2" charset="-122"/>
                <a:ea typeface="华文行楷" panose="02010800040101010101" pitchFamily="2" charset="-122"/>
              </a:rPr>
            </a:br>
            <a:r>
              <a:rPr lang="zh-CN" altLang="en-US" sz="1400" dirty="0">
                <a:latin typeface="华文行楷" panose="02010800040101010101" pitchFamily="2" charset="-122"/>
                <a:ea typeface="华文行楷" panose="02010800040101010101" pitchFamily="2" charset="-122"/>
              </a:rPr>
              <a:t>你是八面玲珑的干练强人</a:t>
            </a:r>
            <a:br>
              <a:rPr lang="en-US" altLang="zh-CN" sz="1400" dirty="0">
                <a:latin typeface="华文行楷" panose="02010800040101010101" pitchFamily="2" charset="-122"/>
                <a:ea typeface="华文行楷" panose="02010800040101010101" pitchFamily="2" charset="-122"/>
              </a:rPr>
            </a:br>
            <a:r>
              <a:rPr lang="en-US" altLang="zh-CN" sz="1400" dirty="0">
                <a:latin typeface="华文行楷" panose="02010800040101010101" pitchFamily="2" charset="-122"/>
                <a:ea typeface="华文行楷" panose="02010800040101010101" pitchFamily="2" charset="-122"/>
              </a:rPr>
              <a:t>… …</a:t>
            </a:r>
            <a:br>
              <a:rPr lang="en-US" altLang="zh-CN" sz="1400" dirty="0">
                <a:latin typeface="华文行楷" panose="02010800040101010101" pitchFamily="2" charset="-122"/>
                <a:ea typeface="华文行楷" panose="02010800040101010101" pitchFamily="2" charset="-122"/>
              </a:rPr>
            </a:br>
            <a:r>
              <a:rPr lang="zh-CN" altLang="en-US" sz="1400" dirty="0">
                <a:latin typeface="华文行楷" panose="02010800040101010101" pitchFamily="2" charset="-122"/>
                <a:ea typeface="华文行楷" panose="02010800040101010101" pitchFamily="2" charset="-122"/>
              </a:rPr>
              <a:t>但今天</a:t>
            </a:r>
            <a:br>
              <a:rPr lang="en-US" altLang="zh-CN" sz="1400" dirty="0">
                <a:latin typeface="华文行楷" panose="02010800040101010101" pitchFamily="2" charset="-122"/>
                <a:ea typeface="华文行楷" panose="02010800040101010101" pitchFamily="2" charset="-122"/>
              </a:rPr>
            </a:br>
            <a:r>
              <a:rPr lang="zh-CN" altLang="en-US" sz="1400" dirty="0">
                <a:latin typeface="华文行楷" panose="02010800040101010101" pitchFamily="2" charset="-122"/>
                <a:ea typeface="华文行楷" panose="02010800040101010101" pitchFamily="2" charset="-122"/>
              </a:rPr>
              <a:t>你，就只是你自己</a:t>
            </a:r>
            <a:br>
              <a:rPr lang="en-US" altLang="zh-CN" sz="1400" dirty="0">
                <a:latin typeface="华文行楷" panose="02010800040101010101" pitchFamily="2" charset="-122"/>
                <a:ea typeface="华文行楷" panose="02010800040101010101" pitchFamily="2" charset="-122"/>
              </a:rPr>
            </a:br>
            <a:r>
              <a:rPr lang="zh-CN" altLang="en-US" sz="1400" dirty="0">
                <a:latin typeface="华文行楷" panose="02010800040101010101" pitchFamily="2" charset="-122"/>
                <a:ea typeface="华文行楷" panose="02010800040101010101" pitchFamily="2" charset="-122"/>
              </a:rPr>
              <a:t>世界因你而美丽</a:t>
            </a:r>
            <a:br>
              <a:rPr lang="en-US" altLang="zh-CN" sz="1400" dirty="0">
                <a:latin typeface="华文行楷" panose="02010800040101010101" pitchFamily="2" charset="-122"/>
                <a:ea typeface="华文行楷" panose="02010800040101010101" pitchFamily="2" charset="-122"/>
              </a:rPr>
            </a:br>
            <a:r>
              <a:rPr lang="zh-CN" altLang="en-US" sz="1400" dirty="0">
                <a:latin typeface="华文行楷" panose="02010800040101010101" pitchFamily="2" charset="-122"/>
                <a:ea typeface="华文行楷" panose="02010800040101010101" pitchFamily="2" charset="-122"/>
              </a:rPr>
              <a:t>祝青春永驻活力长存</a:t>
            </a:r>
            <a:br>
              <a:rPr lang="en-US" altLang="zh-CN" sz="1400" dirty="0">
                <a:latin typeface="华文行楷" panose="02010800040101010101" pitchFamily="2" charset="-122"/>
                <a:ea typeface="华文行楷" panose="02010800040101010101" pitchFamily="2" charset="-122"/>
              </a:rPr>
            </a:br>
            <a:r>
              <a:rPr lang="zh-CN" altLang="en-US" sz="1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孩他儿娘！ 节日快乐！</a:t>
            </a:r>
            <a:br>
              <a:rPr lang="en-US" altLang="zh-CN" sz="1400" dirty="0">
                <a:latin typeface="华文行楷" panose="02010800040101010101" pitchFamily="2" charset="-122"/>
                <a:ea typeface="华文行楷" panose="02010800040101010101" pitchFamily="2" charset="-122"/>
              </a:rPr>
            </a:br>
            <a:r>
              <a:rPr lang="zh-CN" altLang="en-US" sz="1400" dirty="0">
                <a:latin typeface="华文行楷" panose="02010800040101010101" pitchFamily="2" charset="-122"/>
                <a:ea typeface="华文行楷" panose="02010800040101010101" pitchFamily="2" charset="-122"/>
              </a:rPr>
              <a:t>爱你！</a:t>
            </a:r>
            <a:br>
              <a:rPr lang="en-US" altLang="zh-CN" sz="1400" dirty="0">
                <a:latin typeface="华文行楷" panose="02010800040101010101" pitchFamily="2" charset="-122"/>
                <a:ea typeface="华文行楷" panose="02010800040101010101" pitchFamily="2" charset="-122"/>
              </a:rPr>
            </a:br>
            <a:endParaRPr lang="zh-CN" altLang="en-US" sz="1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7FE9B71-2D0D-4311-975A-7BE9FE37E180}"/>
              </a:ext>
            </a:extLst>
          </p:cNvPr>
          <p:cNvSpPr txBox="1"/>
          <p:nvPr/>
        </p:nvSpPr>
        <p:spPr>
          <a:xfrm>
            <a:off x="9436917" y="119204"/>
            <a:ext cx="923330" cy="200631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4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女神节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6D5CEF2-6594-4A83-9C5E-A303045772F3}"/>
              </a:ext>
            </a:extLst>
          </p:cNvPr>
          <p:cNvSpPr txBox="1"/>
          <p:nvPr/>
        </p:nvSpPr>
        <p:spPr>
          <a:xfrm>
            <a:off x="10167875" y="808773"/>
            <a:ext cx="461665" cy="109901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春风十里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DB87D09-F660-4B7F-BD37-3B28B774F314}"/>
              </a:ext>
            </a:extLst>
          </p:cNvPr>
          <p:cNvSpPr txBox="1"/>
          <p:nvPr/>
        </p:nvSpPr>
        <p:spPr>
          <a:xfrm>
            <a:off x="10497840" y="1396012"/>
            <a:ext cx="461665" cy="109901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不如有你</a:t>
            </a:r>
            <a:endParaRPr lang="zh-CN" altLang="en-US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A9871AF-AFA3-472D-80EC-B17ECE529FD6}"/>
              </a:ext>
            </a:extLst>
          </p:cNvPr>
          <p:cNvSpPr txBox="1"/>
          <p:nvPr/>
        </p:nvSpPr>
        <p:spPr>
          <a:xfrm>
            <a:off x="809019" y="660681"/>
            <a:ext cx="800219" cy="14228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刚好遇见你</a:t>
            </a:r>
            <a:endParaRPr lang="zh-CN" altLang="en-US" dirty="0">
              <a:solidFill>
                <a:srgbClr val="C00000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14E9132A-2748-4F50-B9E5-CDEA21CF8B4E}"/>
              </a:ext>
            </a:extLst>
          </p:cNvPr>
          <p:cNvCxnSpPr>
            <a:cxnSpLocks/>
          </p:cNvCxnSpPr>
          <p:nvPr/>
        </p:nvCxnSpPr>
        <p:spPr>
          <a:xfrm>
            <a:off x="1122218" y="329832"/>
            <a:ext cx="2622" cy="123263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AE772B15-3BD3-4FB1-A2B3-9C28D240580B}"/>
              </a:ext>
            </a:extLst>
          </p:cNvPr>
          <p:cNvCxnSpPr>
            <a:cxnSpLocks/>
          </p:cNvCxnSpPr>
          <p:nvPr/>
        </p:nvCxnSpPr>
        <p:spPr>
          <a:xfrm flipH="1">
            <a:off x="1560280" y="1339562"/>
            <a:ext cx="2180" cy="115546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思想气泡: 云 60">
            <a:extLst>
              <a:ext uri="{FF2B5EF4-FFF2-40B4-BE49-F238E27FC236}">
                <a16:creationId xmlns:a16="http://schemas.microsoft.com/office/drawing/2014/main" id="{CC602472-FEB4-4F3A-80E7-79140A871199}"/>
              </a:ext>
            </a:extLst>
          </p:cNvPr>
          <p:cNvSpPr/>
          <p:nvPr/>
        </p:nvSpPr>
        <p:spPr>
          <a:xfrm>
            <a:off x="10886370" y="114222"/>
            <a:ext cx="923330" cy="511261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3.</a:t>
            </a:r>
            <a:endParaRPr lang="zh-CN" altLang="en-US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9545FE76-FAB2-47A7-A093-85107F317AA7}"/>
              </a:ext>
            </a:extLst>
          </p:cNvPr>
          <p:cNvSpPr/>
          <p:nvPr/>
        </p:nvSpPr>
        <p:spPr>
          <a:xfrm>
            <a:off x="11024671" y="130361"/>
            <a:ext cx="601447" cy="46166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3.8</a:t>
            </a:r>
            <a:endParaRPr lang="zh-CN" altLang="en-US" sz="2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3" name="流程图: 接点 62">
            <a:extLst>
              <a:ext uri="{FF2B5EF4-FFF2-40B4-BE49-F238E27FC236}">
                <a16:creationId xmlns:a16="http://schemas.microsoft.com/office/drawing/2014/main" id="{2AB9CAD3-6B84-438D-841A-CBE0493CE78B}"/>
              </a:ext>
            </a:extLst>
          </p:cNvPr>
          <p:cNvSpPr/>
          <p:nvPr/>
        </p:nvSpPr>
        <p:spPr>
          <a:xfrm>
            <a:off x="10959505" y="808773"/>
            <a:ext cx="65166" cy="5690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流程图: 接点 63">
            <a:extLst>
              <a:ext uri="{FF2B5EF4-FFF2-40B4-BE49-F238E27FC236}">
                <a16:creationId xmlns:a16="http://schemas.microsoft.com/office/drawing/2014/main" id="{4269125A-0B3F-47FF-A128-BE2605FBD188}"/>
              </a:ext>
            </a:extLst>
          </p:cNvPr>
          <p:cNvSpPr/>
          <p:nvPr/>
        </p:nvSpPr>
        <p:spPr>
          <a:xfrm>
            <a:off x="10872215" y="961173"/>
            <a:ext cx="65166" cy="5690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流程图: 接点 64">
            <a:extLst>
              <a:ext uri="{FF2B5EF4-FFF2-40B4-BE49-F238E27FC236}">
                <a16:creationId xmlns:a16="http://schemas.microsoft.com/office/drawing/2014/main" id="{CAE71C94-B2B8-4A46-B5A3-D74E79764FF2}"/>
              </a:ext>
            </a:extLst>
          </p:cNvPr>
          <p:cNvSpPr/>
          <p:nvPr/>
        </p:nvSpPr>
        <p:spPr>
          <a:xfrm>
            <a:off x="10776039" y="1122451"/>
            <a:ext cx="65166" cy="5690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流程图: 接点 65">
            <a:extLst>
              <a:ext uri="{FF2B5EF4-FFF2-40B4-BE49-F238E27FC236}">
                <a16:creationId xmlns:a16="http://schemas.microsoft.com/office/drawing/2014/main" id="{AFD2CC97-E874-431E-9B92-A161E210479A}"/>
              </a:ext>
            </a:extLst>
          </p:cNvPr>
          <p:cNvSpPr/>
          <p:nvPr/>
        </p:nvSpPr>
        <p:spPr>
          <a:xfrm>
            <a:off x="10688747" y="1283729"/>
            <a:ext cx="45719" cy="4571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8" name="图片 77">
            <a:extLst>
              <a:ext uri="{FF2B5EF4-FFF2-40B4-BE49-F238E27FC236}">
                <a16:creationId xmlns:a16="http://schemas.microsoft.com/office/drawing/2014/main" id="{D829E36F-3CB1-4517-A54B-D39817F08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44" y="6355400"/>
            <a:ext cx="1497163" cy="50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717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17</Words>
  <Application>Microsoft Office PowerPoint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方正舒体</vt:lpstr>
      <vt:lpstr>华文行楷</vt:lpstr>
      <vt:lpstr>华文新魏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ps</dc:creator>
  <cp:lastModifiedBy>ps</cp:lastModifiedBy>
  <cp:revision>17</cp:revision>
  <dcterms:created xsi:type="dcterms:W3CDTF">2018-03-07T08:03:02Z</dcterms:created>
  <dcterms:modified xsi:type="dcterms:W3CDTF">2018-03-07T09:58:00Z</dcterms:modified>
</cp:coreProperties>
</file>