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7559675" cy="10691813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756" y="330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75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3DEB-F2C5-4B5E-8A07-043E9C3053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F98C5-46E4-4D3F-86EB-BE83DAF700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58235822-8FEC-4A02-BFF1-379B787FDEAA}" type="datetimeFigureOut">
              <a:rPr lang="zh-CN" altLang="en-US" smtClean="0"/>
              <a:t>2021/2/16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174B9-549A-474C-966A-1FB661FBE7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7F136-409C-4520-BD59-85D090A8B0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9DB027F0-D9A7-4C5D-9D3F-25BD842059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00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7">
            <a:extLst>
              <a:ext uri="{FF2B5EF4-FFF2-40B4-BE49-F238E27FC236}">
                <a16:creationId xmlns:a16="http://schemas.microsoft.com/office/drawing/2014/main" id="{1892EA31-99F7-4EA7-B68D-618E039471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7676" y="800100"/>
            <a:ext cx="2736000" cy="4527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>
            <a:extLst>
              <a:ext uri="{FF2B5EF4-FFF2-40B4-BE49-F238E27FC236}">
                <a16:creationId xmlns:a16="http://schemas.microsoft.com/office/drawing/2014/main" id="{0E84FE48-DBA3-4D6F-9F5B-DD6375BFF1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800100"/>
            <a:ext cx="2736000" cy="45277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7">
            <a:extLst>
              <a:ext uri="{FF2B5EF4-FFF2-40B4-BE49-F238E27FC236}">
                <a16:creationId xmlns:a16="http://schemas.microsoft.com/office/drawing/2014/main" id="{0FC1FB7E-FD4D-4F7B-8889-B5EA3E7081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16000" y="5373053"/>
            <a:ext cx="2736000" cy="45186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7">
            <a:extLst>
              <a:ext uri="{FF2B5EF4-FFF2-40B4-BE49-F238E27FC236}">
                <a16:creationId xmlns:a16="http://schemas.microsoft.com/office/drawing/2014/main" id="{2C253DB8-E2C6-4134-A855-DA79867A83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7675" y="5373053"/>
            <a:ext cx="2736000" cy="45186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0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占位符 14" descr="表格&#10;&#10;描述已自动生成">
            <a:extLst>
              <a:ext uri="{FF2B5EF4-FFF2-40B4-BE49-F238E27FC236}">
                <a16:creationId xmlns:a16="http://schemas.microsoft.com/office/drawing/2014/main" id="{45C93E14-85B4-48BD-9D2F-69BD733CDE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r="3232"/>
          <a:stretch>
            <a:fillRect/>
          </a:stretch>
        </p:blipFill>
        <p:spPr/>
      </p:pic>
      <p:pic>
        <p:nvPicPr>
          <p:cNvPr id="17" name="图片占位符 16" descr="文本, 信件&#10;&#10;描述已自动生成">
            <a:extLst>
              <a:ext uri="{FF2B5EF4-FFF2-40B4-BE49-F238E27FC236}">
                <a16:creationId xmlns:a16="http://schemas.microsoft.com/office/drawing/2014/main" id="{B381039B-9718-4073-B137-D7CBB0730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" b="1276"/>
          <a:stretch>
            <a:fillRect/>
          </a:stretch>
        </p:blipFill>
        <p:spPr/>
      </p:pic>
      <p:pic>
        <p:nvPicPr>
          <p:cNvPr id="23" name="图片占位符 22" descr="图示, 形状, 多边形&#10;&#10;描述已自动生成">
            <a:extLst>
              <a:ext uri="{FF2B5EF4-FFF2-40B4-BE49-F238E27FC236}">
                <a16:creationId xmlns:a16="http://schemas.microsoft.com/office/drawing/2014/main" id="{6306142B-9CE6-4CA8-BE2D-B515E2424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" b="1018"/>
          <a:stretch>
            <a:fillRect/>
          </a:stretch>
        </p:blipFill>
        <p:spPr/>
      </p:pic>
      <p:pic>
        <p:nvPicPr>
          <p:cNvPr id="21" name="图片占位符 20" descr="文本, 信件&#10;&#10;描述已自动生成">
            <a:extLst>
              <a:ext uri="{FF2B5EF4-FFF2-40B4-BE49-F238E27FC236}">
                <a16:creationId xmlns:a16="http://schemas.microsoft.com/office/drawing/2014/main" id="{1C2B8EA4-E162-43EA-AF7A-80CFB805B44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" b="9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88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表格&#10;&#10;低可信度描述已自动生成">
            <a:extLst>
              <a:ext uri="{FF2B5EF4-FFF2-40B4-BE49-F238E27FC236}">
                <a16:creationId xmlns:a16="http://schemas.microsoft.com/office/drawing/2014/main" id="{13A84FFA-792C-4817-9466-655C9310FE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" b="753"/>
          <a:stretch>
            <a:fillRect/>
          </a:stretch>
        </p:blipFill>
        <p:spPr/>
      </p:pic>
      <p:pic>
        <p:nvPicPr>
          <p:cNvPr id="9" name="图片占位符 8" descr="图片包含 图表&#10;&#10;描述已自动生成">
            <a:extLst>
              <a:ext uri="{FF2B5EF4-FFF2-40B4-BE49-F238E27FC236}">
                <a16:creationId xmlns:a16="http://schemas.microsoft.com/office/drawing/2014/main" id="{1226079F-D1EB-4988-90A1-4DE6DE5D7E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b="955"/>
          <a:stretch>
            <a:fillRect/>
          </a:stretch>
        </p:blipFill>
        <p:spPr/>
      </p:pic>
      <p:pic>
        <p:nvPicPr>
          <p:cNvPr id="13" name="图片占位符 12" descr="文本, 信件&#10;&#10;描述已自动生成">
            <a:extLst>
              <a:ext uri="{FF2B5EF4-FFF2-40B4-BE49-F238E27FC236}">
                <a16:creationId xmlns:a16="http://schemas.microsoft.com/office/drawing/2014/main" id="{0B2F70FC-B5F9-4A0B-945A-FF84FD56C1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>
            <a:fillRect/>
          </a:stretch>
        </p:blipFill>
        <p:spPr/>
      </p:pic>
      <p:pic>
        <p:nvPicPr>
          <p:cNvPr id="11" name="图片占位符 10" descr="表格&#10;&#10;中度可信度描述已自动生成">
            <a:extLst>
              <a:ext uri="{FF2B5EF4-FFF2-40B4-BE49-F238E27FC236}">
                <a16:creationId xmlns:a16="http://schemas.microsoft.com/office/drawing/2014/main" id="{6F79C68B-3B1F-4ADA-A8CD-7D6FFF1E89A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" b="12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00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手机屏幕截图&#10;&#10;描述已自动生成">
            <a:extLst>
              <a:ext uri="{FF2B5EF4-FFF2-40B4-BE49-F238E27FC236}">
                <a16:creationId xmlns:a16="http://schemas.microsoft.com/office/drawing/2014/main" id="{537634BC-18D7-474F-B648-D6E236F76BA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" b="1196"/>
          <a:stretch>
            <a:fillRect/>
          </a:stretch>
        </p:blipFill>
        <p:spPr/>
      </p:pic>
      <p:pic>
        <p:nvPicPr>
          <p:cNvPr id="9" name="图片占位符 8" descr="图示, 示意图&#10;&#10;描述已自动生成">
            <a:extLst>
              <a:ext uri="{FF2B5EF4-FFF2-40B4-BE49-F238E27FC236}">
                <a16:creationId xmlns:a16="http://schemas.microsoft.com/office/drawing/2014/main" id="{EF60AD24-0FB8-4F06-94ED-5C2266524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" b="548"/>
          <a:stretch>
            <a:fillRect/>
          </a:stretch>
        </p:blipFill>
        <p:spPr/>
      </p:pic>
      <p:pic>
        <p:nvPicPr>
          <p:cNvPr id="13" name="图片占位符 12" descr="图片包含 图示&#10;&#10;描述已自动生成">
            <a:extLst>
              <a:ext uri="{FF2B5EF4-FFF2-40B4-BE49-F238E27FC236}">
                <a16:creationId xmlns:a16="http://schemas.microsoft.com/office/drawing/2014/main" id="{B2AD20D0-3576-4D0B-843D-6EB6DF4BA3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" b="1419"/>
          <a:stretch>
            <a:fillRect/>
          </a:stretch>
        </p:blipFill>
        <p:spPr/>
      </p:pic>
      <p:pic>
        <p:nvPicPr>
          <p:cNvPr id="11" name="图片占位符 10" descr="文本&#10;&#10;中度可信度描述已自动生成">
            <a:extLst>
              <a:ext uri="{FF2B5EF4-FFF2-40B4-BE49-F238E27FC236}">
                <a16:creationId xmlns:a16="http://schemas.microsoft.com/office/drawing/2014/main" id="{81E2C01D-E1DD-46C2-8242-05AB2C0FA5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1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03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文本, 信件&#10;&#10;描述已自动生成">
            <a:extLst>
              <a:ext uri="{FF2B5EF4-FFF2-40B4-BE49-F238E27FC236}">
                <a16:creationId xmlns:a16="http://schemas.microsoft.com/office/drawing/2014/main" id="{3EE9D809-5EC2-4D5C-8B4E-22AD2B554E3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" b="1470"/>
          <a:stretch>
            <a:fillRect/>
          </a:stretch>
        </p:blipFill>
        <p:spPr/>
      </p:pic>
      <p:pic>
        <p:nvPicPr>
          <p:cNvPr id="9" name="图片占位符 8" descr="图示&#10;&#10;描述已自动生成">
            <a:extLst>
              <a:ext uri="{FF2B5EF4-FFF2-40B4-BE49-F238E27FC236}">
                <a16:creationId xmlns:a16="http://schemas.microsoft.com/office/drawing/2014/main" id="{32C26C36-F138-40BA-A409-14052D4528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" b="1632"/>
          <a:stretch>
            <a:fillRect/>
          </a:stretch>
        </p:blipFill>
        <p:spPr/>
      </p:pic>
      <p:pic>
        <p:nvPicPr>
          <p:cNvPr id="13" name="图片占位符 12" descr="文本, 信件&#10;&#10;描述已自动生成">
            <a:extLst>
              <a:ext uri="{FF2B5EF4-FFF2-40B4-BE49-F238E27FC236}">
                <a16:creationId xmlns:a16="http://schemas.microsoft.com/office/drawing/2014/main" id="{F638B42C-9FCF-4E4E-BF9E-57FD2447AF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" b="816"/>
          <a:stretch>
            <a:fillRect/>
          </a:stretch>
        </p:blipFill>
        <p:spPr/>
      </p:pic>
      <p:pic>
        <p:nvPicPr>
          <p:cNvPr id="11" name="图片占位符 10" descr="文本, 信件&#10;&#10;描述已自动生成">
            <a:extLst>
              <a:ext uri="{FF2B5EF4-FFF2-40B4-BE49-F238E27FC236}">
                <a16:creationId xmlns:a16="http://schemas.microsoft.com/office/drawing/2014/main" id="{20DCB49B-9FA2-4D1E-A08F-B3E4A29B99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b="1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6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表格&#10;&#10;中度可信度描述已自动生成">
            <a:extLst>
              <a:ext uri="{FF2B5EF4-FFF2-40B4-BE49-F238E27FC236}">
                <a16:creationId xmlns:a16="http://schemas.microsoft.com/office/drawing/2014/main" id="{74722A5F-D813-4602-8ECA-3CA2238CE6F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>
            <a:fillRect/>
          </a:stretch>
        </p:blipFill>
        <p:spPr/>
      </p:pic>
      <p:pic>
        <p:nvPicPr>
          <p:cNvPr id="9" name="图片占位符 8" descr="文本, 信件&#10;&#10;描述已自动生成">
            <a:extLst>
              <a:ext uri="{FF2B5EF4-FFF2-40B4-BE49-F238E27FC236}">
                <a16:creationId xmlns:a16="http://schemas.microsoft.com/office/drawing/2014/main" id="{D927E4F7-6B8E-4C46-8112-2D75511135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" b="915"/>
          <a:stretch>
            <a:fillRect/>
          </a:stretch>
        </p:blipFill>
        <p:spPr/>
      </p:pic>
      <p:pic>
        <p:nvPicPr>
          <p:cNvPr id="13" name="图片占位符 12" descr="表格&#10;&#10;低可信度描述已自动生成">
            <a:extLst>
              <a:ext uri="{FF2B5EF4-FFF2-40B4-BE49-F238E27FC236}">
                <a16:creationId xmlns:a16="http://schemas.microsoft.com/office/drawing/2014/main" id="{AAD3ECBF-B1DF-43B9-ADAF-009249BE80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" b="1577"/>
          <a:stretch>
            <a:fillRect/>
          </a:stretch>
        </p:blipFill>
        <p:spPr/>
      </p:pic>
      <p:pic>
        <p:nvPicPr>
          <p:cNvPr id="11" name="图片占位符 10" descr="文本&#10;&#10;中度可信度描述已自动生成">
            <a:extLst>
              <a:ext uri="{FF2B5EF4-FFF2-40B4-BE49-F238E27FC236}">
                <a16:creationId xmlns:a16="http://schemas.microsoft.com/office/drawing/2014/main" id="{1A68563E-3224-49CA-8F09-DB3750A5F2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" b="1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33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文本, 信件&#10;&#10;描述已自动生成">
            <a:extLst>
              <a:ext uri="{FF2B5EF4-FFF2-40B4-BE49-F238E27FC236}">
                <a16:creationId xmlns:a16="http://schemas.microsoft.com/office/drawing/2014/main" id="{AAECE4BE-2355-4D5F-B2A5-627E9898CD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" b="1167"/>
          <a:stretch>
            <a:fillRect/>
          </a:stretch>
        </p:blipFill>
        <p:spPr>
          <a:xfrm>
            <a:off x="1008063" y="714375"/>
            <a:ext cx="2735262" cy="4613275"/>
          </a:xfrm>
        </p:spPr>
      </p:pic>
      <p:pic>
        <p:nvPicPr>
          <p:cNvPr id="11" name="图片占位符 10" descr="文本&#10;&#10;描述已自动生成">
            <a:extLst>
              <a:ext uri="{FF2B5EF4-FFF2-40B4-BE49-F238E27FC236}">
                <a16:creationId xmlns:a16="http://schemas.microsoft.com/office/drawing/2014/main" id="{6DF83519-E8FD-4053-9FF8-54FDF4E23C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" b="1116"/>
          <a:stretch>
            <a:fillRect/>
          </a:stretch>
        </p:blipFill>
        <p:spPr/>
      </p:pic>
      <p:pic>
        <p:nvPicPr>
          <p:cNvPr id="17" name="图片占位符 16" descr="文本&#10;&#10;描述已自动生成">
            <a:extLst>
              <a:ext uri="{FF2B5EF4-FFF2-40B4-BE49-F238E27FC236}">
                <a16:creationId xmlns:a16="http://schemas.microsoft.com/office/drawing/2014/main" id="{31A1C7BD-DD4D-49A8-B4B4-11D9653F40E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" b="406"/>
          <a:stretch>
            <a:fillRect/>
          </a:stretch>
        </p:blipFill>
        <p:spPr/>
      </p:pic>
      <p:pic>
        <p:nvPicPr>
          <p:cNvPr id="15" name="图片占位符 14" descr="文本&#10;&#10;描述已自动生成">
            <a:extLst>
              <a:ext uri="{FF2B5EF4-FFF2-40B4-BE49-F238E27FC236}">
                <a16:creationId xmlns:a16="http://schemas.microsoft.com/office/drawing/2014/main" id="{8CB1533C-E7AB-450B-B908-2988ED7CEA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" b="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0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文本, 信件&#10;&#10;描述已自动生成">
            <a:extLst>
              <a:ext uri="{FF2B5EF4-FFF2-40B4-BE49-F238E27FC236}">
                <a16:creationId xmlns:a16="http://schemas.microsoft.com/office/drawing/2014/main" id="{C3A6EF1D-8CD8-4BB3-AD62-A405A697A67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" b="834"/>
          <a:stretch>
            <a:fillRect/>
          </a:stretch>
        </p:blipFill>
        <p:spPr/>
      </p:pic>
      <p:pic>
        <p:nvPicPr>
          <p:cNvPr id="11" name="图片占位符 10" descr="一些文字和图片的手机截图&#10;&#10;描述已自动生成">
            <a:extLst>
              <a:ext uri="{FF2B5EF4-FFF2-40B4-BE49-F238E27FC236}">
                <a16:creationId xmlns:a16="http://schemas.microsoft.com/office/drawing/2014/main" id="{89E887EA-9A3D-40E0-9F6E-3609B51E98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0" b="1460"/>
          <a:stretch>
            <a:fillRect/>
          </a:stretch>
        </p:blipFill>
        <p:spPr>
          <a:xfrm>
            <a:off x="3816350" y="800100"/>
            <a:ext cx="2735263" cy="4573588"/>
          </a:xfrm>
        </p:spPr>
      </p:pic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1CC3558D-B389-4E6E-9632-3842571C8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81" y="5373688"/>
            <a:ext cx="4071311" cy="45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Smith Mike</dc:creator>
  <cp:lastModifiedBy>Smith Mike</cp:lastModifiedBy>
  <cp:revision>3</cp:revision>
  <cp:lastPrinted>2021-02-16T12:02:03Z</cp:lastPrinted>
  <dcterms:created xsi:type="dcterms:W3CDTF">2021-02-16T11:42:11Z</dcterms:created>
  <dcterms:modified xsi:type="dcterms:W3CDTF">2021-02-16T12:04:00Z</dcterms:modified>
</cp:coreProperties>
</file>