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1316" r:id="rId3"/>
    <p:sldId id="1331" r:id="rId4"/>
    <p:sldId id="1332" r:id="rId5"/>
    <p:sldId id="1329" r:id="rId6"/>
    <p:sldId id="1330" r:id="rId7"/>
    <p:sldId id="1225" r:id="rId8"/>
    <p:sldId id="1305" r:id="rId9"/>
    <p:sldId id="1306" r:id="rId10"/>
    <p:sldId id="1307" r:id="rId11"/>
    <p:sldId id="130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0248"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40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3" autoAdjust="0"/>
    <p:restoredTop sz="99631" autoAdjust="0"/>
  </p:normalViewPr>
  <p:slideViewPr>
    <p:cSldViewPr snapToGrid="0">
      <p:cViewPr>
        <p:scale>
          <a:sx n="100" d="100"/>
          <a:sy n="100" d="100"/>
        </p:scale>
        <p:origin x="-1014" y="-390"/>
      </p:cViewPr>
      <p:guideLst>
        <p:guide orient="horz" pos="2109"/>
        <p:guide pos="393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ounded Rectangle 15"/>
          <p:cNvSpPr/>
          <p:nvPr userDrawn="1"/>
        </p:nvSpPr>
        <p:spPr>
          <a:xfrm>
            <a:off x="304801" y="228601"/>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5" name="Group 9"/>
          <p:cNvGrpSpPr>
            <a:grpSpLocks noChangeAspect="1"/>
          </p:cNvGrpSpPr>
          <p:nvPr userDrawn="1"/>
        </p:nvGrpSpPr>
        <p:grpSpPr bwMode="auto">
          <a:xfrm>
            <a:off x="281517" y="5354639"/>
            <a:ext cx="11631083" cy="1330325"/>
            <a:chOff x="-3905250" y="4294188"/>
            <a:chExt cx="13011150" cy="1892300"/>
          </a:xfrm>
        </p:grpSpPr>
        <p:sp>
          <p:nvSpPr>
            <p:cNvPr id="6"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 name="Freeform 10"/>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1"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2"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3" name="Slide Number Placeholder 5"/>
          <p:cNvSpPr>
            <a:spLocks noGrp="1"/>
          </p:cNvSpPr>
          <p:nvPr>
            <p:ph type="sldNum" sz="quarter" idx="12"/>
          </p:nvPr>
        </p:nvSpPr>
        <p:spPr/>
        <p:txBody>
          <a:bodyPr/>
          <a:lstStyle>
            <a:lvl1pPr>
              <a:defRPr/>
            </a:lvl1pPr>
          </a:lstStyle>
          <a:p>
            <a:pPr>
              <a:defRPr/>
            </a:pPr>
            <a:fld id="{28A876B5-3129-4ACD-87E9-F56200460582}" type="slidenum">
              <a:rPr lang="zh-CN" altLang="zh-CN">
                <a:solidFill>
                  <a:srgbClr val="073E87"/>
                </a:solidFill>
              </a:rPr>
            </a:fld>
            <a:endParaRPr lang="zh-CN" altLang="zh-CN">
              <a:solidFill>
                <a:srgbClr val="073E87"/>
              </a:solidFill>
            </a:endParaRPr>
          </a:p>
        </p:txBody>
      </p:sp>
      <p:pic>
        <p:nvPicPr>
          <p:cNvPr id="14" name="图片 13"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6" name="Slide Number Placeholder 5"/>
          <p:cNvSpPr>
            <a:spLocks noGrp="1"/>
          </p:cNvSpPr>
          <p:nvPr>
            <p:ph type="sldNum" sz="quarter" idx="12"/>
          </p:nvPr>
        </p:nvSpPr>
        <p:spPr/>
        <p:txBody>
          <a:bodyPr/>
          <a:lstStyle>
            <a:lvl1pPr>
              <a:defRPr/>
            </a:lvl1pPr>
          </a:lstStyle>
          <a:p>
            <a:pPr>
              <a:defRPr/>
            </a:pPr>
            <a:fld id="{BBA03FCB-147A-45F0-992A-22973FF98688}"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4" name="Rounded Rectangle 20"/>
          <p:cNvSpPr/>
          <p:nvPr userDrawn="1"/>
        </p:nvSpPr>
        <p:spPr bwMode="hidden">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5" name="Group 14"/>
          <p:cNvGrpSpPr>
            <a:grpSpLocks noChangeAspect="1"/>
          </p:cNvGrpSpPr>
          <p:nvPr userDrawn="1"/>
        </p:nvGrpSpPr>
        <p:grpSpPr bwMode="auto">
          <a:xfrm>
            <a:off x="281517" y="714376"/>
            <a:ext cx="11631083" cy="1331913"/>
            <a:chOff x="-3905250" y="4294188"/>
            <a:chExt cx="13011150" cy="1892300"/>
          </a:xfrm>
        </p:grpSpPr>
        <p:sp>
          <p:nvSpPr>
            <p:cNvPr id="6"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 name="Freeform 19"/>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Vertical Title 1"/>
          <p:cNvSpPr>
            <a:spLocks noGrp="1"/>
          </p:cNvSpPr>
          <p:nvPr>
            <p:ph type="title" orient="vert"/>
          </p:nvPr>
        </p:nvSpPr>
        <p:spPr>
          <a:xfrm>
            <a:off x="8839200" y="1447801"/>
            <a:ext cx="2743200" cy="4487333"/>
          </a:xfrm>
        </p:spPr>
        <p:txBody>
          <a:bodyPr vert="eaVert"/>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1"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2"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3" name="Slide Number Placeholder 5"/>
          <p:cNvSpPr>
            <a:spLocks noGrp="1"/>
          </p:cNvSpPr>
          <p:nvPr>
            <p:ph type="sldNum" sz="quarter" idx="12"/>
          </p:nvPr>
        </p:nvSpPr>
        <p:spPr/>
        <p:txBody>
          <a:bodyPr/>
          <a:lstStyle>
            <a:lvl1pPr>
              <a:defRPr/>
            </a:lvl1pPr>
          </a:lstStyle>
          <a:p>
            <a:pPr>
              <a:defRPr/>
            </a:pPr>
            <a:fld id="{A7AE92AA-B9C7-4B83-BCFB-1BC2DDBD888D}" type="slidenum">
              <a:rPr lang="zh-CN" altLang="zh-CN">
                <a:solidFill>
                  <a:srgbClr val="073E87"/>
                </a:solidFill>
              </a:rPr>
            </a:fld>
            <a:endParaRPr lang="zh-CN" altLang="zh-CN">
              <a:solidFill>
                <a:srgbClr val="073E87"/>
              </a:solidFill>
            </a:endParaRPr>
          </a:p>
        </p:txBody>
      </p:sp>
      <p:pic>
        <p:nvPicPr>
          <p:cNvPr id="14" name="图片 13"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Sp="0">
  <p:cSld name="1_标题幻灯片">
    <p:spTree>
      <p:nvGrpSpPr>
        <p:cNvPr id="1" name=""/>
        <p:cNvGrpSpPr/>
        <p:nvPr/>
      </p:nvGrpSpPr>
      <p:grpSpPr>
        <a:xfrm>
          <a:off x="0" y="0"/>
          <a:ext cx="0" cy="0"/>
          <a:chOff x="0" y="0"/>
          <a:chExt cx="0" cy="0"/>
        </a:xfrm>
      </p:grpSpPr>
      <p:sp>
        <p:nvSpPr>
          <p:cNvPr id="2" name="日期占位符 1027"/>
          <p:cNvSpPr>
            <a:spLocks noGrp="1"/>
          </p:cNvSpPr>
          <p:nvPr>
            <p:ph type="dt" sz="half" idx="10"/>
          </p:nvPr>
        </p:nvSpPr>
        <p:spPr/>
        <p:txBody>
          <a:bodyPr/>
          <a:lstStyle>
            <a:lvl1pPr>
              <a:defRPr/>
            </a:lvl1pPr>
          </a:lstStyle>
          <a:p>
            <a:pPr>
              <a:defRPr/>
            </a:pPr>
            <a:endParaRPr lang="zh-CN" altLang="en-US"/>
          </a:p>
        </p:txBody>
      </p:sp>
      <p:sp>
        <p:nvSpPr>
          <p:cNvPr id="3" name="页脚占位符 1028"/>
          <p:cNvSpPr>
            <a:spLocks noGrp="1"/>
          </p:cNvSpPr>
          <p:nvPr>
            <p:ph type="ftr" sz="quarter" idx="11"/>
          </p:nvPr>
        </p:nvSpPr>
        <p:spPr/>
        <p:txBody>
          <a:bodyPr/>
          <a:lstStyle>
            <a:lvl1pPr>
              <a:defRPr/>
            </a:lvl1pPr>
          </a:lstStyle>
          <a:p>
            <a:pPr>
              <a:defRPr/>
            </a:pPr>
            <a:endParaRPr lang="zh-CN" altLang="en-US"/>
          </a:p>
        </p:txBody>
      </p:sp>
      <p:sp>
        <p:nvSpPr>
          <p:cNvPr id="4" name="灯片编号占位符 1029"/>
          <p:cNvSpPr>
            <a:spLocks noGrp="1"/>
          </p:cNvSpPr>
          <p:nvPr>
            <p:ph type="sldNum" sz="quarter" idx="12"/>
          </p:nvPr>
        </p:nvSpPr>
        <p:spPr/>
        <p:txBody>
          <a:bodyPr/>
          <a:lstStyle>
            <a:lvl1pPr>
              <a:defRPr/>
            </a:lvl1pPr>
          </a:lstStyle>
          <a:p>
            <a:pPr>
              <a:defRPr/>
            </a:pPr>
            <a:fld id="{636C312A-253F-4233-B92A-3C4B7C394729}" type="slidenum">
              <a:rPr lang="zh-CN" altLang="en-US"/>
            </a:fld>
            <a:endParaRPr lang="zh-CN" altLang="en-US"/>
          </a:p>
        </p:txBody>
      </p:sp>
      <p:pic>
        <p:nvPicPr>
          <p:cNvPr id="8" name="图片 7"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spTree>
  </p:cSld>
  <p:clrMapOvr>
    <a:masterClrMapping/>
  </p:clrMapOvr>
  <p:transition spd="slow" advTm="7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6" name="Slide Number Placeholder 5"/>
          <p:cNvSpPr>
            <a:spLocks noGrp="1"/>
          </p:cNvSpPr>
          <p:nvPr>
            <p:ph type="sldNum" sz="quarter" idx="12"/>
          </p:nvPr>
        </p:nvSpPr>
        <p:spPr/>
        <p:txBody>
          <a:bodyPr/>
          <a:lstStyle>
            <a:lvl1pPr>
              <a:defRPr/>
            </a:lvl1pPr>
          </a:lstStyle>
          <a:p>
            <a:pPr>
              <a:defRPr/>
            </a:pPr>
            <a:fld id="{88F36E78-CDDD-4DCB-85B5-261AEEB6CB8A}"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ounded Rectangle 13"/>
          <p:cNvSpPr/>
          <p:nvPr userDrawn="1"/>
        </p:nvSpPr>
        <p:spPr>
          <a:xfrm>
            <a:off x="304801" y="228600"/>
            <a:ext cx="11595100"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sp>
        <p:nvSpPr>
          <p:cNvPr id="5" name="Freeform 14"/>
          <p:cNvSpPr/>
          <p:nvPr userDrawn="1"/>
        </p:nvSpPr>
        <p:spPr bwMode="hidden">
          <a:xfrm>
            <a:off x="8062384" y="4203701"/>
            <a:ext cx="3835400" cy="714375"/>
          </a:xfrm>
          <a:custGeom>
            <a:avLst/>
            <a:gdLst>
              <a:gd name="T0" fmla="*/ 2147483647 w 2706"/>
              <a:gd name="T1" fmla="*/ 0 h 640"/>
              <a:gd name="T2" fmla="*/ 2147483647 w 2706"/>
              <a:gd name="T3" fmla="*/ 0 h 640"/>
              <a:gd name="T4" fmla="*/ 2147483647 w 2706"/>
              <a:gd name="T5" fmla="*/ 22426910 h 640"/>
              <a:gd name="T6" fmla="*/ 2147483647 w 2706"/>
              <a:gd name="T7" fmla="*/ 47345203 h 640"/>
              <a:gd name="T8" fmla="*/ 2147483647 w 2706"/>
              <a:gd name="T9" fmla="*/ 74755995 h 640"/>
              <a:gd name="T10" fmla="*/ 2147483647 w 2706"/>
              <a:gd name="T11" fmla="*/ 102165671 h 640"/>
              <a:gd name="T12" fmla="*/ 2147483647 w 2706"/>
              <a:gd name="T13" fmla="*/ 134560345 h 640"/>
              <a:gd name="T14" fmla="*/ 2147483647 w 2706"/>
              <a:gd name="T15" fmla="*/ 166953902 h 640"/>
              <a:gd name="T16" fmla="*/ 2088287069 w 2706"/>
              <a:gd name="T17" fmla="*/ 204332458 h 640"/>
              <a:gd name="T18" fmla="*/ 1936864244 w 2706"/>
              <a:gd name="T19" fmla="*/ 241709897 h 640"/>
              <a:gd name="T20" fmla="*/ 1936864244 w 2706"/>
              <a:gd name="T21" fmla="*/ 241709897 h 640"/>
              <a:gd name="T22" fmla="*/ 1663397460 w 2706"/>
              <a:gd name="T23" fmla="*/ 313973394 h 640"/>
              <a:gd name="T24" fmla="*/ 1396711723 w 2706"/>
              <a:gd name="T25" fmla="*/ 378761625 h 640"/>
              <a:gd name="T26" fmla="*/ 1141325958 w 2706"/>
              <a:gd name="T27" fmla="*/ 438565975 h 640"/>
              <a:gd name="T28" fmla="*/ 894980172 w 2706"/>
              <a:gd name="T29" fmla="*/ 495878941 h 640"/>
              <a:gd name="T30" fmla="*/ 659935422 w 2706"/>
              <a:gd name="T31" fmla="*/ 545715527 h 640"/>
              <a:gd name="T32" fmla="*/ 431669593 w 2706"/>
              <a:gd name="T33" fmla="*/ 590569348 h 640"/>
              <a:gd name="T34" fmla="*/ 212444804 w 2706"/>
              <a:gd name="T35" fmla="*/ 632930669 h 640"/>
              <a:gd name="T36" fmla="*/ 0 w 2706"/>
              <a:gd name="T37" fmla="*/ 670308108 h 640"/>
              <a:gd name="T38" fmla="*/ 0 w 2706"/>
              <a:gd name="T39" fmla="*/ 670308108 h 640"/>
              <a:gd name="T40" fmla="*/ 146902836 w 2706"/>
              <a:gd name="T41" fmla="*/ 692735019 h 640"/>
              <a:gd name="T42" fmla="*/ 287026751 w 2706"/>
              <a:gd name="T43" fmla="*/ 712670546 h 640"/>
              <a:gd name="T44" fmla="*/ 422629614 w 2706"/>
              <a:gd name="T45" fmla="*/ 730113574 h 640"/>
              <a:gd name="T46" fmla="*/ 555972483 w 2706"/>
              <a:gd name="T47" fmla="*/ 745064104 h 640"/>
              <a:gd name="T48" fmla="*/ 684795362 w 2706"/>
              <a:gd name="T49" fmla="*/ 760015749 h 640"/>
              <a:gd name="T50" fmla="*/ 809098253 w 2706"/>
              <a:gd name="T51" fmla="*/ 769982396 h 640"/>
              <a:gd name="T52" fmla="*/ 928881154 w 2706"/>
              <a:gd name="T53" fmla="*/ 779950160 h 640"/>
              <a:gd name="T54" fmla="*/ 1046404060 w 2706"/>
              <a:gd name="T55" fmla="*/ 787425425 h 640"/>
              <a:gd name="T56" fmla="*/ 1161665909 w 2706"/>
              <a:gd name="T57" fmla="*/ 792409307 h 640"/>
              <a:gd name="T58" fmla="*/ 1272408832 w 2706"/>
              <a:gd name="T59" fmla="*/ 794901806 h 640"/>
              <a:gd name="T60" fmla="*/ 1378630703 w 2706"/>
              <a:gd name="T61" fmla="*/ 797393188 h 640"/>
              <a:gd name="T62" fmla="*/ 1482593642 w 2706"/>
              <a:gd name="T63" fmla="*/ 797393188 h 640"/>
              <a:gd name="T64" fmla="*/ 1584295524 w 2706"/>
              <a:gd name="T65" fmla="*/ 794901806 h 640"/>
              <a:gd name="T66" fmla="*/ 1683738474 w 2706"/>
              <a:gd name="T67" fmla="*/ 792409307 h 640"/>
              <a:gd name="T68" fmla="*/ 1778660372 w 2706"/>
              <a:gd name="T69" fmla="*/ 787425425 h 640"/>
              <a:gd name="T70" fmla="*/ 1871322275 w 2706"/>
              <a:gd name="T71" fmla="*/ 779950160 h 640"/>
              <a:gd name="T72" fmla="*/ 1959464189 w 2706"/>
              <a:gd name="T73" fmla="*/ 772474896 h 640"/>
              <a:gd name="T74" fmla="*/ 2047606104 w 2706"/>
              <a:gd name="T75" fmla="*/ 762507132 h 640"/>
              <a:gd name="T76" fmla="*/ 2131228029 w 2706"/>
              <a:gd name="T77" fmla="*/ 750047985 h 640"/>
              <a:gd name="T78" fmla="*/ 2147483647 w 2706"/>
              <a:gd name="T79" fmla="*/ 737588839 h 640"/>
              <a:gd name="T80" fmla="*/ 2147483647 w 2706"/>
              <a:gd name="T81" fmla="*/ 722637193 h 640"/>
              <a:gd name="T82" fmla="*/ 2147483647 w 2706"/>
              <a:gd name="T83" fmla="*/ 707686664 h 640"/>
              <a:gd name="T84" fmla="*/ 2147483647 w 2706"/>
              <a:gd name="T85" fmla="*/ 690243636 h 640"/>
              <a:gd name="T86" fmla="*/ 2147483647 w 2706"/>
              <a:gd name="T87" fmla="*/ 672800607 h 640"/>
              <a:gd name="T88" fmla="*/ 2147483647 w 2706"/>
              <a:gd name="T89" fmla="*/ 652866196 h 640"/>
              <a:gd name="T90" fmla="*/ 2147483647 w 2706"/>
              <a:gd name="T91" fmla="*/ 632930669 h 640"/>
              <a:gd name="T92" fmla="*/ 2147483647 w 2706"/>
              <a:gd name="T93" fmla="*/ 610503759 h 640"/>
              <a:gd name="T94" fmla="*/ 2147483647 w 2706"/>
              <a:gd name="T95" fmla="*/ 588077965 h 640"/>
              <a:gd name="T96" fmla="*/ 2147483647 w 2706"/>
              <a:gd name="T97" fmla="*/ 538240263 h 640"/>
              <a:gd name="T98" fmla="*/ 2147483647 w 2706"/>
              <a:gd name="T99" fmla="*/ 485911178 h 640"/>
              <a:gd name="T100" fmla="*/ 2147483647 w 2706"/>
              <a:gd name="T101" fmla="*/ 485911178 h 640"/>
              <a:gd name="T102" fmla="*/ 2147483647 w 2706"/>
              <a:gd name="T103" fmla="*/ 483419795 h 640"/>
              <a:gd name="T104" fmla="*/ 2147483647 w 2706"/>
              <a:gd name="T105" fmla="*/ 48341979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6" name="Freeform 18"/>
          <p:cNvSpPr/>
          <p:nvPr userDrawn="1"/>
        </p:nvSpPr>
        <p:spPr bwMode="hidden">
          <a:xfrm>
            <a:off x="3492500" y="4075113"/>
            <a:ext cx="7393517" cy="850900"/>
          </a:xfrm>
          <a:custGeom>
            <a:avLst/>
            <a:gdLst>
              <a:gd name="T0" fmla="*/ 2147483647 w 5216"/>
              <a:gd name="T1" fmla="*/ 890318333 h 762"/>
              <a:gd name="T2" fmla="*/ 2147483647 w 5216"/>
              <a:gd name="T3" fmla="*/ 855403517 h 762"/>
              <a:gd name="T4" fmla="*/ 2147483647 w 5216"/>
              <a:gd name="T5" fmla="*/ 760636483 h 762"/>
              <a:gd name="T6" fmla="*/ 2147483647 w 5216"/>
              <a:gd name="T7" fmla="*/ 633448150 h 762"/>
              <a:gd name="T8" fmla="*/ 2147483647 w 5216"/>
              <a:gd name="T9" fmla="*/ 466356850 h 762"/>
              <a:gd name="T10" fmla="*/ 2147483647 w 5216"/>
              <a:gd name="T11" fmla="*/ 369095183 h 762"/>
              <a:gd name="T12" fmla="*/ 2147483647 w 5216"/>
              <a:gd name="T13" fmla="*/ 294278517 h 762"/>
              <a:gd name="T14" fmla="*/ 2147483647 w 5216"/>
              <a:gd name="T15" fmla="*/ 229438150 h 762"/>
              <a:gd name="T16" fmla="*/ 2147483647 w 5216"/>
              <a:gd name="T17" fmla="*/ 174571850 h 762"/>
              <a:gd name="T18" fmla="*/ 2147483647 w 5216"/>
              <a:gd name="T19" fmla="*/ 127188333 h 762"/>
              <a:gd name="T20" fmla="*/ 1966522170 w 5216"/>
              <a:gd name="T21" fmla="*/ 89780000 h 762"/>
              <a:gd name="T22" fmla="*/ 1507667316 w 5216"/>
              <a:gd name="T23" fmla="*/ 34914817 h 762"/>
              <a:gd name="T24" fmla="*/ 1096279949 w 5216"/>
              <a:gd name="T25" fmla="*/ 4988150 h 762"/>
              <a:gd name="T26" fmla="*/ 727838697 w 5216"/>
              <a:gd name="T27" fmla="*/ 0 h 762"/>
              <a:gd name="T28" fmla="*/ 404605842 w 5216"/>
              <a:gd name="T29" fmla="*/ 12469817 h 762"/>
              <a:gd name="T30" fmla="*/ 124320165 w 5216"/>
              <a:gd name="T31" fmla="*/ 39901850 h 762"/>
              <a:gd name="T32" fmla="*/ 0 w 5216"/>
              <a:gd name="T33" fmla="*/ 59853333 h 762"/>
              <a:gd name="T34" fmla="*/ 354878201 w 5216"/>
              <a:gd name="T35" fmla="*/ 107236850 h 762"/>
              <a:gd name="T36" fmla="*/ 736880376 w 5216"/>
              <a:gd name="T37" fmla="*/ 174571850 h 762"/>
              <a:gd name="T38" fmla="*/ 1146007590 w 5216"/>
              <a:gd name="T39" fmla="*/ 261858333 h 762"/>
              <a:gd name="T40" fmla="*/ 1584518931 w 5216"/>
              <a:gd name="T41" fmla="*/ 369095183 h 762"/>
              <a:gd name="T42" fmla="*/ 1984604465 w 5216"/>
              <a:gd name="T43" fmla="*/ 471345000 h 762"/>
              <a:gd name="T44" fmla="*/ 2147483647 w 5216"/>
              <a:gd name="T45" fmla="*/ 643423333 h 762"/>
              <a:gd name="T46" fmla="*/ 2147483647 w 5216"/>
              <a:gd name="T47" fmla="*/ 713251850 h 762"/>
              <a:gd name="T48" fmla="*/ 2147483647 w 5216"/>
              <a:gd name="T49" fmla="*/ 773105183 h 762"/>
              <a:gd name="T50" fmla="*/ 2147483647 w 5216"/>
              <a:gd name="T51" fmla="*/ 825476850 h 762"/>
              <a:gd name="T52" fmla="*/ 2147483647 w 5216"/>
              <a:gd name="T53" fmla="*/ 865379817 h 762"/>
              <a:gd name="T54" fmla="*/ 2147483647 w 5216"/>
              <a:gd name="T55" fmla="*/ 900293517 h 762"/>
              <a:gd name="T56" fmla="*/ 2147483647 w 5216"/>
              <a:gd name="T57" fmla="*/ 922738517 h 762"/>
              <a:gd name="T58" fmla="*/ 2147483647 w 5216"/>
              <a:gd name="T59" fmla="*/ 940196483 h 762"/>
              <a:gd name="T60" fmla="*/ 2147483647 w 5216"/>
              <a:gd name="T61" fmla="*/ 950171667 h 762"/>
              <a:gd name="T62" fmla="*/ 2147483647 w 5216"/>
              <a:gd name="T63" fmla="*/ 950171667 h 762"/>
              <a:gd name="T64" fmla="*/ 2147483647 w 5216"/>
              <a:gd name="T65" fmla="*/ 945183517 h 762"/>
              <a:gd name="T66" fmla="*/ 2147483647 w 5216"/>
              <a:gd name="T67" fmla="*/ 932714817 h 762"/>
              <a:gd name="T68" fmla="*/ 2147483647 w 5216"/>
              <a:gd name="T69" fmla="*/ 912763333 h 762"/>
              <a:gd name="T70" fmla="*/ 2147483647 w 5216"/>
              <a:gd name="T71" fmla="*/ 89031833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22"/>
          <p:cNvSpPr/>
          <p:nvPr userDrawn="1"/>
        </p:nvSpPr>
        <p:spPr bwMode="hidden">
          <a:xfrm>
            <a:off x="3771900" y="4087813"/>
            <a:ext cx="7289800" cy="774700"/>
          </a:xfrm>
          <a:custGeom>
            <a:avLst/>
            <a:gdLst>
              <a:gd name="T0" fmla="*/ 0 w 5144"/>
              <a:gd name="T1" fmla="*/ 87226308 h 694"/>
              <a:gd name="T2" fmla="*/ 0 w 5144"/>
              <a:gd name="T3" fmla="*/ 87226308 h 694"/>
              <a:gd name="T4" fmla="*/ 20333568 w 5144"/>
              <a:gd name="T5" fmla="*/ 82242107 h 694"/>
              <a:gd name="T6" fmla="*/ 81336397 w 5144"/>
              <a:gd name="T7" fmla="*/ 69781047 h 694"/>
              <a:gd name="T8" fmla="*/ 185266001 w 5144"/>
              <a:gd name="T9" fmla="*/ 52335785 h 694"/>
              <a:gd name="T10" fmla="*/ 253046686 w 5144"/>
              <a:gd name="T11" fmla="*/ 42367383 h 694"/>
              <a:gd name="T12" fmla="*/ 332123444 w 5144"/>
              <a:gd name="T13" fmla="*/ 32397865 h 694"/>
              <a:gd name="T14" fmla="*/ 420237697 w 5144"/>
              <a:gd name="T15" fmla="*/ 24922121 h 694"/>
              <a:gd name="T16" fmla="*/ 521907662 w 5144"/>
              <a:gd name="T17" fmla="*/ 17445262 h 694"/>
              <a:gd name="T18" fmla="*/ 632615122 w 5144"/>
              <a:gd name="T19" fmla="*/ 9968402 h 694"/>
              <a:gd name="T20" fmla="*/ 756879357 w 5144"/>
              <a:gd name="T21" fmla="*/ 4984201 h 694"/>
              <a:gd name="T22" fmla="*/ 892439664 w 5144"/>
              <a:gd name="T23" fmla="*/ 2492659 h 694"/>
              <a:gd name="T24" fmla="*/ 1039297107 w 5144"/>
              <a:gd name="T25" fmla="*/ 0 h 694"/>
              <a:gd name="T26" fmla="*/ 1197450622 w 5144"/>
              <a:gd name="T27" fmla="*/ 2492659 h 694"/>
              <a:gd name="T28" fmla="*/ 1366901272 w 5144"/>
              <a:gd name="T29" fmla="*/ 7476860 h 694"/>
              <a:gd name="T30" fmla="*/ 1549907633 w 5144"/>
              <a:gd name="T31" fmla="*/ 17445262 h 694"/>
              <a:gd name="T32" fmla="*/ 1744211130 w 5144"/>
              <a:gd name="T33" fmla="*/ 29906322 h 694"/>
              <a:gd name="T34" fmla="*/ 1949811762 w 5144"/>
              <a:gd name="T35" fmla="*/ 49843126 h 694"/>
              <a:gd name="T36" fmla="*/ 2147483647 w 5144"/>
              <a:gd name="T37" fmla="*/ 72272589 h 694"/>
              <a:gd name="T38" fmla="*/ 2147483647 w 5144"/>
              <a:gd name="T39" fmla="*/ 99687369 h 694"/>
              <a:gd name="T40" fmla="*/ 2147483647 w 5144"/>
              <a:gd name="T41" fmla="*/ 132085234 h 694"/>
              <a:gd name="T42" fmla="*/ 2147483647 w 5144"/>
              <a:gd name="T43" fmla="*/ 171959958 h 694"/>
              <a:gd name="T44" fmla="*/ 2147483647 w 5144"/>
              <a:gd name="T45" fmla="*/ 216818883 h 694"/>
              <a:gd name="T46" fmla="*/ 2147483647 w 5144"/>
              <a:gd name="T47" fmla="*/ 269154668 h 694"/>
              <a:gd name="T48" fmla="*/ 2147483647 w 5144"/>
              <a:gd name="T49" fmla="*/ 331458855 h 694"/>
              <a:gd name="T50" fmla="*/ 2147483647 w 5144"/>
              <a:gd name="T51" fmla="*/ 398747244 h 694"/>
              <a:gd name="T52" fmla="*/ 2147483647 w 5144"/>
              <a:gd name="T53" fmla="*/ 473512491 h 694"/>
              <a:gd name="T54" fmla="*/ 2147483647 w 5144"/>
              <a:gd name="T55" fmla="*/ 558247257 h 694"/>
              <a:gd name="T56" fmla="*/ 2147483647 w 5144"/>
              <a:gd name="T57" fmla="*/ 650456650 h 694"/>
              <a:gd name="T58" fmla="*/ 2147483647 w 5144"/>
              <a:gd name="T59" fmla="*/ 752636678 h 694"/>
              <a:gd name="T60" fmla="*/ 2147483647 w 5144"/>
              <a:gd name="T61" fmla="*/ 864783991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6"/>
          <p:cNvSpPr/>
          <p:nvPr userDrawn="1"/>
        </p:nvSpPr>
        <p:spPr bwMode="hidden">
          <a:xfrm>
            <a:off x="7480301" y="4073526"/>
            <a:ext cx="4409017" cy="652463"/>
          </a:xfrm>
          <a:custGeom>
            <a:avLst/>
            <a:gdLst>
              <a:gd name="T0" fmla="*/ 0 w 3112"/>
              <a:gd name="T1" fmla="*/ 728951997 h 584"/>
              <a:gd name="T2" fmla="*/ 0 w 3112"/>
              <a:gd name="T3" fmla="*/ 728951997 h 584"/>
              <a:gd name="T4" fmla="*/ 101618145 w 3112"/>
              <a:gd name="T5" fmla="*/ 698994561 h 584"/>
              <a:gd name="T6" fmla="*/ 379372423 w 3112"/>
              <a:gd name="T7" fmla="*/ 621606192 h 584"/>
              <a:gd name="T8" fmla="*/ 571317689 w 3112"/>
              <a:gd name="T9" fmla="*/ 569181237 h 584"/>
              <a:gd name="T10" fmla="*/ 792617915 w 3112"/>
              <a:gd name="T11" fmla="*/ 511764493 h 584"/>
              <a:gd name="T12" fmla="*/ 1038759242 w 3112"/>
              <a:gd name="T13" fmla="*/ 449353726 h 584"/>
              <a:gd name="T14" fmla="*/ 1302965568 w 3112"/>
              <a:gd name="T15" fmla="*/ 381951170 h 584"/>
              <a:gd name="T16" fmla="*/ 1582977838 w 3112"/>
              <a:gd name="T17" fmla="*/ 317044508 h 584"/>
              <a:gd name="T18" fmla="*/ 1869766210 w 3112"/>
              <a:gd name="T19" fmla="*/ 252137846 h 584"/>
              <a:gd name="T20" fmla="*/ 2147483647 w 3112"/>
              <a:gd name="T21" fmla="*/ 192224091 h 584"/>
              <a:gd name="T22" fmla="*/ 2147483647 w 3112"/>
              <a:gd name="T23" fmla="*/ 134806230 h 584"/>
              <a:gd name="T24" fmla="*/ 2147483647 w 3112"/>
              <a:gd name="T25" fmla="*/ 109841699 h 584"/>
              <a:gd name="T26" fmla="*/ 2147483647 w 3112"/>
              <a:gd name="T27" fmla="*/ 84878286 h 584"/>
              <a:gd name="T28" fmla="*/ 2147483647 w 3112"/>
              <a:gd name="T29" fmla="*/ 64906662 h 584"/>
              <a:gd name="T30" fmla="*/ 2147483647 w 3112"/>
              <a:gd name="T31" fmla="*/ 44935037 h 584"/>
              <a:gd name="T32" fmla="*/ 2147483647 w 3112"/>
              <a:gd name="T33" fmla="*/ 29957436 h 584"/>
              <a:gd name="T34" fmla="*/ 2147483647 w 3112"/>
              <a:gd name="T35" fmla="*/ 17474613 h 584"/>
              <a:gd name="T36" fmla="*/ 2147483647 w 3112"/>
              <a:gd name="T37" fmla="*/ 7488800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9" name="Freeform 10"/>
          <p:cNvSpPr/>
          <p:nvPr userDrawn="1"/>
        </p:nvSpPr>
        <p:spPr bwMode="hidden">
          <a:xfrm>
            <a:off x="281517" y="4059239"/>
            <a:ext cx="11631083" cy="1328737"/>
          </a:xfrm>
          <a:custGeom>
            <a:avLst/>
            <a:gdLst>
              <a:gd name="T0" fmla="*/ 2147483647 w 8196"/>
              <a:gd name="T1" fmla="*/ 636203066 h 1192"/>
              <a:gd name="T2" fmla="*/ 2147483647 w 8196"/>
              <a:gd name="T3" fmla="*/ 708272557 h 1192"/>
              <a:gd name="T4" fmla="*/ 2147483647 w 8196"/>
              <a:gd name="T5" fmla="*/ 770402158 h 1192"/>
              <a:gd name="T6" fmla="*/ 2147483647 w 8196"/>
              <a:gd name="T7" fmla="*/ 827560144 h 1192"/>
              <a:gd name="T8" fmla="*/ 2147483647 w 8196"/>
              <a:gd name="T9" fmla="*/ 872293546 h 1192"/>
              <a:gd name="T10" fmla="*/ 2147483647 w 8196"/>
              <a:gd name="T11" fmla="*/ 907085945 h 1192"/>
              <a:gd name="T12" fmla="*/ 2147483647 w 8196"/>
              <a:gd name="T13" fmla="*/ 931937340 h 1192"/>
              <a:gd name="T14" fmla="*/ 2147483647 w 8196"/>
              <a:gd name="T15" fmla="*/ 946848846 h 1192"/>
              <a:gd name="T16" fmla="*/ 2147483647 w 8196"/>
              <a:gd name="T17" fmla="*/ 944363037 h 1192"/>
              <a:gd name="T18" fmla="*/ 2147483647 w 8196"/>
              <a:gd name="T19" fmla="*/ 931937340 h 1192"/>
              <a:gd name="T20" fmla="*/ 2147483647 w 8196"/>
              <a:gd name="T21" fmla="*/ 902115443 h 1192"/>
              <a:gd name="T22" fmla="*/ 2147483647 w 8196"/>
              <a:gd name="T23" fmla="*/ 857382041 h 1192"/>
              <a:gd name="T24" fmla="*/ 2147483647 w 8196"/>
              <a:gd name="T25" fmla="*/ 797738247 h 1192"/>
              <a:gd name="T26" fmla="*/ 2147483647 w 8196"/>
              <a:gd name="T27" fmla="*/ 718213560 h 1192"/>
              <a:gd name="T28" fmla="*/ 2147483647 w 8196"/>
              <a:gd name="T29" fmla="*/ 621291560 h 1192"/>
              <a:gd name="T30" fmla="*/ 2147483647 w 8196"/>
              <a:gd name="T31" fmla="*/ 504488666 h 1192"/>
              <a:gd name="T32" fmla="*/ 2147483647 w 8196"/>
              <a:gd name="T33" fmla="*/ 367804880 h 1192"/>
              <a:gd name="T34" fmla="*/ 2147483647 w 8196"/>
              <a:gd name="T35" fmla="*/ 298220083 h 1192"/>
              <a:gd name="T36" fmla="*/ 2147483647 w 8196"/>
              <a:gd name="T37" fmla="*/ 183901883 h 1192"/>
              <a:gd name="T38" fmla="*/ 2147483647 w 8196"/>
              <a:gd name="T39" fmla="*/ 101891388 h 1192"/>
              <a:gd name="T40" fmla="*/ 2147483647 w 8196"/>
              <a:gd name="T41" fmla="*/ 44733403 h 1192"/>
              <a:gd name="T42" fmla="*/ 2011879287 w 8196"/>
              <a:gd name="T43" fmla="*/ 12425697 h 1192"/>
              <a:gd name="T44" fmla="*/ 1656175490 w 8196"/>
              <a:gd name="T45" fmla="*/ 0 h 1192"/>
              <a:gd name="T46" fmla="*/ 1338986883 w 8196"/>
              <a:gd name="T47" fmla="*/ 4970502 h 1192"/>
              <a:gd name="T48" fmla="*/ 1058048554 w 8196"/>
              <a:gd name="T49" fmla="*/ 24851395 h 1192"/>
              <a:gd name="T50" fmla="*/ 811095593 w 8196"/>
              <a:gd name="T51" fmla="*/ 54673292 h 1192"/>
              <a:gd name="T52" fmla="*/ 600391847 w 8196"/>
              <a:gd name="T53" fmla="*/ 91951499 h 1192"/>
              <a:gd name="T54" fmla="*/ 423672404 w 8196"/>
              <a:gd name="T55" fmla="*/ 134199093 h 1192"/>
              <a:gd name="T56" fmla="*/ 280938329 w 8196"/>
              <a:gd name="T57" fmla="*/ 178932495 h 1192"/>
              <a:gd name="T58" fmla="*/ 167656607 w 8196"/>
              <a:gd name="T59" fmla="*/ 218694281 h 1192"/>
              <a:gd name="T60" fmla="*/ 54374886 w 8196"/>
              <a:gd name="T61" fmla="*/ 268398186 h 1192"/>
              <a:gd name="T62" fmla="*/ 0 w 8196"/>
              <a:gd name="T63" fmla="*/ 298220083 h 1192"/>
              <a:gd name="T64" fmla="*/ 2147483647 w 8196"/>
              <a:gd name="T65" fmla="*/ 1481159409 h 1192"/>
              <a:gd name="T66" fmla="*/ 2147483647 w 8196"/>
              <a:gd name="T67" fmla="*/ 1473704213 h 1192"/>
              <a:gd name="T68" fmla="*/ 2147483647 w 8196"/>
              <a:gd name="T69" fmla="*/ 633717257 h 1192"/>
              <a:gd name="T70" fmla="*/ 2147483647 w 8196"/>
              <a:gd name="T71" fmla="*/ 63620306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10"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1"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2" name="Slide Number Placeholder 5"/>
          <p:cNvSpPr>
            <a:spLocks noGrp="1"/>
          </p:cNvSpPr>
          <p:nvPr>
            <p:ph type="sldNum" sz="quarter" idx="12"/>
          </p:nvPr>
        </p:nvSpPr>
        <p:spPr/>
        <p:txBody>
          <a:bodyPr/>
          <a:lstStyle>
            <a:lvl1pPr>
              <a:defRPr/>
            </a:lvl1pPr>
          </a:lstStyle>
          <a:p>
            <a:pPr>
              <a:defRPr/>
            </a:pPr>
            <a:fld id="{24E84B6B-CA46-4722-926E-8941D7CE6AD9}" type="slidenum">
              <a:rPr lang="zh-CN" altLang="zh-CN">
                <a:solidFill>
                  <a:srgbClr val="073E87"/>
                </a:solidFill>
              </a:rPr>
            </a:fld>
            <a:endParaRPr lang="zh-CN" altLang="zh-CN">
              <a:solidFill>
                <a:srgbClr val="073E87"/>
              </a:solidFill>
            </a:endParaRPr>
          </a:p>
        </p:txBody>
      </p:sp>
      <p:pic>
        <p:nvPicPr>
          <p:cNvPr id="13" name="图片 12"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Date Placeholder 3"/>
          <p:cNvSpPr>
            <a:spLocks noGrp="1"/>
          </p:cNvSpPr>
          <p:nvPr>
            <p:ph type="dt" sz="half" idx="15"/>
          </p:nvPr>
        </p:nvSpPr>
        <p:spPr/>
        <p:txBody>
          <a:bodyPr/>
          <a:lstStyle>
            <a:lvl1pPr>
              <a:defRPr/>
            </a:lvl1pPr>
          </a:lstStyle>
          <a:p>
            <a:pPr>
              <a:defRPr/>
            </a:pPr>
            <a:endParaRPr lang="zh-CN" altLang="zh-CN">
              <a:solidFill>
                <a:srgbClr val="073E87"/>
              </a:solidFill>
            </a:endParaRPr>
          </a:p>
        </p:txBody>
      </p:sp>
      <p:sp>
        <p:nvSpPr>
          <p:cNvPr id="6" name="Footer Placeholder 4"/>
          <p:cNvSpPr>
            <a:spLocks noGrp="1"/>
          </p:cNvSpPr>
          <p:nvPr>
            <p:ph type="ftr" sz="quarter" idx="16"/>
          </p:nvPr>
        </p:nvSpPr>
        <p:spPr/>
        <p:txBody>
          <a:bodyPr/>
          <a:lstStyle>
            <a:lvl1pPr>
              <a:defRPr/>
            </a:lvl1pPr>
          </a:lstStyle>
          <a:p>
            <a:pPr>
              <a:defRPr/>
            </a:pPr>
            <a:endParaRPr lang="zh-CN" altLang="zh-CN">
              <a:solidFill>
                <a:srgbClr val="073E87"/>
              </a:solidFill>
            </a:endParaRPr>
          </a:p>
        </p:txBody>
      </p:sp>
      <p:sp>
        <p:nvSpPr>
          <p:cNvPr id="7" name="Slide Number Placeholder 5"/>
          <p:cNvSpPr>
            <a:spLocks noGrp="1"/>
          </p:cNvSpPr>
          <p:nvPr>
            <p:ph type="sldNum" sz="quarter" idx="17"/>
          </p:nvPr>
        </p:nvSpPr>
        <p:spPr/>
        <p:txBody>
          <a:bodyPr/>
          <a:lstStyle>
            <a:lvl1pPr>
              <a:defRPr/>
            </a:lvl1pPr>
          </a:lstStyle>
          <a:p>
            <a:pPr>
              <a:defRPr/>
            </a:pPr>
            <a:fld id="{460B095B-68CA-4D1D-89E5-F05565908EED}" type="slidenum">
              <a:rPr lang="zh-CN" altLang="zh-CN">
                <a:solidFill>
                  <a:srgbClr val="073E87"/>
                </a:solidFill>
              </a:rPr>
            </a:fld>
            <a:endParaRPr lang="zh-CN" altLang="zh-CN">
              <a:solidFill>
                <a:srgbClr val="073E87"/>
              </a:solidFill>
            </a:endParaRPr>
          </a:p>
        </p:txBody>
      </p:sp>
      <p:pic>
        <p:nvPicPr>
          <p:cNvPr id="8" name="图片 7"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8"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9" name="Slide Number Placeholder 5"/>
          <p:cNvSpPr>
            <a:spLocks noGrp="1"/>
          </p:cNvSpPr>
          <p:nvPr>
            <p:ph type="sldNum" sz="quarter" idx="12"/>
          </p:nvPr>
        </p:nvSpPr>
        <p:spPr/>
        <p:txBody>
          <a:bodyPr/>
          <a:lstStyle>
            <a:lvl1pPr>
              <a:defRPr/>
            </a:lvl1pPr>
          </a:lstStyle>
          <a:p>
            <a:pPr>
              <a:defRPr/>
            </a:pPr>
            <a:fld id="{263E1DBA-917B-4281-95CA-7A9843F0CFD8}"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4"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5" name="Slide Number Placeholder 5"/>
          <p:cNvSpPr>
            <a:spLocks noGrp="1"/>
          </p:cNvSpPr>
          <p:nvPr>
            <p:ph type="sldNum" sz="quarter" idx="12"/>
          </p:nvPr>
        </p:nvSpPr>
        <p:spPr/>
        <p:txBody>
          <a:bodyPr/>
          <a:lstStyle>
            <a:lvl1pPr>
              <a:defRPr/>
            </a:lvl1pPr>
          </a:lstStyle>
          <a:p>
            <a:pPr>
              <a:defRPr/>
            </a:pPr>
            <a:fld id="{90606D44-F264-429C-91EE-E792D7D91CAE}"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ounded Rectangle 11"/>
          <p:cNvSpPr/>
          <p:nvPr/>
        </p:nvSpPr>
        <p:spPr>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3" name="Group 5"/>
          <p:cNvGrpSpPr>
            <a:grpSpLocks noChangeAspect="1"/>
          </p:cNvGrpSpPr>
          <p:nvPr/>
        </p:nvGrpSpPr>
        <p:grpSpPr bwMode="auto">
          <a:xfrm>
            <a:off x="281517" y="714376"/>
            <a:ext cx="11631083" cy="1330325"/>
            <a:chOff x="-3905251" y="4294188"/>
            <a:chExt cx="13027839" cy="1892300"/>
          </a:xfrm>
        </p:grpSpPr>
        <p:sp>
          <p:nvSpPr>
            <p:cNvPr id="4"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5"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6"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8" name="Freeform 10"/>
            <p:cNvSpPr/>
            <p:nvPr/>
          </p:nvSpPr>
          <p:spPr bwMode="hidden">
            <a:xfrm>
              <a:off x="-3905251" y="4294188"/>
              <a:ext cx="13027839"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9" name="Date Placeholder 1"/>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0" name="Footer Placeholder 2"/>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1" name="Slide Number Placeholder 3"/>
          <p:cNvSpPr>
            <a:spLocks noGrp="1"/>
          </p:cNvSpPr>
          <p:nvPr>
            <p:ph type="sldNum" sz="quarter" idx="12"/>
          </p:nvPr>
        </p:nvSpPr>
        <p:spPr/>
        <p:txBody>
          <a:bodyPr/>
          <a:lstStyle>
            <a:lvl1pPr>
              <a:defRPr/>
            </a:lvl1pPr>
          </a:lstStyle>
          <a:p>
            <a:pPr>
              <a:defRPr/>
            </a:pPr>
            <a:fld id="{9C75D3B5-DC59-4CF2-B034-C01CCF8F1B8C}" type="slidenum">
              <a:rPr lang="zh-CN" altLang="zh-CN">
                <a:solidFill>
                  <a:srgbClr val="073E87"/>
                </a:solidFill>
              </a:rPr>
            </a:fld>
            <a:endParaRPr lang="zh-CN" altLang="zh-CN">
              <a:solidFill>
                <a:srgbClr val="073E87"/>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ounded Rectangle 14"/>
          <p:cNvSpPr/>
          <p:nvPr/>
        </p:nvSpPr>
        <p:spPr>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6" name="Group 23"/>
          <p:cNvGrpSpPr>
            <a:grpSpLocks noChangeAspect="1"/>
          </p:cNvGrpSpPr>
          <p:nvPr/>
        </p:nvGrpSpPr>
        <p:grpSpPr bwMode="auto">
          <a:xfrm>
            <a:off x="281517" y="714376"/>
            <a:ext cx="11631083" cy="1331913"/>
            <a:chOff x="-3905250" y="4294188"/>
            <a:chExt cx="13011150" cy="1892300"/>
          </a:xfrm>
        </p:grpSpPr>
        <p:sp>
          <p:nvSpPr>
            <p:cNvPr id="7"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1" name="Freeform 28"/>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4" name="Text Placeholder 3"/>
          <p:cNvSpPr>
            <a:spLocks noGrp="1"/>
          </p:cNvSpPr>
          <p:nvPr>
            <p:ph type="body" sz="half" idx="2"/>
          </p:nvPr>
        </p:nvSpPr>
        <p:spPr>
          <a:xfrm>
            <a:off x="1219200" y="3581401"/>
            <a:ext cx="44704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2" name="Date Placeholder 4"/>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3" name="Footer Placeholder 5"/>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4" name="Slide Number Placeholder 6"/>
          <p:cNvSpPr>
            <a:spLocks noGrp="1"/>
          </p:cNvSpPr>
          <p:nvPr>
            <p:ph type="sldNum" sz="quarter" idx="12"/>
          </p:nvPr>
        </p:nvSpPr>
        <p:spPr/>
        <p:txBody>
          <a:bodyPr/>
          <a:lstStyle>
            <a:lvl1pPr>
              <a:defRPr/>
            </a:lvl1pPr>
          </a:lstStyle>
          <a:p>
            <a:pPr>
              <a:defRPr/>
            </a:pPr>
            <a:fld id="{58ED6B8E-B365-4BA2-8FFB-E63E749C7FE1}"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ounded Rectangle 14"/>
          <p:cNvSpPr/>
          <p:nvPr/>
        </p:nvSpPr>
        <p:spPr>
          <a:xfrm>
            <a:off x="304801" y="228601"/>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6" name="Group 8"/>
          <p:cNvGrpSpPr>
            <a:grpSpLocks noChangeAspect="1"/>
          </p:cNvGrpSpPr>
          <p:nvPr/>
        </p:nvGrpSpPr>
        <p:grpSpPr bwMode="auto">
          <a:xfrm>
            <a:off x="281517" y="5354639"/>
            <a:ext cx="11631083" cy="1330325"/>
            <a:chOff x="-3905250" y="4294188"/>
            <a:chExt cx="13011150" cy="1892300"/>
          </a:xfrm>
        </p:grpSpPr>
        <p:sp>
          <p:nvSpPr>
            <p:cNvPr id="7"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1" name="Freeform 10"/>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12" name="Date Placeholder 4"/>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3" name="Footer Placeholder 5"/>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4" name="Slide Number Placeholder 6"/>
          <p:cNvSpPr>
            <a:spLocks noGrp="1"/>
          </p:cNvSpPr>
          <p:nvPr>
            <p:ph type="sldNum" sz="quarter" idx="12"/>
          </p:nvPr>
        </p:nvSpPr>
        <p:spPr/>
        <p:txBody>
          <a:bodyPr/>
          <a:lstStyle>
            <a:lvl1pPr>
              <a:defRPr/>
            </a:lvl1pPr>
          </a:lstStyle>
          <a:p>
            <a:pPr>
              <a:defRPr/>
            </a:pPr>
            <a:fld id="{0A643EA0-191A-4165-96EE-AF838E3AE4EB}" type="slidenum">
              <a:rPr lang="zh-CN" altLang="zh-CN">
                <a:solidFill>
                  <a:srgbClr val="073E87"/>
                </a:solidFill>
              </a:rPr>
            </a:fld>
            <a:endParaRPr lang="zh-CN" altLang="zh-CN">
              <a:solidFill>
                <a:srgbClr val="073E87"/>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ounded Rectangle 13"/>
          <p:cNvSpPr/>
          <p:nvPr userDrawn="1"/>
        </p:nvSpPr>
        <p:spPr>
          <a:xfrm>
            <a:off x="304801" y="228601"/>
            <a:ext cx="11595100"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1027" name="Group 15"/>
          <p:cNvGrpSpPr>
            <a:grpSpLocks noChangeAspect="1"/>
          </p:cNvGrpSpPr>
          <p:nvPr userDrawn="1"/>
        </p:nvGrpSpPr>
        <p:grpSpPr bwMode="auto">
          <a:xfrm>
            <a:off x="281517" y="1679576"/>
            <a:ext cx="11631083" cy="1330325"/>
            <a:chOff x="-3905251" y="4294188"/>
            <a:chExt cx="13027839" cy="1892300"/>
          </a:xfrm>
        </p:grpSpPr>
        <p:sp>
          <p:nvSpPr>
            <p:cNvPr id="1033"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4"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5"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6"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37" name="Freeform 10"/>
            <p:cNvSpPr/>
            <p:nvPr/>
          </p:nvSpPr>
          <p:spPr bwMode="hidden">
            <a:xfrm>
              <a:off x="-3905251" y="4294188"/>
              <a:ext cx="13027839"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1028" name="Title Placeholder 1"/>
          <p:cNvSpPr>
            <a:spLocks noGrp="1"/>
          </p:cNvSpPr>
          <p:nvPr>
            <p:ph type="title"/>
          </p:nvPr>
        </p:nvSpPr>
        <p:spPr bwMode="auto">
          <a:xfrm>
            <a:off x="609600" y="338139"/>
            <a:ext cx="1097280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4" name="Date Placeholder 3"/>
          <p:cNvSpPr>
            <a:spLocks noGrp="1"/>
          </p:cNvSpPr>
          <p:nvPr>
            <p:ph type="dt" sz="half" idx="2"/>
          </p:nvPr>
        </p:nvSpPr>
        <p:spPr>
          <a:xfrm>
            <a:off x="6885518" y="6249989"/>
            <a:ext cx="5048249" cy="365125"/>
          </a:xfrm>
          <a:prstGeom prst="rect">
            <a:avLst/>
          </a:prstGeom>
        </p:spPr>
        <p:txBody>
          <a:bodyPr vert="horz" lIns="91440" tIns="45720" rIns="91440" bIns="45720" rtlCol="0" anchor="ctr"/>
          <a:lstStyle>
            <a:lvl1pPr algn="r">
              <a:defRPr sz="1000">
                <a:solidFill>
                  <a:schemeClr val="tx2"/>
                </a:solidFill>
                <a:latin typeface="Arial" panose="020B0604020202020204" pitchFamily="34" charset="0"/>
              </a:defRPr>
            </a:lvl1pPr>
          </a:lstStyle>
          <a:p>
            <a:pPr defTabSz="914400" fontAlgn="base">
              <a:spcBef>
                <a:spcPct val="0"/>
              </a:spcBef>
              <a:spcAft>
                <a:spcPct val="0"/>
              </a:spcAft>
              <a:defRPr/>
            </a:pPr>
            <a:endParaRPr lang="zh-CN" altLang="zh-CN">
              <a:solidFill>
                <a:srgbClr val="073E87"/>
              </a:solidFill>
              <a:ea typeface="宋体" panose="02010600030101010101" pitchFamily="2" charset="-122"/>
            </a:endParaRPr>
          </a:p>
        </p:txBody>
      </p:sp>
      <p:sp>
        <p:nvSpPr>
          <p:cNvPr id="5" name="Footer Placeholder 4"/>
          <p:cNvSpPr>
            <a:spLocks noGrp="1"/>
          </p:cNvSpPr>
          <p:nvPr>
            <p:ph type="ftr" sz="quarter" idx="3"/>
          </p:nvPr>
        </p:nvSpPr>
        <p:spPr>
          <a:xfrm>
            <a:off x="258233" y="6249989"/>
            <a:ext cx="5048251" cy="365125"/>
          </a:xfrm>
          <a:prstGeom prst="rect">
            <a:avLst/>
          </a:prstGeom>
        </p:spPr>
        <p:txBody>
          <a:bodyPr vert="horz" lIns="91440" tIns="45720" rIns="91440" bIns="45720" rtlCol="0" anchor="ctr"/>
          <a:lstStyle>
            <a:lvl1pPr algn="l">
              <a:defRPr sz="1000">
                <a:solidFill>
                  <a:schemeClr val="tx2"/>
                </a:solidFill>
                <a:latin typeface="Arial" panose="020B0604020202020204" pitchFamily="34" charset="0"/>
              </a:defRPr>
            </a:lvl1pPr>
          </a:lstStyle>
          <a:p>
            <a:pPr defTabSz="914400" fontAlgn="base">
              <a:spcBef>
                <a:spcPct val="0"/>
              </a:spcBef>
              <a:spcAft>
                <a:spcPct val="0"/>
              </a:spcAft>
              <a:defRPr/>
            </a:pPr>
            <a:endParaRPr lang="zh-CN" altLang="zh-CN">
              <a:solidFill>
                <a:srgbClr val="073E87"/>
              </a:solidFill>
              <a:ea typeface="宋体" panose="02010600030101010101" pitchFamily="2" charset="-122"/>
            </a:endParaRPr>
          </a:p>
        </p:txBody>
      </p:sp>
      <p:sp>
        <p:nvSpPr>
          <p:cNvPr id="6" name="Slide Number Placeholder 5"/>
          <p:cNvSpPr>
            <a:spLocks noGrp="1"/>
          </p:cNvSpPr>
          <p:nvPr>
            <p:ph type="sldNum" sz="quarter" idx="4"/>
          </p:nvPr>
        </p:nvSpPr>
        <p:spPr>
          <a:xfrm>
            <a:off x="5321300" y="6249989"/>
            <a:ext cx="1549400" cy="365125"/>
          </a:xfrm>
          <a:prstGeom prst="rect">
            <a:avLst/>
          </a:prstGeom>
        </p:spPr>
        <p:txBody>
          <a:bodyPr vert="horz" lIns="91440" tIns="45720" rIns="91440" bIns="45720" rtlCol="0" anchor="ctr"/>
          <a:lstStyle>
            <a:lvl1pPr algn="ctr">
              <a:defRPr sz="1000">
                <a:solidFill>
                  <a:schemeClr val="tx2"/>
                </a:solidFill>
                <a:latin typeface="Arial" panose="020B0604020202020204" pitchFamily="34" charset="0"/>
              </a:defRPr>
            </a:lvl1pPr>
          </a:lstStyle>
          <a:p>
            <a:pPr defTabSz="914400" fontAlgn="base">
              <a:spcBef>
                <a:spcPct val="0"/>
              </a:spcBef>
              <a:spcAft>
                <a:spcPct val="0"/>
              </a:spcAft>
              <a:defRPr/>
            </a:pPr>
            <a:fld id="{F889A6DF-2D42-4661-B0C7-E6978E40B97B}" type="slidenum">
              <a:rPr lang="zh-CN" altLang="zh-CN">
                <a:solidFill>
                  <a:srgbClr val="073E87"/>
                </a:solidFill>
                <a:ea typeface="宋体" panose="02010600030101010101" pitchFamily="2" charset="-122"/>
              </a:rPr>
            </a:fld>
            <a:endParaRPr lang="zh-CN" altLang="zh-CN">
              <a:solidFill>
                <a:srgbClr val="073E87"/>
              </a:solidFill>
              <a:ea typeface="宋体" panose="02010600030101010101" pitchFamily="2" charset="-122"/>
            </a:endParaRPr>
          </a:p>
        </p:txBody>
      </p:sp>
      <p:sp>
        <p:nvSpPr>
          <p:cNvPr id="1032" name="Text Placeholder 2"/>
          <p:cNvSpPr>
            <a:spLocks noGrp="1"/>
          </p:cNvSpPr>
          <p:nvPr>
            <p:ph type="body" idx="1"/>
          </p:nvPr>
        </p:nvSpPr>
        <p:spPr bwMode="auto">
          <a:xfrm>
            <a:off x="1162051" y="2674939"/>
            <a:ext cx="9878483"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pic>
        <p:nvPicPr>
          <p:cNvPr id="12" name="图片 11" descr="水印"/>
          <p:cNvPicPr>
            <a:picLocks noChangeAspect="1"/>
          </p:cNvPicPr>
          <p:nvPr userDrawn="1"/>
        </p:nvPicPr>
        <p:blipFill>
          <a:blip r:embed="rId14"/>
          <a:stretch>
            <a:fillRect/>
          </a:stretch>
        </p:blipFill>
        <p:spPr>
          <a:xfrm>
            <a:off x="7186295" y="63500"/>
            <a:ext cx="4902200" cy="15868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2pPr>
      <a:lvl3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3pPr>
      <a:lvl4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4pPr>
      <a:lvl5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kern="1200">
          <a:solidFill>
            <a:schemeClr val="tx2"/>
          </a:solidFill>
          <a:latin typeface="+mn-lt"/>
          <a:ea typeface="+mn-ea"/>
          <a:cs typeface="+mn-cs"/>
        </a:defRPr>
      </a:lvl4pPr>
      <a:lvl5pPr marL="1462405"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0" y="0"/>
            <a:ext cx="11937365" cy="6985635"/>
          </a:xfrm>
          <a:prstGeom prst="rect">
            <a:avLst/>
          </a:prstGeom>
          <a:noFill/>
        </p:spPr>
        <p:txBody>
          <a:bodyPr wrap="none" rtlCol="0">
            <a:spAutoFit/>
          </a:bodyPr>
          <a:p>
            <a:pPr algn="l"/>
            <a:r>
              <a:rPr lang="en-US" altLang="zh-CN" sz="2800">
                <a:latin typeface="Calibri" panose="020F0502020204030204" charset="0"/>
                <a:cs typeface="Calibri" panose="020F0502020204030204" charset="0"/>
              </a:rPr>
              <a:t>9</a:t>
            </a:r>
            <a:endParaRPr lang="zh-CN" altLang="en-US" sz="2800">
              <a:latin typeface="Calibri" panose="020F0502020204030204" charset="0"/>
              <a:cs typeface="Calibri" panose="020F0502020204030204" charset="0"/>
            </a:endParaRPr>
          </a:p>
          <a:p>
            <a:pPr algn="l"/>
            <a:r>
              <a:rPr lang="zh-CN" altLang="en-US" sz="2800">
                <a:latin typeface="Calibri" panose="020F0502020204030204" charset="0"/>
                <a:cs typeface="Calibri" panose="020F0502020204030204" charset="0"/>
              </a:rPr>
              <a:t>W: What seems to be the problem?</a:t>
            </a:r>
            <a:endParaRPr lang="zh-CN" altLang="en-US" sz="2800">
              <a:latin typeface="Calibri" panose="020F0502020204030204" charset="0"/>
              <a:cs typeface="Calibri" panose="020F0502020204030204" charset="0"/>
            </a:endParaRPr>
          </a:p>
          <a:p>
            <a:pPr algn="l"/>
            <a:r>
              <a:rPr lang="zh-CN" altLang="en-US" sz="2800">
                <a:latin typeface="Calibri" panose="020F0502020204030204" charset="0"/>
                <a:cs typeface="Calibri" panose="020F0502020204030204" charset="0"/>
              </a:rPr>
              <a:t>M: </a:t>
            </a:r>
            <a:r>
              <a:rPr lang="zh-CN" altLang="en-US" sz="2800">
                <a:solidFill>
                  <a:srgbClr val="FF0000"/>
                </a:solidFill>
                <a:latin typeface="Calibri" panose="020F0502020204030204" charset="0"/>
                <a:cs typeface="Calibri" panose="020F0502020204030204" charset="0"/>
              </a:rPr>
              <a:t>I’m running a high fever and feeling terribly bad.</a:t>
            </a:r>
            <a:endParaRPr lang="zh-CN" altLang="en-US" sz="2800">
              <a:solidFill>
                <a:srgbClr val="FF0000"/>
              </a:solidFill>
              <a:latin typeface="Calibri" panose="020F0502020204030204" charset="0"/>
              <a:cs typeface="Calibri" panose="020F0502020204030204" charset="0"/>
            </a:endParaRPr>
          </a:p>
          <a:p>
            <a:pPr algn="l"/>
            <a:r>
              <a:rPr lang="zh-CN" altLang="en-US" sz="2800">
                <a:latin typeface="Calibri" panose="020F0502020204030204" charset="0"/>
                <a:cs typeface="Calibri" panose="020F0502020204030204" charset="0"/>
              </a:rPr>
              <a:t>W: How long have you had the problem?	</a:t>
            </a:r>
            <a:endParaRPr lang="zh-CN" altLang="en-US" sz="2800">
              <a:latin typeface="Calibri" panose="020F0502020204030204" charset="0"/>
              <a:cs typeface="Calibri" panose="020F0502020204030204" charset="0"/>
            </a:endParaRPr>
          </a:p>
          <a:p>
            <a:pPr algn="l"/>
            <a:r>
              <a:rPr lang="zh-CN" altLang="en-US" sz="2800">
                <a:latin typeface="Calibri" panose="020F0502020204030204" charset="0"/>
                <a:cs typeface="Calibri" panose="020F0502020204030204" charset="0"/>
              </a:rPr>
              <a:t>M: Since last night.</a:t>
            </a:r>
            <a:endParaRPr lang="zh-CN" altLang="en-US" sz="2800">
              <a:latin typeface="Calibri" panose="020F0502020204030204" charset="0"/>
              <a:cs typeface="Calibri" panose="020F0502020204030204" charset="0"/>
            </a:endParaRPr>
          </a:p>
          <a:p>
            <a:pPr algn="l"/>
            <a:r>
              <a:rPr lang="zh-CN" altLang="en-US" sz="2800">
                <a:latin typeface="Calibri" panose="020F0502020204030204" charset="0"/>
                <a:cs typeface="Calibri" panose="020F0502020204030204" charset="0"/>
              </a:rPr>
              <a:t>W: Well, have you ever been here before?</a:t>
            </a:r>
            <a:endParaRPr lang="zh-CN" altLang="en-US" sz="2800">
              <a:latin typeface="Calibri" panose="020F0502020204030204" charset="0"/>
              <a:cs typeface="Calibri" panose="020F0502020204030204" charset="0"/>
            </a:endParaRPr>
          </a:p>
          <a:p>
            <a:pPr algn="l"/>
            <a:r>
              <a:rPr lang="zh-CN" altLang="en-US" sz="2800">
                <a:latin typeface="Calibri" panose="020F0502020204030204" charset="0"/>
                <a:cs typeface="Calibri" panose="020F0502020204030204" charset="0"/>
              </a:rPr>
              <a:t>M: As a matter of fact, I have just moved to this city.</a:t>
            </a:r>
            <a:endParaRPr lang="zh-CN" altLang="en-US" sz="2800">
              <a:latin typeface="Calibri" panose="020F0502020204030204" charset="0"/>
              <a:cs typeface="Calibri" panose="020F0502020204030204" charset="0"/>
            </a:endParaRPr>
          </a:p>
          <a:p>
            <a:pPr algn="l"/>
            <a:r>
              <a:rPr lang="zh-CN" altLang="en-US" sz="2800">
                <a:latin typeface="Calibri" panose="020F0502020204030204" charset="0"/>
                <a:cs typeface="Calibri" panose="020F0502020204030204" charset="0"/>
              </a:rPr>
              <a:t>W: </a:t>
            </a:r>
            <a:r>
              <a:rPr lang="zh-CN" altLang="en-US" sz="2800">
                <a:solidFill>
                  <a:srgbClr val="FF0000"/>
                </a:solidFill>
                <a:latin typeface="Calibri" panose="020F0502020204030204" charset="0"/>
                <a:cs typeface="Calibri" panose="020F0502020204030204" charset="0"/>
              </a:rPr>
              <a:t>OK. In that case, you have to fill in this registration card. Your age, gender, </a:t>
            </a:r>
            <a:endParaRPr lang="zh-CN" altLang="en-US" sz="2800">
              <a:solidFill>
                <a:srgbClr val="FF0000"/>
              </a:solidFill>
              <a:latin typeface="Calibri" panose="020F0502020204030204" charset="0"/>
              <a:cs typeface="Calibri" panose="020F0502020204030204" charset="0"/>
            </a:endParaRPr>
          </a:p>
          <a:p>
            <a:pPr algn="l"/>
            <a:r>
              <a:rPr lang="zh-CN" altLang="en-US" sz="2800">
                <a:solidFill>
                  <a:srgbClr val="FF0000"/>
                </a:solidFill>
                <a:latin typeface="Calibri" panose="020F0502020204030204" charset="0"/>
                <a:cs typeface="Calibri" panose="020F0502020204030204" charset="0"/>
              </a:rPr>
              <a:t>address and things like that.</a:t>
            </a:r>
            <a:endParaRPr lang="zh-CN" altLang="en-US" sz="2800">
              <a:solidFill>
                <a:srgbClr val="FF0000"/>
              </a:solidFill>
              <a:latin typeface="Calibri" panose="020F0502020204030204" charset="0"/>
              <a:cs typeface="Calibri" panose="020F0502020204030204" charset="0"/>
            </a:endParaRPr>
          </a:p>
          <a:p>
            <a:pPr algn="l"/>
            <a:r>
              <a:rPr lang="zh-CN" altLang="en-US" sz="2800">
                <a:solidFill>
                  <a:srgbClr val="FF0000"/>
                </a:solidFill>
                <a:latin typeface="Calibri" panose="020F0502020204030204" charset="0"/>
                <a:cs typeface="Calibri" panose="020F0502020204030204" charset="0"/>
              </a:rPr>
              <a:t>M: No problem. Which department should I register with, madam?</a:t>
            </a:r>
            <a:endParaRPr lang="zh-CN" altLang="en-US" sz="2800">
              <a:solidFill>
                <a:srgbClr val="FF0000"/>
              </a:solidFill>
              <a:latin typeface="Calibri" panose="020F0502020204030204" charset="0"/>
              <a:cs typeface="Calibri" panose="020F0502020204030204" charset="0"/>
            </a:endParaRPr>
          </a:p>
          <a:p>
            <a:pPr algn="l"/>
            <a:r>
              <a:rPr lang="zh-CN" altLang="en-US" sz="2800">
                <a:latin typeface="Calibri" panose="020F0502020204030204" charset="0"/>
                <a:cs typeface="Calibri" panose="020F0502020204030204" charset="0"/>
              </a:rPr>
              <a:t>W:</a:t>
            </a:r>
            <a:r>
              <a:rPr lang="zh-CN" altLang="en-US" sz="2800">
                <a:solidFill>
                  <a:srgbClr val="FF0000"/>
                </a:solidFill>
                <a:latin typeface="Calibri" panose="020F0502020204030204" charset="0"/>
                <a:cs typeface="Calibri" panose="020F0502020204030204" charset="0"/>
              </a:rPr>
              <a:t> You’d better go to the medical department.</a:t>
            </a:r>
            <a:endParaRPr lang="zh-CN" altLang="en-US" sz="2800">
              <a:solidFill>
                <a:srgbClr val="FF0000"/>
              </a:solidFill>
              <a:latin typeface="Calibri" panose="020F0502020204030204" charset="0"/>
              <a:cs typeface="Calibri" panose="020F0502020204030204" charset="0"/>
            </a:endParaRPr>
          </a:p>
          <a:p>
            <a:pPr algn="l"/>
            <a:r>
              <a:rPr lang="zh-CN" altLang="en-US" sz="2800">
                <a:solidFill>
                  <a:srgbClr val="FF0000"/>
                </a:solidFill>
                <a:latin typeface="Calibri" panose="020F0502020204030204" charset="0"/>
                <a:cs typeface="Calibri" panose="020F0502020204030204" charset="0"/>
              </a:rPr>
              <a:t>M: Here is my registration card, but could you tell me how to get to the medical </a:t>
            </a:r>
            <a:endParaRPr lang="zh-CN" altLang="en-US" sz="2800">
              <a:solidFill>
                <a:srgbClr val="FF0000"/>
              </a:solidFill>
              <a:latin typeface="Calibri" panose="020F0502020204030204" charset="0"/>
              <a:cs typeface="Calibri" panose="020F0502020204030204" charset="0"/>
            </a:endParaRPr>
          </a:p>
          <a:p>
            <a:pPr algn="l"/>
            <a:r>
              <a:rPr lang="zh-CN" altLang="en-US" sz="2800">
                <a:solidFill>
                  <a:srgbClr val="FF0000"/>
                </a:solidFill>
                <a:latin typeface="Calibri" panose="020F0502020204030204" charset="0"/>
                <a:cs typeface="Calibri" panose="020F0502020204030204" charset="0"/>
              </a:rPr>
              <a:t>department, please</a:t>
            </a:r>
            <a:r>
              <a:rPr lang="zh-CN" altLang="en-US" sz="2800">
                <a:latin typeface="Calibri" panose="020F0502020204030204" charset="0"/>
                <a:cs typeface="Calibri" panose="020F0502020204030204" charset="0"/>
              </a:rPr>
              <a:t>?</a:t>
            </a:r>
            <a:endParaRPr lang="zh-CN" altLang="en-US" sz="2800">
              <a:latin typeface="Calibri" panose="020F0502020204030204" charset="0"/>
              <a:cs typeface="Calibri" panose="020F0502020204030204" charset="0"/>
            </a:endParaRPr>
          </a:p>
          <a:p>
            <a:pPr algn="l"/>
            <a:r>
              <a:rPr lang="zh-CN" altLang="en-US" sz="2800">
                <a:latin typeface="Calibri" panose="020F0502020204030204" charset="0"/>
                <a:cs typeface="Calibri" panose="020F0502020204030204" charset="0"/>
              </a:rPr>
              <a:t>W: Take the lift to the third floor and then make a left turn. Go along the corridor </a:t>
            </a:r>
            <a:endParaRPr lang="zh-CN" altLang="en-US" sz="2800">
              <a:latin typeface="Calibri" panose="020F0502020204030204" charset="0"/>
              <a:cs typeface="Calibri" panose="020F0502020204030204" charset="0"/>
            </a:endParaRPr>
          </a:p>
          <a:p>
            <a:pPr algn="l"/>
            <a:r>
              <a:rPr lang="zh-CN" altLang="en-US" sz="2800">
                <a:latin typeface="Calibri" panose="020F0502020204030204" charset="0"/>
                <a:cs typeface="Calibri" panose="020F0502020204030204" charset="0"/>
              </a:rPr>
              <a:t>until you see the sign on your right.</a:t>
            </a:r>
            <a:endParaRPr lang="zh-CN" altLang="en-US" sz="2800">
              <a:latin typeface="Calibri" panose="020F0502020204030204" charset="0"/>
              <a:cs typeface="Calibri" panose="020F0502020204030204" charset="0"/>
            </a:endParaRPr>
          </a:p>
          <a:p>
            <a:pPr algn="l"/>
            <a:r>
              <a:rPr lang="zh-CN" altLang="en-US" sz="2800">
                <a:latin typeface="Calibri" panose="020F0502020204030204" charset="0"/>
                <a:cs typeface="Calibri" panose="020F0502020204030204" charset="0"/>
              </a:rPr>
              <a:t>M: OK. Thanks a lot.</a:t>
            </a:r>
            <a:r>
              <a:rPr lang="en-US" altLang="zh-CN" sz="2800">
                <a:latin typeface="Calibri" panose="020F0502020204030204" charset="0"/>
                <a:cs typeface="Calibri" panose="020F0502020204030204" charset="0"/>
              </a:rPr>
              <a:t>   </a:t>
            </a:r>
            <a:r>
              <a:rPr lang="zh-CN" altLang="en-US" sz="2800">
                <a:latin typeface="Calibri" panose="020F0502020204030204" charset="0"/>
                <a:cs typeface="Calibri" panose="020F0502020204030204" charset="0"/>
              </a:rPr>
              <a:t>W: You’re welcome.</a:t>
            </a:r>
            <a:endParaRPr lang="zh-CN" altLang="en-US" sz="2800">
              <a:latin typeface="Calibri" panose="020F0502020204030204" charset="0"/>
              <a:cs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8415" y="1616710"/>
            <a:ext cx="12173585" cy="2061210"/>
          </a:xfrm>
          <a:prstGeom prst="rect">
            <a:avLst/>
          </a:prstGeom>
          <a:noFill/>
        </p:spPr>
        <p:txBody>
          <a:bodyPr wrap="square" rtlCol="0">
            <a:spAutoFit/>
          </a:bodyPr>
          <a:p>
            <a:r>
              <a:rPr lang="zh-CN" altLang="en-US" sz="3200"/>
              <a:t>假如你是李华，你的英国笔友Tom,准备拍摄一个“Hello, China” 的短视频。他写信请你帮忙策划主题，使视频更好体现中国元素。请你用英文写一封回信，内容包括：1.拍摄主题；2推荐原因；3表达祝愿。</a:t>
            </a:r>
            <a:endParaRPr lang="zh-CN" altLang="en-US"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9050" y="240030"/>
            <a:ext cx="12172950" cy="6000750"/>
          </a:xfrm>
          <a:prstGeom prst="rect">
            <a:avLst/>
          </a:prstGeom>
          <a:noFill/>
        </p:spPr>
        <p:txBody>
          <a:bodyPr wrap="square" rtlCol="0">
            <a:spAutoFit/>
          </a:bodyPr>
          <a:p>
            <a:r>
              <a:rPr lang="zh-CN" altLang="en-US" sz="3200">
                <a:solidFill>
                  <a:schemeClr val="tx1"/>
                </a:solidFill>
                <a:latin typeface="Times New Roman" panose="02020603050405020304" charset="0"/>
                <a:cs typeface="Times New Roman" panose="02020603050405020304" charset="0"/>
              </a:rPr>
              <a:t>Dear Tom,</a:t>
            </a:r>
            <a:endParaRPr lang="zh-CN" altLang="en-US" sz="3200">
              <a:solidFill>
                <a:schemeClr val="tx1"/>
              </a:solidFill>
              <a:latin typeface="Times New Roman" panose="02020603050405020304" charset="0"/>
              <a:cs typeface="Times New Roman" panose="02020603050405020304" charset="0"/>
            </a:endParaRPr>
          </a:p>
          <a:p>
            <a:r>
              <a:rPr lang="en-US" altLang="zh-CN" sz="3200">
                <a:solidFill>
                  <a:schemeClr val="tx1"/>
                </a:solidFill>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In response to your request for an advisable theme of a short video entitled “Hello, China”, I’m more than delighted to recommend Beijing Opera, a representative of Chinese traditional dramatic art forms.</a:t>
            </a:r>
            <a:endParaRPr lang="zh-CN" altLang="en-US" sz="3200">
              <a:solidFill>
                <a:schemeClr val="tx1"/>
              </a:solidFill>
              <a:latin typeface="Times New Roman" panose="02020603050405020304" charset="0"/>
              <a:cs typeface="Times New Roman" panose="02020603050405020304" charset="0"/>
            </a:endParaRPr>
          </a:p>
          <a:p>
            <a:r>
              <a:rPr lang="en-US" altLang="zh-CN" sz="3200">
                <a:solidFill>
                  <a:schemeClr val="tx1"/>
                </a:solidFill>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With a history of about 200 years, it is a scenic art integrating music, performance, literature and face painting. Audiences can know the story by observing the characters’ facial paintings as well as their costumes. Therefore, this kind of short video will provide a platform where people can </a:t>
            </a:r>
            <a:r>
              <a:rPr lang="en-US" altLang="zh-CN" sz="3200">
                <a:solidFill>
                  <a:schemeClr val="tx1"/>
                </a:solidFill>
                <a:latin typeface="Times New Roman" panose="02020603050405020304" charset="0"/>
                <a:cs typeface="Times New Roman" panose="02020603050405020304" charset="0"/>
              </a:rPr>
              <a:t>savour the amazing flavor of Chinese traditional culture and have an-in-depth understanding of China.   </a:t>
            </a:r>
            <a:endParaRPr lang="en-US" altLang="zh-CN" sz="3200">
              <a:solidFill>
                <a:schemeClr val="tx1"/>
              </a:solidFill>
              <a:latin typeface="Times New Roman" panose="02020603050405020304" charset="0"/>
              <a:cs typeface="Times New Roman" panose="02020603050405020304" charset="0"/>
            </a:endParaRPr>
          </a:p>
          <a:p>
            <a:r>
              <a:rPr lang="en-US" altLang="zh-CN" sz="3200">
                <a:solidFill>
                  <a:schemeClr val="tx1"/>
                </a:solidFill>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Wish your video a great success.</a:t>
            </a:r>
            <a:r>
              <a:rPr lang="en-US" altLang="zh-CN" sz="3200">
                <a:solidFill>
                  <a:schemeClr val="tx1"/>
                </a:solidFill>
                <a:latin typeface="Times New Roman" panose="02020603050405020304" charset="0"/>
                <a:cs typeface="Times New Roman" panose="02020603050405020304" charset="0"/>
              </a:rPr>
              <a:t>                     </a:t>
            </a:r>
            <a:endParaRPr lang="zh-CN" altLang="en-US" sz="3200">
              <a:solidFill>
                <a:schemeClr val="tx1"/>
              </a:solidFill>
              <a:latin typeface="Times New Roman" panose="02020603050405020304" charset="0"/>
              <a:cs typeface="Times New Roman" panose="02020603050405020304" charset="0"/>
            </a:endParaRPr>
          </a:p>
          <a:p>
            <a:r>
              <a:rPr lang="en-US" altLang="zh-CN" sz="3200">
                <a:solidFill>
                  <a:schemeClr val="tx1"/>
                </a:solidFill>
                <a:latin typeface="Times New Roman" panose="02020603050405020304" charset="0"/>
                <a:cs typeface="Times New Roman" panose="02020603050405020304" charset="0"/>
              </a:rPr>
              <a:t>                                                                                  </a:t>
            </a:r>
            <a:r>
              <a:rPr lang="en-US" altLang="zh-CN" sz="3200">
                <a:latin typeface="Times New Roman" panose="02020603050405020304" charset="0"/>
                <a:cs typeface="Times New Roman" panose="02020603050405020304" charset="0"/>
              </a:rPr>
              <a:t>                 </a:t>
            </a:r>
            <a:endParaRPr lang="en-US" altLang="zh-CN" sz="3200">
              <a:gradFill>
                <a:gsLst>
                  <a:gs pos="0">
                    <a:srgbClr val="FE4444"/>
                  </a:gs>
                  <a:gs pos="100000">
                    <a:srgbClr val="832B2B"/>
                  </a:gs>
                </a:gsLst>
                <a:lin scaled="0"/>
              </a:gradFill>
              <a:latin typeface="Times New Roman" panose="02020603050405020304" charset="0"/>
              <a:cs typeface="Times New Roman" panose="02020603050405020304" charset="0"/>
              <a:sym typeface="+mn-ea"/>
            </a:endParaRPr>
          </a:p>
        </p:txBody>
      </p:sp>
      <p:sp>
        <p:nvSpPr>
          <p:cNvPr id="2" name="文本框 1"/>
          <p:cNvSpPr txBox="1"/>
          <p:nvPr/>
        </p:nvSpPr>
        <p:spPr>
          <a:xfrm>
            <a:off x="362585" y="820420"/>
            <a:ext cx="2275205" cy="368300"/>
          </a:xfrm>
          <a:prstGeom prst="rect">
            <a:avLst/>
          </a:prstGeom>
          <a:solidFill>
            <a:schemeClr val="bg1"/>
          </a:solidFill>
        </p:spPr>
        <p:txBody>
          <a:bodyPr wrap="square" rtlCol="0">
            <a:spAutoFit/>
          </a:bodyPr>
          <a:p>
            <a:endParaRPr lang="zh-CN" altLang="en-US"/>
          </a:p>
        </p:txBody>
      </p:sp>
      <p:sp>
        <p:nvSpPr>
          <p:cNvPr id="3" name="文本框 2"/>
          <p:cNvSpPr txBox="1"/>
          <p:nvPr/>
        </p:nvSpPr>
        <p:spPr>
          <a:xfrm>
            <a:off x="5933440" y="820420"/>
            <a:ext cx="1460500" cy="368300"/>
          </a:xfrm>
          <a:prstGeom prst="rect">
            <a:avLst/>
          </a:prstGeom>
          <a:solidFill>
            <a:schemeClr val="bg1"/>
          </a:solidFill>
        </p:spPr>
        <p:txBody>
          <a:bodyPr wrap="square" rtlCol="0">
            <a:spAutoFit/>
          </a:bodyPr>
          <a:p>
            <a:endParaRPr lang="zh-CN" altLang="en-US"/>
          </a:p>
        </p:txBody>
      </p:sp>
      <p:sp>
        <p:nvSpPr>
          <p:cNvPr id="5" name="文本框 4"/>
          <p:cNvSpPr txBox="1"/>
          <p:nvPr/>
        </p:nvSpPr>
        <p:spPr>
          <a:xfrm>
            <a:off x="127635" y="1273175"/>
            <a:ext cx="1278890"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2842260" y="1840230"/>
            <a:ext cx="2409190"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8891270" y="1765935"/>
            <a:ext cx="1412240"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8529320" y="2343785"/>
            <a:ext cx="1774190" cy="368300"/>
          </a:xfrm>
          <a:prstGeom prst="rect">
            <a:avLst/>
          </a:prstGeom>
          <a:solidFill>
            <a:schemeClr val="bg1"/>
          </a:solidFill>
        </p:spPr>
        <p:txBody>
          <a:bodyPr wrap="square" rtlCol="0">
            <a:spAutoFit/>
          </a:bodyPr>
          <a:p>
            <a:endParaRPr lang="zh-CN" altLang="en-US"/>
          </a:p>
        </p:txBody>
      </p:sp>
      <p:sp>
        <p:nvSpPr>
          <p:cNvPr id="9" name="文本框 8"/>
          <p:cNvSpPr txBox="1"/>
          <p:nvPr/>
        </p:nvSpPr>
        <p:spPr>
          <a:xfrm>
            <a:off x="575945" y="3331210"/>
            <a:ext cx="1725930" cy="368300"/>
          </a:xfrm>
          <a:prstGeom prst="rect">
            <a:avLst/>
          </a:prstGeom>
          <a:solidFill>
            <a:schemeClr val="bg1"/>
          </a:solidFill>
        </p:spPr>
        <p:txBody>
          <a:bodyPr wrap="square" rtlCol="0">
            <a:spAutoFit/>
          </a:bodyPr>
          <a:p>
            <a:endParaRPr lang="zh-CN" altLang="en-US"/>
          </a:p>
        </p:txBody>
      </p:sp>
      <p:sp>
        <p:nvSpPr>
          <p:cNvPr id="10" name="文本框 9"/>
          <p:cNvSpPr txBox="1"/>
          <p:nvPr/>
        </p:nvSpPr>
        <p:spPr>
          <a:xfrm>
            <a:off x="10220960" y="3331210"/>
            <a:ext cx="1725930" cy="368300"/>
          </a:xfrm>
          <a:prstGeom prst="rect">
            <a:avLst/>
          </a:prstGeom>
          <a:solidFill>
            <a:schemeClr val="bg1"/>
          </a:solidFill>
        </p:spPr>
        <p:txBody>
          <a:bodyPr wrap="square" rtlCol="0">
            <a:spAutoFit/>
          </a:bodyPr>
          <a:p>
            <a:endParaRPr lang="zh-CN" altLang="en-US"/>
          </a:p>
        </p:txBody>
      </p:sp>
      <p:sp>
        <p:nvSpPr>
          <p:cNvPr id="11" name="文本框 10"/>
          <p:cNvSpPr txBox="1"/>
          <p:nvPr/>
        </p:nvSpPr>
        <p:spPr>
          <a:xfrm>
            <a:off x="705485" y="4282440"/>
            <a:ext cx="4725670" cy="368300"/>
          </a:xfrm>
          <a:prstGeom prst="rect">
            <a:avLst/>
          </a:prstGeom>
          <a:solidFill>
            <a:schemeClr val="bg1"/>
          </a:solidFill>
        </p:spPr>
        <p:txBody>
          <a:bodyPr wrap="square" rtlCol="0">
            <a:spAutoFit/>
          </a:bodyPr>
          <a:p>
            <a:endParaRPr lang="zh-CN" altLang="en-US"/>
          </a:p>
        </p:txBody>
      </p:sp>
      <p:sp>
        <p:nvSpPr>
          <p:cNvPr id="12" name="文本框 11"/>
          <p:cNvSpPr txBox="1"/>
          <p:nvPr/>
        </p:nvSpPr>
        <p:spPr>
          <a:xfrm>
            <a:off x="127635" y="5233670"/>
            <a:ext cx="978535"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5"/>
                                        </p:tgtEl>
                                        <p:attrNameLst>
                                          <p:attrName>ppt_x</p:attrName>
                                        </p:attrNameLst>
                                      </p:cBhvr>
                                      <p:tavLst>
                                        <p:tav tm="0">
                                          <p:val>
                                            <p:strVal val="ppt_x"/>
                                          </p:val>
                                        </p:tav>
                                        <p:tav tm="100000">
                                          <p:val>
                                            <p:strVal val="ppt_x"/>
                                          </p:val>
                                        </p:tav>
                                      </p:tavLst>
                                    </p:anim>
                                    <p:anim calcmode="lin" valueType="num">
                                      <p:cBhvr additive="base">
                                        <p:cTn id="19" dur="500"/>
                                        <p:tgtEl>
                                          <p:spTgt spid="5"/>
                                        </p:tgtEl>
                                        <p:attrNameLst>
                                          <p:attrName>ppt_y</p:attrName>
                                        </p:attrNameLst>
                                      </p:cBhvr>
                                      <p:tavLst>
                                        <p:tav tm="0">
                                          <p:val>
                                            <p:strVal val="ppt_y"/>
                                          </p:val>
                                        </p:tav>
                                        <p:tav tm="100000">
                                          <p:val>
                                            <p:strVal val="1+ppt_h/2"/>
                                          </p:val>
                                        </p:tav>
                                      </p:tavLst>
                                    </p:anim>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6"/>
                                        </p:tgtEl>
                                        <p:attrNameLst>
                                          <p:attrName>ppt_x</p:attrName>
                                        </p:attrNameLst>
                                      </p:cBhvr>
                                      <p:tavLst>
                                        <p:tav tm="0">
                                          <p:val>
                                            <p:strVal val="ppt_x"/>
                                          </p:val>
                                        </p:tav>
                                        <p:tav tm="100000">
                                          <p:val>
                                            <p:strVal val="ppt_x"/>
                                          </p:val>
                                        </p:tav>
                                      </p:tavLst>
                                    </p:anim>
                                    <p:anim calcmode="lin" valueType="num">
                                      <p:cBhvr additive="base">
                                        <p:cTn id="25" dur="500"/>
                                        <p:tgtEl>
                                          <p:spTgt spid="6"/>
                                        </p:tgtEl>
                                        <p:attrNameLst>
                                          <p:attrName>ppt_y</p:attrName>
                                        </p:attrNameLst>
                                      </p:cBhvr>
                                      <p:tavLst>
                                        <p:tav tm="0">
                                          <p:val>
                                            <p:strVal val="ppt_y"/>
                                          </p:val>
                                        </p:tav>
                                        <p:tav tm="100000">
                                          <p:val>
                                            <p:strVal val="1+ppt_h/2"/>
                                          </p:val>
                                        </p:tav>
                                      </p:tavLst>
                                    </p:anim>
                                    <p:set>
                                      <p:cBhvr>
                                        <p:cTn id="26" dur="1" fill="hold">
                                          <p:stCondLst>
                                            <p:cond delay="499"/>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7"/>
                                        </p:tgtEl>
                                        <p:attrNameLst>
                                          <p:attrName>ppt_x</p:attrName>
                                        </p:attrNameLst>
                                      </p:cBhvr>
                                      <p:tavLst>
                                        <p:tav tm="0">
                                          <p:val>
                                            <p:strVal val="ppt_x"/>
                                          </p:val>
                                        </p:tav>
                                        <p:tav tm="100000">
                                          <p:val>
                                            <p:strVal val="ppt_x"/>
                                          </p:val>
                                        </p:tav>
                                      </p:tavLst>
                                    </p:anim>
                                    <p:anim calcmode="lin" valueType="num">
                                      <p:cBhvr additive="base">
                                        <p:cTn id="31" dur="500"/>
                                        <p:tgtEl>
                                          <p:spTgt spid="7"/>
                                        </p:tgtEl>
                                        <p:attrNameLst>
                                          <p:attrName>ppt_y</p:attrName>
                                        </p:attrNameLst>
                                      </p:cBhvr>
                                      <p:tavLst>
                                        <p:tav tm="0">
                                          <p:val>
                                            <p:strVal val="ppt_y"/>
                                          </p:val>
                                        </p:tav>
                                        <p:tav tm="100000">
                                          <p:val>
                                            <p:strVal val="1+ppt_h/2"/>
                                          </p:val>
                                        </p:tav>
                                      </p:tavLst>
                                    </p:anim>
                                    <p:set>
                                      <p:cBhvr>
                                        <p:cTn id="32" dur="1" fill="hold">
                                          <p:stCondLst>
                                            <p:cond delay="499"/>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8"/>
                                        </p:tgtEl>
                                        <p:attrNameLst>
                                          <p:attrName>ppt_x</p:attrName>
                                        </p:attrNameLst>
                                      </p:cBhvr>
                                      <p:tavLst>
                                        <p:tav tm="0">
                                          <p:val>
                                            <p:strVal val="ppt_x"/>
                                          </p:val>
                                        </p:tav>
                                        <p:tav tm="100000">
                                          <p:val>
                                            <p:strVal val="ppt_x"/>
                                          </p:val>
                                        </p:tav>
                                      </p:tavLst>
                                    </p:anim>
                                    <p:anim calcmode="lin" valueType="num">
                                      <p:cBhvr additive="base">
                                        <p:cTn id="37" dur="500"/>
                                        <p:tgtEl>
                                          <p:spTgt spid="8"/>
                                        </p:tgtEl>
                                        <p:attrNameLst>
                                          <p:attrName>ppt_y</p:attrName>
                                        </p:attrNameLst>
                                      </p:cBhvr>
                                      <p:tavLst>
                                        <p:tav tm="0">
                                          <p:val>
                                            <p:strVal val="ppt_y"/>
                                          </p:val>
                                        </p:tav>
                                        <p:tav tm="100000">
                                          <p:val>
                                            <p:strVal val="1+ppt_h/2"/>
                                          </p:val>
                                        </p:tav>
                                      </p:tavLst>
                                    </p:anim>
                                    <p:set>
                                      <p:cBhvr>
                                        <p:cTn id="38" dur="1" fill="hold">
                                          <p:stCondLst>
                                            <p:cond delay="499"/>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9"/>
                                        </p:tgtEl>
                                        <p:attrNameLst>
                                          <p:attrName>ppt_x</p:attrName>
                                        </p:attrNameLst>
                                      </p:cBhvr>
                                      <p:tavLst>
                                        <p:tav tm="0">
                                          <p:val>
                                            <p:strVal val="ppt_x"/>
                                          </p:val>
                                        </p:tav>
                                        <p:tav tm="100000">
                                          <p:val>
                                            <p:strVal val="ppt_x"/>
                                          </p:val>
                                        </p:tav>
                                      </p:tavLst>
                                    </p:anim>
                                    <p:anim calcmode="lin" valueType="num">
                                      <p:cBhvr additive="base">
                                        <p:cTn id="43" dur="500"/>
                                        <p:tgtEl>
                                          <p:spTgt spid="9"/>
                                        </p:tgtEl>
                                        <p:attrNameLst>
                                          <p:attrName>ppt_y</p:attrName>
                                        </p:attrNameLst>
                                      </p:cBhvr>
                                      <p:tavLst>
                                        <p:tav tm="0">
                                          <p:val>
                                            <p:strVal val="ppt_y"/>
                                          </p:val>
                                        </p:tav>
                                        <p:tav tm="100000">
                                          <p:val>
                                            <p:strVal val="1+ppt_h/2"/>
                                          </p:val>
                                        </p:tav>
                                      </p:tavLst>
                                    </p:anim>
                                    <p:set>
                                      <p:cBhvr>
                                        <p:cTn id="44" dur="1" fill="hold">
                                          <p:stCondLst>
                                            <p:cond delay="499"/>
                                          </p:stCondLst>
                                        </p:cTn>
                                        <p:tgtEl>
                                          <p:spTgt spid="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10"/>
                                        </p:tgtEl>
                                        <p:attrNameLst>
                                          <p:attrName>ppt_x</p:attrName>
                                        </p:attrNameLst>
                                      </p:cBhvr>
                                      <p:tavLst>
                                        <p:tav tm="0">
                                          <p:val>
                                            <p:strVal val="ppt_x"/>
                                          </p:val>
                                        </p:tav>
                                        <p:tav tm="100000">
                                          <p:val>
                                            <p:strVal val="ppt_x"/>
                                          </p:val>
                                        </p:tav>
                                      </p:tavLst>
                                    </p:anim>
                                    <p:anim calcmode="lin" valueType="num">
                                      <p:cBhvr additive="base">
                                        <p:cTn id="49" dur="500"/>
                                        <p:tgtEl>
                                          <p:spTgt spid="10"/>
                                        </p:tgtEl>
                                        <p:attrNameLst>
                                          <p:attrName>ppt_y</p:attrName>
                                        </p:attrNameLst>
                                      </p:cBhvr>
                                      <p:tavLst>
                                        <p:tav tm="0">
                                          <p:val>
                                            <p:strVal val="ppt_y"/>
                                          </p:val>
                                        </p:tav>
                                        <p:tav tm="100000">
                                          <p:val>
                                            <p:strVal val="1+ppt_h/2"/>
                                          </p:val>
                                        </p:tav>
                                      </p:tavLst>
                                    </p:anim>
                                    <p:set>
                                      <p:cBhvr>
                                        <p:cTn id="50" dur="1" fill="hold">
                                          <p:stCondLst>
                                            <p:cond delay="499"/>
                                          </p:stCondLst>
                                        </p:cTn>
                                        <p:tgtEl>
                                          <p:spTgt spid="1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11"/>
                                        </p:tgtEl>
                                        <p:attrNameLst>
                                          <p:attrName>ppt_x</p:attrName>
                                        </p:attrNameLst>
                                      </p:cBhvr>
                                      <p:tavLst>
                                        <p:tav tm="0">
                                          <p:val>
                                            <p:strVal val="ppt_x"/>
                                          </p:val>
                                        </p:tav>
                                        <p:tav tm="100000">
                                          <p:val>
                                            <p:strVal val="ppt_x"/>
                                          </p:val>
                                        </p:tav>
                                      </p:tavLst>
                                    </p:anim>
                                    <p:anim calcmode="lin" valueType="num">
                                      <p:cBhvr additive="base">
                                        <p:cTn id="55" dur="500"/>
                                        <p:tgtEl>
                                          <p:spTgt spid="11"/>
                                        </p:tgtEl>
                                        <p:attrNameLst>
                                          <p:attrName>ppt_y</p:attrName>
                                        </p:attrNameLst>
                                      </p:cBhvr>
                                      <p:tavLst>
                                        <p:tav tm="0">
                                          <p:val>
                                            <p:strVal val="ppt_y"/>
                                          </p:val>
                                        </p:tav>
                                        <p:tav tm="100000">
                                          <p:val>
                                            <p:strVal val="1+ppt_h/2"/>
                                          </p:val>
                                        </p:tav>
                                      </p:tavLst>
                                    </p:anim>
                                    <p:set>
                                      <p:cBhvr>
                                        <p:cTn id="56" dur="1" fill="hold">
                                          <p:stCondLst>
                                            <p:cond delay="499"/>
                                          </p:stCondLst>
                                        </p:cTn>
                                        <p:tgtEl>
                                          <p:spTgt spid="1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0" nodeType="clickEffect">
                                  <p:stCondLst>
                                    <p:cond delay="0"/>
                                  </p:stCondLst>
                                  <p:childTnLst>
                                    <p:anim calcmode="lin" valueType="num">
                                      <p:cBhvr additive="base">
                                        <p:cTn id="60" dur="500"/>
                                        <p:tgtEl>
                                          <p:spTgt spid="12"/>
                                        </p:tgtEl>
                                        <p:attrNameLst>
                                          <p:attrName>ppt_x</p:attrName>
                                        </p:attrNameLst>
                                      </p:cBhvr>
                                      <p:tavLst>
                                        <p:tav tm="0">
                                          <p:val>
                                            <p:strVal val="ppt_x"/>
                                          </p:val>
                                        </p:tav>
                                        <p:tav tm="100000">
                                          <p:val>
                                            <p:strVal val="ppt_x"/>
                                          </p:val>
                                        </p:tav>
                                      </p:tavLst>
                                    </p:anim>
                                    <p:anim calcmode="lin" valueType="num">
                                      <p:cBhvr additive="base">
                                        <p:cTn id="61" dur="500"/>
                                        <p:tgtEl>
                                          <p:spTgt spid="12"/>
                                        </p:tgtEl>
                                        <p:attrNameLst>
                                          <p:attrName>ppt_y</p:attrName>
                                        </p:attrNameLst>
                                      </p:cBhvr>
                                      <p:tavLst>
                                        <p:tav tm="0">
                                          <p:val>
                                            <p:strVal val="ppt_y"/>
                                          </p:val>
                                        </p:tav>
                                        <p:tav tm="100000">
                                          <p:val>
                                            <p:strVal val="1+ppt_h/2"/>
                                          </p:val>
                                        </p:tav>
                                      </p:tavLst>
                                    </p:anim>
                                    <p:set>
                                      <p:cBhvr>
                                        <p:cTn id="6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8575" y="133985"/>
            <a:ext cx="12163425" cy="7477760"/>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Dear Tom,</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It's my privilege to help with the theme of your video 'Hello, China". With the </a:t>
            </a:r>
            <a:r>
              <a:rPr lang="zh-CN" altLang="en-US" sz="3200">
                <a:solidFill>
                  <a:srgbClr val="FF0000"/>
                </a:solidFill>
                <a:latin typeface="Times New Roman" panose="02020603050405020304" charset="0"/>
                <a:cs typeface="Times New Roman" panose="02020603050405020304" charset="0"/>
              </a:rPr>
              <a:t>abundance</a:t>
            </a:r>
            <a:r>
              <a:rPr lang="zh-CN" altLang="en-US" sz="3200">
                <a:latin typeface="Times New Roman" panose="02020603050405020304" charset="0"/>
                <a:cs typeface="Times New Roman" panose="02020603050405020304" charset="0"/>
              </a:rPr>
              <a:t> of Chinese elements, I think the Spring Festival is your </a:t>
            </a:r>
            <a:r>
              <a:rPr lang="zh-CN" altLang="en-US" sz="3200">
                <a:solidFill>
                  <a:srgbClr val="FF0000"/>
                </a:solidFill>
                <a:latin typeface="Times New Roman" panose="02020603050405020304" charset="0"/>
                <a:cs typeface="Times New Roman" panose="02020603050405020304" charset="0"/>
              </a:rPr>
              <a:t>top priority</a:t>
            </a:r>
            <a:r>
              <a:rPr lang="zh-CN" altLang="en-US" sz="3200">
                <a:latin typeface="Times New Roman" panose="02020603050405020304" charset="0"/>
                <a:cs typeface="Times New Roman" panose="02020603050405020304" charset="0"/>
              </a:rPr>
              <a:t>.</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T</a:t>
            </a:r>
            <a:r>
              <a:rPr lang="zh-CN" altLang="en-US" sz="3200">
                <a:latin typeface="Times New Roman" panose="02020603050405020304" charset="0"/>
                <a:cs typeface="Times New Roman" panose="02020603050405020304" charset="0"/>
                <a:sym typeface="+mn-ea"/>
              </a:rPr>
              <a:t>he Spring Festival</a:t>
            </a:r>
            <a:r>
              <a:rPr lang="zh-CN" altLang="en-US" sz="3200">
                <a:latin typeface="Times New Roman" panose="02020603050405020304" charset="0"/>
                <a:cs typeface="Times New Roman" panose="02020603050405020304" charset="0"/>
              </a:rPr>
              <a:t>, </a:t>
            </a:r>
            <a:r>
              <a:rPr lang="en-US" altLang="zh-CN" sz="3200">
                <a:solidFill>
                  <a:srgbClr val="0000FF"/>
                </a:solidFill>
                <a:latin typeface="Times New Roman" panose="02020603050405020304" charset="0"/>
                <a:cs typeface="Times New Roman" panose="02020603050405020304" charset="0"/>
              </a:rPr>
              <a:t>featuring</a:t>
            </a: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plenty of fun activities ranging from paper-cutting to writing couplets</a:t>
            </a:r>
            <a:r>
              <a:rPr lang="en-US" altLang="zh-CN" sz="3200">
                <a:latin typeface="Times New Roman" panose="02020603050405020304" charset="0"/>
                <a:cs typeface="Times New Roman" panose="02020603050405020304" charset="0"/>
              </a:rPr>
              <a:t>, </a:t>
            </a:r>
            <a:r>
              <a:rPr lang="en-US" altLang="zh-CN" sz="3200">
                <a:solidFill>
                  <a:srgbClr val="0000FF"/>
                </a:solidFill>
                <a:latin typeface="Times New Roman" panose="02020603050405020304" charset="0"/>
                <a:cs typeface="Times New Roman" panose="02020603050405020304" charset="0"/>
              </a:rPr>
              <a:t>is the symbol of</a:t>
            </a: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 </a:t>
            </a:r>
            <a:r>
              <a:rPr lang="en-US" altLang="zh-CN" sz="3200">
                <a:latin typeface="Times New Roman" panose="02020603050405020304" charset="0"/>
                <a:cs typeface="Times New Roman" panose="02020603050405020304" charset="0"/>
              </a:rPr>
              <a:t>Chinese </a:t>
            </a:r>
            <a:r>
              <a:rPr lang="zh-CN" altLang="en-US" sz="3200">
                <a:latin typeface="Times New Roman" panose="02020603050405020304" charset="0"/>
                <a:cs typeface="Times New Roman" panose="02020603050405020304" charset="0"/>
                <a:sym typeface="+mn-ea"/>
              </a:rPr>
              <a:t>traditional customs</a:t>
            </a:r>
            <a:r>
              <a:rPr lang="en-US" altLang="zh-CN" sz="3200">
                <a:latin typeface="Times New Roman" panose="02020603050405020304" charset="0"/>
                <a:cs typeface="Times New Roman" panose="02020603050405020304" charset="0"/>
                <a:sym typeface="+mn-ea"/>
              </a:rPr>
              <a:t> </a:t>
            </a:r>
            <a:r>
              <a:rPr lang="en-US" altLang="zh-CN" sz="3200">
                <a:solidFill>
                  <a:srgbClr val="0000FF"/>
                </a:solidFill>
                <a:latin typeface="Times New Roman" panose="02020603050405020304" charset="0"/>
                <a:cs typeface="Times New Roman" panose="02020603050405020304" charset="0"/>
                <a:sym typeface="+mn-ea"/>
              </a:rPr>
              <a:t>to convey unity and best wishes for the coming year</a:t>
            </a:r>
            <a:r>
              <a:rPr lang="en-US" altLang="zh-CN" sz="3200">
                <a:latin typeface="Times New Roman" panose="02020603050405020304" charset="0"/>
                <a:cs typeface="Times New Roman" panose="02020603050405020304" charset="0"/>
                <a:sym typeface="+mn-ea"/>
              </a:rPr>
              <a:t>. </a:t>
            </a:r>
            <a:r>
              <a:rPr lang="en-US" altLang="zh-CN" sz="3200">
                <a:solidFill>
                  <a:srgbClr val="FF0000"/>
                </a:solidFill>
                <a:latin typeface="Times New Roman" panose="02020603050405020304" charset="0"/>
                <a:cs typeface="Times New Roman" panose="02020603050405020304" charset="0"/>
                <a:sym typeface="+mn-ea"/>
              </a:rPr>
              <a:t>K</a:t>
            </a:r>
            <a:r>
              <a:rPr lang="zh-CN" altLang="en-US" sz="3200">
                <a:solidFill>
                  <a:srgbClr val="FF0000"/>
                </a:solidFill>
                <a:latin typeface="Times New Roman" panose="02020603050405020304" charset="0"/>
                <a:cs typeface="Times New Roman" panose="02020603050405020304" charset="0"/>
                <a:sym typeface="+mn-ea"/>
              </a:rPr>
              <a:t>nown as</a:t>
            </a:r>
            <a:r>
              <a:rPr lang="zh-CN" altLang="en-US" sz="3200">
                <a:latin typeface="Times New Roman" panose="02020603050405020304" charset="0"/>
                <a:cs typeface="Times New Roman" panose="02020603050405020304" charset="0"/>
                <a:sym typeface="+mn-ea"/>
              </a:rPr>
              <a:t> a spectacular representative of Chinese culture</a:t>
            </a:r>
            <a:r>
              <a:rPr lang="en-US" altLang="zh-CN" sz="3200">
                <a:latin typeface="Times New Roman" panose="02020603050405020304" charset="0"/>
                <a:cs typeface="Times New Roman" panose="02020603050405020304" charset="0"/>
                <a:sym typeface="+mn-ea"/>
              </a:rPr>
              <a:t>, it </a:t>
            </a:r>
            <a:r>
              <a:rPr lang="zh-CN" altLang="en-US" sz="3200">
                <a:latin typeface="Times New Roman" panose="02020603050405020304" charset="0"/>
                <a:cs typeface="Times New Roman" panose="02020603050405020304" charset="0"/>
                <a:sym typeface="+mn-ea"/>
              </a:rPr>
              <a:t>will undoubtedly </a:t>
            </a:r>
            <a:r>
              <a:rPr lang="zh-CN" altLang="en-US" sz="3200">
                <a:solidFill>
                  <a:srgbClr val="FF0000"/>
                </a:solidFill>
                <a:latin typeface="Times New Roman" panose="02020603050405020304" charset="0"/>
                <a:cs typeface="Times New Roman" panose="02020603050405020304" charset="0"/>
                <a:sym typeface="+mn-ea"/>
              </a:rPr>
              <a:t>render</a:t>
            </a:r>
            <a:r>
              <a:rPr lang="en-US" altLang="zh-CN" sz="3200">
                <a:solidFill>
                  <a:srgbClr val="FF0000"/>
                </a:solidFill>
                <a:latin typeface="Times New Roman" panose="02020603050405020304" charset="0"/>
                <a:cs typeface="Times New Roman" panose="02020603050405020304" charset="0"/>
                <a:sym typeface="+mn-ea"/>
              </a:rPr>
              <a:t> </a:t>
            </a:r>
            <a:r>
              <a:rPr lang="zh-CN" altLang="en-US" sz="3200">
                <a:solidFill>
                  <a:srgbClr val="FF0000"/>
                </a:solidFill>
                <a:latin typeface="Times New Roman" panose="02020603050405020304" charset="0"/>
                <a:cs typeface="Times New Roman" panose="02020603050405020304" charset="0"/>
                <a:sym typeface="+mn-ea"/>
              </a:rPr>
              <a:t>foreign</a:t>
            </a:r>
            <a:r>
              <a:rPr lang="en-US" altLang="zh-CN" sz="3200">
                <a:solidFill>
                  <a:srgbClr val="FF0000"/>
                </a:solidFill>
                <a:latin typeface="Times New Roman" panose="02020603050405020304" charset="0"/>
                <a:cs typeface="Times New Roman" panose="02020603050405020304" charset="0"/>
                <a:sym typeface="+mn-ea"/>
              </a:rPr>
              <a:t>ers</a:t>
            </a:r>
            <a:r>
              <a:rPr lang="zh-CN" altLang="en-US" sz="3200">
                <a:solidFill>
                  <a:srgbClr val="FF0000"/>
                </a:solidFill>
                <a:latin typeface="Times New Roman" panose="02020603050405020304" charset="0"/>
                <a:cs typeface="Times New Roman" panose="02020603050405020304" charset="0"/>
                <a:sym typeface="+mn-ea"/>
              </a:rPr>
              <a:t> more indulged in its fascinating</a:t>
            </a:r>
            <a:r>
              <a:rPr lang="en-US" altLang="zh-CN" sz="3200">
                <a:solidFill>
                  <a:srgbClr val="FF0000"/>
                </a:solidFill>
                <a:latin typeface="Times New Roman" panose="02020603050405020304" charset="0"/>
                <a:cs typeface="Times New Roman" panose="02020603050405020304" charset="0"/>
                <a:sym typeface="+mn-ea"/>
              </a:rPr>
              <a:t>/</a:t>
            </a:r>
            <a:r>
              <a:rPr lang="en-US" altLang="zh-CN" sz="3200">
                <a:solidFill>
                  <a:srgbClr val="0000FF"/>
                </a:solidFill>
                <a:latin typeface="Times New Roman" panose="02020603050405020304" charset="0"/>
                <a:cs typeface="Times New Roman" panose="02020603050405020304" charset="0"/>
                <a:sym typeface="+mn-ea"/>
              </a:rPr>
              <a:t>authentic</a:t>
            </a:r>
            <a:r>
              <a:rPr lang="en-US" altLang="zh-CN" sz="3200">
                <a:solidFill>
                  <a:srgbClr val="FF0000"/>
                </a:solidFill>
                <a:latin typeface="Times New Roman" panose="02020603050405020304" charset="0"/>
                <a:cs typeface="Times New Roman" panose="02020603050405020304" charset="0"/>
                <a:sym typeface="+mn-ea"/>
              </a:rPr>
              <a:t> </a:t>
            </a:r>
            <a:r>
              <a:rPr lang="zh-CN" altLang="en-US" sz="3200">
                <a:solidFill>
                  <a:srgbClr val="0000FF"/>
                </a:solidFill>
                <a:latin typeface="Times New Roman" panose="02020603050405020304" charset="0"/>
                <a:cs typeface="Times New Roman" panose="02020603050405020304" charset="0"/>
                <a:sym typeface="+mn-ea"/>
              </a:rPr>
              <a:t>festive </a:t>
            </a:r>
            <a:r>
              <a:rPr lang="en-US" altLang="zh-CN" sz="3200">
                <a:solidFill>
                  <a:srgbClr val="0000FF"/>
                </a:solidFill>
                <a:latin typeface="Times New Roman" panose="02020603050405020304" charset="0"/>
                <a:cs typeface="Times New Roman" panose="02020603050405020304" charset="0"/>
                <a:sym typeface="+mn-ea"/>
              </a:rPr>
              <a:t>atmosphere</a:t>
            </a:r>
            <a:r>
              <a:rPr lang="en-US" altLang="zh-CN" sz="3200">
                <a:latin typeface="Times New Roman" panose="02020603050405020304" charset="0"/>
                <a:cs typeface="Times New Roman" panose="02020603050405020304" charset="0"/>
                <a:sym typeface="+mn-ea"/>
              </a:rPr>
              <a:t>, </a:t>
            </a:r>
            <a:r>
              <a:rPr lang="en-US" altLang="zh-CN" sz="3200">
                <a:solidFill>
                  <a:srgbClr val="0000FF"/>
                </a:solidFill>
                <a:latin typeface="Times New Roman" panose="02020603050405020304" charset="0"/>
                <a:cs typeface="Times New Roman" panose="02020603050405020304" charset="0"/>
                <a:sym typeface="+mn-ea"/>
              </a:rPr>
              <a:t>never </a:t>
            </a:r>
            <a:r>
              <a:rPr lang="zh-CN" altLang="en-US" sz="3200">
                <a:solidFill>
                  <a:srgbClr val="0000FF"/>
                </a:solidFill>
                <a:latin typeface="Times New Roman" panose="02020603050405020304" charset="0"/>
                <a:cs typeface="Times New Roman" panose="02020603050405020304" charset="0"/>
              </a:rPr>
              <a:t>fail</a:t>
            </a:r>
            <a:r>
              <a:rPr lang="en-US" altLang="zh-CN" sz="3200">
                <a:solidFill>
                  <a:srgbClr val="0000FF"/>
                </a:solidFill>
                <a:latin typeface="Times New Roman" panose="02020603050405020304" charset="0"/>
                <a:cs typeface="Times New Roman" panose="02020603050405020304" charset="0"/>
              </a:rPr>
              <a:t>ing</a:t>
            </a:r>
            <a:r>
              <a:rPr lang="zh-CN" altLang="en-US" sz="3200">
                <a:latin typeface="Times New Roman" panose="02020603050405020304" charset="0"/>
                <a:cs typeface="Times New Roman" panose="02020603050405020304" charset="0"/>
              </a:rPr>
              <a:t> to </a:t>
            </a:r>
            <a:r>
              <a:rPr lang="zh-CN" altLang="en-US" sz="3200">
                <a:solidFill>
                  <a:srgbClr val="FF0000"/>
                </a:solidFill>
                <a:latin typeface="Times New Roman" panose="02020603050405020304" charset="0"/>
                <a:cs typeface="Times New Roman" panose="02020603050405020304" charset="0"/>
              </a:rPr>
              <a:t>ignite the passion of </a:t>
            </a:r>
            <a:r>
              <a:rPr lang="zh-CN" altLang="en-US" sz="3200">
                <a:latin typeface="Times New Roman" panose="02020603050405020304" charset="0"/>
                <a:cs typeface="Times New Roman" panose="02020603050405020304" charset="0"/>
              </a:rPr>
              <a:t>foreigners for Chinese culture. </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Wish the video a stunning success.</a:t>
            </a:r>
            <a:r>
              <a:rPr lang="en-US" altLang="zh-CN" sz="3200">
                <a:latin typeface="Times New Roman" panose="02020603050405020304" charset="0"/>
                <a:cs typeface="Times New Roman" panose="02020603050405020304" charset="0"/>
              </a:rPr>
              <a:t>      </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Yours</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Li Hua   97words</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endParaRPr lang="en-US" altLang="zh-CN" sz="32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970" y="257810"/>
            <a:ext cx="12164695" cy="6123940"/>
          </a:xfrm>
          <a:prstGeom prst="rect">
            <a:avLst/>
          </a:prstGeom>
          <a:noFill/>
        </p:spPr>
        <p:txBody>
          <a:bodyPr wrap="square" rtlCol="0">
            <a:spAutoFit/>
          </a:bodyPr>
          <a:p>
            <a:r>
              <a:rPr lang="zh-CN" altLang="en-US" sz="2800">
                <a:latin typeface="Times New Roman" panose="02020603050405020304" charset="0"/>
                <a:cs typeface="Times New Roman" panose="02020603050405020304" charset="0"/>
              </a:rPr>
              <a:t>Dear Tom,</a:t>
            </a:r>
            <a:endParaRPr lang="zh-CN" altLang="en-US"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  G</a:t>
            </a:r>
            <a:r>
              <a:rPr lang="zh-CN" altLang="en-US" sz="2800">
                <a:latin typeface="Times New Roman" panose="02020603050405020304" charset="0"/>
                <a:cs typeface="Times New Roman" panose="02020603050405020304" charset="0"/>
              </a:rPr>
              <a:t>lad to learn </a:t>
            </a:r>
            <a:r>
              <a:rPr lang="en-US" altLang="zh-CN" sz="2800">
                <a:solidFill>
                  <a:srgbClr val="FF0000"/>
                </a:solidFill>
                <a:latin typeface="Times New Roman" panose="02020603050405020304" charset="0"/>
                <a:cs typeface="Times New Roman" panose="02020603050405020304" charset="0"/>
              </a:rPr>
              <a:t>your keen interest in</a:t>
            </a:r>
            <a:r>
              <a:rPr lang="zh-CN" altLang="en-US" sz="2800">
                <a:solidFill>
                  <a:srgbClr val="FF0000"/>
                </a:solidFill>
                <a:latin typeface="Times New Roman" panose="02020603050405020304" charset="0"/>
                <a:cs typeface="Times New Roman" panose="02020603050405020304" charset="0"/>
              </a:rPr>
              <a:t> shoot</a:t>
            </a:r>
            <a:r>
              <a:rPr lang="en-US" altLang="zh-CN" sz="2800">
                <a:solidFill>
                  <a:srgbClr val="FF0000"/>
                </a:solidFill>
                <a:latin typeface="Times New Roman" panose="02020603050405020304" charset="0"/>
                <a:cs typeface="Times New Roman" panose="02020603050405020304" charset="0"/>
              </a:rPr>
              <a:t>ing</a:t>
            </a:r>
            <a:r>
              <a:rPr lang="zh-CN" altLang="en-US" sz="2800">
                <a:latin typeface="Times New Roman" panose="02020603050405020304" charset="0"/>
                <a:cs typeface="Times New Roman" panose="02020603050405020304" charset="0"/>
              </a:rPr>
              <a:t> a vedio titled</a:t>
            </a:r>
            <a:r>
              <a:rPr lang="en-US" altLang="zh-CN" sz="2800">
                <a:latin typeface="Times New Roman" panose="02020603050405020304" charset="0"/>
                <a:cs typeface="Times New Roman" panose="02020603050405020304" charset="0"/>
              </a:rPr>
              <a:t>/entitled</a:t>
            </a:r>
            <a:r>
              <a:rPr lang="zh-CN" altLang="en-US" sz="2800">
                <a:latin typeface="Times New Roman" panose="02020603050405020304" charset="0"/>
                <a:cs typeface="Times New Roman" panose="02020603050405020304" charset="0"/>
              </a:rPr>
              <a:t> </a:t>
            </a:r>
            <a:r>
              <a:rPr lang="en-US" altLang="zh-CN" sz="2800">
                <a:latin typeface="Times New Roman" panose="02020603050405020304" charset="0"/>
                <a:cs typeface="Times New Roman" panose="02020603050405020304" charset="0"/>
              </a:rPr>
              <a:t>“</a:t>
            </a:r>
            <a:r>
              <a:rPr lang="zh-CN" altLang="en-US" sz="2800">
                <a:latin typeface="Times New Roman" panose="02020603050405020304" charset="0"/>
                <a:cs typeface="Times New Roman" panose="02020603050405020304" charset="0"/>
              </a:rPr>
              <a:t>Hello, China</a:t>
            </a:r>
            <a:r>
              <a:rPr lang="en-US" altLang="zh-CN" sz="2800">
                <a:latin typeface="Times New Roman" panose="02020603050405020304" charset="0"/>
                <a:cs typeface="Times New Roman" panose="02020603050405020304" charset="0"/>
              </a:rPr>
              <a:t>,” I’m writing</a:t>
            </a:r>
            <a:r>
              <a:rPr lang="zh-CN" altLang="en-US" sz="2800">
                <a:latin typeface="Times New Roman" panose="02020603050405020304" charset="0"/>
                <a:cs typeface="Times New Roman" panose="02020603050405020304" charset="0"/>
              </a:rPr>
              <a:t> to offer my suggestions on the theme.</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 </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 </a:t>
            </a:r>
            <a:r>
              <a:rPr lang="zh-CN" altLang="en-US" sz="2800">
                <a:solidFill>
                  <a:srgbClr val="FF0000"/>
                </a:solidFill>
                <a:latin typeface="Times New Roman" panose="02020603050405020304" charset="0"/>
                <a:cs typeface="Times New Roman" panose="02020603050405020304" charset="0"/>
              </a:rPr>
              <a:t>Chinese </a:t>
            </a:r>
            <a:r>
              <a:rPr lang="en-US" altLang="zh-CN" sz="2800">
                <a:solidFill>
                  <a:srgbClr val="FF0000"/>
                </a:solidFill>
                <a:latin typeface="Times New Roman" panose="02020603050405020304" charset="0"/>
                <a:cs typeface="Times New Roman" panose="02020603050405020304" charset="0"/>
              </a:rPr>
              <a:t>cul</a:t>
            </a:r>
            <a:r>
              <a:rPr lang="zh-CN" altLang="en-US" sz="2800">
                <a:solidFill>
                  <a:srgbClr val="FF0000"/>
                </a:solidFill>
                <a:latin typeface="Times New Roman" panose="02020603050405020304" charset="0"/>
                <a:cs typeface="Times New Roman" panose="02020603050405020304" charset="0"/>
              </a:rPr>
              <a:t>ture </a:t>
            </a:r>
            <a:r>
              <a:rPr lang="en-US" altLang="zh-CN" sz="2800">
                <a:solidFill>
                  <a:srgbClr val="FF0000"/>
                </a:solidFill>
                <a:latin typeface="Times New Roman" panose="02020603050405020304" charset="0"/>
                <a:cs typeface="Times New Roman" panose="02020603050405020304" charset="0"/>
              </a:rPr>
              <a:t>ranks first/comes top of my recommendation list for</a:t>
            </a:r>
            <a:r>
              <a:rPr lang="zh-CN" altLang="en-US" sz="2800">
                <a:solidFill>
                  <a:srgbClr val="FF0000"/>
                </a:solidFill>
                <a:latin typeface="Times New Roman" panose="02020603050405020304" charset="0"/>
                <a:cs typeface="Times New Roman" panose="02020603050405020304" charset="0"/>
              </a:rPr>
              <a:t> your clip</a:t>
            </a:r>
            <a:r>
              <a:rPr lang="en-US" altLang="zh-CN" sz="2800">
                <a:solidFill>
                  <a:srgbClr val="FF0000"/>
                </a:solidFill>
                <a:latin typeface="Times New Roman" panose="02020603050405020304" charset="0"/>
                <a:cs typeface="Times New Roman" panose="02020603050405020304" charset="0"/>
              </a:rPr>
              <a:t>(</a:t>
            </a:r>
            <a:r>
              <a:rPr lang="zh-CN" altLang="zh-CN" sz="2800">
                <a:solidFill>
                  <a:srgbClr val="0000FF"/>
                </a:solidFill>
                <a:latin typeface="Times New Roman" panose="02020603050405020304" charset="0"/>
                <a:cs typeface="Times New Roman" panose="02020603050405020304" charset="0"/>
              </a:rPr>
              <a:t>无灵主语</a:t>
            </a:r>
            <a:r>
              <a:rPr lang="en-US" altLang="zh-CN" sz="2800">
                <a:solidFill>
                  <a:srgbClr val="0000FF"/>
                </a:solidFill>
                <a:latin typeface="Times New Roman" panose="02020603050405020304" charset="0"/>
                <a:cs typeface="Times New Roman" panose="02020603050405020304" charset="0"/>
              </a:rPr>
              <a:t>)</a:t>
            </a:r>
            <a:r>
              <a:rPr lang="zh-CN" altLang="en-US" sz="2800">
                <a:latin typeface="Times New Roman" panose="02020603050405020304" charset="0"/>
                <a:cs typeface="Times New Roman" panose="02020603050405020304" charset="0"/>
              </a:rPr>
              <a:t>. </a:t>
            </a:r>
            <a:r>
              <a:rPr lang="en-US" altLang="zh-CN" sz="2800">
                <a:solidFill>
                  <a:srgbClr val="FF0000"/>
                </a:solidFill>
                <a:latin typeface="Times New Roman" panose="02020603050405020304" charset="0"/>
                <a:cs typeface="Times New Roman" panose="02020603050405020304" charset="0"/>
              </a:rPr>
              <a:t>The splendid and colorful Chinese Culture is the symbol of the development of China since</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China has gone th</a:t>
            </a:r>
            <a:r>
              <a:rPr lang="en-US" altLang="zh-CN" sz="2800">
                <a:latin typeface="Times New Roman" panose="02020603050405020304" charset="0"/>
                <a:cs typeface="Times New Roman" panose="02020603050405020304" charset="0"/>
              </a:rPr>
              <a:t>r</a:t>
            </a:r>
            <a:r>
              <a:rPr lang="zh-CN" altLang="en-US" sz="2800">
                <a:latin typeface="Times New Roman" panose="02020603050405020304" charset="0"/>
                <a:cs typeface="Times New Roman" panose="02020603050405020304" charset="0"/>
              </a:rPr>
              <a:t>ough thousands of years</a:t>
            </a:r>
            <a:r>
              <a:rPr lang="en-US" altLang="zh-CN" sz="2800">
                <a:latin typeface="Times New Roman" panose="02020603050405020304" charset="0"/>
                <a:cs typeface="Times New Roman" panose="02020603050405020304" charset="0"/>
              </a:rPr>
              <a:t> a</a:t>
            </a:r>
            <a:r>
              <a:rPr lang="zh-CN" altLang="en-US" sz="2800">
                <a:latin typeface="Times New Roman" panose="02020603050405020304" charset="0"/>
                <a:cs typeface="Times New Roman" panose="02020603050405020304" charset="0"/>
                <a:sym typeface="+mn-ea"/>
              </a:rPr>
              <a:t>s an antient but dynamic country（</a:t>
            </a:r>
            <a:r>
              <a:rPr lang="zh-CN" altLang="en-US" sz="2800">
                <a:solidFill>
                  <a:srgbClr val="0000FF"/>
                </a:solidFill>
                <a:latin typeface="Times New Roman" panose="02020603050405020304" charset="0"/>
                <a:cs typeface="Times New Roman" panose="02020603050405020304" charset="0"/>
                <a:sym typeface="+mn-ea"/>
              </a:rPr>
              <a:t>重点内容前置</a:t>
            </a:r>
            <a:r>
              <a:rPr lang="en-US" altLang="zh-CN" sz="2800">
                <a:solidFill>
                  <a:srgbClr val="0000FF"/>
                </a:solidFill>
                <a:latin typeface="Times New Roman" panose="02020603050405020304" charset="0"/>
                <a:cs typeface="Times New Roman" panose="02020603050405020304" charset="0"/>
                <a:sym typeface="+mn-ea"/>
              </a:rPr>
              <a:t>)</a:t>
            </a:r>
            <a:r>
              <a:rPr lang="en-US" altLang="zh-CN" sz="2800">
                <a:latin typeface="Times New Roman" panose="02020603050405020304" charset="0"/>
                <a:cs typeface="Times New Roman" panose="02020603050405020304" charset="0"/>
                <a:sym typeface="+mn-ea"/>
              </a:rPr>
              <a:t>. Also</a:t>
            </a:r>
            <a:r>
              <a:rPr lang="zh-CN" altLang="en-US" sz="2800">
                <a:latin typeface="Times New Roman" panose="02020603050405020304" charset="0"/>
                <a:cs typeface="Times New Roman" panose="02020603050405020304" charset="0"/>
              </a:rPr>
              <a:t>, </a:t>
            </a:r>
            <a:r>
              <a:rPr lang="en-US" altLang="zh-CN" sz="2800">
                <a:solidFill>
                  <a:srgbClr val="FF0000"/>
                </a:solidFill>
                <a:latin typeface="Times New Roman" panose="02020603050405020304" charset="0"/>
                <a:cs typeface="Times New Roman" panose="02020603050405020304" charset="0"/>
              </a:rPr>
              <a:t>it is</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the </a:t>
            </a:r>
            <a:r>
              <a:rPr lang="en-US" altLang="zh-CN" sz="2800">
                <a:solidFill>
                  <a:srgbClr val="FF0000"/>
                </a:solidFill>
                <a:latin typeface="Times New Roman" panose="02020603050405020304" charset="0"/>
                <a:cs typeface="Times New Roman" panose="02020603050405020304" charset="0"/>
              </a:rPr>
              <a:t>multinational</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vast</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land</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o</a:t>
            </a:r>
            <a:r>
              <a:rPr lang="en-US" altLang="zh-CN" sz="2800">
                <a:latin typeface="Times New Roman" panose="02020603050405020304" charset="0"/>
                <a:cs typeface="Times New Roman" panose="02020603050405020304" charset="0"/>
              </a:rPr>
              <a:t>f </a:t>
            </a:r>
            <a:r>
              <a:rPr lang="zh-CN" altLang="en-US" sz="2800">
                <a:latin typeface="Times New Roman" panose="02020603050405020304" charset="0"/>
                <a:cs typeface="Times New Roman" panose="02020603050405020304" charset="0"/>
              </a:rPr>
              <a:t>China</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 </a:t>
            </a:r>
            <a:r>
              <a:rPr lang="en-US" altLang="zh-CN" sz="2800">
                <a:solidFill>
                  <a:srgbClr val="FF0000"/>
                </a:solidFill>
                <a:latin typeface="Times New Roman" panose="02020603050405020304" charset="0"/>
                <a:cs typeface="Times New Roman" panose="02020603050405020304" charset="0"/>
              </a:rPr>
              <a:t>that</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sym typeface="+mn-ea"/>
              </a:rPr>
              <a:t>contributes to </a:t>
            </a:r>
            <a:r>
              <a:rPr lang="en-US" altLang="zh-CN" sz="2800">
                <a:gradFill>
                  <a:gsLst>
                    <a:gs pos="0">
                      <a:srgbClr val="FE4444"/>
                    </a:gs>
                    <a:gs pos="100000">
                      <a:srgbClr val="832B2B"/>
                    </a:gs>
                  </a:gsLst>
                  <a:lin scaled="0"/>
                </a:gradFill>
                <a:latin typeface="Times New Roman" panose="02020603050405020304" charset="0"/>
                <a:cs typeface="Times New Roman" panose="02020603050405020304" charset="0"/>
                <a:sym typeface="+mn-ea"/>
              </a:rPr>
              <a:t>various</a:t>
            </a:r>
            <a:r>
              <a:rPr lang="zh-CN" altLang="en-US" sz="2800">
                <a:latin typeface="Times New Roman" panose="02020603050405020304" charset="0"/>
                <a:cs typeface="Times New Roman" panose="02020603050405020304" charset="0"/>
                <a:sym typeface="+mn-ea"/>
              </a:rPr>
              <a:t> forms of </a:t>
            </a:r>
            <a:r>
              <a:rPr lang="en-US" altLang="zh-CN" sz="2800">
                <a:latin typeface="Times New Roman" panose="02020603050405020304" charset="0"/>
                <a:cs typeface="Times New Roman" panose="02020603050405020304" charset="0"/>
                <a:sym typeface="+mn-ea"/>
              </a:rPr>
              <a:t>Chinese </a:t>
            </a:r>
            <a:r>
              <a:rPr lang="zh-CN" altLang="en-US" sz="2800">
                <a:latin typeface="Times New Roman" panose="02020603050405020304" charset="0"/>
                <a:cs typeface="Times New Roman" panose="02020603050405020304" charset="0"/>
                <a:sym typeface="+mn-ea"/>
              </a:rPr>
              <a:t>culture</a:t>
            </a:r>
            <a:r>
              <a:rPr lang="en-US" altLang="zh-CN" sz="2800">
                <a:latin typeface="Times New Roman" panose="02020603050405020304" charset="0"/>
                <a:cs typeface="Times New Roman" panose="02020603050405020304" charset="0"/>
                <a:sym typeface="+mn-ea"/>
              </a:rPr>
              <a:t>(</a:t>
            </a:r>
            <a:r>
              <a:rPr lang="zh-CN" altLang="en-US" sz="2800">
                <a:solidFill>
                  <a:srgbClr val="0000FF"/>
                </a:solidFill>
                <a:latin typeface="Times New Roman" panose="02020603050405020304" charset="0"/>
                <a:cs typeface="Times New Roman" panose="02020603050405020304" charset="0"/>
                <a:sym typeface="+mn-ea"/>
              </a:rPr>
              <a:t>强调句</a:t>
            </a:r>
            <a:r>
              <a:rPr lang="en-US" altLang="zh-CN" sz="2800">
                <a:latin typeface="Times New Roman" panose="02020603050405020304" charset="0"/>
                <a:cs typeface="Times New Roman" panose="02020603050405020304" charset="0"/>
                <a:sym typeface="+mn-ea"/>
              </a:rPr>
              <a:t>), </a:t>
            </a:r>
            <a:r>
              <a:rPr lang="zh-CN" altLang="en-US" sz="2800">
                <a:latin typeface="Times New Roman" panose="02020603050405020304" charset="0"/>
                <a:cs typeface="Times New Roman" panose="02020603050405020304" charset="0"/>
              </a:rPr>
              <a:t>which </a:t>
            </a:r>
            <a:r>
              <a:rPr lang="zh-CN" altLang="en-US" sz="2800">
                <a:solidFill>
                  <a:srgbClr val="FF0000"/>
                </a:solidFill>
                <a:latin typeface="Times New Roman" panose="02020603050405020304" charset="0"/>
                <a:cs typeface="Times New Roman" panose="02020603050405020304" charset="0"/>
              </a:rPr>
              <a:t>will </a:t>
            </a:r>
            <a:r>
              <a:rPr lang="en-US" altLang="zh-CN" sz="2800">
                <a:solidFill>
                  <a:srgbClr val="FF0000"/>
                </a:solidFill>
                <a:latin typeface="Times New Roman" panose="02020603050405020304" charset="0"/>
                <a:cs typeface="Times New Roman" panose="02020603050405020304" charset="0"/>
              </a:rPr>
              <a:t>be </a:t>
            </a:r>
            <a:r>
              <a:rPr lang="zh-CN" altLang="en-US" sz="2800">
                <a:solidFill>
                  <a:srgbClr val="FF0000"/>
                </a:solidFill>
                <a:latin typeface="Times New Roman" panose="02020603050405020304" charset="0"/>
                <a:cs typeface="Times New Roman" panose="02020603050405020304" charset="0"/>
              </a:rPr>
              <a:t>definitely </a:t>
            </a:r>
            <a:r>
              <a:rPr lang="en-US" altLang="zh-CN" sz="2800">
                <a:solidFill>
                  <a:srgbClr val="FF0000"/>
                </a:solidFill>
                <a:latin typeface="Times New Roman" panose="02020603050405020304" charset="0"/>
                <a:cs typeface="Times New Roman" panose="02020603050405020304" charset="0"/>
              </a:rPr>
              <a:t>a feast for eyes and supplement to mind.</a:t>
            </a:r>
            <a:endParaRPr lang="en-US" altLang="zh-CN" sz="2800">
              <a:solidFill>
                <a:srgbClr val="FF0000"/>
              </a:solidFill>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Hope my suggestions will help you out. May your</a:t>
            </a:r>
            <a:r>
              <a:rPr lang="en-US" altLang="zh-CN" sz="2800">
                <a:latin typeface="Times New Roman" panose="02020603050405020304" charset="0"/>
                <a:cs typeface="Times New Roman" panose="02020603050405020304" charset="0"/>
              </a:rPr>
              <a:t> shooting a success</a:t>
            </a:r>
            <a:r>
              <a:rPr lang="zh-CN" altLang="en-US" sz="2800">
                <a:latin typeface="Times New Roman" panose="02020603050405020304" charset="0"/>
                <a:cs typeface="Times New Roman" panose="02020603050405020304" charset="0"/>
              </a:rPr>
              <a:t>.</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 </a:t>
            </a:r>
            <a:r>
              <a:rPr lang="en-US" altLang="zh-CN" sz="2800">
                <a:latin typeface="Times New Roman" panose="02020603050405020304" charset="0"/>
                <a:cs typeface="Times New Roman" panose="02020603050405020304" charset="0"/>
              </a:rPr>
              <a:t>                                                                                                            Yours,</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                                                                                                              Li Hua</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                                                                                                              103words</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　</a:t>
            </a:r>
            <a:endParaRPr lang="zh-CN" altLang="en-US" sz="28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0" y="57150"/>
            <a:ext cx="12192000" cy="501586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A </a:t>
            </a:r>
            <a:r>
              <a:rPr lang="en-US" altLang="zh-CN" sz="3200">
                <a:solidFill>
                  <a:srgbClr val="FF0000"/>
                </a:solidFill>
                <a:latin typeface="Times New Roman" panose="02020603050405020304" charset="0"/>
                <a:cs typeface="Times New Roman" panose="02020603050405020304" charset="0"/>
              </a:rPr>
              <a:t>retired</a:t>
            </a:r>
            <a:r>
              <a:rPr lang="en-US" altLang="zh-CN" sz="3200">
                <a:latin typeface="Times New Roman" panose="02020603050405020304" charset="0"/>
                <a:cs typeface="Times New Roman" panose="02020603050405020304" charset="0"/>
              </a:rPr>
              <a:t>  (retire) postman from Turkey  and a beautiful white swan have been </a:t>
            </a:r>
            <a:r>
              <a:rPr lang="en-US" altLang="zh-CN" sz="3200">
                <a:solidFill>
                  <a:srgbClr val="FF0000"/>
                </a:solidFill>
                <a:latin typeface="Times New Roman" panose="02020603050405020304" charset="0"/>
                <a:cs typeface="Times New Roman" panose="02020603050405020304" charset="0"/>
              </a:rPr>
              <a:t>inseparable</a:t>
            </a:r>
            <a:r>
              <a:rPr lang="en-US" altLang="zh-CN" sz="3200">
                <a:latin typeface="Times New Roman" panose="02020603050405020304" charset="0"/>
                <a:cs typeface="Times New Roman" panose="02020603050405020304" charset="0"/>
              </a:rPr>
              <a:t> (separate) for nearly four decades,  and the story of their amazing friendship has melted the hearts of mollions.</a:t>
            </a:r>
            <a:endParaRPr lang="en-US" altLang="zh-CN" sz="3200">
              <a:latin typeface="Times New Roman" panose="02020603050405020304" charset="0"/>
              <a:cs typeface="Times New Roman" panose="02020603050405020304" charset="0"/>
            </a:endParaRPr>
          </a:p>
          <a:p>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Mirzan quickly realized that leaving the bird there was the same as </a:t>
            </a:r>
            <a:r>
              <a:rPr lang="en-US" altLang="zh-CN" sz="3200">
                <a:solidFill>
                  <a:srgbClr val="FF0000"/>
                </a:solidFill>
                <a:latin typeface="Times New Roman" panose="02020603050405020304" charset="0"/>
                <a:cs typeface="Times New Roman" panose="02020603050405020304" charset="0"/>
              </a:rPr>
              <a:t>signing</a:t>
            </a:r>
            <a:r>
              <a:rPr lang="en-US" altLang="zh-CN" sz="3200">
                <a:latin typeface="Times New Roman" panose="02020603050405020304" charset="0"/>
                <a:cs typeface="Times New Roman" panose="02020603050405020304" charset="0"/>
              </a:rPr>
              <a:t> (sign) its death sentence, as predators would have most likely eaten it.</a:t>
            </a:r>
            <a:endParaRPr lang="en-US" altLang="zh-CN" sz="3200">
              <a:latin typeface="Times New Roman" panose="02020603050405020304" charset="0"/>
              <a:cs typeface="Times New Roman" panose="02020603050405020304" charset="0"/>
            </a:endParaRPr>
          </a:p>
          <a:p>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Instead, it </a:t>
            </a:r>
            <a:r>
              <a:rPr lang="en-US" altLang="zh-CN" sz="3200">
                <a:solidFill>
                  <a:srgbClr val="FF0000"/>
                </a:solidFill>
                <a:latin typeface="Times New Roman" panose="02020603050405020304" charset="0"/>
                <a:cs typeface="Times New Roman" panose="02020603050405020304" charset="0"/>
              </a:rPr>
              <a:t>befriended</a:t>
            </a:r>
            <a:r>
              <a:rPr lang="en-US" altLang="zh-CN" sz="3200">
                <a:latin typeface="Times New Roman" panose="02020603050405020304" charset="0"/>
                <a:cs typeface="Times New Roman" panose="02020603050405020304" charset="0"/>
              </a:rPr>
              <a:t> </a:t>
            </a:r>
            <a:r>
              <a:rPr lang="zh-CN" altLang="zh-CN" sz="3200">
                <a:latin typeface="Times New Roman" panose="02020603050405020304" charset="0"/>
                <a:cs typeface="Times New Roman" panose="02020603050405020304" charset="0"/>
              </a:rPr>
              <a:t>（交朋友）</a:t>
            </a:r>
            <a:r>
              <a:rPr lang="en-US" altLang="zh-CN" sz="3200">
                <a:latin typeface="Times New Roman" panose="02020603050405020304" charset="0"/>
                <a:cs typeface="Times New Roman" panose="02020603050405020304" charset="0"/>
              </a:rPr>
              <a:t>the other animals on recep’s farm.</a:t>
            </a:r>
            <a:endParaRPr lang="en-US" altLang="zh-CN" sz="3200">
              <a:latin typeface="Times New Roman" panose="02020603050405020304" charset="0"/>
              <a:cs typeface="Times New Roman" panose="02020603050405020304" charset="0"/>
            </a:endParaRPr>
          </a:p>
          <a:p>
            <a:endParaRPr lang="en-US" altLang="zh-CN" sz="3200">
              <a:latin typeface="Times New Roman" panose="02020603050405020304" charset="0"/>
              <a:cs typeface="Times New Roman" panose="02020603050405020304" charset="0"/>
            </a:endParaRPr>
          </a:p>
        </p:txBody>
      </p:sp>
      <p:sp>
        <p:nvSpPr>
          <p:cNvPr id="5" name="文本框 4"/>
          <p:cNvSpPr txBox="1"/>
          <p:nvPr/>
        </p:nvSpPr>
        <p:spPr>
          <a:xfrm>
            <a:off x="494030" y="175895"/>
            <a:ext cx="1089025"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991870" y="702310"/>
            <a:ext cx="1839595"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118745" y="2618105"/>
            <a:ext cx="1136015"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1391285" y="4057650"/>
            <a:ext cx="2315210"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7"/>
                                        </p:tgtEl>
                                        <p:attrNameLst>
                                          <p:attrName>ppt_x</p:attrName>
                                        </p:attrNameLst>
                                      </p:cBhvr>
                                      <p:tavLst>
                                        <p:tav tm="0">
                                          <p:val>
                                            <p:strVal val="ppt_x"/>
                                          </p:val>
                                        </p:tav>
                                        <p:tav tm="100000">
                                          <p:val>
                                            <p:strVal val="ppt_x"/>
                                          </p:val>
                                        </p:tav>
                                      </p:tavLst>
                                    </p:anim>
                                    <p:anim calcmode="lin" valueType="num">
                                      <p:cBhvr additive="base">
                                        <p:cTn id="19" dur="500"/>
                                        <p:tgtEl>
                                          <p:spTgt spid="7"/>
                                        </p:tgtEl>
                                        <p:attrNameLst>
                                          <p:attrName>ppt_y</p:attrName>
                                        </p:attrNameLst>
                                      </p:cBhvr>
                                      <p:tavLst>
                                        <p:tav tm="0">
                                          <p:val>
                                            <p:strVal val="ppt_y"/>
                                          </p:val>
                                        </p:tav>
                                        <p:tav tm="100000">
                                          <p:val>
                                            <p:strVal val="1+ppt_h/2"/>
                                          </p:val>
                                        </p:tav>
                                      </p:tavLst>
                                    </p:anim>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8"/>
                                        </p:tgtEl>
                                        <p:attrNameLst>
                                          <p:attrName>ppt_x</p:attrName>
                                        </p:attrNameLst>
                                      </p:cBhvr>
                                      <p:tavLst>
                                        <p:tav tm="0">
                                          <p:val>
                                            <p:strVal val="ppt_x"/>
                                          </p:val>
                                        </p:tav>
                                        <p:tav tm="100000">
                                          <p:val>
                                            <p:strVal val="ppt_x"/>
                                          </p:val>
                                        </p:tav>
                                      </p:tavLst>
                                    </p:anim>
                                    <p:anim calcmode="lin" valueType="num">
                                      <p:cBhvr additive="base">
                                        <p:cTn id="25" dur="500"/>
                                        <p:tgtEl>
                                          <p:spTgt spid="8"/>
                                        </p:tgtEl>
                                        <p:attrNameLst>
                                          <p:attrName>ppt_y</p:attrName>
                                        </p:attrNameLst>
                                      </p:cBhvr>
                                      <p:tavLst>
                                        <p:tav tm="0">
                                          <p:val>
                                            <p:strVal val="ppt_y"/>
                                          </p:val>
                                        </p:tav>
                                        <p:tav tm="100000">
                                          <p:val>
                                            <p:strVal val="1+ppt_h/2"/>
                                          </p:val>
                                        </p:tav>
                                      </p:tavLst>
                                    </p:anim>
                                    <p:set>
                                      <p:cBhvr>
                                        <p:cTn id="2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ldLvl="0" animBg="1"/>
      <p:bldP spid="7" grpId="0" bldLvl="0" animBg="1"/>
      <p:bldP spid="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605" y="0"/>
            <a:ext cx="12163425" cy="3969385"/>
          </a:xfrm>
          <a:prstGeom prst="rect">
            <a:avLst/>
          </a:prstGeom>
          <a:noFill/>
        </p:spPr>
        <p:txBody>
          <a:bodyPr wrap="square" rtlCol="0">
            <a:spAutoFit/>
          </a:bodyPr>
          <a:p>
            <a:r>
              <a:rPr lang="en-US" altLang="zh-CN" sz="3600">
                <a:latin typeface="Times New Roman" panose="02020603050405020304" charset="0"/>
                <a:cs typeface="Times New Roman" panose="02020603050405020304" charset="0"/>
              </a:rPr>
              <a:t>Photos of various tree leaves </a:t>
            </a:r>
            <a:r>
              <a:rPr lang="en-US" altLang="zh-CN" sz="3600">
                <a:solidFill>
                  <a:srgbClr val="FF0000"/>
                </a:solidFill>
                <a:latin typeface="Times New Roman" panose="02020603050405020304" charset="0"/>
                <a:cs typeface="Times New Roman" panose="02020603050405020304" charset="0"/>
              </a:rPr>
              <a:t>packed</a:t>
            </a:r>
            <a:r>
              <a:rPr lang="en-US" altLang="zh-CN" sz="3600">
                <a:latin typeface="Times New Roman" panose="02020603050405020304" charset="0"/>
                <a:cs typeface="Times New Roman" panose="02020603050405020304" charset="0"/>
              </a:rPr>
              <a:t> (pack) in the plastic bags and arranged as flower bouquets went on social  media lately, causing </a:t>
            </a:r>
            <a:r>
              <a:rPr lang="en-US" altLang="zh-CN" sz="3600">
                <a:solidFill>
                  <a:srgbClr val="FF0000"/>
                </a:solidFill>
                <a:latin typeface="Times New Roman" panose="02020603050405020304" charset="0"/>
                <a:cs typeface="Times New Roman" panose="02020603050405020304" charset="0"/>
              </a:rPr>
              <a:t>complaints</a:t>
            </a:r>
            <a:r>
              <a:rPr lang="en-US" altLang="zh-CN" sz="3600">
                <a:latin typeface="Times New Roman" panose="02020603050405020304" charset="0"/>
                <a:cs typeface="Times New Roman" panose="02020603050405020304" charset="0"/>
              </a:rPr>
              <a:t> (complain) because of the product’s price, six British pounds.</a:t>
            </a:r>
            <a:endParaRPr lang="en-US" altLang="zh-CN" sz="3600">
              <a:latin typeface="Times New Roman" panose="02020603050405020304" charset="0"/>
              <a:cs typeface="Times New Roman" panose="02020603050405020304" charset="0"/>
            </a:endParaRPr>
          </a:p>
          <a:p>
            <a:endParaRPr lang="en-US" altLang="zh-CN" sz="3600">
              <a:latin typeface="Times New Roman" panose="02020603050405020304" charset="0"/>
              <a:cs typeface="Times New Roman" panose="02020603050405020304" charset="0"/>
            </a:endParaRPr>
          </a:p>
          <a:p>
            <a:r>
              <a:rPr lang="en-US" altLang="zh-CN" sz="3600">
                <a:latin typeface="Times New Roman" panose="02020603050405020304" charset="0"/>
                <a:cs typeface="Times New Roman" panose="02020603050405020304" charset="0"/>
              </a:rPr>
              <a:t>But even a bottle of wine can be bought </a:t>
            </a:r>
            <a:r>
              <a:rPr lang="en-US" altLang="zh-CN" sz="3600">
                <a:solidFill>
                  <a:srgbClr val="FF0000"/>
                </a:solidFill>
                <a:latin typeface="Times New Roman" panose="02020603050405020304" charset="0"/>
                <a:cs typeface="Times New Roman" panose="02020603050405020304" charset="0"/>
              </a:rPr>
              <a:t>at</a:t>
            </a:r>
            <a:r>
              <a:rPr lang="en-US" altLang="zh-CN" sz="3600">
                <a:latin typeface="Times New Roman" panose="02020603050405020304" charset="0"/>
                <a:cs typeface="Times New Roman" panose="02020603050405020304" charset="0"/>
              </a:rPr>
              <a:t> the same price or less. It seems crazy to charge 6 pounds </a:t>
            </a:r>
            <a:r>
              <a:rPr lang="en-US" altLang="zh-CN" sz="3600">
                <a:solidFill>
                  <a:srgbClr val="FF0000"/>
                </a:solidFill>
                <a:latin typeface="Times New Roman" panose="02020603050405020304" charset="0"/>
                <a:cs typeface="Times New Roman" panose="02020603050405020304" charset="0"/>
              </a:rPr>
              <a:t>for</a:t>
            </a:r>
            <a:r>
              <a:rPr lang="en-US" altLang="zh-CN" sz="3600">
                <a:latin typeface="Times New Roman" panose="02020603050405020304" charset="0"/>
                <a:cs typeface="Times New Roman" panose="02020603050405020304" charset="0"/>
              </a:rPr>
              <a:t> a bag of leaves.</a:t>
            </a:r>
            <a:endParaRPr lang="en-US" altLang="zh-CN" sz="3600">
              <a:latin typeface="Times New Roman" panose="02020603050405020304" charset="0"/>
              <a:cs typeface="Times New Roman" panose="02020603050405020304" charset="0"/>
            </a:endParaRPr>
          </a:p>
        </p:txBody>
      </p:sp>
      <p:sp>
        <p:nvSpPr>
          <p:cNvPr id="7" name="文本框 6"/>
          <p:cNvSpPr txBox="1"/>
          <p:nvPr/>
        </p:nvSpPr>
        <p:spPr>
          <a:xfrm>
            <a:off x="5527675" y="135890"/>
            <a:ext cx="1249045" cy="368300"/>
          </a:xfrm>
          <a:prstGeom prst="rect">
            <a:avLst/>
          </a:prstGeom>
          <a:solidFill>
            <a:schemeClr val="bg1"/>
          </a:solidFill>
        </p:spPr>
        <p:txBody>
          <a:bodyPr wrap="square" rtlCol="0">
            <a:spAutoFit/>
          </a:bodyPr>
          <a:p>
            <a:endParaRPr lang="zh-CN" altLang="en-US"/>
          </a:p>
        </p:txBody>
      </p:sp>
      <p:sp>
        <p:nvSpPr>
          <p:cNvPr id="5" name="文本框 4"/>
          <p:cNvSpPr txBox="1"/>
          <p:nvPr/>
        </p:nvSpPr>
        <p:spPr>
          <a:xfrm>
            <a:off x="1622425" y="1251585"/>
            <a:ext cx="2018665"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7465695" y="2909570"/>
            <a:ext cx="412115"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6427470" y="3404235"/>
            <a:ext cx="584200"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1+ppt_h/2"/>
                                          </p:val>
                                        </p:tav>
                                      </p:tavLst>
                                    </p:anim>
                                    <p:set>
                                      <p:cBhvr>
                                        <p:cTn id="8" dur="1" fill="hold">
                                          <p:stCondLst>
                                            <p:cond delay="499"/>
                                          </p:stCondLst>
                                        </p:cTn>
                                        <p:tgtEl>
                                          <p:spTgt spid="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6"/>
                                        </p:tgtEl>
                                        <p:attrNameLst>
                                          <p:attrName>ppt_x</p:attrName>
                                        </p:attrNameLst>
                                      </p:cBhvr>
                                      <p:tavLst>
                                        <p:tav tm="0">
                                          <p:val>
                                            <p:strVal val="ppt_x"/>
                                          </p:val>
                                        </p:tav>
                                        <p:tav tm="100000">
                                          <p:val>
                                            <p:strVal val="ppt_x"/>
                                          </p:val>
                                        </p:tav>
                                      </p:tavLst>
                                    </p:anim>
                                    <p:anim calcmode="lin" valueType="num">
                                      <p:cBhvr additive="base">
                                        <p:cTn id="19" dur="500"/>
                                        <p:tgtEl>
                                          <p:spTgt spid="6"/>
                                        </p:tgtEl>
                                        <p:attrNameLst>
                                          <p:attrName>ppt_y</p:attrName>
                                        </p:attrNameLst>
                                      </p:cBhvr>
                                      <p:tavLst>
                                        <p:tav tm="0">
                                          <p:val>
                                            <p:strVal val="ppt_y"/>
                                          </p:val>
                                        </p:tav>
                                        <p:tav tm="100000">
                                          <p:val>
                                            <p:strVal val="1+ppt_h/2"/>
                                          </p:val>
                                        </p:tav>
                                      </p:tavLst>
                                    </p:anim>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8"/>
                                        </p:tgtEl>
                                        <p:attrNameLst>
                                          <p:attrName>ppt_x</p:attrName>
                                        </p:attrNameLst>
                                      </p:cBhvr>
                                      <p:tavLst>
                                        <p:tav tm="0">
                                          <p:val>
                                            <p:strVal val="ppt_x"/>
                                          </p:val>
                                        </p:tav>
                                        <p:tav tm="100000">
                                          <p:val>
                                            <p:strVal val="ppt_x"/>
                                          </p:val>
                                        </p:tav>
                                      </p:tavLst>
                                    </p:anim>
                                    <p:anim calcmode="lin" valueType="num">
                                      <p:cBhvr additive="base">
                                        <p:cTn id="25" dur="500"/>
                                        <p:tgtEl>
                                          <p:spTgt spid="8"/>
                                        </p:tgtEl>
                                        <p:attrNameLst>
                                          <p:attrName>ppt_y</p:attrName>
                                        </p:attrNameLst>
                                      </p:cBhvr>
                                      <p:tavLst>
                                        <p:tav tm="0">
                                          <p:val>
                                            <p:strVal val="ppt_y"/>
                                          </p:val>
                                        </p:tav>
                                        <p:tav tm="100000">
                                          <p:val>
                                            <p:strVal val="1+ppt_h/2"/>
                                          </p:val>
                                        </p:tav>
                                      </p:tavLst>
                                    </p:anim>
                                    <p:set>
                                      <p:cBhvr>
                                        <p:cTn id="2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5" grpId="0" bldLvl="0" animBg="1"/>
      <p:bldP spid="6" grpId="0" bldLvl="0" animBg="1"/>
      <p:bldP spid="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8100" y="299085"/>
            <a:ext cx="12230100" cy="4030980"/>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The researchers note that</a:t>
            </a:r>
            <a:r>
              <a:rPr lang="en-US" altLang="zh-CN" sz="3200">
                <a:solidFill>
                  <a:srgbClr val="0000FF"/>
                </a:solidFill>
                <a:latin typeface="Times New Roman" panose="02020603050405020304" charset="0"/>
                <a:cs typeface="Times New Roman" panose="02020603050405020304" charset="0"/>
              </a:rPr>
              <a:t> when</a:t>
            </a:r>
            <a:r>
              <a:rPr lang="en-US" altLang="zh-CN" sz="3200">
                <a:latin typeface="Times New Roman" panose="02020603050405020304" charset="0"/>
                <a:cs typeface="Times New Roman" panose="02020603050405020304" charset="0"/>
              </a:rPr>
              <a:t> people focus on an outcome, they can </a:t>
            </a:r>
            <a:r>
              <a:rPr lang="en-US" altLang="zh-CN" sz="3200">
                <a:solidFill>
                  <a:srgbClr val="0000FF"/>
                </a:solidFill>
                <a:latin typeface="Times New Roman" panose="02020603050405020304" charset="0"/>
                <a:cs typeface="Times New Roman" panose="02020603050405020304" charset="0"/>
              </a:rPr>
              <a:t>easily </a:t>
            </a:r>
            <a:r>
              <a:rPr lang="en-US" altLang="zh-CN" sz="3200">
                <a:latin typeface="Times New Roman" panose="02020603050405020304" charset="0"/>
                <a:cs typeface="Times New Roman" panose="02020603050405020304" charset="0"/>
              </a:rPr>
              <a:t>compare outcomes, which may </a:t>
            </a:r>
            <a:r>
              <a:rPr lang="en-US" altLang="zh-CN" sz="3200" u="sng">
                <a:solidFill>
                  <a:srgbClr val="FF0000"/>
                </a:solidFill>
                <a:latin typeface="Times New Roman" panose="02020603050405020304" charset="0"/>
                <a:cs typeface="Times New Roman" panose="02020603050405020304" charset="0"/>
              </a:rPr>
              <a:t>diminish</a:t>
            </a:r>
            <a:r>
              <a:rPr lang="en-US" altLang="zh-CN" sz="3200">
                <a:latin typeface="Times New Roman" panose="02020603050405020304" charset="0"/>
                <a:cs typeface="Times New Roman" panose="02020603050405020304" charset="0"/>
              </a:rPr>
              <a:t> their sensitivity to each experience. </a:t>
            </a:r>
            <a:r>
              <a:rPr lang="en-US" altLang="zh-CN" sz="3200">
                <a:solidFill>
                  <a:srgbClr val="0000FF"/>
                </a:solidFill>
                <a:latin typeface="Times New Roman" panose="02020603050405020304" charset="0"/>
                <a:cs typeface="Times New Roman" panose="02020603050405020304" charset="0"/>
              </a:rPr>
              <a:t>When</a:t>
            </a:r>
            <a:r>
              <a:rPr lang="en-US" altLang="zh-CN" sz="3200">
                <a:latin typeface="Times New Roman" panose="02020603050405020304" charset="0"/>
                <a:cs typeface="Times New Roman" panose="02020603050405020304" charset="0"/>
              </a:rPr>
              <a:t> people focus on an action, they may focus on </a:t>
            </a:r>
            <a:r>
              <a:rPr lang="en-US" altLang="zh-CN" sz="3200">
                <a:solidFill>
                  <a:srgbClr val="FF0000"/>
                </a:solidFill>
                <a:latin typeface="Times New Roman" panose="02020603050405020304" charset="0"/>
                <a:cs typeface="Times New Roman" panose="02020603050405020304" charset="0"/>
              </a:rPr>
              <a:t>comparison</a:t>
            </a:r>
            <a:r>
              <a:rPr lang="en-US" altLang="zh-CN" sz="3200">
                <a:latin typeface="Times New Roman" panose="02020603050405020304" charset="0"/>
                <a:cs typeface="Times New Roman" panose="02020603050405020304" charset="0"/>
              </a:rPr>
              <a:t> (compare) and </a:t>
            </a:r>
            <a:r>
              <a:rPr lang="en-US" altLang="zh-CN" sz="3200">
                <a:solidFill>
                  <a:srgbClr val="0000FF"/>
                </a:solidFill>
                <a:latin typeface="Times New Roman" panose="02020603050405020304" charset="0"/>
                <a:cs typeface="Times New Roman" panose="02020603050405020304" charset="0"/>
              </a:rPr>
              <a:t>instead experience each act of giving as a unique happiness-inducing event</a:t>
            </a:r>
            <a:r>
              <a:rPr lang="en-US" altLang="zh-CN" sz="3200">
                <a:latin typeface="Times New Roman" panose="02020603050405020304" charset="0"/>
                <a:cs typeface="Times New Roman" panose="02020603050405020304" charset="0"/>
              </a:rPr>
              <a:t>. Futher analyses ruled out some potential alternative explanations, such as the possibility </a:t>
            </a:r>
            <a:r>
              <a:rPr lang="en-US" altLang="zh-CN" sz="3200">
                <a:solidFill>
                  <a:srgbClr val="FF0000"/>
                </a:solidFill>
                <a:latin typeface="Times New Roman" panose="02020603050405020304" charset="0"/>
                <a:cs typeface="Times New Roman" panose="02020603050405020304" charset="0"/>
              </a:rPr>
              <a:t>that</a:t>
            </a:r>
            <a:r>
              <a:rPr lang="en-US" altLang="zh-CN" sz="3200">
                <a:latin typeface="Times New Roman" panose="02020603050405020304" charset="0"/>
                <a:cs typeface="Times New Roman" panose="02020603050405020304" charset="0"/>
              </a:rPr>
              <a:t> participants who gave to others had to think longer and harder about what to give, which could promise higher happiness. 29/30</a:t>
            </a:r>
            <a:endParaRPr lang="en-US" altLang="zh-CN" sz="3200">
              <a:latin typeface="Times New Roman" panose="02020603050405020304" charset="0"/>
              <a:cs typeface="Times New Roman" panose="02020603050405020304" charset="0"/>
            </a:endParaRPr>
          </a:p>
        </p:txBody>
      </p:sp>
      <p:sp>
        <p:nvSpPr>
          <p:cNvPr id="5" name="文本框 4"/>
          <p:cNvSpPr txBox="1"/>
          <p:nvPr/>
        </p:nvSpPr>
        <p:spPr>
          <a:xfrm>
            <a:off x="0" y="1936750"/>
            <a:ext cx="2018665"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9256395" y="2834005"/>
            <a:ext cx="677545"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118110"/>
            <a:ext cx="12155170" cy="649287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8</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M: </a:t>
            </a:r>
            <a:r>
              <a:rPr lang="zh-CN" altLang="en-US" sz="3200">
                <a:solidFill>
                  <a:srgbClr val="FF0000"/>
                </a:solidFill>
                <a:latin typeface="Times New Roman" panose="02020603050405020304" charset="0"/>
                <a:cs typeface="Times New Roman" panose="02020603050405020304" charset="0"/>
              </a:rPr>
              <a:t>Why is it so hard to find a good job?</a:t>
            </a:r>
            <a:endParaRPr lang="zh-CN" altLang="en-US" sz="3200">
              <a:solidFill>
                <a:srgbClr val="FF0000"/>
              </a:solidFill>
              <a:latin typeface="Times New Roman" panose="02020603050405020304" charset="0"/>
              <a:cs typeface="Times New Roman" panose="02020603050405020304" charset="0"/>
            </a:endParaRPr>
          </a:p>
          <a:p>
            <a:r>
              <a:rPr lang="zh-CN" altLang="en-US" sz="3200">
                <a:solidFill>
                  <a:srgbClr val="FF0000"/>
                </a:solidFill>
                <a:latin typeface="Times New Roman" panose="02020603050405020304" charset="0"/>
                <a:cs typeface="Times New Roman" panose="02020603050405020304" charset="0"/>
              </a:rPr>
              <a:t>W: You tell me! What is it that you want to do?</a:t>
            </a:r>
            <a:endParaRPr lang="zh-CN" altLang="en-US" sz="3200">
              <a:solidFill>
                <a:srgbClr val="FF0000"/>
              </a:solidFill>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M: I want a good job as a manager that pays well and is interesting.</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W: </a:t>
            </a:r>
            <a:r>
              <a:rPr lang="zh-CN" altLang="en-US" sz="3200">
                <a:solidFill>
                  <a:srgbClr val="FF0000"/>
                </a:solidFill>
                <a:latin typeface="Times New Roman" panose="02020603050405020304" charset="0"/>
                <a:cs typeface="Times New Roman" panose="02020603050405020304" charset="0"/>
              </a:rPr>
              <a:t>But, a manager of what? You don’t sound as though you have thought this through very well</a:t>
            </a:r>
            <a:r>
              <a:rPr lang="zh-CN" altLang="en-US" sz="3200">
                <a:latin typeface="Times New Roman" panose="02020603050405020304" charset="0"/>
                <a:cs typeface="Times New Roman" panose="02020603050405020304" charset="0"/>
              </a:rPr>
              <a:t>.</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M: Yes. I’ve written my resume and I’ve been to several of those job fairs.</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W: So, what sort of work are you interested in? What are you majoring in at university?</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M: I majored in Commerce and I want to get into marketing.</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W: </a:t>
            </a:r>
            <a:r>
              <a:rPr lang="zh-CN" altLang="en-US" sz="3200">
                <a:solidFill>
                  <a:srgbClr val="FF0000"/>
                </a:solidFill>
                <a:latin typeface="Times New Roman" panose="02020603050405020304" charset="0"/>
                <a:cs typeface="Times New Roman" panose="02020603050405020304" charset="0"/>
              </a:rPr>
              <a:t>OK. There’s a start. What sort of marketing do you want to get into?</a:t>
            </a:r>
            <a:endParaRPr lang="zh-CN" altLang="en-US" sz="3200">
              <a:solidFill>
                <a:srgbClr val="FF0000"/>
              </a:solidFill>
              <a:latin typeface="Times New Roman" panose="02020603050405020304" charset="0"/>
              <a:cs typeface="Times New Roman" panose="02020603050405020304" charset="0"/>
            </a:endParaRPr>
          </a:p>
          <a:p>
            <a:r>
              <a:rPr lang="zh-CN" altLang="en-US" sz="3200">
                <a:solidFill>
                  <a:srgbClr val="FF0000"/>
                </a:solidFill>
                <a:latin typeface="Times New Roman" panose="02020603050405020304" charset="0"/>
                <a:cs typeface="Times New Roman" panose="02020603050405020304" charset="0"/>
              </a:rPr>
              <a:t>M: I don’t know. Anything that pays well!</a:t>
            </a:r>
            <a:endParaRPr lang="zh-CN" altLang="en-US" sz="3200">
              <a:solidFill>
                <a:srgbClr val="FF0000"/>
              </a:solidFill>
              <a:latin typeface="Times New Roman" panose="02020603050405020304" charset="0"/>
              <a:cs typeface="Times New Roman" panose="0202060305040502030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5303</Words>
  <Application>WPS 演示</Application>
  <PresentationFormat>自定义</PresentationFormat>
  <Paragraphs>66</Paragraphs>
  <Slides>10</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宋体</vt:lpstr>
      <vt:lpstr>Wingdings</vt:lpstr>
      <vt:lpstr>Candara</vt:lpstr>
      <vt:lpstr>华文新魏</vt:lpstr>
      <vt:lpstr>Symbol</vt:lpstr>
      <vt:lpstr>Times New Roman</vt:lpstr>
      <vt:lpstr>Calibri</vt:lpstr>
      <vt:lpstr>华文楷体</vt:lpstr>
      <vt:lpstr>微软雅黑</vt:lpstr>
      <vt:lpstr>等线</vt:lpstr>
      <vt:lpstr>Arial Unicode MS</vt:lpstr>
      <vt:lpstr>波形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Administrator</cp:lastModifiedBy>
  <cp:revision>526</cp:revision>
  <dcterms:created xsi:type="dcterms:W3CDTF">2017-08-18T03:02:00Z</dcterms:created>
  <dcterms:modified xsi:type="dcterms:W3CDTF">2021-05-11T00:53:27Z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B9C015ADB24A449CB7C38991884013FD</vt:lpwstr>
  </property>
</Properties>
</file>