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93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D133C-8754-4377-A66A-B28561331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457652-14A8-4483-BF70-375747C82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616DFB-24F8-4871-A642-24358791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0AAB-F70D-41B3-B0A6-EC12E2B68CC3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314B2-B15F-406F-AD95-1CFB1D57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7014DB-9AFB-49A8-BA8F-7CACD9CD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BE7C-6F8E-45EA-96A9-8E53A7C9B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80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E3BDD-2507-4822-8CA9-4D69CEDE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E46A5E-F242-41C2-BC5F-01AA9B551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A710C-14D2-4004-ABB6-5DAB7503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0AAB-F70D-41B3-B0A6-EC12E2B68CC3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B13B1-DFEC-431F-BBCE-DC553E588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6EAE8E-F999-49CA-B392-FE9ACC428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BE7C-6F8E-45EA-96A9-8E53A7C9B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46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F41643-8DB1-4DCE-A675-23BB12FDA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626462-5299-4CB5-B482-D4FA1E72C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5F6EA-70B0-4666-950E-533322AC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0AAB-F70D-41B3-B0A6-EC12E2B68CC3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8AB89-ABFE-45C2-8CBF-3C6E6D71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A51FD8-EDEE-455C-B564-76D275C4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BE7C-6F8E-45EA-96A9-8E53A7C9B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09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24211-E34A-486F-8861-62863AFF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91F6DD-DE2D-4E7F-9BBE-3EEA38D5E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A5A35F-B0E8-44E6-A516-6BD284BF0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0AAB-F70D-41B3-B0A6-EC12E2B68CC3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DCA1A-CC19-4D9C-89E3-570A5A0A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6C0DB-A599-411E-8D2B-E1CFE11C8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BE7C-6F8E-45EA-96A9-8E53A7C9B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22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B3FAA-3D68-41DF-8DF3-69366808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E245E5-CD73-43F3-868E-F251D4DAB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EC141-C2C5-444E-A039-733832CF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0AAB-F70D-41B3-B0A6-EC12E2B68CC3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EABA42-68DE-4C81-B5C5-AAC31E715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1C09C-FED1-40C6-A5F9-E710ABDC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BE7C-6F8E-45EA-96A9-8E53A7C9B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26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3A5E1-D5DD-4F2E-874A-7AF43FEA7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51F70-E461-455E-AE26-11E37BED7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980C65-1E27-4441-8972-D4E4017BA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B1BAE2-4DDB-49A2-A7CA-36DBD665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0AAB-F70D-41B3-B0A6-EC12E2B68CC3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E91AB3-B65A-400B-BF95-6137818E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D4D88B-F896-490C-A5D7-105D7F16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BE7C-6F8E-45EA-96A9-8E53A7C9B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55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DB1CA-2B13-4F75-BF76-21CEA036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EED02B-A473-4E6B-B790-E63AC82D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3EBA98-6F6F-421C-B99A-F41F3C52F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55B3DD-310F-40D6-A6CA-75FEB1F90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979FF7-2A2F-4545-B6C2-B15F81632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546CA3-D559-4ECB-9B33-8B075B9DB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0AAB-F70D-41B3-B0A6-EC12E2B68CC3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DF3D2C-8BCE-4346-AA5A-8E858682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246EEC-B8F0-4757-9190-4BC73885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BE7C-6F8E-45EA-96A9-8E53A7C9B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003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5B280-4D59-4983-B1D8-4D7002709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9BBCDC-2ED7-4704-BA79-904B8F2B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0AAB-F70D-41B3-B0A6-EC12E2B68CC3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F99AF0-940E-45A4-B016-7E2B41F15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AF446A-911A-4380-B237-EF9390D0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BE7C-6F8E-45EA-96A9-8E53A7C9B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78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E5B17E-0EC2-4ECA-9516-F8BFC90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0AAB-F70D-41B3-B0A6-EC12E2B68CC3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3DD4CB-FEB5-48C3-A49B-B46F3864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37A812-47FB-4E32-92A3-489784B9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BE7C-6F8E-45EA-96A9-8E53A7C9B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6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4DDBD-A0B9-4221-99FD-AC5D0641C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402BC-6232-435A-99F1-BB6CF438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1E06FA-8FA0-4B32-AE80-44092DE67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79E3ED-D6E5-463A-AE63-529E12AA2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0AAB-F70D-41B3-B0A6-EC12E2B68CC3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E71916-72CC-4915-9873-BBA6D791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BE9BA6-2B82-45D1-A17E-695695D03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BE7C-6F8E-45EA-96A9-8E53A7C9B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50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64F91-5D73-44BC-8A03-B58216FC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196C93-DC6A-43CE-863A-A0FB4A82C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E07323-E5AA-4813-8A40-E73FCFE74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937DAA-9596-4646-8962-63F282287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0AAB-F70D-41B3-B0A6-EC12E2B68CC3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4B8169-0A72-47D4-9A46-E821B902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254964-24D9-455E-AF5D-78D952BC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BE7C-6F8E-45EA-96A9-8E53A7C9B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39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3F34A9-2AF8-4C94-9CF3-B0037EDEF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E542F1-04EA-498D-AA92-D4F4504EE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5E3897-1FE5-45D2-A665-57A6115FD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A0AAB-F70D-41B3-B0A6-EC12E2B68CC3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100884-FFD1-4284-B9CA-5ECBE635F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4F35E8-13F7-412A-8190-B2CAD75BE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CBE7C-6F8E-45EA-96A9-8E53A7C9B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60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26A49A-AAC0-4E2D-998E-F94991242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F9EB816-6BE6-48A6-A534-95A13846B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endParaRPr lang="zh-CN" altLang="en-US" sz="400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7C73FD-1BC8-4B13-89D3-B5B1D9F0F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zh-CN" altLang="en-US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77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C841E5F-8C68-4094-8E79-5B20C9C64188}"/>
              </a:ext>
            </a:extLst>
          </p:cNvPr>
          <p:cNvSpPr txBox="1"/>
          <p:nvPr/>
        </p:nvSpPr>
        <p:spPr>
          <a:xfrm>
            <a:off x="0" y="0"/>
            <a:ext cx="12192000" cy="74787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Dear Mr. Walton,</a:t>
            </a:r>
          </a:p>
          <a:p>
            <a:pPr indent="276225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I’m Li Hua, </a:t>
            </a:r>
            <a:r>
              <a:rPr lang="en-US" altLang="zh-CN" sz="32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monitor</a:t>
            </a:r>
            <a:r>
              <a:rPr lang="en-US" altLang="zh-CN" sz="3200" kern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Class 2, Grade 3. Knowing that you are to be our English writing tutor, my class and I </a:t>
            </a:r>
            <a:r>
              <a:rPr lang="en-US" altLang="zh-CN" sz="32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could hardly wait </a:t>
            </a:r>
            <a:r>
              <a:rPr lang="en-US" altLang="zh-CN" sz="3200" kern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 meet you.</a:t>
            </a:r>
            <a:endParaRPr lang="en-US" altLang="zh-CN" sz="3200" kern="1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3200" kern="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Our class, consisting of thirty boys and twenty girls, is a </a:t>
            </a:r>
            <a:r>
              <a:rPr lang="en-US" altLang="zh-CN" sz="32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harmonious</a:t>
            </a:r>
            <a:r>
              <a:rPr lang="en-US" altLang="zh-CN" sz="3200" kern="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32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enterprising</a:t>
            </a:r>
            <a:r>
              <a:rPr lang="en-US" altLang="zh-CN" sz="3200" kern="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team. </a:t>
            </a:r>
            <a:r>
              <a:rPr lang="en-US" altLang="zh-CN" sz="32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passionate are we </a:t>
            </a:r>
            <a:r>
              <a:rPr lang="en-US" altLang="zh-CN" sz="3200" kern="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English that we have already acquired an </a:t>
            </a:r>
            <a:r>
              <a:rPr lang="en-US" altLang="zh-CN" sz="32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extensive</a:t>
            </a:r>
            <a:r>
              <a:rPr lang="en-US" altLang="zh-CN" sz="3200" kern="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vocabulary and </a:t>
            </a:r>
            <a:r>
              <a:rPr lang="en-US" altLang="zh-CN" sz="32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</a:t>
            </a:r>
            <a:r>
              <a:rPr lang="en-US" altLang="zh-CN" sz="3200" kern="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grammar. </a:t>
            </a:r>
            <a:r>
              <a:rPr lang="en-US" altLang="zh-CN" sz="32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Regretfully</a:t>
            </a:r>
            <a:r>
              <a:rPr lang="en-US" altLang="zh-CN" sz="3200" kern="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it’s</a:t>
            </a:r>
            <a:r>
              <a:rPr lang="en-US" altLang="zh-CN" sz="3200" kern="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English writing </a:t>
            </a:r>
            <a:r>
              <a:rPr lang="en-US" altLang="zh-CN" sz="32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altLang="zh-CN" sz="3200" kern="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still puzzles us, especially</a:t>
            </a:r>
            <a:r>
              <a:rPr lang="en-US" altLang="zh-CN" sz="3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writing in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 English</a:t>
            </a:r>
            <a:r>
              <a:rPr lang="en-US" altLang="zh-CN" sz="3200" kern="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altLang="zh-CN" sz="3200" kern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After many </a:t>
            </a:r>
            <a:r>
              <a:rPr lang="en-US" altLang="zh-CN" sz="32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failed trials</a:t>
            </a:r>
            <a:r>
              <a:rPr lang="en-US" altLang="zh-CN" sz="3200" kern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we are now in a desperate attempt to hope for a breakthrough with the College Entrance Examination less than three months to go.) </a:t>
            </a:r>
            <a:r>
              <a:rPr lang="en-US" altLang="zh-CN" sz="32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Knowing you are a distinguished</a:t>
            </a:r>
            <a:r>
              <a:rPr lang="en-US" altLang="zh-CN" sz="3200" kern="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expert at it, we all </a:t>
            </a:r>
            <a:r>
              <a:rPr lang="en-US" altLang="zh-CN" sz="32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earnestly anticipate </a:t>
            </a:r>
            <a:r>
              <a:rPr lang="en-US" altLang="zh-CN" sz="3200" kern="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lang="en-US" altLang="zh-CN" sz="32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instructive guidance</a:t>
            </a:r>
            <a:r>
              <a:rPr lang="en-US" altLang="zh-CN" sz="3200" kern="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indent="276225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Looking forward to your </a:t>
            </a:r>
            <a:r>
              <a:rPr lang="en-US" altLang="zh-CN" sz="32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en-US" altLang="zh-CN" sz="3200" kern="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arrival</a:t>
            </a:r>
            <a:r>
              <a:rPr lang="en-US" altLang="zh-CN" sz="3200" kern="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32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fabulous</a:t>
            </a:r>
            <a:r>
              <a:rPr lang="en-US" altLang="zh-CN" sz="3200" kern="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lessons</a:t>
            </a:r>
            <a:r>
              <a:rPr lang="en-US" altLang="zh-CN" sz="3200" kern="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Best wishes.</a:t>
            </a:r>
          </a:p>
          <a:p>
            <a:pPr marL="3867150" indent="-37338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Smith Mike</dc:creator>
  <cp:lastModifiedBy>Smith Mike</cp:lastModifiedBy>
  <cp:revision>1</cp:revision>
  <dcterms:created xsi:type="dcterms:W3CDTF">2020-10-31T04:25:32Z</dcterms:created>
  <dcterms:modified xsi:type="dcterms:W3CDTF">2020-10-31T04:26:22Z</dcterms:modified>
</cp:coreProperties>
</file>