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2" r:id="rId4"/>
    <p:sldMasterId id="2147483675" r:id="rId5"/>
  </p:sldMasterIdLst>
  <p:notesMasterIdLst>
    <p:notesMasterId r:id="rId8"/>
  </p:notesMasterIdLst>
  <p:sldIdLst>
    <p:sldId id="271" r:id="rId6"/>
    <p:sldId id="272" r:id="rId7"/>
    <p:sldId id="273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ACC1D-FA4A-47A6-8E92-7B4D6446B9F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17972-327A-48F5-91E7-21C2050A7B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8AC16-4376-4D7A-9BCF-FA5F29E9E2E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FC2CD-DC00-49FF-999F-CDA199BBD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A7340-121F-4208-8EDE-91A27F0D61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A5D69-AF9D-49FC-9891-E17D769D9C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50953-C2CD-4534-B0C9-F5F0C01DDE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3B5B9-9E89-4650-BE47-483721937F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CACE6-E8B9-4A42-9B55-2C0558C872E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A0515-6BB4-41A4-B7B7-C2F71AA192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723A1-BCCF-4612-A2BF-3601C4FE548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3E8BB-F17C-429A-95A4-2BE5D5E55A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9132A-3D1B-4129-8CFF-B3FCE2531AB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A480E-FA13-47F6-9D67-F8C7819699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F4E5A-8BD5-4FF0-8D17-221F3199C5E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F9D70-D075-4A18-9D76-955BF90CE1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CCB05-FBA2-44F1-A9AB-95B28C8C960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3BF16-5210-4D86-B7EC-72FF5C51D0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E69C-6898-4F14-9782-227EB53127C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743F6-7E00-48FF-86C5-46BB4DF893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7B605-5CF1-425C-9A94-772BAA6512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B78D8-0364-4C29-B74F-567237A49D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11" y="365797"/>
            <a:ext cx="10515498" cy="1324697"/>
          </a:xfrm>
          <a:prstGeom prst="rect">
            <a:avLst/>
          </a:prstGeom>
        </p:spPr>
        <p:txBody>
          <a:bodyPr vert="horz" lIns="86694" tIns="43347" rIns="86694" bIns="43347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11" y="1825975"/>
            <a:ext cx="10515498" cy="4351930"/>
          </a:xfrm>
          <a:prstGeom prst="rect">
            <a:avLst/>
          </a:prstGeom>
        </p:spPr>
        <p:txBody>
          <a:bodyPr vert="horz" lIns="86694" tIns="43347" rIns="86694" bIns="4334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11" y="6357042"/>
            <a:ext cx="2742519" cy="364292"/>
          </a:xfrm>
          <a:prstGeom prst="rect">
            <a:avLst/>
          </a:prstGeom>
        </p:spPr>
        <p:txBody>
          <a:bodyPr vert="horz" lIns="86694" tIns="43347" rIns="86694" bIns="4334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518" y="6357042"/>
            <a:ext cx="4115284" cy="364292"/>
          </a:xfrm>
          <a:prstGeom prst="rect">
            <a:avLst/>
          </a:prstGeom>
        </p:spPr>
        <p:txBody>
          <a:bodyPr vert="horz" lIns="86694" tIns="43347" rIns="86694" bIns="4334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391" y="6357042"/>
            <a:ext cx="2742519" cy="364292"/>
          </a:xfrm>
          <a:prstGeom prst="rect">
            <a:avLst/>
          </a:prstGeom>
        </p:spPr>
        <p:txBody>
          <a:bodyPr vert="horz" lIns="86694" tIns="43347" rIns="86694" bIns="4334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C:\Users\Administrator\Desktop\图片1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649" cy="685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5900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5900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5900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5900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085" indent="-215900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83155" indent="-215900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16860" indent="-215900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50565" indent="-215900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83635" indent="-215900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3550" algn="l" defTabSz="866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6620" algn="l" defTabSz="866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algn="l" defTabSz="866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33395" algn="l" defTabSz="866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100" algn="l" defTabSz="866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48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微软雅黑" panose="020B0503020204020204" charset="-122"/>
              </a:defRPr>
            </a:lvl1pPr>
          </a:lstStyle>
          <a:p>
            <a:pPr>
              <a:defRPr/>
            </a:pPr>
            <a:fld id="{3B156F22-B530-4DDB-8269-2344443E55E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微软雅黑" panose="020B0503020204020204" charset="-122"/>
              </a:defRPr>
            </a:lvl1pPr>
          </a:lstStyle>
          <a:p>
            <a:pPr>
              <a:defRPr/>
            </a:pPr>
            <a:fld id="{1C305542-874B-4B1F-B844-572C3EE413D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10" y="1125855"/>
            <a:ext cx="12115800" cy="500062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假定你是李华，即将去英国某中学做交换生。请你给负责该项目的外籍教师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Mr. Steven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写一封邮件，了解相关事宜。要点如下：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1.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课程安排；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2.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住宿环境；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3.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其他注意事项。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1.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词数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左右；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2.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可以适当增加细节，以使行文连贯。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620" y="62865"/>
            <a:ext cx="12308205" cy="587946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Dear  </a:t>
            </a:r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Mr. Steven,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I'm Lihua,  a scheduled exchange student in your school next term. 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 little bit anxious 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it is my first time to go abroad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, I’m writing to consult you something about my stay there.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First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I'd like to know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course arrangement </a:t>
            </a:r>
            <a:r>
              <a:rPr lang="en-US" altLang="zh-CN" sz="32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advance,which I  think allows me to prepare well for my future study</a:t>
            </a:r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en-US" altLang="zh-CN" sz="32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hat about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accomodations?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possible,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could I live with a host family as I 'm eager to learn more about the local customs?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Also I'm wondering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what else I should pay attention to 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 that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can make full preparations for my study tours.</a:t>
            </a:r>
            <a:endParaRPr kumimoji="0" lang="en-US" altLang="zh-CN" sz="3200" b="1" i="0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I'd be appreciative if you could give me a reply at your earliest convenience</a:t>
            </a:r>
            <a:r>
              <a:rPr kumimoji="0" lang="en-US" altLang="zh-CN" sz="32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Looking forward to meeting you in UK.</a:t>
            </a:r>
            <a:endParaRPr kumimoji="0" lang="en-US" altLang="zh-CN" sz="32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                                      Yours,</a:t>
            </a:r>
            <a:endParaRPr kumimoji="0" lang="en-US" altLang="zh-CN" sz="32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                                       LiHua</a:t>
            </a:r>
            <a:endParaRPr kumimoji="0" lang="en-US" altLang="zh-CN" sz="32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55322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3600" kern="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内容要点：</a:t>
            </a:r>
            <a:endParaRPr lang="zh-CN" altLang="en-US" sz="36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600" kern="0" spc="6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3600" kern="0" spc="6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讲座题目：英国传统文化；</a:t>
            </a:r>
            <a:endParaRPr lang="zh-CN" altLang="en-US" sz="36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600" kern="0" spc="6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3600" kern="0" spc="6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时间及地点：本周四晚上</a:t>
            </a:r>
            <a:r>
              <a:rPr lang="en-US" altLang="zh-CN" sz="3600" kern="0" spc="6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6:30--8:30, </a:t>
            </a:r>
            <a:r>
              <a:rPr lang="zh-CN" altLang="en-US" sz="3600" kern="0" spc="6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学校报告厅；</a:t>
            </a:r>
            <a:endParaRPr lang="zh-CN" altLang="en-US" sz="36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600" kern="0" spc="6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3600" kern="0" spc="6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注意事项</a:t>
            </a:r>
            <a:endParaRPr lang="zh-CN" altLang="en-US" sz="3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777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Notice</a:t>
            </a:r>
            <a:endParaRPr lang="en-US" altLang="zh-CN" sz="36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76225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6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cultivate </a:t>
            </a:r>
            <a:r>
              <a:rPr lang="en-US" altLang="zh-CN" sz="3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our cross-cultural awareness and </a:t>
            </a:r>
            <a:r>
              <a:rPr lang="en-US" altLang="zh-CN" sz="36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stimulate</a:t>
            </a:r>
            <a:r>
              <a:rPr lang="en-US" altLang="zh-CN" sz="3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enthusiasm for learning English, the Student Union has invited Chris to give us a lecture on British traditional culture.</a:t>
            </a:r>
            <a:endParaRPr lang="en-US" altLang="zh-CN" sz="36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76225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lecture will </a:t>
            </a:r>
            <a:r>
              <a:rPr lang="en-US" altLang="zh-CN" sz="36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fall</a:t>
            </a:r>
            <a:r>
              <a:rPr lang="en-US" altLang="zh-CN" sz="3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the school lecture hall (</a:t>
            </a:r>
            <a:r>
              <a:rPr lang="en-US" altLang="zh-CN" sz="3600" kern="10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600" kern="100" dirty="0" smtClean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 </a:t>
            </a:r>
            <a:r>
              <a:rPr lang="en-US" altLang="zh-CN" sz="3600" kern="10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school lecture hall</a:t>
            </a:r>
            <a:r>
              <a:rPr lang="en-US" altLang="zh-CN" sz="3600" kern="100" dirty="0" smtClean="0">
                <a:solidFill>
                  <a:srgbClr val="FF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will witness the lecture</a:t>
            </a:r>
            <a:r>
              <a:rPr lang="en-US" altLang="zh-CN" sz="3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on this Thursday evening, </a:t>
            </a:r>
            <a:r>
              <a:rPr lang="en-US" altLang="zh-CN" sz="36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scheduled</a:t>
            </a:r>
            <a:r>
              <a:rPr lang="en-US" altLang="zh-CN" sz="3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begin at 6:30 and last two hours. </a:t>
            </a:r>
            <a:r>
              <a:rPr lang="en-US" altLang="zh-CN" sz="3600" kern="100" dirty="0" smtClean="0">
                <a:solidFill>
                  <a:srgbClr val="3333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Everyone is welcome to participate in it. </a:t>
            </a:r>
            <a:r>
              <a:rPr lang="en-US" altLang="zh-CN" sz="3600" kern="100" dirty="0" smtClean="0">
                <a:solidFill>
                  <a:srgbClr val="FF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Please</a:t>
            </a:r>
            <a:r>
              <a:rPr lang="en-US" altLang="zh-CN" sz="3600" kern="100" dirty="0" smtClean="0">
                <a:solidFill>
                  <a:srgbClr val="3333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take notebooks and </a:t>
            </a:r>
            <a:r>
              <a:rPr lang="en-US" altLang="zh-CN" sz="36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</a:t>
            </a:r>
            <a:r>
              <a:rPr lang="en-US" altLang="zh-CN" sz="3600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punctual in attending </a:t>
            </a:r>
            <a:r>
              <a:rPr lang="en-US" altLang="zh-CN" sz="3600" kern="100" dirty="0" smtClean="0">
                <a:solidFill>
                  <a:srgbClr val="FF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(attend punctually)</a:t>
            </a:r>
            <a:r>
              <a:rPr lang="en-US" altLang="zh-CN" sz="3600" kern="100" dirty="0" smtClean="0">
                <a:solidFill>
                  <a:srgbClr val="3333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And during the speech, </a:t>
            </a:r>
            <a:r>
              <a:rPr lang="en-US" altLang="zh-CN" sz="3600" kern="100" dirty="0" smtClean="0">
                <a:solidFill>
                  <a:srgbClr val="FF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keep in mind </a:t>
            </a:r>
            <a:r>
              <a:rPr lang="en-US" altLang="zh-CN" sz="3600" kern="100" dirty="0" smtClean="0">
                <a:solidFill>
                  <a:srgbClr val="3333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stay attentive and keep quiet.</a:t>
            </a:r>
            <a:endParaRPr lang="en-US" altLang="zh-CN" sz="3600" kern="100" dirty="0" smtClean="0">
              <a:solidFill>
                <a:srgbClr val="3333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76225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6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Don’t miss</a:t>
            </a:r>
            <a:r>
              <a:rPr lang="en-US" altLang="zh-CN" sz="3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precious opportunity to </a:t>
            </a:r>
            <a:r>
              <a:rPr lang="en-US" altLang="zh-CN" sz="36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enjoy the splendid cultural feast. </a:t>
            </a:r>
            <a:endParaRPr lang="en-US" altLang="zh-CN" sz="3600" kern="1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76225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The Student Union</a:t>
            </a:r>
            <a:endParaRPr lang="en-US" altLang="zh-CN" sz="36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76225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1821</Words>
  <Application>WPS 演示</Application>
  <PresentationFormat>宽屏</PresentationFormat>
  <Paragraphs>28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Calibri</vt:lpstr>
      <vt:lpstr>Times New Roman</vt:lpstr>
      <vt:lpstr>自定义设计方案</vt:lpstr>
      <vt:lpstr>2_Office 主题​​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2020年1月浙江高考英语应用文试题解析</dc:title>
  <dc:creator>Stacey</dc:creator>
  <cp:lastModifiedBy>Administrator</cp:lastModifiedBy>
  <cp:revision>38</cp:revision>
  <dcterms:created xsi:type="dcterms:W3CDTF">2020-01-08T05:50:00Z</dcterms:created>
  <dcterms:modified xsi:type="dcterms:W3CDTF">2020-12-08T06:29:57Z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