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0"/>
  </p:notesMasterIdLst>
  <p:sldIdLst>
    <p:sldId id="271" r:id="rId5"/>
    <p:sldId id="281" r:id="rId6"/>
    <p:sldId id="272" r:id="rId7"/>
    <p:sldId id="263" r:id="rId8"/>
    <p:sldId id="262" r:id="rId9"/>
    <p:sldId id="256" r:id="rId11"/>
    <p:sldId id="257" r:id="rId12"/>
    <p:sldId id="258" r:id="rId13"/>
    <p:sldId id="259" r:id="rId14"/>
    <p:sldId id="260" r:id="rId15"/>
    <p:sldId id="261" r:id="rId16"/>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A382"/>
    <a:srgbClr val="5A7F91"/>
    <a:srgbClr val="1D41D5"/>
    <a:srgbClr val="F1AF4F"/>
    <a:srgbClr val="FB9E13"/>
    <a:srgbClr val="F9680D"/>
    <a:srgbClr val="F4F207"/>
    <a:srgbClr val="D8090F"/>
    <a:srgbClr val="13742F"/>
    <a:srgbClr val="BB12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824" y="108"/>
      </p:cViewPr>
      <p:guideLst>
        <p:guide orient="horz" pos="2150"/>
        <p:guide pos="28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5A140CB-8CEA-4139-904B-054A6462E2D0}"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4C2D37E-34E5-48EF-8BA2-FF8341EB8C63}"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15"/>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C1F6FD43-CDA2-4B9D-80BA-95B45AB5F5AF}"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FBB9DBA-D199-4C15-ABA4-C487F0E3B543}" type="slidenum">
              <a:rPr lang="zh-CN" altLang="en-US">
                <a:solidFill>
                  <a:prstClr val="black">
                    <a:tint val="75000"/>
                  </a:prstClr>
                </a:solidFill>
              </a:rPr>
            </a:fld>
            <a:endParaRPr lang="zh-CN" altLang="en-US">
              <a:solidFill>
                <a:prstClr val="black">
                  <a:tint val="75000"/>
                </a:prstClr>
              </a:solidFill>
            </a:endParaRPr>
          </a:p>
        </p:txBody>
      </p:sp>
      <p:pic>
        <p:nvPicPr>
          <p:cNvPr id="8" name="图片 4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664200" y="123825"/>
            <a:ext cx="33337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C5D84A3-6A30-4B3A-92DB-5699D57963D0}"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51088B5-B686-4FF8-95C5-E7FD1A243F2E}"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D55FFF1-C487-4536-8EDF-C675D6231820}"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396ADAE-37E9-40F3-B36E-79A5F6BB31D8}"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C4A9C76-0CC7-45A1-B8A2-42C8B7CDFEDF}" type="datetimeFigureOut">
              <a:rPr lang="zh-CN" altLang="en-US">
                <a:solidFill>
                  <a:prstClr val="black">
                    <a:tint val="75000"/>
                  </a:prstClr>
                </a:solidFill>
              </a:rPr>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4297E5AD-D535-4DC9-8088-FF086A094FF2}"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5C752552-56A6-4AF3-9847-6E872E4DE670}" type="datetimeFigureOut">
              <a:rPr lang="zh-CN" altLang="en-US">
                <a:solidFill>
                  <a:prstClr val="black">
                    <a:tint val="75000"/>
                  </a:prstClr>
                </a:solidFill>
              </a:rPr>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73D8397B-7AB3-4F4E-A8B2-C82F1CCE00B9}"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7CF12D8-A8C5-47F7-A827-2CFACCE1D98F}" type="datetimeFigureOut">
              <a:rPr lang="zh-CN" altLang="en-US">
                <a:solidFill>
                  <a:prstClr val="black">
                    <a:tint val="75000"/>
                  </a:prstClr>
                </a:solidFill>
              </a:rPr>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5EAE74BD-CBFD-4044-8BD3-799C9752918B}"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8DBEF1CB-4F67-402F-A168-8A06939555A6}"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9752A6C5-5EAD-4423-8635-4E2FEC00D615}"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5EF4CFC-0A42-4BC9-BBC6-EB2477507A7A}"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CF5487A-5163-45B7-9945-1419510A5121}"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05BBB6F-30E6-4319-8A5C-5BED948A6462}"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7D869CA-9E01-40B7-B31E-15ABDF4DB2E6}"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00D2B28-749C-417B-9FDF-1AD7361E562D}"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47CC360-5D43-47A0-92E2-AD517BC29756}"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2.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buFontTx/>
              <a:buNone/>
              <a:defRPr/>
            </a:pPr>
            <a:fld id="{7423912D-C17B-4D33-A3CF-A23D72F3D5F7}"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buFontTx/>
              <a:buNone/>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buFontTx/>
              <a:buNone/>
              <a:defRPr/>
            </a:pPr>
            <a:fld id="{3E580022-B066-49E6-8EC9-5BA76D0CABDE}" type="slidenum">
              <a:rPr lang="zh-CN" altLang="en-US">
                <a:solidFill>
                  <a:prstClr val="black">
                    <a:tint val="75000"/>
                  </a:prstClr>
                </a:solidFill>
              </a:rPr>
            </a:fld>
            <a:endParaRPr lang="zh-CN" altLang="en-US">
              <a:solidFill>
                <a:prstClr val="black">
                  <a:tint val="75000"/>
                </a:prstClr>
              </a:solidFill>
            </a:endParaRPr>
          </a:p>
        </p:txBody>
      </p:sp>
      <p:pic>
        <p:nvPicPr>
          <p:cNvPr id="7" name="图片 45"/>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5664200" y="123825"/>
            <a:ext cx="33337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48895" y="405130"/>
            <a:ext cx="9022715" cy="5250815"/>
            <a:chOff x="1076" y="4983"/>
            <a:chExt cx="6195" cy="3100"/>
          </a:xfrm>
        </p:grpSpPr>
        <p:sp>
          <p:nvSpPr>
            <p:cNvPr id="8" name="AutoShape 59"/>
            <p:cNvSpPr>
              <a:spLocks noChangeArrowheads="1"/>
            </p:cNvSpPr>
            <p:nvPr/>
          </p:nvSpPr>
          <p:spPr bwMode="gray">
            <a:xfrm>
              <a:off x="1076" y="4983"/>
              <a:ext cx="5916" cy="295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pPr>
                <a:buFontTx/>
                <a:buNone/>
                <a:defRPr/>
              </a:pPr>
              <a:endParaRPr lang="zh-CN" altLang="en-US" sz="3000">
                <a:solidFill>
                  <a:prstClr val="black"/>
                </a:solidFill>
              </a:endParaRPr>
            </a:p>
          </p:txBody>
        </p:sp>
        <p:sp>
          <p:nvSpPr>
            <p:cNvPr id="12" name="内容占位符 2"/>
            <p:cNvSpPr txBox="1"/>
            <p:nvPr/>
          </p:nvSpPr>
          <p:spPr bwMode="auto">
            <a:xfrm>
              <a:off x="1354" y="4983"/>
              <a:ext cx="5917" cy="3100"/>
            </a:xfrm>
            <a:prstGeom prst="rect">
              <a:avLst/>
            </a:prstGeom>
            <a:noFill/>
            <a:ln w="9525">
              <a:noFill/>
              <a:miter lim="800000"/>
            </a:ln>
          </p:spPr>
          <p:txBody>
            <a:bodyPr/>
            <a:lstStyle/>
            <a:p>
              <a:pPr>
                <a:spcBef>
                  <a:spcPct val="20000"/>
                </a:spcBef>
                <a:buFontTx/>
                <a:buNone/>
              </a:pPr>
              <a:endParaRPr lang="en-US" altLang="zh-CN" sz="2800" b="1" i="1" dirty="0">
                <a:solidFill>
                  <a:prstClr val="black"/>
                </a:solidFill>
                <a:latin typeface="Times New Roman" panose="02020603050405020304" pitchFamily="18" charset="0"/>
              </a:endParaRPr>
            </a:p>
          </p:txBody>
        </p:sp>
      </p:grpSp>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6294" y="2350014"/>
            <a:ext cx="2459551" cy="2157851"/>
          </a:xfrm>
          <a:prstGeom prst="rect">
            <a:avLst/>
          </a:prstGeom>
        </p:spPr>
      </p:pic>
      <p:sp>
        <p:nvSpPr>
          <p:cNvPr id="4" name="TextBox 3"/>
          <p:cNvSpPr txBox="1"/>
          <p:nvPr/>
        </p:nvSpPr>
        <p:spPr>
          <a:xfrm>
            <a:off x="392957" y="720645"/>
            <a:ext cx="7061200" cy="4062651"/>
          </a:xfrm>
          <a:prstGeom prst="rect">
            <a:avLst/>
          </a:prstGeom>
          <a:noFill/>
        </p:spPr>
        <p:txBody>
          <a:bodyPr wrap="square" rtlCol="0">
            <a:spAutoFit/>
          </a:bodyPr>
          <a:lstStyle/>
          <a:p>
            <a:r>
              <a:rPr lang="zh-CN" altLang="en-US" sz="2400" b="1" dirty="0">
                <a:solidFill>
                  <a:srgbClr val="0000FF"/>
                </a:solidFill>
                <a:latin typeface="楷体" panose="02010609060101010101" pitchFamily="49" charset="-122"/>
                <a:ea typeface="楷体" panose="02010609060101010101" pitchFamily="49" charset="-122"/>
              </a:rPr>
              <a:t>动作细节描写：</a:t>
            </a:r>
            <a:endParaRPr lang="en-US" altLang="zh-CN" sz="2400" b="1" dirty="0">
              <a:solidFill>
                <a:srgbClr val="0000FF"/>
              </a:solidFill>
              <a:latin typeface="楷体" panose="02010609060101010101" pitchFamily="49" charset="-122"/>
              <a:ea typeface="楷体" panose="02010609060101010101" pitchFamily="49" charset="-122"/>
            </a:endParaRPr>
          </a:p>
          <a:p>
            <a:r>
              <a:rPr lang="en-US" altLang="zh-CN" sz="2400" b="1" dirty="0">
                <a:latin typeface="楷体" panose="02010609060101010101" pitchFamily="49" charset="-122"/>
                <a:ea typeface="楷体" panose="02010609060101010101" pitchFamily="49" charset="-122"/>
              </a:rPr>
              <a:t>Kevin </a:t>
            </a:r>
            <a:r>
              <a:rPr lang="zh-CN" altLang="en-US" sz="2400" b="1" dirty="0">
                <a:latin typeface="楷体" panose="02010609060101010101" pitchFamily="49" charset="-122"/>
                <a:ea typeface="楷体" panose="02010609060101010101" pitchFamily="49" charset="-122"/>
              </a:rPr>
              <a:t>是一个短跑运动员，在一次全国运动会上，他获得了第一名。请设计一个情节，详细描述他在获胜后的</a:t>
            </a:r>
            <a:r>
              <a:rPr lang="zh-CN" altLang="en-US" sz="2400" b="1" dirty="0">
                <a:solidFill>
                  <a:srgbClr val="FF0000"/>
                </a:solidFill>
                <a:latin typeface="楷体" panose="02010609060101010101" pitchFamily="49" charset="-122"/>
                <a:ea typeface="楷体" panose="02010609060101010101" pitchFamily="49" charset="-122"/>
              </a:rPr>
              <a:t>动作</a:t>
            </a:r>
            <a:r>
              <a:rPr lang="zh-CN" altLang="en-US" sz="2400" b="1" dirty="0">
                <a:latin typeface="楷体" panose="02010609060101010101" pitchFamily="49" charset="-122"/>
                <a:ea typeface="楷体" panose="02010609060101010101" pitchFamily="49" charset="-122"/>
              </a:rPr>
              <a:t>，重点突出他</a:t>
            </a:r>
            <a:r>
              <a:rPr lang="zh-CN" altLang="en-US" sz="2400" b="1" dirty="0">
                <a:solidFill>
                  <a:srgbClr val="FF0000"/>
                </a:solidFill>
                <a:latin typeface="楷体" panose="02010609060101010101" pitchFamily="49" charset="-122"/>
                <a:ea typeface="楷体" panose="02010609060101010101" pitchFamily="49" charset="-122"/>
              </a:rPr>
              <a:t>激动</a:t>
            </a:r>
            <a:r>
              <a:rPr lang="zh-CN" altLang="en-US" sz="2400" b="1" dirty="0">
                <a:latin typeface="楷体" panose="02010609060101010101" pitchFamily="49" charset="-122"/>
                <a:ea typeface="楷体" panose="02010609060101010101" pitchFamily="49" charset="-122"/>
              </a:rPr>
              <a:t>的心情。</a:t>
            </a:r>
            <a:endParaRPr lang="en-US" altLang="zh-CN" sz="2400" b="1" dirty="0">
              <a:latin typeface="楷体" panose="02010609060101010101" pitchFamily="49" charset="-122"/>
              <a:ea typeface="楷体" panose="02010609060101010101" pitchFamily="49" charset="-122"/>
            </a:endParaRPr>
          </a:p>
          <a:p>
            <a:r>
              <a:rPr lang="en-US" altLang="zh-CN" dirty="0"/>
              <a: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846" y="2350013"/>
            <a:ext cx="2552451" cy="215785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102" y="2459233"/>
            <a:ext cx="2074598" cy="21578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126048"/>
            <a:ext cx="8229600" cy="1143000"/>
          </a:xfrm>
        </p:spPr>
        <p:txBody>
          <a:bodyPr/>
          <a:lstStyle/>
          <a:p>
            <a:r>
              <a:rPr lang="en-US" altLang="zh-CN" b="1">
                <a:solidFill>
                  <a:srgbClr val="FF0000"/>
                </a:solidFill>
                <a:latin typeface="Tahoma" panose="020B0604030504040204" charset="0"/>
                <a:ea typeface="微软雅黑" panose="020B0503020204020204" charset="-122"/>
                <a:cs typeface="Tahoma" panose="020B0604030504040204" charset="0"/>
              </a:rPr>
              <a:t>The boy</a:t>
            </a:r>
            <a:r>
              <a:rPr lang="en-US" altLang="zh-CN" b="1">
                <a:latin typeface="Tahoma" panose="020B0604030504040204" charset="0"/>
                <a:ea typeface="微软雅黑" panose="020B0503020204020204" charset="-122"/>
                <a:cs typeface="Tahoma" panose="020B0604030504040204" charset="0"/>
              </a:rPr>
              <a:t> </a:t>
            </a:r>
            <a:r>
              <a:rPr lang="en-US" altLang="zh-CN" b="1">
                <a:solidFill>
                  <a:srgbClr val="1D41D5"/>
                </a:solidFill>
                <a:latin typeface="Tahoma" panose="020B0604030504040204" charset="0"/>
                <a:ea typeface="微软雅黑" panose="020B0503020204020204" charset="-122"/>
                <a:cs typeface="Tahoma" panose="020B0604030504040204" charset="0"/>
              </a:rPr>
              <a:t>went up</a:t>
            </a:r>
            <a:r>
              <a:rPr lang="en-US" altLang="zh-CN" b="1">
                <a:latin typeface="Tahoma" panose="020B0604030504040204" charset="0"/>
                <a:ea typeface="微软雅黑" panose="020B0503020204020204" charset="-122"/>
                <a:cs typeface="Tahoma" panose="020B0604030504040204" charset="0"/>
              </a:rPr>
              <a:t> </a:t>
            </a:r>
            <a:r>
              <a:rPr lang="en-US" altLang="zh-CN" b="1">
                <a:solidFill>
                  <a:srgbClr val="19A382"/>
                </a:solidFill>
                <a:latin typeface="Tahoma" panose="020B0604030504040204" charset="0"/>
                <a:ea typeface="微软雅黑" panose="020B0503020204020204" charset="-122"/>
                <a:cs typeface="Tahoma" panose="020B0604030504040204" charset="0"/>
              </a:rPr>
              <a:t>the stairs</a:t>
            </a:r>
            <a:r>
              <a:rPr lang="en-US" altLang="zh-CN" b="1">
                <a:latin typeface="Tahoma" panose="020B0604030504040204" charset="0"/>
                <a:ea typeface="微软雅黑" panose="020B0503020204020204" charset="-122"/>
                <a:cs typeface="Tahoma" panose="020B0604030504040204" charset="0"/>
              </a:rPr>
              <a:t>.</a:t>
            </a:r>
            <a:endParaRPr lang="en-US" altLang="zh-CN" b="1">
              <a:latin typeface="Tahoma" panose="020B0604030504040204" charset="0"/>
              <a:ea typeface="微软雅黑" panose="020B0503020204020204" charset="-122"/>
              <a:cs typeface="Tahoma" panose="020B0604030504040204" charset="0"/>
            </a:endParaRPr>
          </a:p>
        </p:txBody>
      </p:sp>
      <p:sp>
        <p:nvSpPr>
          <p:cNvPr id="3" name="内容占位符 2"/>
          <p:cNvSpPr>
            <a:spLocks noGrp="1"/>
          </p:cNvSpPr>
          <p:nvPr>
            <p:ph idx="1"/>
          </p:nvPr>
        </p:nvSpPr>
        <p:spPr>
          <a:xfrm>
            <a:off x="-34290" y="4361815"/>
            <a:ext cx="8934450" cy="4417060"/>
          </a:xfrm>
        </p:spPr>
        <p:txBody>
          <a:bodyPr/>
          <a:lstStyle/>
          <a:p>
            <a:pPr marL="0" indent="0">
              <a:buNone/>
            </a:pPr>
            <a:r>
              <a:rPr lang="en-US" altLang="zh-CN" sz="3600" b="1" u="sng">
                <a:solidFill>
                  <a:srgbClr val="BB120F"/>
                </a:solidFill>
                <a:latin typeface="Tahoma" panose="020B0604030504040204" charset="0"/>
                <a:cs typeface="Tahoma" panose="020B0604030504040204" charset="0"/>
              </a:rPr>
              <a:t>While humming</a:t>
            </a:r>
            <a:r>
              <a:rPr lang="zh-CN" altLang="en-US" sz="3600" b="1" u="sng">
                <a:solidFill>
                  <a:srgbClr val="BB120F"/>
                </a:solidFill>
                <a:latin typeface="Tahoma" panose="020B0604030504040204" charset="0"/>
                <a:cs typeface="Tahoma" panose="020B0604030504040204" charset="0"/>
              </a:rPr>
              <a:t>（哼唱）</a:t>
            </a:r>
            <a:r>
              <a:rPr lang="en-US" altLang="zh-CN" sz="3600" b="1" u="sng">
                <a:solidFill>
                  <a:srgbClr val="BB120F"/>
                </a:solidFill>
                <a:latin typeface="Tahoma" panose="020B0604030504040204" charset="0"/>
                <a:cs typeface="Tahoma" panose="020B0604030504040204" charset="0"/>
              </a:rPr>
              <a:t> a silly tune</a:t>
            </a:r>
            <a:r>
              <a:rPr lang="en-US" altLang="zh-CN" sz="3600" b="1">
                <a:latin typeface="Tahoma" panose="020B0604030504040204" charset="0"/>
                <a:cs typeface="Tahoma" panose="020B0604030504040204" charset="0"/>
              </a:rPr>
              <a:t>, </a:t>
            </a:r>
            <a:r>
              <a:rPr lang="en-US" altLang="zh-CN" sz="3600">
                <a:solidFill>
                  <a:srgbClr val="FF0000"/>
                </a:solidFill>
                <a:latin typeface="Tahoma" panose="020B0604030504040204" charset="0"/>
                <a:ea typeface="+mj-ea"/>
                <a:cs typeface="Tahoma" panose="020B0604030504040204" charset="0"/>
              </a:rPr>
              <a:t>the boy </a:t>
            </a:r>
            <a:r>
              <a:rPr lang="en-US" altLang="zh-CN" sz="3600">
                <a:solidFill>
                  <a:srgbClr val="1D41D5"/>
                </a:solidFill>
                <a:latin typeface="Tahoma" panose="020B0604030504040204" charset="0"/>
                <a:ea typeface="+mj-ea"/>
                <a:cs typeface="Tahoma" panose="020B0604030504040204" charset="0"/>
              </a:rPr>
              <a:t>bounced (</a:t>
            </a:r>
            <a:r>
              <a:rPr lang="zh-CN" altLang="en-US" sz="3600">
                <a:solidFill>
                  <a:srgbClr val="1D41D5"/>
                </a:solidFill>
                <a:latin typeface="Tahoma" panose="020B0604030504040204" charset="0"/>
                <a:ea typeface="+mj-ea"/>
                <a:cs typeface="Tahoma" panose="020B0604030504040204" charset="0"/>
              </a:rPr>
              <a:t>蹦蹦跳跳</a:t>
            </a:r>
            <a:r>
              <a:rPr lang="en-US" altLang="zh-CN" sz="3600">
                <a:solidFill>
                  <a:srgbClr val="1D41D5"/>
                </a:solidFill>
                <a:latin typeface="Tahoma" panose="020B0604030504040204" charset="0"/>
                <a:ea typeface="+mj-ea"/>
                <a:cs typeface="Tahoma" panose="020B0604030504040204" charset="0"/>
              </a:rPr>
              <a:t>) up </a:t>
            </a:r>
            <a:r>
              <a:rPr lang="en-US" altLang="zh-CN" sz="3600">
                <a:solidFill>
                  <a:srgbClr val="19A382"/>
                </a:solidFill>
                <a:latin typeface="Tahoma" panose="020B0604030504040204" charset="0"/>
                <a:ea typeface="+mj-ea"/>
                <a:cs typeface="Tahoma" panose="020B0604030504040204" charset="0"/>
              </a:rPr>
              <a:t>the stairs. </a:t>
            </a:r>
            <a:endParaRPr lang="en-US" altLang="zh-CN" sz="3600">
              <a:solidFill>
                <a:srgbClr val="19A382"/>
              </a:solidFill>
              <a:latin typeface="Tahoma" panose="020B0604030504040204" charset="0"/>
              <a:ea typeface="+mj-ea"/>
              <a:cs typeface="Tahoma" panose="020B0604030504040204" charset="0"/>
            </a:endParaRPr>
          </a:p>
          <a:p>
            <a:pPr marL="0" indent="0">
              <a:buNone/>
            </a:pPr>
            <a:endParaRPr lang="en-US" altLang="zh-CN" sz="3600" b="1">
              <a:solidFill>
                <a:srgbClr val="19A382"/>
              </a:solidFill>
              <a:latin typeface="Tahoma" panose="020B0604030504040204" charset="0"/>
              <a:ea typeface="+mj-ea"/>
              <a:cs typeface="Tahoma" panose="020B0604030504040204" charset="0"/>
            </a:endParaRPr>
          </a:p>
        </p:txBody>
      </p:sp>
      <p:sp>
        <p:nvSpPr>
          <p:cNvPr id="8" name="文本框 7"/>
          <p:cNvSpPr txBox="1"/>
          <p:nvPr/>
        </p:nvSpPr>
        <p:spPr>
          <a:xfrm>
            <a:off x="902335" y="1630045"/>
            <a:ext cx="3675380" cy="583565"/>
          </a:xfrm>
          <a:prstGeom prst="rect">
            <a:avLst/>
          </a:prstGeom>
          <a:solidFill>
            <a:srgbClr val="F9680D"/>
          </a:solidFill>
        </p:spPr>
        <p:txBody>
          <a:bodyPr wrap="square" rtlCol="0">
            <a:spAutoFit/>
          </a:bodyPr>
          <a:lstStyle/>
          <a:p>
            <a:r>
              <a:rPr lang="en-US" altLang="zh-CN" sz="3200" b="1">
                <a:solidFill>
                  <a:schemeClr val="bg1"/>
                </a:solidFill>
              </a:rPr>
              <a:t>cheerful/carefree</a:t>
            </a:r>
            <a:endParaRPr lang="en-US" altLang="zh-CN" sz="3200" b="1">
              <a:solidFill>
                <a:schemeClr val="bg1"/>
              </a:solidFill>
            </a:endParaRPr>
          </a:p>
        </p:txBody>
      </p:sp>
      <p:pic>
        <p:nvPicPr>
          <p:cNvPr id="4" name="图片 3"/>
          <p:cNvPicPr>
            <a:picLocks noChangeAspect="1"/>
          </p:cNvPicPr>
          <p:nvPr/>
        </p:nvPicPr>
        <p:blipFill>
          <a:blip r:embed="rId1"/>
          <a:stretch>
            <a:fillRect/>
          </a:stretch>
        </p:blipFill>
        <p:spPr>
          <a:xfrm flipH="1">
            <a:off x="6196965" y="1064260"/>
            <a:ext cx="2491740" cy="31629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126048"/>
            <a:ext cx="8229600" cy="1143000"/>
          </a:xfrm>
        </p:spPr>
        <p:txBody>
          <a:bodyPr/>
          <a:lstStyle/>
          <a:p>
            <a:r>
              <a:rPr lang="en-US" altLang="zh-CN" b="1">
                <a:solidFill>
                  <a:srgbClr val="FF0000"/>
                </a:solidFill>
                <a:latin typeface="Tahoma" panose="020B0604030504040204" charset="0"/>
                <a:ea typeface="微软雅黑" panose="020B0503020204020204" charset="-122"/>
                <a:cs typeface="Tahoma" panose="020B0604030504040204" charset="0"/>
              </a:rPr>
              <a:t>The boy</a:t>
            </a:r>
            <a:r>
              <a:rPr lang="en-US" altLang="zh-CN" b="1">
                <a:latin typeface="Tahoma" panose="020B0604030504040204" charset="0"/>
                <a:ea typeface="微软雅黑" panose="020B0503020204020204" charset="-122"/>
                <a:cs typeface="Tahoma" panose="020B0604030504040204" charset="0"/>
              </a:rPr>
              <a:t> </a:t>
            </a:r>
            <a:r>
              <a:rPr lang="en-US" altLang="zh-CN" b="1">
                <a:solidFill>
                  <a:srgbClr val="1D41D5"/>
                </a:solidFill>
                <a:latin typeface="Tahoma" panose="020B0604030504040204" charset="0"/>
                <a:ea typeface="微软雅黑" panose="020B0503020204020204" charset="-122"/>
                <a:cs typeface="Tahoma" panose="020B0604030504040204" charset="0"/>
              </a:rPr>
              <a:t>went up</a:t>
            </a:r>
            <a:r>
              <a:rPr lang="en-US" altLang="zh-CN" b="1">
                <a:latin typeface="Tahoma" panose="020B0604030504040204" charset="0"/>
                <a:ea typeface="微软雅黑" panose="020B0503020204020204" charset="-122"/>
                <a:cs typeface="Tahoma" panose="020B0604030504040204" charset="0"/>
              </a:rPr>
              <a:t> </a:t>
            </a:r>
            <a:r>
              <a:rPr lang="en-US" altLang="zh-CN" b="1">
                <a:solidFill>
                  <a:srgbClr val="19A382"/>
                </a:solidFill>
                <a:latin typeface="Tahoma" panose="020B0604030504040204" charset="0"/>
                <a:ea typeface="微软雅黑" panose="020B0503020204020204" charset="-122"/>
                <a:cs typeface="Tahoma" panose="020B0604030504040204" charset="0"/>
              </a:rPr>
              <a:t>the stairs</a:t>
            </a:r>
            <a:r>
              <a:rPr lang="en-US" altLang="zh-CN" b="1">
                <a:latin typeface="Tahoma" panose="020B0604030504040204" charset="0"/>
                <a:ea typeface="微软雅黑" panose="020B0503020204020204" charset="-122"/>
                <a:cs typeface="Tahoma" panose="020B0604030504040204" charset="0"/>
              </a:rPr>
              <a:t>.</a:t>
            </a:r>
            <a:endParaRPr lang="en-US" altLang="zh-CN" b="1">
              <a:latin typeface="Tahoma" panose="020B0604030504040204" charset="0"/>
              <a:ea typeface="微软雅黑" panose="020B0503020204020204" charset="-122"/>
              <a:cs typeface="Tahoma" panose="020B0604030504040204" charset="0"/>
            </a:endParaRPr>
          </a:p>
        </p:txBody>
      </p:sp>
      <p:sp>
        <p:nvSpPr>
          <p:cNvPr id="3" name="内容占位符 2"/>
          <p:cNvSpPr>
            <a:spLocks noGrp="1"/>
          </p:cNvSpPr>
          <p:nvPr>
            <p:ph idx="1"/>
          </p:nvPr>
        </p:nvSpPr>
        <p:spPr>
          <a:xfrm>
            <a:off x="104775" y="3316114"/>
            <a:ext cx="8934450" cy="4417060"/>
          </a:xfrm>
        </p:spPr>
        <p:txBody>
          <a:bodyPr/>
          <a:lstStyle/>
          <a:p>
            <a:pPr marL="0" indent="0">
              <a:buNone/>
            </a:pPr>
            <a:r>
              <a:rPr lang="en-US" sz="3600" b="1" u="sng" dirty="0">
                <a:solidFill>
                  <a:srgbClr val="BB120F"/>
                </a:solidFill>
                <a:latin typeface="Tahoma" panose="020B0604030504040204" charset="0"/>
                <a:cs typeface="Tahoma" panose="020B0604030504040204" charset="0"/>
              </a:rPr>
              <a:t>With a scowl</a:t>
            </a:r>
            <a:r>
              <a:rPr lang="zh-CN" altLang="en-US" sz="3600" b="1" u="sng" dirty="0">
                <a:solidFill>
                  <a:srgbClr val="BB120F"/>
                </a:solidFill>
                <a:latin typeface="Tahoma" panose="020B0604030504040204" charset="0"/>
                <a:cs typeface="Tahoma" panose="020B0604030504040204" charset="0"/>
              </a:rPr>
              <a:t>（</a:t>
            </a:r>
            <a:r>
              <a:rPr lang="zh-CN" altLang="en-US" sz="3600" b="1" u="sng" dirty="0" smtClean="0">
                <a:solidFill>
                  <a:srgbClr val="BB120F"/>
                </a:solidFill>
                <a:latin typeface="Tahoma" panose="020B0604030504040204" charset="0"/>
                <a:cs typeface="Tahoma" panose="020B0604030504040204" charset="0"/>
              </a:rPr>
              <a:t>怒视）</a:t>
            </a:r>
            <a:r>
              <a:rPr lang="en-US" sz="3600" b="1" u="sng" dirty="0" smtClean="0">
                <a:solidFill>
                  <a:srgbClr val="BB120F"/>
                </a:solidFill>
                <a:latin typeface="Tahoma" panose="020B0604030504040204" charset="0"/>
                <a:cs typeface="Tahoma" panose="020B0604030504040204" charset="0"/>
              </a:rPr>
              <a:t> </a:t>
            </a:r>
            <a:r>
              <a:rPr lang="en-US" sz="3600" b="1" u="sng" dirty="0">
                <a:solidFill>
                  <a:srgbClr val="BB120F"/>
                </a:solidFill>
                <a:latin typeface="Tahoma" panose="020B0604030504040204" charset="0"/>
                <a:cs typeface="Tahoma" panose="020B0604030504040204" charset="0"/>
              </a:rPr>
              <a:t>on his face,</a:t>
            </a:r>
            <a:r>
              <a:rPr lang="en-US" altLang="zh-CN" sz="3600" b="1" dirty="0">
                <a:latin typeface="Tahoma" panose="020B0604030504040204" charset="0"/>
                <a:cs typeface="Tahoma" panose="020B0604030504040204" charset="0"/>
              </a:rPr>
              <a:t> </a:t>
            </a:r>
            <a:r>
              <a:rPr lang="en-US" altLang="zh-CN" sz="3600" dirty="0">
                <a:solidFill>
                  <a:srgbClr val="FF0000"/>
                </a:solidFill>
                <a:latin typeface="Tahoma" panose="020B0604030504040204" charset="0"/>
                <a:ea typeface="+mj-ea"/>
                <a:cs typeface="Tahoma" panose="020B0604030504040204" charset="0"/>
              </a:rPr>
              <a:t>the boy </a:t>
            </a:r>
            <a:r>
              <a:rPr lang="en-US" altLang="zh-CN" sz="3600" dirty="0" smtClean="0">
                <a:solidFill>
                  <a:srgbClr val="1D41D5"/>
                </a:solidFill>
                <a:latin typeface="Tahoma" panose="020B0604030504040204" charset="0"/>
                <a:ea typeface="+mj-ea"/>
                <a:cs typeface="Tahoma" panose="020B0604030504040204" charset="0"/>
              </a:rPr>
              <a:t>stamped </a:t>
            </a:r>
            <a:r>
              <a:rPr lang="en-US" altLang="zh-CN" sz="3600" dirty="0">
                <a:solidFill>
                  <a:srgbClr val="1D41D5"/>
                </a:solidFill>
                <a:latin typeface="Tahoma" panose="020B0604030504040204" charset="0"/>
                <a:ea typeface="+mj-ea"/>
                <a:cs typeface="Tahoma" panose="020B0604030504040204" charset="0"/>
              </a:rPr>
              <a:t>(</a:t>
            </a:r>
            <a:r>
              <a:rPr lang="zh-CN" altLang="en-US" sz="3600" dirty="0">
                <a:solidFill>
                  <a:srgbClr val="1D41D5"/>
                </a:solidFill>
                <a:latin typeface="Tahoma" panose="020B0604030504040204" charset="0"/>
                <a:ea typeface="+mj-ea"/>
                <a:cs typeface="Tahoma" panose="020B0604030504040204" charset="0"/>
              </a:rPr>
              <a:t>跺脚</a:t>
            </a:r>
            <a:r>
              <a:rPr lang="en-US" altLang="zh-CN" sz="3600" dirty="0">
                <a:solidFill>
                  <a:srgbClr val="1D41D5"/>
                </a:solidFill>
                <a:latin typeface="Tahoma" panose="020B0604030504040204" charset="0"/>
                <a:ea typeface="+mj-ea"/>
                <a:cs typeface="Tahoma" panose="020B0604030504040204" charset="0"/>
              </a:rPr>
              <a:t>) up </a:t>
            </a:r>
            <a:r>
              <a:rPr lang="en-US" altLang="zh-CN" sz="3600" dirty="0">
                <a:solidFill>
                  <a:srgbClr val="19A382"/>
                </a:solidFill>
                <a:latin typeface="Tahoma" panose="020B0604030504040204" charset="0"/>
                <a:ea typeface="+mj-ea"/>
                <a:cs typeface="Tahoma" panose="020B0604030504040204" charset="0"/>
              </a:rPr>
              <a:t>each step of the staircase. </a:t>
            </a:r>
            <a:endParaRPr lang="en-US" altLang="zh-CN" sz="3600" dirty="0">
              <a:solidFill>
                <a:srgbClr val="19A382"/>
              </a:solidFill>
              <a:latin typeface="Tahoma" panose="020B0604030504040204" charset="0"/>
              <a:ea typeface="+mj-ea"/>
              <a:cs typeface="Tahoma" panose="020B0604030504040204" charset="0"/>
            </a:endParaRPr>
          </a:p>
          <a:p>
            <a:pPr marL="0" indent="0">
              <a:buNone/>
            </a:pPr>
            <a:endParaRPr lang="en-US" altLang="zh-CN" sz="3600" b="1" dirty="0">
              <a:solidFill>
                <a:srgbClr val="19A382"/>
              </a:solidFill>
              <a:latin typeface="Tahoma" panose="020B0604030504040204" charset="0"/>
              <a:ea typeface="+mj-ea"/>
              <a:cs typeface="Tahoma" panose="020B0604030504040204" charset="0"/>
            </a:endParaRPr>
          </a:p>
        </p:txBody>
      </p:sp>
      <p:sp>
        <p:nvSpPr>
          <p:cNvPr id="8" name="文本框 7"/>
          <p:cNvSpPr txBox="1"/>
          <p:nvPr/>
        </p:nvSpPr>
        <p:spPr>
          <a:xfrm>
            <a:off x="1363980" y="1824990"/>
            <a:ext cx="1874520" cy="645160"/>
          </a:xfrm>
          <a:prstGeom prst="rect">
            <a:avLst/>
          </a:prstGeom>
          <a:solidFill>
            <a:srgbClr val="C00000"/>
          </a:solidFill>
        </p:spPr>
        <p:txBody>
          <a:bodyPr wrap="square" rtlCol="0">
            <a:spAutoFit/>
          </a:bodyPr>
          <a:lstStyle/>
          <a:p>
            <a:r>
              <a:rPr lang="en-US" altLang="zh-CN" sz="3600" b="1">
                <a:solidFill>
                  <a:schemeClr val="bg1"/>
                </a:solidFill>
              </a:rPr>
              <a:t>angry</a:t>
            </a:r>
            <a:endParaRPr lang="en-US" altLang="zh-CN" sz="36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31115" y="998855"/>
            <a:ext cx="9110980" cy="3992880"/>
          </a:xfrm>
          <a:prstGeom prst="rect">
            <a:avLst/>
          </a:prstGeom>
        </p:spPr>
        <p:txBody>
          <a:bodyPr wrap="square">
            <a:spAutoFit/>
          </a:bodyPr>
          <a:lstStyle/>
          <a:p>
            <a:pPr algn="just"/>
            <a:r>
              <a:rPr lang="en-US" altLang="zh-CN" sz="3200" b="1" i="1" dirty="0">
                <a:ea typeface="Ebrima" panose="02000000000000000000" pitchFamily="2" charset="0"/>
                <a:cs typeface="Arial" panose="020B0604020202020204" pitchFamily="34" charset="0"/>
              </a:rPr>
              <a:t>When he crossed the finishing line, Kevin let out with excitement. He won! He knelt down and kissed the dear track. Then he ran to his coach and expressed his thanks. His coach hugged him with watery eyes. Quite a while later, Kevin left his coach and walked to the inner track and waved to the audience, appreciating their support.</a:t>
            </a:r>
            <a:endParaRPr lang="en-US" altLang="zh-CN" sz="3200" b="1" i="1" dirty="0">
              <a:ea typeface="Ebrima" panose="02000000000000000000" pitchFamily="2"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4445" y="270510"/>
            <a:ext cx="9020810" cy="6126480"/>
          </a:xfrm>
          <a:prstGeom prst="rect">
            <a:avLst/>
          </a:prstGeom>
        </p:spPr>
        <p:txBody>
          <a:bodyPr wrap="square">
            <a:spAutoFit/>
          </a:bodyPr>
          <a:lstStyle/>
          <a:p>
            <a:pPr algn="just"/>
            <a:r>
              <a:rPr lang="en-US" altLang="zh-CN" sz="3600" b="1" i="1" dirty="0">
                <a:solidFill>
                  <a:srgbClr val="FF0000"/>
                </a:solidFill>
                <a:latin typeface="Times New Roman" panose="02020603050405020304" pitchFamily="18" charset="0"/>
                <a:ea typeface="Ebrima" panose="02000000000000000000" pitchFamily="2" charset="0"/>
                <a:cs typeface="Arial" panose="020B0604020202020204" pitchFamily="34" charset="0"/>
              </a:rPr>
              <a:t>Crossing </a:t>
            </a:r>
            <a:r>
              <a:rPr lang="en-US" altLang="zh-CN" sz="3600" b="1" i="1" dirty="0">
                <a:latin typeface="Times New Roman" panose="02020603050405020304" pitchFamily="18" charset="0"/>
                <a:ea typeface="Ebrima" panose="02000000000000000000" pitchFamily="2" charset="0"/>
                <a:cs typeface="Arial" panose="020B0604020202020204" pitchFamily="34" charset="0"/>
              </a:rPr>
              <a:t>the finishing line, Kevin </a:t>
            </a:r>
            <a:r>
              <a:rPr lang="en-US" altLang="zh-CN" sz="3600" b="1" i="1" dirty="0">
                <a:solidFill>
                  <a:srgbClr val="FF0000"/>
                </a:solidFill>
                <a:latin typeface="Times New Roman" panose="02020603050405020304" pitchFamily="18" charset="0"/>
                <a:ea typeface="Ebrima" panose="02000000000000000000" pitchFamily="2" charset="0"/>
                <a:cs typeface="Arial" panose="020B0604020202020204" pitchFamily="34" charset="0"/>
              </a:rPr>
              <a:t>let out a roar</a:t>
            </a:r>
            <a:r>
              <a:rPr lang="en-US" altLang="zh-CN" sz="3600" b="1" i="1" dirty="0">
                <a:latin typeface="Times New Roman" panose="02020603050405020304" pitchFamily="18" charset="0"/>
                <a:ea typeface="Ebrima" panose="02000000000000000000" pitchFamily="2" charset="0"/>
                <a:cs typeface="Arial" panose="020B0604020202020204" pitchFamily="34" charset="0"/>
              </a:rPr>
              <a:t>. He won! </a:t>
            </a:r>
            <a:r>
              <a:rPr lang="en-US" altLang="zh-CN" sz="3600" b="1" i="1" dirty="0">
                <a:solidFill>
                  <a:srgbClr val="FF0000"/>
                </a:solidFill>
                <a:latin typeface="Times New Roman" panose="02020603050405020304" pitchFamily="18" charset="0"/>
                <a:ea typeface="Ebrima" panose="02000000000000000000" pitchFamily="2" charset="0"/>
                <a:cs typeface="Arial" panose="020B0604020202020204" pitchFamily="34" charset="0"/>
              </a:rPr>
              <a:t>After years of hard training, he won!</a:t>
            </a:r>
            <a:r>
              <a:rPr lang="en-US" altLang="zh-CN" sz="3600" b="1" i="1" dirty="0">
                <a:latin typeface="Times New Roman" panose="02020603050405020304" pitchFamily="18" charset="0"/>
                <a:ea typeface="Ebrima" panose="02000000000000000000" pitchFamily="2" charset="0"/>
                <a:cs typeface="Arial" panose="020B0604020202020204" pitchFamily="34" charset="0"/>
              </a:rPr>
              <a:t> He </a:t>
            </a:r>
            <a:r>
              <a:rPr lang="en-US" altLang="zh-CN" sz="3600" b="1" i="1" dirty="0">
                <a:solidFill>
                  <a:schemeClr val="tx1"/>
                </a:solidFill>
                <a:latin typeface="Times New Roman" panose="02020603050405020304" pitchFamily="18" charset="0"/>
                <a:ea typeface="Ebrima" panose="02000000000000000000" pitchFamily="2" charset="0"/>
                <a:cs typeface="Arial" panose="020B0604020202020204" pitchFamily="34" charset="0"/>
              </a:rPr>
              <a:t>knelt down</a:t>
            </a:r>
            <a:r>
              <a:rPr lang="en-US" altLang="zh-CN" sz="3600" b="1" i="1" dirty="0">
                <a:latin typeface="Times New Roman" panose="02020603050405020304" pitchFamily="18" charset="0"/>
                <a:ea typeface="Ebrima" panose="02000000000000000000" pitchFamily="2" charset="0"/>
                <a:cs typeface="Arial" panose="020B0604020202020204" pitchFamily="34" charset="0"/>
              </a:rPr>
              <a:t>, </a:t>
            </a:r>
            <a:r>
              <a:rPr lang="en-US" altLang="zh-CN" sz="3600" b="1" i="1" dirty="0">
                <a:solidFill>
                  <a:srgbClr val="FF0000"/>
                </a:solidFill>
                <a:latin typeface="Times New Roman" panose="02020603050405020304" pitchFamily="18" charset="0"/>
                <a:ea typeface="Ebrima" panose="02000000000000000000" pitchFamily="2" charset="0"/>
                <a:cs typeface="Arial" panose="020B0604020202020204" pitchFamily="34" charset="0"/>
              </a:rPr>
              <a:t>kissing </a:t>
            </a:r>
            <a:r>
              <a:rPr lang="en-US" altLang="zh-CN" sz="3600" b="1" i="1" dirty="0">
                <a:solidFill>
                  <a:schemeClr val="tx1"/>
                </a:solidFill>
                <a:latin typeface="Times New Roman" panose="02020603050405020304" pitchFamily="18" charset="0"/>
                <a:ea typeface="Ebrima" panose="02000000000000000000" pitchFamily="2" charset="0"/>
                <a:cs typeface="Arial" panose="020B0604020202020204" pitchFamily="34" charset="0"/>
              </a:rPr>
              <a:t>the dear track</a:t>
            </a:r>
            <a:r>
              <a:rPr lang="en-US" altLang="zh-CN" sz="3600" b="1" i="1" dirty="0">
                <a:solidFill>
                  <a:srgbClr val="FF0000"/>
                </a:solidFill>
                <a:latin typeface="Times New Roman" panose="02020603050405020304" pitchFamily="18" charset="0"/>
                <a:ea typeface="Ebrima" panose="02000000000000000000" pitchFamily="2" charset="0"/>
                <a:cs typeface="Arial" panose="020B0604020202020204" pitchFamily="34" charset="0"/>
              </a:rPr>
              <a:t> as if kissing his beloved</a:t>
            </a:r>
            <a:r>
              <a:rPr lang="en-US" altLang="zh-CN" sz="3600" b="1" i="1" dirty="0">
                <a:latin typeface="Times New Roman" panose="02020603050405020304" pitchFamily="18" charset="0"/>
                <a:ea typeface="Ebrima" panose="02000000000000000000" pitchFamily="2" charset="0"/>
                <a:cs typeface="Arial" panose="020B0604020202020204" pitchFamily="34" charset="0"/>
              </a:rPr>
              <a:t>. Then he ran to his coach , </a:t>
            </a:r>
            <a:r>
              <a:rPr lang="en-US" altLang="zh-CN" sz="3600" b="1" i="1" dirty="0">
                <a:solidFill>
                  <a:srgbClr val="FF0000"/>
                </a:solidFill>
                <a:latin typeface="Times New Roman" panose="02020603050405020304" pitchFamily="18" charset="0"/>
                <a:ea typeface="Ebrima" panose="02000000000000000000" pitchFamily="2" charset="0"/>
                <a:cs typeface="Arial" panose="020B0604020202020204" pitchFamily="34" charset="0"/>
              </a:rPr>
              <a:t>holding him tightly in his arms and </a:t>
            </a:r>
            <a:r>
              <a:rPr lang="en-US" altLang="zh-CN" sz="3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Ebrima" panose="02000000000000000000" pitchFamily="2" charset="0"/>
                <a:cs typeface="Arial" panose="020B0604020202020204" pitchFamily="34" charset="0"/>
              </a:rPr>
              <a:t>repeatedly murmuring “thank you</a:t>
            </a:r>
            <a:r>
              <a:rPr lang="en-US" altLang="zh-CN" sz="3600" b="1" i="1" dirty="0">
                <a:latin typeface="Times New Roman" panose="02020603050405020304" pitchFamily="18" charset="0"/>
                <a:ea typeface="Ebrima" panose="02000000000000000000" pitchFamily="2" charset="0"/>
                <a:cs typeface="Arial" panose="020B0604020202020204" pitchFamily="34" charset="0"/>
              </a:rPr>
              <a:t>”. His coach hugged him, </a:t>
            </a:r>
            <a:r>
              <a:rPr lang="en-US" altLang="zh-CN" sz="3600" b="1" i="1" dirty="0">
                <a:solidFill>
                  <a:srgbClr val="FF0000"/>
                </a:solidFill>
                <a:latin typeface="Times New Roman" panose="02020603050405020304" pitchFamily="18" charset="0"/>
                <a:ea typeface="Ebrima" panose="02000000000000000000" pitchFamily="2" charset="0"/>
                <a:cs typeface="Arial" panose="020B0604020202020204" pitchFamily="34" charset="0"/>
              </a:rPr>
              <a:t>tears of pleasure blurring his vision</a:t>
            </a:r>
            <a:r>
              <a:rPr lang="en-US" altLang="zh-CN" sz="3600" b="1" i="1" dirty="0">
                <a:latin typeface="Times New Roman" panose="02020603050405020304" pitchFamily="18" charset="0"/>
                <a:ea typeface="Ebrima" panose="02000000000000000000" pitchFamily="2" charset="0"/>
                <a:cs typeface="Arial" panose="020B0604020202020204" pitchFamily="34" charset="0"/>
              </a:rPr>
              <a:t>. Quite a while later, Kevin </a:t>
            </a:r>
            <a:r>
              <a:rPr lang="en-US" altLang="zh-CN" sz="3600" b="1" i="1" dirty="0">
                <a:solidFill>
                  <a:srgbClr val="FF0000"/>
                </a:solidFill>
                <a:latin typeface="Times New Roman" panose="02020603050405020304" pitchFamily="18" charset="0"/>
                <a:ea typeface="Ebrima" panose="02000000000000000000" pitchFamily="2" charset="0"/>
                <a:cs typeface="Arial" panose="020B0604020202020204" pitchFamily="34" charset="0"/>
              </a:rPr>
              <a:t>calmed down</a:t>
            </a:r>
            <a:r>
              <a:rPr lang="en-US" altLang="zh-CN" sz="3600" b="1" i="1" dirty="0">
                <a:latin typeface="Times New Roman" panose="02020603050405020304" pitchFamily="18" charset="0"/>
                <a:ea typeface="Ebrima" panose="02000000000000000000" pitchFamily="2" charset="0"/>
                <a:cs typeface="Arial" panose="020B0604020202020204" pitchFamily="34" charset="0"/>
              </a:rPr>
              <a:t> and walked to the inner track, </a:t>
            </a:r>
            <a:r>
              <a:rPr lang="en-US" altLang="zh-CN" sz="3600" b="1" i="1" dirty="0">
                <a:solidFill>
                  <a:srgbClr val="FF0000"/>
                </a:solidFill>
                <a:latin typeface="Times New Roman" panose="02020603050405020304" pitchFamily="18" charset="0"/>
                <a:ea typeface="Ebrima" panose="02000000000000000000" pitchFamily="2" charset="0"/>
                <a:cs typeface="Arial" panose="020B0604020202020204" pitchFamily="34" charset="0"/>
              </a:rPr>
              <a:t>waving</a:t>
            </a:r>
            <a:r>
              <a:rPr lang="en-US" altLang="zh-CN" sz="3600" b="1" i="1" dirty="0">
                <a:latin typeface="Times New Roman" panose="02020603050405020304" pitchFamily="18" charset="0"/>
                <a:ea typeface="Ebrima" panose="02000000000000000000" pitchFamily="2" charset="0"/>
                <a:cs typeface="Arial" panose="020B0604020202020204" pitchFamily="34" charset="0"/>
              </a:rPr>
              <a:t> to the audience and </a:t>
            </a:r>
            <a:r>
              <a:rPr lang="en-US" altLang="zh-CN" sz="3600" b="1" i="1" dirty="0">
                <a:solidFill>
                  <a:srgbClr val="FF0000"/>
                </a:solidFill>
                <a:latin typeface="Times New Roman" panose="02020603050405020304" pitchFamily="18" charset="0"/>
                <a:ea typeface="Ebrima" panose="02000000000000000000" pitchFamily="2" charset="0"/>
                <a:cs typeface="Arial" panose="020B0604020202020204" pitchFamily="34" charset="0"/>
              </a:rPr>
              <a:t>appreciating </a:t>
            </a:r>
            <a:r>
              <a:rPr lang="en-US" altLang="zh-CN" sz="3600" b="1" i="1" dirty="0">
                <a:latin typeface="Times New Roman" panose="02020603050405020304" pitchFamily="18" charset="0"/>
                <a:ea typeface="Ebrima" panose="02000000000000000000" pitchFamily="2" charset="0"/>
                <a:cs typeface="Arial" panose="020B0604020202020204" pitchFamily="34" charset="0"/>
              </a:rPr>
              <a:t>their </a:t>
            </a:r>
            <a:r>
              <a:rPr lang="en-US" altLang="zh-CN" sz="3600" b="1" i="1" dirty="0">
                <a:solidFill>
                  <a:srgbClr val="FF0000"/>
                </a:solidFill>
                <a:latin typeface="Times New Roman" panose="02020603050405020304" pitchFamily="18" charset="0"/>
                <a:ea typeface="Ebrima" panose="02000000000000000000" pitchFamily="2" charset="0"/>
                <a:cs typeface="Arial" panose="020B0604020202020204" pitchFamily="34" charset="0"/>
              </a:rPr>
              <a:t>constant</a:t>
            </a:r>
            <a:r>
              <a:rPr lang="en-US" altLang="zh-CN" sz="3600" b="1" i="1" dirty="0">
                <a:latin typeface="Times New Roman" panose="02020603050405020304" pitchFamily="18" charset="0"/>
                <a:ea typeface="Ebrima" panose="02000000000000000000" pitchFamily="2" charset="0"/>
                <a:cs typeface="Arial" panose="020B0604020202020204" pitchFamily="34" charset="0"/>
              </a:rPr>
              <a:t> support .</a:t>
            </a:r>
            <a:endParaRPr lang="en-US" altLang="zh-CN" sz="3600" b="1" i="1" dirty="0">
              <a:latin typeface="Times New Roman" panose="02020603050405020304" pitchFamily="18" charset="0"/>
              <a:ea typeface="Ebrima" panose="02000000000000000000" pitchFamily="2"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08503" cy="6858000"/>
          </a:xfrm>
          <a:prstGeom prst="rect">
            <a:avLst/>
          </a:prstGeom>
        </p:spPr>
      </p:pic>
      <p:sp>
        <p:nvSpPr>
          <p:cNvPr id="3" name="文本框 2"/>
          <p:cNvSpPr txBox="1"/>
          <p:nvPr/>
        </p:nvSpPr>
        <p:spPr>
          <a:xfrm>
            <a:off x="1809072" y="2348880"/>
            <a:ext cx="5931280" cy="523220"/>
          </a:xfrm>
          <a:prstGeom prst="rect">
            <a:avLst/>
          </a:prstGeom>
          <a:noFill/>
        </p:spPr>
        <p:txBody>
          <a:bodyPr wrap="square" rtlCol="0">
            <a:spAutoFit/>
          </a:bodyPr>
          <a:lstStyle/>
          <a:p>
            <a:r>
              <a:rPr lang="en-US" altLang="zh-CN" b="1" dirty="0">
                <a:solidFill>
                  <a:srgbClr val="19A382"/>
                </a:solidFill>
              </a:rPr>
              <a:t>,</a:t>
            </a:r>
            <a:r>
              <a:rPr lang="zh-CN" altLang="en-US" sz="2800" b="1" dirty="0" smtClean="0">
                <a:solidFill>
                  <a:srgbClr val="19A382"/>
                </a:solidFill>
              </a:rPr>
              <a:t>傻笑            </a:t>
            </a:r>
            <a:r>
              <a:rPr lang="en-US" altLang="zh-CN" sz="2800" b="1" dirty="0" smtClean="0">
                <a:solidFill>
                  <a:srgbClr val="19A382"/>
                </a:solidFill>
              </a:rPr>
              <a:t>,</a:t>
            </a:r>
            <a:r>
              <a:rPr lang="zh-CN" altLang="en-US" sz="2800" b="1" dirty="0" smtClean="0">
                <a:solidFill>
                  <a:srgbClr val="19A382"/>
                </a:solidFill>
              </a:rPr>
              <a:t>假笑                </a:t>
            </a:r>
            <a:r>
              <a:rPr lang="en-US" altLang="zh-CN" sz="2800" b="1" dirty="0" smtClean="0">
                <a:solidFill>
                  <a:srgbClr val="19A382"/>
                </a:solidFill>
              </a:rPr>
              <a:t>,</a:t>
            </a:r>
            <a:r>
              <a:rPr lang="zh-CN" altLang="en-US" sz="2800" b="1" dirty="0" smtClean="0">
                <a:solidFill>
                  <a:srgbClr val="19A382"/>
                </a:solidFill>
              </a:rPr>
              <a:t>窃笑</a:t>
            </a:r>
            <a:endParaRPr lang="zh-CN" altLang="en-US" sz="2800" b="1" dirty="0">
              <a:solidFill>
                <a:srgbClr val="19A382"/>
              </a:solidFill>
            </a:endParaRPr>
          </a:p>
        </p:txBody>
      </p:sp>
      <p:sp>
        <p:nvSpPr>
          <p:cNvPr id="4" name="文本框 3"/>
          <p:cNvSpPr txBox="1"/>
          <p:nvPr/>
        </p:nvSpPr>
        <p:spPr>
          <a:xfrm>
            <a:off x="323527" y="4005064"/>
            <a:ext cx="8784975" cy="2677656"/>
          </a:xfrm>
          <a:prstGeom prst="rect">
            <a:avLst/>
          </a:prstGeom>
          <a:noFill/>
        </p:spPr>
        <p:txBody>
          <a:bodyPr wrap="square" rtlCol="0">
            <a:spAutoFit/>
          </a:bodyPr>
          <a:lstStyle/>
          <a:p>
            <a:r>
              <a:rPr lang="zh-CN" altLang="en-US" sz="2800" b="1" dirty="0" smtClean="0">
                <a:solidFill>
                  <a:srgbClr val="19A382"/>
                </a:solidFill>
              </a:rPr>
              <a:t>            </a:t>
            </a:r>
            <a:r>
              <a:rPr lang="en-US" altLang="zh-CN" sz="2800" b="1" dirty="0" smtClean="0">
                <a:solidFill>
                  <a:srgbClr val="19A382"/>
                </a:solidFill>
              </a:rPr>
              <a:t>,</a:t>
            </a:r>
            <a:r>
              <a:rPr lang="zh-CN" altLang="en-US" sz="2800" b="1" dirty="0" smtClean="0">
                <a:solidFill>
                  <a:srgbClr val="19A382"/>
                </a:solidFill>
              </a:rPr>
              <a:t>傻笑               </a:t>
            </a:r>
            <a:r>
              <a:rPr lang="en-US" altLang="zh-CN" sz="2800" b="1" dirty="0" smtClean="0">
                <a:solidFill>
                  <a:srgbClr val="19A382"/>
                </a:solidFill>
              </a:rPr>
              <a:t>,</a:t>
            </a:r>
            <a:r>
              <a:rPr lang="zh-CN" altLang="en-US" sz="2800" b="1" dirty="0" smtClean="0">
                <a:solidFill>
                  <a:srgbClr val="19A382"/>
                </a:solidFill>
              </a:rPr>
              <a:t>哄笑                </a:t>
            </a:r>
            <a:r>
              <a:rPr lang="en-US" altLang="zh-CN" sz="2800" b="1" dirty="0" smtClean="0">
                <a:solidFill>
                  <a:srgbClr val="19A382"/>
                </a:solidFill>
              </a:rPr>
              <a:t>,</a:t>
            </a:r>
            <a:endParaRPr lang="en-US" altLang="zh-CN" sz="2800" b="1" dirty="0" smtClean="0">
              <a:solidFill>
                <a:srgbClr val="19A382"/>
              </a:solidFill>
            </a:endParaRPr>
          </a:p>
          <a:p>
            <a:r>
              <a:rPr lang="en-US" altLang="zh-CN" sz="2800" b="1" dirty="0">
                <a:solidFill>
                  <a:srgbClr val="19A382"/>
                </a:solidFill>
              </a:rPr>
              <a:t> </a:t>
            </a:r>
            <a:r>
              <a:rPr lang="en-US" altLang="zh-CN" sz="2800" b="1" dirty="0" smtClean="0">
                <a:solidFill>
                  <a:srgbClr val="19A382"/>
                </a:solidFill>
              </a:rPr>
              <a:t>                                         </a:t>
            </a:r>
            <a:endParaRPr lang="en-US" altLang="zh-CN" sz="2800" b="1" dirty="0" smtClean="0">
              <a:solidFill>
                <a:srgbClr val="19A382"/>
              </a:solidFill>
            </a:endParaRPr>
          </a:p>
          <a:p>
            <a:r>
              <a:rPr lang="en-US" altLang="zh-CN" sz="2800" b="1" dirty="0">
                <a:solidFill>
                  <a:srgbClr val="19A382"/>
                </a:solidFill>
              </a:rPr>
              <a:t> </a:t>
            </a:r>
            <a:r>
              <a:rPr lang="en-US" altLang="zh-CN" sz="2800" b="1" dirty="0" smtClean="0">
                <a:solidFill>
                  <a:srgbClr val="19A382"/>
                </a:solidFill>
              </a:rPr>
              <a:t>                                               </a:t>
            </a:r>
            <a:r>
              <a:rPr lang="zh-CN" altLang="en-US" sz="2800" b="1" dirty="0" smtClean="0">
                <a:solidFill>
                  <a:srgbClr val="19A382"/>
                </a:solidFill>
              </a:rPr>
              <a:t>放声大笑</a:t>
            </a:r>
            <a:r>
              <a:rPr lang="en-US" altLang="zh-CN" sz="2800" b="1" dirty="0">
                <a:solidFill>
                  <a:srgbClr val="19A382"/>
                </a:solidFill>
              </a:rPr>
              <a:t> </a:t>
            </a:r>
            <a:r>
              <a:rPr lang="en-US" altLang="zh-CN" sz="2800" b="1" dirty="0" smtClean="0">
                <a:solidFill>
                  <a:srgbClr val="19A382"/>
                </a:solidFill>
              </a:rPr>
              <a:t>        </a:t>
            </a:r>
            <a:r>
              <a:rPr lang="zh-CN" altLang="en-US" sz="2800" b="1" dirty="0" smtClean="0">
                <a:solidFill>
                  <a:srgbClr val="19A382"/>
                </a:solidFill>
              </a:rPr>
              <a:t>咯咯笑</a:t>
            </a:r>
            <a:endParaRPr lang="en-US" altLang="zh-CN" sz="2800" b="1" dirty="0" smtClean="0">
              <a:solidFill>
                <a:srgbClr val="19A382"/>
              </a:solidFill>
            </a:endParaRPr>
          </a:p>
          <a:p>
            <a:endParaRPr lang="en-US" altLang="zh-CN" sz="2800" b="1" dirty="0">
              <a:solidFill>
                <a:srgbClr val="19A382"/>
              </a:solidFill>
            </a:endParaRPr>
          </a:p>
          <a:p>
            <a:r>
              <a:rPr lang="en-US" altLang="zh-CN" sz="2800" b="1" dirty="0" smtClean="0">
                <a:solidFill>
                  <a:srgbClr val="19A382"/>
                </a:solidFill>
              </a:rPr>
              <a:t>                                                                          </a:t>
            </a:r>
            <a:endParaRPr lang="en-US" altLang="zh-CN" sz="2800" b="1" dirty="0" smtClean="0">
              <a:solidFill>
                <a:srgbClr val="19A382"/>
              </a:solidFill>
            </a:endParaRPr>
          </a:p>
          <a:p>
            <a:r>
              <a:rPr lang="en-US" altLang="zh-CN" sz="2800" b="1" dirty="0">
                <a:solidFill>
                  <a:srgbClr val="19A382"/>
                </a:solidFill>
              </a:rPr>
              <a:t> </a:t>
            </a:r>
            <a:r>
              <a:rPr lang="en-US" altLang="zh-CN" sz="2800" b="1" dirty="0" smtClean="0">
                <a:solidFill>
                  <a:srgbClr val="19A382"/>
                </a:solidFill>
              </a:rPr>
              <a:t>                                                                             </a:t>
            </a:r>
            <a:r>
              <a:rPr lang="zh-CN" altLang="en-US" sz="2800" b="1" dirty="0" smtClean="0">
                <a:solidFill>
                  <a:srgbClr val="19A382"/>
                </a:solidFill>
              </a:rPr>
              <a:t>嘲笑</a:t>
            </a:r>
            <a:endParaRPr lang="en-US" altLang="zh-CN" sz="2800" b="1" dirty="0" smtClean="0">
              <a:solidFill>
                <a:srgbClr val="19A38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half" idx="2"/>
          </p:nvPr>
        </p:nvSpPr>
        <p:spPr>
          <a:xfrm>
            <a:off x="4723764" y="664845"/>
            <a:ext cx="4168715" cy="6979920"/>
          </a:xfrm>
        </p:spPr>
        <p:txBody>
          <a:bodyPr/>
          <a:lstStyle/>
          <a:p>
            <a:pPr marL="514350" indent="-514350">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跳跃</a:t>
            </a:r>
            <a:endParaRPr lang="zh-CN" altLang="en-US" sz="2800" b="1" dirty="0">
              <a:latin typeface="微软雅黑" panose="020B0503020204020204" charset="-122"/>
              <a:ea typeface="微软雅黑" panose="020B0503020204020204" charset="-122"/>
              <a:cs typeface="微软雅黑" panose="020B0503020204020204" charset="-122"/>
              <a:sym typeface="+mn-ea"/>
            </a:endParaRPr>
          </a:p>
          <a:p>
            <a:pPr marL="514350" indent="-514350">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拖着步子</a:t>
            </a:r>
            <a:endParaRPr lang="zh-CN" altLang="en-US" sz="2800" b="1" dirty="0">
              <a:latin typeface="微软雅黑" panose="020B0503020204020204" charset="-122"/>
              <a:ea typeface="微软雅黑" panose="020B0503020204020204" charset="-122"/>
              <a:cs typeface="微软雅黑" panose="020B0503020204020204" charset="-122"/>
              <a:sym typeface="+mn-ea"/>
            </a:endParaRPr>
          </a:p>
          <a:p>
            <a:pPr marL="514350" indent="-514350">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缓慢</a:t>
            </a:r>
            <a:r>
              <a:rPr lang="zh-CN" altLang="en-US" sz="2800" b="1" dirty="0" smtClean="0">
                <a:latin typeface="微软雅黑" panose="020B0503020204020204" charset="-122"/>
                <a:ea typeface="微软雅黑" panose="020B0503020204020204" charset="-122"/>
                <a:cs typeface="微软雅黑" panose="020B0503020204020204" charset="-122"/>
                <a:sym typeface="+mn-ea"/>
              </a:rPr>
              <a:t>移动，爬行</a:t>
            </a:r>
            <a:r>
              <a:rPr lang="en-US" altLang="zh-CN" sz="2800" b="1" dirty="0" smtClean="0">
                <a:latin typeface="微软雅黑" panose="020B0503020204020204" charset="-122"/>
                <a:ea typeface="微软雅黑" panose="020B0503020204020204" charset="-122"/>
                <a:cs typeface="微软雅黑" panose="020B0503020204020204" charset="-122"/>
                <a:sym typeface="+mn-ea"/>
              </a:rPr>
              <a:t>,</a:t>
            </a:r>
            <a:r>
              <a:rPr lang="zh-CN" altLang="en-US" sz="2800" b="1" dirty="0" smtClean="0">
                <a:latin typeface="微软雅黑" panose="020B0503020204020204" charset="-122"/>
                <a:ea typeface="微软雅黑" panose="020B0503020204020204" charset="-122"/>
                <a:cs typeface="微软雅黑" panose="020B0503020204020204" charset="-122"/>
                <a:sym typeface="+mn-ea"/>
              </a:rPr>
              <a:t>蔓延</a:t>
            </a:r>
            <a:endParaRPr lang="zh-CN" altLang="en-US" sz="2800" b="1" dirty="0">
              <a:latin typeface="微软雅黑" panose="020B0503020204020204" charset="-122"/>
              <a:ea typeface="微软雅黑" panose="020B0503020204020204" charset="-122"/>
              <a:cs typeface="微软雅黑" panose="020B0503020204020204" charset="-122"/>
              <a:sym typeface="+mn-ea"/>
            </a:endParaRPr>
          </a:p>
          <a:p>
            <a:pPr marL="514350" indent="-514350">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跺脚</a:t>
            </a:r>
            <a:endParaRPr lang="zh-CN" altLang="en-US" sz="2800" b="1" dirty="0">
              <a:latin typeface="微软雅黑" panose="020B0503020204020204" charset="-122"/>
              <a:ea typeface="微软雅黑" panose="020B0503020204020204" charset="-122"/>
              <a:cs typeface="微软雅黑" panose="020B0503020204020204" charset="-122"/>
              <a:sym typeface="+mn-ea"/>
            </a:endParaRPr>
          </a:p>
          <a:p>
            <a:pPr marL="514350" indent="-514350">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蹒跚</a:t>
            </a:r>
            <a:endParaRPr lang="zh-CN" altLang="en-US" sz="2800" b="1" dirty="0">
              <a:latin typeface="微软雅黑" panose="020B0503020204020204" charset="-122"/>
              <a:ea typeface="微软雅黑" panose="020B0503020204020204" charset="-122"/>
              <a:cs typeface="微软雅黑" panose="020B0503020204020204" charset="-122"/>
              <a:sym typeface="+mn-ea"/>
            </a:endParaRPr>
          </a:p>
          <a:p>
            <a:pPr marL="514350" indent="-514350">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冲</a:t>
            </a:r>
            <a:endParaRPr lang="zh-CN" altLang="en-US" sz="2800" b="1" dirty="0">
              <a:latin typeface="微软雅黑" panose="020B0503020204020204" charset="-122"/>
              <a:ea typeface="微软雅黑" panose="020B0503020204020204" charset="-122"/>
              <a:cs typeface="微软雅黑" panose="020B0503020204020204" charset="-122"/>
              <a:sym typeface="+mn-ea"/>
            </a:endParaRPr>
          </a:p>
          <a:p>
            <a:pPr marL="514350" indent="-514350">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快步走</a:t>
            </a:r>
            <a:endParaRPr lang="zh-CN" altLang="en-US" sz="2800" b="1" dirty="0">
              <a:latin typeface="微软雅黑" panose="020B0503020204020204" charset="-122"/>
              <a:ea typeface="微软雅黑" panose="020B0503020204020204" charset="-122"/>
              <a:cs typeface="微软雅黑" panose="020B0503020204020204" charset="-122"/>
              <a:sym typeface="+mn-ea"/>
            </a:endParaRPr>
          </a:p>
          <a:p>
            <a:pPr marL="514350" indent="-514350">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谨慎移动</a:t>
            </a:r>
            <a:endParaRPr lang="zh-CN" altLang="en-US" sz="2800" b="1" dirty="0">
              <a:latin typeface="微软雅黑" panose="020B0503020204020204" charset="-122"/>
              <a:ea typeface="微软雅黑" panose="020B0503020204020204" charset="-122"/>
              <a:cs typeface="微软雅黑" panose="020B0503020204020204" charset="-122"/>
              <a:sym typeface="+mn-ea"/>
            </a:endParaRPr>
          </a:p>
          <a:p>
            <a:pPr marL="514350" indent="-514350">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一瘸一拐地走</a:t>
            </a:r>
            <a:endParaRPr lang="zh-CN" altLang="en-US" sz="2800" b="1" dirty="0">
              <a:latin typeface="微软雅黑" panose="020B0503020204020204" charset="-122"/>
              <a:ea typeface="微软雅黑" panose="020B0503020204020204" charset="-122"/>
              <a:cs typeface="微软雅黑" panose="020B0503020204020204" charset="-122"/>
            </a:endParaRPr>
          </a:p>
          <a:p>
            <a:pPr marL="514350" indent="-514350">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快速走</a:t>
            </a:r>
            <a:endParaRPr lang="zh-CN" altLang="en-US" sz="2800" b="1" dirty="0">
              <a:latin typeface="微软雅黑" panose="020B0503020204020204" charset="-122"/>
              <a:ea typeface="微软雅黑" panose="020B0503020204020204" charset="-122"/>
              <a:cs typeface="微软雅黑" panose="020B0503020204020204" charset="-122"/>
              <a:sym typeface="+mn-ea"/>
            </a:endParaRPr>
          </a:p>
          <a:p>
            <a:pPr marL="514350" indent="-514350">
              <a:buFont typeface="+mj-lt"/>
              <a:buAutoNum type="arabicPeriod"/>
            </a:pPr>
            <a:r>
              <a:rPr lang="zh-CN" altLang="zh-CN" sz="2800" b="1" dirty="0">
                <a:latin typeface="微软雅黑" panose="020B0503020204020204" charset="-122"/>
                <a:ea typeface="微软雅黑" panose="020B0503020204020204" charset="-122"/>
                <a:cs typeface="微软雅黑" panose="020B0503020204020204" charset="-122"/>
                <a:sym typeface="+mn-ea"/>
              </a:rPr>
              <a:t>穿梭而行</a:t>
            </a:r>
            <a:endParaRPr lang="zh-CN" altLang="zh-CN" sz="2800" b="1" dirty="0">
              <a:latin typeface="微软雅黑" panose="020B0503020204020204" charset="-122"/>
              <a:ea typeface="微软雅黑" panose="020B0503020204020204" charset="-122"/>
              <a:cs typeface="微软雅黑" panose="020B0503020204020204" charset="-122"/>
              <a:sym typeface="+mn-ea"/>
            </a:endParaRPr>
          </a:p>
          <a:p>
            <a:pPr marL="514350" indent="-514350">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步履艰难地走</a:t>
            </a:r>
            <a:endParaRPr lang="zh-CN" altLang="en-US" sz="2800" b="1" dirty="0">
              <a:latin typeface="微软雅黑" panose="020B0503020204020204" charset="-122"/>
              <a:ea typeface="微软雅黑" panose="020B0503020204020204" charset="-122"/>
              <a:cs typeface="微软雅黑" panose="020B0503020204020204" charset="-122"/>
            </a:endParaRPr>
          </a:p>
          <a:p>
            <a:pPr marL="514350" indent="-514350"/>
            <a:endParaRPr lang="zh-CN" altLang="zh-CN" sz="2800" b="1" dirty="0">
              <a:latin typeface="微软雅黑" panose="020B0503020204020204" charset="-122"/>
              <a:ea typeface="微软雅黑" panose="020B0503020204020204" charset="-122"/>
              <a:cs typeface="微软雅黑" panose="020B0503020204020204" charset="-122"/>
            </a:endParaRPr>
          </a:p>
          <a:p>
            <a:endParaRPr lang="zh-CN" altLang="en-US" sz="2800" b="1" dirty="0">
              <a:latin typeface="微软雅黑" panose="020B0503020204020204" charset="-122"/>
              <a:ea typeface="微软雅黑" panose="020B0503020204020204" charset="-122"/>
              <a:cs typeface="微软雅黑" panose="020B0503020204020204" charset="-122"/>
            </a:endParaRPr>
          </a:p>
          <a:p>
            <a:endParaRPr lang="zh-CN" altLang="en-US" sz="2800" b="1" dirty="0">
              <a:latin typeface="微软雅黑" panose="020B0503020204020204" charset="-122"/>
              <a:ea typeface="微软雅黑" panose="020B0503020204020204" charset="-122"/>
              <a:cs typeface="微软雅黑" panose="020B0503020204020204" charset="-122"/>
              <a:sym typeface="+mn-ea"/>
            </a:endParaRPr>
          </a:p>
        </p:txBody>
      </p:sp>
      <p:sp>
        <p:nvSpPr>
          <p:cNvPr id="4" name="矩形 3"/>
          <p:cNvSpPr/>
          <p:nvPr/>
        </p:nvSpPr>
        <p:spPr>
          <a:xfrm>
            <a:off x="-106045" y="762000"/>
            <a:ext cx="5772785" cy="7098030"/>
          </a:xfrm>
          <a:prstGeom prst="rect">
            <a:avLst/>
          </a:prstGeom>
          <a:noFill/>
          <a:ln w="9525">
            <a:noFill/>
          </a:ln>
        </p:spPr>
        <p:txBody>
          <a:bodyPr vert="horz" wrap="square" rtlCol="0"/>
          <a:lstStyle/>
          <a:p>
            <a:pPr marL="514350" lvl="0" indent="-514350" algn="l">
              <a:spcBef>
                <a:spcPct val="20000"/>
              </a:spcBef>
              <a:buClrTx/>
              <a:buSzTx/>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bounced </a:t>
            </a:r>
            <a:endParaRPr lang="zh-CN" altLang="en-US" sz="2800" b="1" dirty="0">
              <a:latin typeface="微软雅黑" panose="020B0503020204020204" charset="-122"/>
              <a:ea typeface="微软雅黑" panose="020B0503020204020204" charset="-122"/>
              <a:cs typeface="微软雅黑" panose="020B0503020204020204" charset="-122"/>
              <a:sym typeface="+mn-ea"/>
            </a:endParaRPr>
          </a:p>
          <a:p>
            <a:pPr marL="514350" lvl="0" indent="-514350" algn="l">
              <a:spcBef>
                <a:spcPct val="20000"/>
              </a:spcBef>
              <a:buClrTx/>
              <a:buSzTx/>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dragged oneself </a:t>
            </a:r>
            <a:endParaRPr lang="zh-CN" altLang="en-US" sz="2800" b="1" dirty="0">
              <a:latin typeface="微软雅黑" panose="020B0503020204020204" charset="-122"/>
              <a:ea typeface="微软雅黑" panose="020B0503020204020204" charset="-122"/>
              <a:cs typeface="微软雅黑" panose="020B0503020204020204" charset="-122"/>
              <a:sym typeface="+mn-ea"/>
            </a:endParaRPr>
          </a:p>
          <a:p>
            <a:pPr marL="514350" lvl="0" indent="-514350" algn="l">
              <a:spcBef>
                <a:spcPct val="20000"/>
              </a:spcBef>
              <a:buClrTx/>
              <a:buSzTx/>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creep (crept) </a:t>
            </a:r>
            <a:endParaRPr lang="zh-CN" altLang="en-US" sz="2800" b="1" dirty="0">
              <a:latin typeface="微软雅黑" panose="020B0503020204020204" charset="-122"/>
              <a:ea typeface="微软雅黑" panose="020B0503020204020204" charset="-122"/>
              <a:cs typeface="微软雅黑" panose="020B0503020204020204" charset="-122"/>
              <a:sym typeface="+mn-ea"/>
            </a:endParaRPr>
          </a:p>
          <a:p>
            <a:pPr marL="514350" lvl="0" indent="-514350" algn="l">
              <a:spcBef>
                <a:spcPct val="20000"/>
              </a:spcBef>
              <a:buClrTx/>
              <a:buSzTx/>
              <a:buFont typeface="+mj-lt"/>
              <a:buAutoNum type="arabicPeriod"/>
            </a:pPr>
            <a:r>
              <a:rPr lang="zh-CN" altLang="en-US" sz="2800" b="1" dirty="0" smtClean="0">
                <a:latin typeface="微软雅黑" panose="020B0503020204020204" charset="-122"/>
                <a:ea typeface="微软雅黑" panose="020B0503020204020204" charset="-122"/>
                <a:cs typeface="微软雅黑" panose="020B0503020204020204" charset="-122"/>
                <a:sym typeface="+mn-ea"/>
              </a:rPr>
              <a:t>st</a:t>
            </a:r>
            <a:r>
              <a:rPr lang="en-US" altLang="zh-CN" sz="2800" b="1" dirty="0" smtClean="0">
                <a:latin typeface="微软雅黑" panose="020B0503020204020204" charset="-122"/>
                <a:ea typeface="微软雅黑" panose="020B0503020204020204" charset="-122"/>
                <a:cs typeface="微软雅黑" panose="020B0503020204020204" charset="-122"/>
                <a:sym typeface="+mn-ea"/>
              </a:rPr>
              <a:t>a</a:t>
            </a:r>
            <a:r>
              <a:rPr lang="zh-CN" altLang="en-US" sz="2800" b="1" dirty="0" smtClean="0">
                <a:latin typeface="微软雅黑" panose="020B0503020204020204" charset="-122"/>
                <a:ea typeface="微软雅黑" panose="020B0503020204020204" charset="-122"/>
                <a:cs typeface="微软雅黑" panose="020B0503020204020204" charset="-122"/>
                <a:sym typeface="+mn-ea"/>
              </a:rPr>
              <a:t>mp</a:t>
            </a:r>
            <a:r>
              <a:rPr lang="en-US" altLang="zh-CN" sz="2800" b="1" dirty="0" err="1" smtClean="0">
                <a:latin typeface="微软雅黑" panose="020B0503020204020204" charset="-122"/>
                <a:ea typeface="微软雅黑" panose="020B0503020204020204" charset="-122"/>
                <a:cs typeface="微软雅黑" panose="020B0503020204020204" charset="-122"/>
                <a:sym typeface="+mn-ea"/>
              </a:rPr>
              <a:t>ed</a:t>
            </a:r>
            <a:r>
              <a:rPr lang="zh-CN" altLang="en-US" sz="2800" b="1" dirty="0" smtClean="0">
                <a:latin typeface="微软雅黑" panose="020B0503020204020204" charset="-122"/>
                <a:ea typeface="微软雅黑" panose="020B0503020204020204" charset="-122"/>
                <a:cs typeface="微软雅黑" panose="020B0503020204020204" charset="-122"/>
                <a:sym typeface="+mn-ea"/>
              </a:rPr>
              <a:t> </a:t>
            </a:r>
            <a:endParaRPr lang="zh-CN" altLang="en-US" sz="2800" b="1" dirty="0">
              <a:latin typeface="微软雅黑" panose="020B0503020204020204" charset="-122"/>
              <a:ea typeface="微软雅黑" panose="020B0503020204020204" charset="-122"/>
              <a:cs typeface="微软雅黑" panose="020B0503020204020204" charset="-122"/>
              <a:sym typeface="+mn-ea"/>
            </a:endParaRPr>
          </a:p>
          <a:p>
            <a:pPr marL="514350" lvl="0" indent="-514350" algn="l">
              <a:spcBef>
                <a:spcPct val="20000"/>
              </a:spcBef>
              <a:buClrTx/>
              <a:buSzTx/>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stagger</a:t>
            </a:r>
            <a:r>
              <a:rPr lang="en-US" altLang="zh-CN" sz="2800" b="1" dirty="0" err="1">
                <a:latin typeface="微软雅黑" panose="020B0503020204020204" charset="-122"/>
                <a:ea typeface="微软雅黑" panose="020B0503020204020204" charset="-122"/>
                <a:cs typeface="微软雅黑" panose="020B0503020204020204" charset="-122"/>
                <a:sym typeface="+mn-ea"/>
              </a:rPr>
              <a:t>ed</a:t>
            </a:r>
            <a:r>
              <a:rPr lang="zh-CN" altLang="en-US" sz="2800" b="1" dirty="0">
                <a:latin typeface="微软雅黑" panose="020B0503020204020204" charset="-122"/>
                <a:ea typeface="微软雅黑" panose="020B0503020204020204" charset="-122"/>
                <a:cs typeface="微软雅黑" panose="020B0503020204020204" charset="-122"/>
                <a:sym typeface="+mn-ea"/>
              </a:rPr>
              <a:t> </a:t>
            </a:r>
            <a:endParaRPr lang="zh-CN" altLang="en-US" sz="2800" b="1" dirty="0">
              <a:latin typeface="微软雅黑" panose="020B0503020204020204" charset="-122"/>
              <a:ea typeface="微软雅黑" panose="020B0503020204020204" charset="-122"/>
              <a:cs typeface="微软雅黑" panose="020B0503020204020204" charset="-122"/>
              <a:sym typeface="+mn-ea"/>
            </a:endParaRPr>
          </a:p>
          <a:p>
            <a:pPr marL="514350" lvl="0" indent="-514350" algn="l">
              <a:spcBef>
                <a:spcPct val="20000"/>
              </a:spcBef>
              <a:buClrTx/>
              <a:buSzTx/>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rushed  </a:t>
            </a:r>
            <a:endParaRPr lang="zh-CN" altLang="en-US" sz="2800" b="1" dirty="0">
              <a:latin typeface="微软雅黑" panose="020B0503020204020204" charset="-122"/>
              <a:ea typeface="微软雅黑" panose="020B0503020204020204" charset="-122"/>
              <a:cs typeface="微软雅黑" panose="020B0503020204020204" charset="-122"/>
              <a:sym typeface="+mn-ea"/>
            </a:endParaRPr>
          </a:p>
          <a:p>
            <a:pPr marL="514350" lvl="0" indent="-514350" algn="l">
              <a:spcBef>
                <a:spcPct val="20000"/>
              </a:spcBef>
              <a:buClrTx/>
              <a:buSzTx/>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raced </a:t>
            </a:r>
            <a:endParaRPr lang="zh-CN" altLang="en-US" sz="2800" b="1" dirty="0">
              <a:latin typeface="微软雅黑" panose="020B0503020204020204" charset="-122"/>
              <a:ea typeface="微软雅黑" panose="020B0503020204020204" charset="-122"/>
              <a:cs typeface="微软雅黑" panose="020B0503020204020204" charset="-122"/>
              <a:sym typeface="+mn-ea"/>
            </a:endParaRPr>
          </a:p>
          <a:p>
            <a:pPr marL="514350" lvl="0" indent="-514350" algn="l">
              <a:spcBef>
                <a:spcPct val="20000"/>
              </a:spcBef>
              <a:buClrTx/>
              <a:buSzTx/>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inched </a:t>
            </a:r>
            <a:endParaRPr lang="zh-CN" altLang="en-US" sz="2800" b="1" dirty="0">
              <a:latin typeface="微软雅黑" panose="020B0503020204020204" charset="-122"/>
              <a:ea typeface="微软雅黑" panose="020B0503020204020204" charset="-122"/>
              <a:cs typeface="微软雅黑" panose="020B0503020204020204" charset="-122"/>
              <a:sym typeface="+mn-ea"/>
            </a:endParaRPr>
          </a:p>
          <a:p>
            <a:pPr marL="514350" lvl="0" indent="-514350" algn="l">
              <a:spcBef>
                <a:spcPct val="20000"/>
              </a:spcBef>
              <a:buClrTx/>
              <a:buSzTx/>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limped</a:t>
            </a:r>
            <a:endParaRPr lang="zh-CN" altLang="en-US" sz="2800" b="1" dirty="0">
              <a:latin typeface="微软雅黑" panose="020B0503020204020204" charset="-122"/>
              <a:ea typeface="微软雅黑" panose="020B0503020204020204" charset="-122"/>
              <a:cs typeface="微软雅黑" panose="020B0503020204020204" charset="-122"/>
              <a:sym typeface="+mn-ea"/>
            </a:endParaRPr>
          </a:p>
          <a:p>
            <a:pPr marL="514350" lvl="0" indent="-514350" algn="l">
              <a:spcBef>
                <a:spcPct val="20000"/>
              </a:spcBef>
              <a:buClrTx/>
              <a:buSzTx/>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 hurried  </a:t>
            </a:r>
            <a:endParaRPr lang="zh-CN" altLang="en-US" sz="2800" b="1" dirty="0">
              <a:latin typeface="微软雅黑" panose="020B0503020204020204" charset="-122"/>
              <a:ea typeface="微软雅黑" panose="020B0503020204020204" charset="-122"/>
              <a:cs typeface="微软雅黑" panose="020B0503020204020204" charset="-122"/>
              <a:sym typeface="+mn-ea"/>
            </a:endParaRPr>
          </a:p>
          <a:p>
            <a:pPr marL="514350" lvl="0" indent="-514350" algn="l">
              <a:spcBef>
                <a:spcPct val="20000"/>
              </a:spcBef>
              <a:buClrTx/>
              <a:buSzTx/>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weaved </a:t>
            </a:r>
            <a:endParaRPr lang="zh-CN" altLang="en-US" sz="2800" b="1" dirty="0">
              <a:latin typeface="微软雅黑" panose="020B0503020204020204" charset="-122"/>
              <a:ea typeface="微软雅黑" panose="020B0503020204020204" charset="-122"/>
              <a:cs typeface="微软雅黑" panose="020B0503020204020204" charset="-122"/>
              <a:sym typeface="+mn-ea"/>
            </a:endParaRPr>
          </a:p>
          <a:p>
            <a:pPr marL="514350" lvl="0" indent="-514350" algn="l">
              <a:spcBef>
                <a:spcPct val="20000"/>
              </a:spcBef>
              <a:buClrTx/>
              <a:buSzTx/>
              <a:buFont typeface="+mj-lt"/>
              <a:buAutoNum type="arabicPeriod"/>
            </a:pPr>
            <a:r>
              <a:rPr lang="zh-CN" altLang="en-US" sz="2800" b="1" dirty="0">
                <a:latin typeface="微软雅黑" panose="020B0503020204020204" charset="-122"/>
                <a:ea typeface="微软雅黑" panose="020B0503020204020204" charset="-122"/>
                <a:cs typeface="微软雅黑" panose="020B0503020204020204" charset="-122"/>
                <a:sym typeface="+mn-ea"/>
              </a:rPr>
              <a:t>trudged </a:t>
            </a:r>
            <a:endParaRPr lang="zh-CN" altLang="en-US" sz="2800" b="1" dirty="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1579880" y="19685"/>
            <a:ext cx="7176135" cy="645160"/>
          </a:xfrm>
          <a:prstGeom prst="rect">
            <a:avLst/>
          </a:prstGeom>
          <a:solidFill>
            <a:srgbClr val="5A7F91"/>
          </a:solidFill>
        </p:spPr>
        <p:txBody>
          <a:bodyPr wrap="square" rtlCol="0">
            <a:spAutoFit/>
          </a:bodyPr>
          <a:lstStyle/>
          <a:p>
            <a:r>
              <a:rPr lang="en-US" altLang="zh-CN" sz="3600">
                <a:solidFill>
                  <a:schemeClr val="bg1"/>
                </a:solidFill>
                <a:latin typeface="Tahoma" panose="020B0604030504040204" charset="0"/>
                <a:ea typeface="微软雅黑" panose="020B0503020204020204" charset="-122"/>
                <a:cs typeface="Tahoma" panose="020B0604030504040204" charset="0"/>
              </a:rPr>
              <a:t>	Words instead of went </a:t>
            </a:r>
            <a:endParaRPr lang="en-US" altLang="zh-CN" sz="3600">
              <a:solidFill>
                <a:schemeClr val="bg1"/>
              </a:solidFill>
              <a:latin typeface="Tahoma" panose="020B0604030504040204" charset="0"/>
              <a:ea typeface="微软雅黑" panose="020B0503020204020204" charset="-122"/>
              <a:cs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副标题 3074"/>
          <p:cNvSpPr>
            <a:spLocks noGrp="1"/>
          </p:cNvSpPr>
          <p:nvPr>
            <p:ph type="subTitle" idx="1"/>
          </p:nvPr>
        </p:nvSpPr>
        <p:spPr>
          <a:xfrm>
            <a:off x="1133475" y="2585085"/>
            <a:ext cx="6400800" cy="1752600"/>
          </a:xfrm>
        </p:spPr>
        <p:txBody>
          <a:bodyPr/>
          <a:lstStyle/>
          <a:p>
            <a:pPr defTabSz="914400">
              <a:buClrTx/>
              <a:buSzTx/>
              <a:buFontTx/>
            </a:pPr>
            <a:r>
              <a:rPr lang="en-US" sz="3200" b="1" kern="1200" baseline="0">
                <a:solidFill>
                  <a:srgbClr val="C00000"/>
                </a:solidFill>
                <a:latin typeface="Arial" panose="020B0604020202020204" pitchFamily="34" charset="0"/>
                <a:ea typeface="宋体" panose="02010600030101010101" pitchFamily="2" charset="-122"/>
              </a:rPr>
              <a:t>Craft a sentence</a:t>
            </a:r>
            <a:endParaRPr lang="en-US" sz="3200" b="1" kern="1200" baseline="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126048"/>
            <a:ext cx="8229600" cy="1143000"/>
          </a:xfrm>
        </p:spPr>
        <p:txBody>
          <a:bodyPr/>
          <a:lstStyle/>
          <a:p>
            <a:r>
              <a:rPr lang="en-US" altLang="zh-CN" b="1">
                <a:solidFill>
                  <a:srgbClr val="FF0000"/>
                </a:solidFill>
                <a:latin typeface="Tahoma" panose="020B0604030504040204" charset="0"/>
                <a:ea typeface="微软雅黑" panose="020B0503020204020204" charset="-122"/>
                <a:cs typeface="Tahoma" panose="020B0604030504040204" charset="0"/>
              </a:rPr>
              <a:t>The boy</a:t>
            </a:r>
            <a:r>
              <a:rPr lang="en-US" altLang="zh-CN" b="1">
                <a:latin typeface="Tahoma" panose="020B0604030504040204" charset="0"/>
                <a:ea typeface="微软雅黑" panose="020B0503020204020204" charset="-122"/>
                <a:cs typeface="Tahoma" panose="020B0604030504040204" charset="0"/>
              </a:rPr>
              <a:t> </a:t>
            </a:r>
            <a:r>
              <a:rPr lang="en-US" altLang="zh-CN" b="1">
                <a:solidFill>
                  <a:srgbClr val="1D41D5"/>
                </a:solidFill>
                <a:latin typeface="Tahoma" panose="020B0604030504040204" charset="0"/>
                <a:ea typeface="微软雅黑" panose="020B0503020204020204" charset="-122"/>
                <a:cs typeface="Tahoma" panose="020B0604030504040204" charset="0"/>
              </a:rPr>
              <a:t>went up</a:t>
            </a:r>
            <a:r>
              <a:rPr lang="en-US" altLang="zh-CN" b="1">
                <a:latin typeface="Tahoma" panose="020B0604030504040204" charset="0"/>
                <a:ea typeface="微软雅黑" panose="020B0503020204020204" charset="-122"/>
                <a:cs typeface="Tahoma" panose="020B0604030504040204" charset="0"/>
              </a:rPr>
              <a:t> </a:t>
            </a:r>
            <a:r>
              <a:rPr lang="en-US" altLang="zh-CN" b="1">
                <a:solidFill>
                  <a:srgbClr val="19A382"/>
                </a:solidFill>
                <a:latin typeface="Tahoma" panose="020B0604030504040204" charset="0"/>
                <a:ea typeface="微软雅黑" panose="020B0503020204020204" charset="-122"/>
                <a:cs typeface="Tahoma" panose="020B0604030504040204" charset="0"/>
              </a:rPr>
              <a:t>the stairs</a:t>
            </a:r>
            <a:r>
              <a:rPr lang="en-US" altLang="zh-CN" b="1">
                <a:latin typeface="Tahoma" panose="020B0604030504040204" charset="0"/>
                <a:ea typeface="微软雅黑" panose="020B0503020204020204" charset="-122"/>
                <a:cs typeface="Tahoma" panose="020B0604030504040204" charset="0"/>
              </a:rPr>
              <a:t>.</a:t>
            </a:r>
            <a:endParaRPr lang="en-US" altLang="zh-CN" b="1">
              <a:latin typeface="Tahoma" panose="020B0604030504040204" charset="0"/>
              <a:ea typeface="微软雅黑" panose="020B0503020204020204" charset="-122"/>
              <a:cs typeface="Tahoma" panose="020B0604030504040204" charset="0"/>
            </a:endParaRPr>
          </a:p>
        </p:txBody>
      </p:sp>
      <p:sp>
        <p:nvSpPr>
          <p:cNvPr id="3" name="内容占位符 2"/>
          <p:cNvSpPr>
            <a:spLocks noGrp="1"/>
          </p:cNvSpPr>
          <p:nvPr>
            <p:ph idx="1"/>
          </p:nvPr>
        </p:nvSpPr>
        <p:spPr>
          <a:xfrm>
            <a:off x="104775" y="1639570"/>
            <a:ext cx="8934450" cy="4991735"/>
          </a:xfrm>
        </p:spPr>
        <p:txBody>
          <a:bodyPr/>
          <a:lstStyle/>
          <a:p>
            <a:r>
              <a:rPr lang="en-US" altLang="zh-CN" sz="3600" b="1">
                <a:solidFill>
                  <a:srgbClr val="BB120F"/>
                </a:solidFill>
                <a:latin typeface="Tahoma" panose="020B0604030504040204" charset="0"/>
                <a:cs typeface="Tahoma" panose="020B0604030504040204" charset="0"/>
              </a:rPr>
              <a:t>dependent clause</a:t>
            </a:r>
            <a:endParaRPr lang="en-US" altLang="zh-CN" sz="3600" b="1">
              <a:solidFill>
                <a:srgbClr val="BB120F"/>
              </a:solidFill>
              <a:latin typeface="Tahoma" panose="020B0604030504040204" charset="0"/>
              <a:cs typeface="Tahoma" panose="020B0604030504040204" charset="0"/>
            </a:endParaRPr>
          </a:p>
          <a:p>
            <a:r>
              <a:rPr lang="en-US" altLang="zh-CN" sz="3600" b="1">
                <a:solidFill>
                  <a:srgbClr val="1D41D5"/>
                </a:solidFill>
                <a:latin typeface="Tahoma" panose="020B0604030504040204" charset="0"/>
                <a:cs typeface="Tahoma" panose="020B0604030504040204" charset="0"/>
              </a:rPr>
              <a:t>vivid verbs</a:t>
            </a:r>
            <a:endParaRPr lang="en-US" altLang="zh-CN" sz="3600" b="1">
              <a:solidFill>
                <a:srgbClr val="1D41D5"/>
              </a:solidFill>
              <a:latin typeface="Tahoma" panose="020B0604030504040204" charset="0"/>
              <a:cs typeface="Tahoma" panose="020B0604030504040204" charset="0"/>
            </a:endParaRPr>
          </a:p>
          <a:p>
            <a:r>
              <a:rPr lang="en-US" altLang="zh-CN" sz="3600" b="1">
                <a:solidFill>
                  <a:srgbClr val="19A382"/>
                </a:solidFill>
                <a:latin typeface="Tahoma" panose="020B0604030504040204" charset="0"/>
                <a:cs typeface="Tahoma" panose="020B0604030504040204" charset="0"/>
              </a:rPr>
              <a:t>adjective/description</a:t>
            </a:r>
            <a:endParaRPr lang="en-US" altLang="zh-CN" sz="3600" b="1">
              <a:solidFill>
                <a:srgbClr val="19A382"/>
              </a:solidFill>
              <a:latin typeface="Tahoma" panose="020B0604030504040204" charset="0"/>
              <a:cs typeface="Tahoma" panose="020B0604030504040204" charset="0"/>
            </a:endParaRPr>
          </a:p>
          <a:p>
            <a:pPr marL="0" indent="0">
              <a:buNone/>
            </a:pPr>
            <a:r>
              <a:rPr lang="en-US" altLang="zh-CN" sz="3600" b="1">
                <a:latin typeface="Tahoma" panose="020B0604030504040204" charset="0"/>
                <a:cs typeface="Tahoma" panose="020B0604030504040204" charset="0"/>
              </a:rPr>
              <a:t> </a:t>
            </a:r>
            <a:r>
              <a:rPr lang="en-US" altLang="zh-CN" sz="3600" b="1" u="sng">
                <a:solidFill>
                  <a:srgbClr val="BB120F"/>
                </a:solidFill>
                <a:latin typeface="Tahoma" panose="020B0604030504040204" charset="0"/>
                <a:cs typeface="Tahoma" panose="020B0604030504040204" charset="0"/>
              </a:rPr>
              <a:t>With a gleam  in his eyes, </a:t>
            </a:r>
            <a:r>
              <a:rPr lang="en-US" altLang="zh-CN" sz="3600">
                <a:solidFill>
                  <a:srgbClr val="FF0000"/>
                </a:solidFill>
                <a:latin typeface="Tahoma" panose="020B0604030504040204" charset="0"/>
                <a:ea typeface="+mj-ea"/>
                <a:cs typeface="Tahoma" panose="020B0604030504040204" charset="0"/>
              </a:rPr>
              <a:t>the boy </a:t>
            </a:r>
            <a:r>
              <a:rPr lang="en-US" altLang="zh-CN" sz="3600">
                <a:solidFill>
                  <a:srgbClr val="1D41D5"/>
                </a:solidFill>
                <a:latin typeface="Tahoma" panose="020B0604030504040204" charset="0"/>
                <a:ea typeface="+mj-ea"/>
                <a:cs typeface="Tahoma" panose="020B0604030504040204" charset="0"/>
              </a:rPr>
              <a:t>raced up</a:t>
            </a:r>
            <a:r>
              <a:rPr lang="en-US" altLang="zh-CN" sz="3600">
                <a:solidFill>
                  <a:srgbClr val="FF0000"/>
                </a:solidFill>
                <a:latin typeface="Tahoma" panose="020B0604030504040204" charset="0"/>
                <a:ea typeface="+mj-ea"/>
                <a:cs typeface="Tahoma" panose="020B0604030504040204" charset="0"/>
              </a:rPr>
              <a:t> </a:t>
            </a:r>
            <a:r>
              <a:rPr lang="en-US" altLang="zh-CN" sz="3600">
                <a:solidFill>
                  <a:srgbClr val="19A382"/>
                </a:solidFill>
                <a:latin typeface="Tahoma" panose="020B0604030504040204" charset="0"/>
                <a:ea typeface="+mj-ea"/>
                <a:cs typeface="Tahoma" panose="020B0604030504040204" charset="0"/>
              </a:rPr>
              <a:t>to the top of the staircase. </a:t>
            </a:r>
            <a:endParaRPr lang="en-US" altLang="zh-CN" sz="3600">
              <a:solidFill>
                <a:srgbClr val="19A382"/>
              </a:solidFill>
              <a:latin typeface="Tahoma" panose="020B0604030504040204" charset="0"/>
              <a:ea typeface="+mj-ea"/>
              <a:cs typeface="Tahoma" panose="020B0604030504040204" charset="0"/>
            </a:endParaRPr>
          </a:p>
        </p:txBody>
      </p:sp>
      <p:pic>
        <p:nvPicPr>
          <p:cNvPr id="4" name="图片 3"/>
          <p:cNvPicPr>
            <a:picLocks noChangeAspect="1"/>
          </p:cNvPicPr>
          <p:nvPr/>
        </p:nvPicPr>
        <p:blipFill>
          <a:blip r:embed="rId1"/>
          <a:stretch>
            <a:fillRect/>
          </a:stretch>
        </p:blipFill>
        <p:spPr>
          <a:xfrm>
            <a:off x="6620510" y="1210310"/>
            <a:ext cx="1905000" cy="1524000"/>
          </a:xfrm>
          <a:prstGeom prst="rect">
            <a:avLst/>
          </a:prstGeom>
        </p:spPr>
      </p:pic>
      <p:pic>
        <p:nvPicPr>
          <p:cNvPr id="5" name="图片 4"/>
          <p:cNvPicPr>
            <a:picLocks noChangeAspect="1"/>
          </p:cNvPicPr>
          <p:nvPr/>
        </p:nvPicPr>
        <p:blipFill>
          <a:blip r:embed="rId2"/>
          <a:stretch>
            <a:fillRect/>
          </a:stretch>
        </p:blipFill>
        <p:spPr>
          <a:xfrm>
            <a:off x="6523990" y="5026025"/>
            <a:ext cx="2098040" cy="1525905"/>
          </a:xfrm>
          <a:prstGeom prst="rect">
            <a:avLst/>
          </a:prstGeom>
        </p:spPr>
      </p:pic>
      <p:sp>
        <p:nvSpPr>
          <p:cNvPr id="7" name="文本框 6"/>
          <p:cNvSpPr txBox="1"/>
          <p:nvPr/>
        </p:nvSpPr>
        <p:spPr>
          <a:xfrm>
            <a:off x="5036820" y="1210310"/>
            <a:ext cx="1487170" cy="521970"/>
          </a:xfrm>
          <a:prstGeom prst="rect">
            <a:avLst/>
          </a:prstGeom>
          <a:solidFill>
            <a:srgbClr val="D8090F"/>
          </a:solidFill>
        </p:spPr>
        <p:txBody>
          <a:bodyPr wrap="none" rtlCol="0" anchor="t">
            <a:spAutoFit/>
          </a:bodyPr>
          <a:lstStyle/>
          <a:p>
            <a:pPr marL="0" indent="0">
              <a:buNone/>
            </a:pPr>
            <a:r>
              <a:rPr lang="en-US" altLang="zh-CN" sz="2800" b="1">
                <a:solidFill>
                  <a:schemeClr val="bg1"/>
                </a:solidFill>
                <a:latin typeface="Tahoma" panose="020B0604030504040204" charset="0"/>
                <a:ea typeface="+mj-ea"/>
                <a:cs typeface="Tahoma" panose="020B0604030504040204" charset="0"/>
                <a:sym typeface="+mn-ea"/>
              </a:rPr>
              <a:t>excited</a:t>
            </a:r>
            <a:endParaRPr lang="en-US" altLang="zh-CN" sz="2800" b="1">
              <a:solidFill>
                <a:schemeClr val="bg1"/>
              </a:solidFill>
              <a:latin typeface="Tahoma" panose="020B0604030504040204" charset="0"/>
              <a:ea typeface="+mj-ea"/>
              <a:cs typeface="Tahoma" panose="020B060403050404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linds(horizontal)">
                                      <p:cBhvr>
                                        <p:cTn id="1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126048"/>
            <a:ext cx="8229600" cy="1143000"/>
          </a:xfrm>
        </p:spPr>
        <p:txBody>
          <a:bodyPr/>
          <a:lstStyle/>
          <a:p>
            <a:r>
              <a:rPr lang="en-US" altLang="zh-CN" b="1">
                <a:solidFill>
                  <a:srgbClr val="FF0000"/>
                </a:solidFill>
                <a:latin typeface="Tahoma" panose="020B0604030504040204" charset="0"/>
                <a:ea typeface="微软雅黑" panose="020B0503020204020204" charset="-122"/>
                <a:cs typeface="Tahoma" panose="020B0604030504040204" charset="0"/>
              </a:rPr>
              <a:t>The boy</a:t>
            </a:r>
            <a:r>
              <a:rPr lang="en-US" altLang="zh-CN" b="1">
                <a:latin typeface="Tahoma" panose="020B0604030504040204" charset="0"/>
                <a:ea typeface="微软雅黑" panose="020B0503020204020204" charset="-122"/>
                <a:cs typeface="Tahoma" panose="020B0604030504040204" charset="0"/>
              </a:rPr>
              <a:t> </a:t>
            </a:r>
            <a:r>
              <a:rPr lang="en-US" altLang="zh-CN" b="1">
                <a:solidFill>
                  <a:srgbClr val="1D41D5"/>
                </a:solidFill>
                <a:latin typeface="Tahoma" panose="020B0604030504040204" charset="0"/>
                <a:ea typeface="微软雅黑" panose="020B0503020204020204" charset="-122"/>
                <a:cs typeface="Tahoma" panose="020B0604030504040204" charset="0"/>
              </a:rPr>
              <a:t>went up</a:t>
            </a:r>
            <a:r>
              <a:rPr lang="en-US" altLang="zh-CN" b="1">
                <a:latin typeface="Tahoma" panose="020B0604030504040204" charset="0"/>
                <a:ea typeface="微软雅黑" panose="020B0503020204020204" charset="-122"/>
                <a:cs typeface="Tahoma" panose="020B0604030504040204" charset="0"/>
              </a:rPr>
              <a:t> </a:t>
            </a:r>
            <a:r>
              <a:rPr lang="en-US" altLang="zh-CN" b="1">
                <a:solidFill>
                  <a:srgbClr val="19A382"/>
                </a:solidFill>
                <a:latin typeface="Tahoma" panose="020B0604030504040204" charset="0"/>
                <a:ea typeface="微软雅黑" panose="020B0503020204020204" charset="-122"/>
                <a:cs typeface="Tahoma" panose="020B0604030504040204" charset="0"/>
              </a:rPr>
              <a:t>the stairs</a:t>
            </a:r>
            <a:r>
              <a:rPr lang="en-US" altLang="zh-CN" b="1">
                <a:latin typeface="Tahoma" panose="020B0604030504040204" charset="0"/>
                <a:ea typeface="微软雅黑" panose="020B0503020204020204" charset="-122"/>
                <a:cs typeface="Tahoma" panose="020B0604030504040204" charset="0"/>
              </a:rPr>
              <a:t>.</a:t>
            </a:r>
            <a:endParaRPr lang="en-US" altLang="zh-CN" b="1">
              <a:latin typeface="Tahoma" panose="020B0604030504040204" charset="0"/>
              <a:ea typeface="微软雅黑" panose="020B0503020204020204" charset="-122"/>
              <a:cs typeface="Tahoma" panose="020B0604030504040204" charset="0"/>
            </a:endParaRPr>
          </a:p>
        </p:txBody>
      </p:sp>
      <p:sp>
        <p:nvSpPr>
          <p:cNvPr id="3" name="内容占位符 2"/>
          <p:cNvSpPr>
            <a:spLocks noGrp="1"/>
          </p:cNvSpPr>
          <p:nvPr>
            <p:ph idx="1"/>
          </p:nvPr>
        </p:nvSpPr>
        <p:spPr>
          <a:xfrm>
            <a:off x="104775" y="1639570"/>
            <a:ext cx="8934450" cy="4991735"/>
          </a:xfrm>
        </p:spPr>
        <p:txBody>
          <a:bodyPr/>
          <a:lstStyle/>
          <a:p>
            <a:endParaRPr lang="en-US" altLang="zh-CN" sz="3600" b="1" dirty="0">
              <a:solidFill>
                <a:srgbClr val="19A382"/>
              </a:solidFill>
              <a:latin typeface="Tahoma" panose="020B0604030504040204" charset="0"/>
              <a:cs typeface="Tahoma" panose="020B0604030504040204" charset="0"/>
            </a:endParaRPr>
          </a:p>
          <a:p>
            <a:pPr marL="0" indent="0">
              <a:buNone/>
            </a:pPr>
            <a:r>
              <a:rPr lang="en-US" altLang="zh-CN" sz="3600" b="1" u="sng" dirty="0">
                <a:solidFill>
                  <a:srgbClr val="BB120F"/>
                </a:solidFill>
                <a:latin typeface="Tahoma" panose="020B0604030504040204" charset="0"/>
                <a:cs typeface="Tahoma" panose="020B0604030504040204" charset="0"/>
              </a:rPr>
              <a:t>Head </a:t>
            </a:r>
            <a:r>
              <a:rPr lang="en-US" altLang="zh-CN" sz="3600" b="1" u="sng" dirty="0" smtClean="0">
                <a:solidFill>
                  <a:srgbClr val="BB120F"/>
                </a:solidFill>
                <a:latin typeface="Tahoma" panose="020B0604030504040204" charset="0"/>
                <a:cs typeface="Tahoma" panose="020B0604030504040204" charset="0"/>
              </a:rPr>
              <a:t>drooping</a:t>
            </a:r>
            <a:r>
              <a:rPr lang="en-US" altLang="zh-CN" sz="3600" b="1" dirty="0" smtClean="0">
                <a:latin typeface="Tahoma" panose="020B0604030504040204" charset="0"/>
                <a:cs typeface="Tahoma" panose="020B0604030504040204" charset="0"/>
              </a:rPr>
              <a:t>, </a:t>
            </a:r>
            <a:r>
              <a:rPr lang="en-US" altLang="zh-CN" sz="3600" dirty="0">
                <a:solidFill>
                  <a:srgbClr val="FF0000"/>
                </a:solidFill>
                <a:latin typeface="Tahoma" panose="020B0604030504040204" charset="0"/>
                <a:ea typeface="+mj-ea"/>
                <a:cs typeface="Tahoma" panose="020B0604030504040204" charset="0"/>
              </a:rPr>
              <a:t>the boy </a:t>
            </a:r>
            <a:r>
              <a:rPr lang="en-US" altLang="zh-CN" sz="3600" dirty="0">
                <a:solidFill>
                  <a:srgbClr val="1D41D5"/>
                </a:solidFill>
                <a:latin typeface="Tahoma" panose="020B0604030504040204" charset="0"/>
                <a:ea typeface="+mj-ea"/>
                <a:cs typeface="Tahoma" panose="020B0604030504040204" charset="0"/>
              </a:rPr>
              <a:t>sighed</a:t>
            </a:r>
            <a:r>
              <a:rPr lang="en-US" altLang="zh-CN" sz="3600" dirty="0">
                <a:solidFill>
                  <a:srgbClr val="FF0000"/>
                </a:solidFill>
                <a:latin typeface="Tahoma" panose="020B0604030504040204" charset="0"/>
                <a:ea typeface="+mj-ea"/>
                <a:cs typeface="Tahoma" panose="020B0604030504040204" charset="0"/>
              </a:rPr>
              <a:t> and </a:t>
            </a:r>
            <a:r>
              <a:rPr lang="en-US" altLang="zh-CN" sz="3600" dirty="0">
                <a:solidFill>
                  <a:srgbClr val="1D41D5"/>
                </a:solidFill>
                <a:latin typeface="Tahoma" panose="020B0604030504040204" charset="0"/>
                <a:ea typeface="+mj-ea"/>
                <a:cs typeface="Tahoma" panose="020B0604030504040204" charset="0"/>
              </a:rPr>
              <a:t>dragged </a:t>
            </a:r>
            <a:r>
              <a:rPr lang="en-US" altLang="zh-CN" sz="3600" dirty="0" smtClean="0">
                <a:solidFill>
                  <a:srgbClr val="1D41D5"/>
                </a:solidFill>
                <a:latin typeface="Tahoma" panose="020B0604030504040204" charset="0"/>
                <a:ea typeface="+mj-ea"/>
                <a:cs typeface="Tahoma" panose="020B0604030504040204" charset="0"/>
              </a:rPr>
              <a:t>himself </a:t>
            </a:r>
            <a:r>
              <a:rPr lang="en-US" altLang="zh-CN" sz="3600" dirty="0">
                <a:solidFill>
                  <a:srgbClr val="1D41D5"/>
                </a:solidFill>
                <a:latin typeface="Tahoma" panose="020B0604030504040204" charset="0"/>
                <a:ea typeface="+mj-ea"/>
                <a:cs typeface="Tahoma" panose="020B0604030504040204" charset="0"/>
              </a:rPr>
              <a:t>up </a:t>
            </a:r>
            <a:r>
              <a:rPr lang="en-US" altLang="zh-CN" sz="3600" dirty="0">
                <a:solidFill>
                  <a:srgbClr val="19A382"/>
                </a:solidFill>
                <a:latin typeface="Tahoma" panose="020B0604030504040204" charset="0"/>
                <a:ea typeface="+mj-ea"/>
                <a:cs typeface="Tahoma" panose="020B0604030504040204" charset="0"/>
              </a:rPr>
              <a:t>to the long staircase. </a:t>
            </a:r>
            <a:endParaRPr lang="en-US" altLang="zh-CN" sz="3600" b="1" dirty="0">
              <a:solidFill>
                <a:srgbClr val="19A382"/>
              </a:solidFill>
              <a:latin typeface="Tahoma" panose="020B0604030504040204" charset="0"/>
              <a:ea typeface="+mj-ea"/>
              <a:cs typeface="Tahoma" panose="020B0604030504040204" charset="0"/>
            </a:endParaRPr>
          </a:p>
        </p:txBody>
      </p:sp>
      <p:pic>
        <p:nvPicPr>
          <p:cNvPr id="7" name="图片 6"/>
          <p:cNvPicPr>
            <a:picLocks noChangeAspect="1"/>
          </p:cNvPicPr>
          <p:nvPr/>
        </p:nvPicPr>
        <p:blipFill>
          <a:blip r:embed="rId1"/>
          <a:stretch>
            <a:fillRect/>
          </a:stretch>
        </p:blipFill>
        <p:spPr>
          <a:xfrm>
            <a:off x="5495925" y="4862195"/>
            <a:ext cx="3385820" cy="1769110"/>
          </a:xfrm>
          <a:prstGeom prst="rect">
            <a:avLst/>
          </a:prstGeom>
        </p:spPr>
      </p:pic>
      <p:sp>
        <p:nvSpPr>
          <p:cNvPr id="8" name="文本框 7"/>
          <p:cNvSpPr txBox="1"/>
          <p:nvPr/>
        </p:nvSpPr>
        <p:spPr>
          <a:xfrm>
            <a:off x="772795" y="1400810"/>
            <a:ext cx="3675380" cy="583565"/>
          </a:xfrm>
          <a:prstGeom prst="rect">
            <a:avLst/>
          </a:prstGeom>
          <a:solidFill>
            <a:srgbClr val="13742F"/>
          </a:solidFill>
        </p:spPr>
        <p:txBody>
          <a:bodyPr wrap="square" rtlCol="0">
            <a:spAutoFit/>
          </a:bodyPr>
          <a:lstStyle/>
          <a:p>
            <a:r>
              <a:rPr lang="en-US" altLang="zh-CN" sz="3200" b="1">
                <a:solidFill>
                  <a:schemeClr val="bg1"/>
                </a:solidFill>
              </a:rPr>
              <a:t>reluctant/sad</a:t>
            </a:r>
            <a:endParaRPr lang="en-US" altLang="zh-CN" sz="32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126048"/>
            <a:ext cx="8229600" cy="1143000"/>
          </a:xfrm>
        </p:spPr>
        <p:txBody>
          <a:bodyPr/>
          <a:lstStyle/>
          <a:p>
            <a:r>
              <a:rPr lang="en-US" altLang="zh-CN" b="1">
                <a:solidFill>
                  <a:srgbClr val="FF0000"/>
                </a:solidFill>
                <a:latin typeface="Tahoma" panose="020B0604030504040204" charset="0"/>
                <a:ea typeface="微软雅黑" panose="020B0503020204020204" charset="-122"/>
                <a:cs typeface="Tahoma" panose="020B0604030504040204" charset="0"/>
              </a:rPr>
              <a:t>The boy</a:t>
            </a:r>
            <a:r>
              <a:rPr lang="en-US" altLang="zh-CN" b="1">
                <a:latin typeface="Tahoma" panose="020B0604030504040204" charset="0"/>
                <a:ea typeface="微软雅黑" panose="020B0503020204020204" charset="-122"/>
                <a:cs typeface="Tahoma" panose="020B0604030504040204" charset="0"/>
              </a:rPr>
              <a:t> </a:t>
            </a:r>
            <a:r>
              <a:rPr lang="en-US" altLang="zh-CN" b="1">
                <a:solidFill>
                  <a:srgbClr val="1D41D5"/>
                </a:solidFill>
                <a:latin typeface="Tahoma" panose="020B0604030504040204" charset="0"/>
                <a:ea typeface="微软雅黑" panose="020B0503020204020204" charset="-122"/>
                <a:cs typeface="Tahoma" panose="020B0604030504040204" charset="0"/>
              </a:rPr>
              <a:t>went up</a:t>
            </a:r>
            <a:r>
              <a:rPr lang="en-US" altLang="zh-CN" b="1">
                <a:latin typeface="Tahoma" panose="020B0604030504040204" charset="0"/>
                <a:ea typeface="微软雅黑" panose="020B0503020204020204" charset="-122"/>
                <a:cs typeface="Tahoma" panose="020B0604030504040204" charset="0"/>
              </a:rPr>
              <a:t> </a:t>
            </a:r>
            <a:r>
              <a:rPr lang="en-US" altLang="zh-CN" b="1">
                <a:solidFill>
                  <a:srgbClr val="19A382"/>
                </a:solidFill>
                <a:latin typeface="Tahoma" panose="020B0604030504040204" charset="0"/>
                <a:ea typeface="微软雅黑" panose="020B0503020204020204" charset="-122"/>
                <a:cs typeface="Tahoma" panose="020B0604030504040204" charset="0"/>
              </a:rPr>
              <a:t>the stairs</a:t>
            </a:r>
            <a:r>
              <a:rPr lang="en-US" altLang="zh-CN" b="1">
                <a:latin typeface="Tahoma" panose="020B0604030504040204" charset="0"/>
                <a:ea typeface="微软雅黑" panose="020B0503020204020204" charset="-122"/>
                <a:cs typeface="Tahoma" panose="020B0604030504040204" charset="0"/>
              </a:rPr>
              <a:t>.</a:t>
            </a:r>
            <a:endParaRPr lang="en-US" altLang="zh-CN" b="1">
              <a:latin typeface="Tahoma" panose="020B0604030504040204" charset="0"/>
              <a:ea typeface="微软雅黑" panose="020B0503020204020204" charset="-122"/>
              <a:cs typeface="Tahoma" panose="020B0604030504040204" charset="0"/>
            </a:endParaRPr>
          </a:p>
        </p:txBody>
      </p:sp>
      <p:sp>
        <p:nvSpPr>
          <p:cNvPr id="3" name="内容占位符 2"/>
          <p:cNvSpPr>
            <a:spLocks noGrp="1"/>
          </p:cNvSpPr>
          <p:nvPr>
            <p:ph idx="1"/>
          </p:nvPr>
        </p:nvSpPr>
        <p:spPr>
          <a:xfrm>
            <a:off x="-76200" y="3129915"/>
            <a:ext cx="8934450" cy="4991735"/>
          </a:xfrm>
        </p:spPr>
        <p:txBody>
          <a:bodyPr/>
          <a:lstStyle/>
          <a:p>
            <a:endParaRPr lang="en-US" altLang="zh-CN" sz="3600" b="1">
              <a:solidFill>
                <a:srgbClr val="19A382"/>
              </a:solidFill>
              <a:latin typeface="Tahoma" panose="020B0604030504040204" charset="0"/>
              <a:cs typeface="Tahoma" panose="020B0604030504040204" charset="0"/>
            </a:endParaRPr>
          </a:p>
          <a:p>
            <a:pPr marL="0" indent="0">
              <a:buNone/>
            </a:pPr>
            <a:r>
              <a:rPr lang="en-US" altLang="zh-CN" sz="3600" b="1">
                <a:latin typeface="Tahoma" panose="020B0604030504040204" charset="0"/>
                <a:cs typeface="Tahoma" panose="020B0604030504040204" charset="0"/>
              </a:rPr>
              <a:t> </a:t>
            </a:r>
            <a:r>
              <a:rPr lang="en-US" altLang="zh-CN" sz="3600" b="1" u="sng">
                <a:solidFill>
                  <a:srgbClr val="BB120F"/>
                </a:solidFill>
                <a:latin typeface="Tahoma" panose="020B0604030504040204" charset="0"/>
                <a:cs typeface="Tahoma" panose="020B0604030504040204" charset="0"/>
              </a:rPr>
              <a:t>With a nervous glance up</a:t>
            </a:r>
            <a:r>
              <a:rPr lang="en-US" altLang="zh-CN" sz="3600" b="1">
                <a:latin typeface="Tahoma" panose="020B0604030504040204" charset="0"/>
                <a:cs typeface="Tahoma" panose="020B0604030504040204" charset="0"/>
              </a:rPr>
              <a:t>, </a:t>
            </a:r>
            <a:r>
              <a:rPr lang="en-US" altLang="zh-CN" sz="3600">
                <a:solidFill>
                  <a:srgbClr val="FF0000"/>
                </a:solidFill>
                <a:latin typeface="Tahoma" panose="020B0604030504040204" charset="0"/>
                <a:ea typeface="+mj-ea"/>
                <a:cs typeface="Tahoma" panose="020B0604030504040204" charset="0"/>
              </a:rPr>
              <a:t>the timid boy </a:t>
            </a:r>
            <a:r>
              <a:rPr lang="en-US" altLang="zh-CN" sz="3600">
                <a:solidFill>
                  <a:srgbClr val="1D41D5"/>
                </a:solidFill>
                <a:latin typeface="Tahoma" panose="020B0604030504040204" charset="0"/>
                <a:ea typeface="+mj-ea"/>
                <a:cs typeface="Tahoma" panose="020B0604030504040204" charset="0"/>
              </a:rPr>
              <a:t>crept (</a:t>
            </a:r>
            <a:r>
              <a:rPr lang="zh-CN" altLang="en-US" sz="3600">
                <a:solidFill>
                  <a:srgbClr val="1D41D5"/>
                </a:solidFill>
                <a:latin typeface="Tahoma" panose="020B0604030504040204" charset="0"/>
                <a:ea typeface="+mj-ea"/>
                <a:cs typeface="Tahoma" panose="020B0604030504040204" charset="0"/>
              </a:rPr>
              <a:t>慢慢移动</a:t>
            </a:r>
            <a:r>
              <a:rPr lang="en-US" altLang="zh-CN" sz="3600">
                <a:solidFill>
                  <a:srgbClr val="1D41D5"/>
                </a:solidFill>
                <a:latin typeface="Tahoma" panose="020B0604030504040204" charset="0"/>
                <a:ea typeface="+mj-ea"/>
                <a:cs typeface="Tahoma" panose="020B0604030504040204" charset="0"/>
              </a:rPr>
              <a:t>) up </a:t>
            </a:r>
            <a:r>
              <a:rPr lang="en-US" altLang="zh-CN" sz="3600">
                <a:solidFill>
                  <a:srgbClr val="19A382"/>
                </a:solidFill>
                <a:latin typeface="Tahoma" panose="020B0604030504040204" charset="0"/>
                <a:ea typeface="+mj-ea"/>
                <a:cs typeface="Tahoma" panose="020B0604030504040204" charset="0"/>
              </a:rPr>
              <a:t>the dark and shadowed stairs. </a:t>
            </a:r>
            <a:endParaRPr lang="en-US" altLang="zh-CN" sz="3600" b="1">
              <a:solidFill>
                <a:srgbClr val="19A382"/>
              </a:solidFill>
              <a:latin typeface="Tahoma" panose="020B0604030504040204" charset="0"/>
              <a:ea typeface="+mj-ea"/>
              <a:cs typeface="Tahoma" panose="020B0604030504040204" charset="0"/>
            </a:endParaRPr>
          </a:p>
        </p:txBody>
      </p:sp>
      <p:sp>
        <p:nvSpPr>
          <p:cNvPr id="8" name="文本框 7"/>
          <p:cNvSpPr txBox="1"/>
          <p:nvPr/>
        </p:nvSpPr>
        <p:spPr>
          <a:xfrm>
            <a:off x="315595" y="1426845"/>
            <a:ext cx="3675380" cy="583565"/>
          </a:xfrm>
          <a:prstGeom prst="rect">
            <a:avLst/>
          </a:prstGeom>
          <a:solidFill>
            <a:schemeClr val="tx1"/>
          </a:solidFill>
        </p:spPr>
        <p:txBody>
          <a:bodyPr wrap="square" rtlCol="0">
            <a:spAutoFit/>
          </a:bodyPr>
          <a:lstStyle/>
          <a:p>
            <a:r>
              <a:rPr lang="en-US" altLang="zh-CN" sz="3200" b="1">
                <a:solidFill>
                  <a:schemeClr val="bg1"/>
                </a:solidFill>
              </a:rPr>
              <a:t>scared</a:t>
            </a:r>
            <a:endParaRPr lang="en-US" altLang="zh-CN" sz="3200" b="1">
              <a:solidFill>
                <a:schemeClr val="bg1"/>
              </a:solidFill>
            </a:endParaRPr>
          </a:p>
        </p:txBody>
      </p:sp>
      <p:pic>
        <p:nvPicPr>
          <p:cNvPr id="5" name="图片 4"/>
          <p:cNvPicPr>
            <a:picLocks noChangeAspect="1"/>
          </p:cNvPicPr>
          <p:nvPr/>
        </p:nvPicPr>
        <p:blipFill>
          <a:blip r:embed="rId1"/>
          <a:stretch>
            <a:fillRect/>
          </a:stretch>
        </p:blipFill>
        <p:spPr>
          <a:xfrm>
            <a:off x="6506845" y="1114425"/>
            <a:ext cx="2186940" cy="26428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2291</Words>
  <Application>WPS 演示</Application>
  <PresentationFormat>全屏显示(4:3)</PresentationFormat>
  <Paragraphs>85</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11</vt:i4>
      </vt:variant>
    </vt:vector>
  </HeadingPairs>
  <TitlesOfParts>
    <vt:vector size="24" baseType="lpstr">
      <vt:lpstr>Arial</vt:lpstr>
      <vt:lpstr>宋体</vt:lpstr>
      <vt:lpstr>Wingdings</vt:lpstr>
      <vt:lpstr>Calibri</vt:lpstr>
      <vt:lpstr>Times New Roman</vt:lpstr>
      <vt:lpstr>楷体</vt:lpstr>
      <vt:lpstr>Ebrima</vt:lpstr>
      <vt:lpstr>微软雅黑</vt:lpstr>
      <vt:lpstr>Tahoma</vt:lpstr>
      <vt:lpstr>Arial Black</vt:lpstr>
      <vt:lpstr>默认设计模板</vt:lpstr>
      <vt:lpstr>1_默认设计模板</vt:lpstr>
      <vt:lpstr>Office 主题</vt:lpstr>
      <vt:lpstr>PowerPoint 演示文稿</vt:lpstr>
      <vt:lpstr>PowerPoint 演示文稿</vt:lpstr>
      <vt:lpstr>PowerPoint 演示文稿</vt:lpstr>
      <vt:lpstr>PowerPoint 演示文稿</vt:lpstr>
      <vt:lpstr>PowerPoint 演示文稿</vt:lpstr>
      <vt:lpstr>PowerPoint 演示文稿</vt:lpstr>
      <vt:lpstr>The boy went up the stairs.</vt:lpstr>
      <vt:lpstr>The boy went up the stairs.</vt:lpstr>
      <vt:lpstr>The boy went up the stairs.</vt:lpstr>
      <vt:lpstr>The boy went up the stairs.</vt:lpstr>
      <vt:lpstr>The boy went up the stairs.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Administrator</cp:lastModifiedBy>
  <cp:revision>18</cp:revision>
  <dcterms:created xsi:type="dcterms:W3CDTF">2020-10-21T02:17:00Z</dcterms:created>
  <dcterms:modified xsi:type="dcterms:W3CDTF">2020-12-29T13:23:51Z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