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9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萍" initials="李萍" lastIdx="1" clrIdx="0"/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2CF8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5" Type="http://schemas.openxmlformats.org/officeDocument/2006/relationships/tags" Target="../tags/tag26.xml"/><Relationship Id="rId14" Type="http://schemas.openxmlformats.org/officeDocument/2006/relationships/tags" Target="../tags/tag25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5"/>
          <p:cNvSpPr/>
          <p:nvPr>
            <p:custDataLst>
              <p:tags r:id="rId2"/>
            </p:custDataLst>
          </p:nvPr>
        </p:nvSpPr>
        <p:spPr>
          <a:xfrm>
            <a:off x="0" y="1917631"/>
            <a:ext cx="12192000" cy="2753247"/>
          </a:xfrm>
          <a:prstGeom prst="round2Diag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177659" y="3387674"/>
            <a:ext cx="11836684" cy="0"/>
          </a:xfrm>
          <a:prstGeom prst="line">
            <a:avLst/>
          </a:prstGeom>
          <a:ln w="28575">
            <a:gradFill flip="none" rotWithShape="1">
              <a:gsLst>
                <a:gs pos="1000">
                  <a:schemeClr val="accent1">
                    <a:lumMod val="5000"/>
                    <a:lumOff val="95000"/>
                    <a:alpha val="0"/>
                  </a:schemeClr>
                </a:gs>
                <a:gs pos="60000">
                  <a:schemeClr val="bg1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0" y="1893788"/>
            <a:ext cx="12192000" cy="1425653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-1" y="3411517"/>
            <a:ext cx="12191999" cy="125935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对角圆角矩形 5"/>
          <p:cNvSpPr/>
          <p:nvPr>
            <p:custDataLst>
              <p:tags r:id="rId2"/>
            </p:custDataLst>
          </p:nvPr>
        </p:nvSpPr>
        <p:spPr>
          <a:xfrm>
            <a:off x="0" y="2052376"/>
            <a:ext cx="12192000" cy="2753247"/>
          </a:xfrm>
          <a:prstGeom prst="round2Diag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2052376"/>
            <a:ext cx="12192000" cy="2753247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769945" y="1685065"/>
            <a:ext cx="7626062" cy="1500187"/>
          </a:xfrm>
        </p:spPr>
        <p:txBody>
          <a:bodyPr anchor="b"/>
          <a:lstStyle>
            <a:lvl1pPr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769945" y="3212241"/>
            <a:ext cx="7626062" cy="10803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>
            <p:custDataLst>
              <p:tags r:id="rId7"/>
            </p:custDataLst>
          </p:nvPr>
        </p:nvGrpSpPr>
        <p:grpSpPr>
          <a:xfrm>
            <a:off x="1526670" y="1691054"/>
            <a:ext cx="2384573" cy="2384573"/>
            <a:chOff x="4240335" y="3008435"/>
            <a:chExt cx="3711332" cy="3711332"/>
          </a:xfrm>
        </p:grpSpPr>
        <p:sp>
          <p:nvSpPr>
            <p:cNvPr id="8" name="椭圆 7"/>
            <p:cNvSpPr/>
            <p:nvPr>
              <p:custDataLst>
                <p:tags r:id="rId8"/>
              </p:custDataLst>
            </p:nvPr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249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0" name="椭圆 9"/>
              <p:cNvSpPr/>
              <p:nvPr>
                <p:custDataLst>
                  <p:tags r:id="rId9"/>
                </p:custDataLst>
              </p:nvPr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9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椭圆 10"/>
              <p:cNvSpPr/>
              <p:nvPr>
                <p:custDataLst>
                  <p:tags r:id="rId10"/>
                </p:custDataLst>
              </p:nvPr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9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2" name="任意多边形: 形状 11"/>
          <p:cNvSpPr/>
          <p:nvPr>
            <p:custDataLst>
              <p:tags r:id="rId11"/>
            </p:custDataLst>
          </p:nvPr>
        </p:nvSpPr>
        <p:spPr>
          <a:xfrm>
            <a:off x="0" y="0"/>
            <a:ext cx="2718956" cy="6858000"/>
          </a:xfrm>
          <a:custGeom>
            <a:avLst/>
            <a:gdLst>
              <a:gd name="connsiteX0" fmla="*/ 0 w 2718956"/>
              <a:gd name="connsiteY0" fmla="*/ 0 h 6858000"/>
              <a:gd name="connsiteX1" fmla="*/ 2718955 w 2718956"/>
              <a:gd name="connsiteY1" fmla="*/ 0 h 6858000"/>
              <a:gd name="connsiteX2" fmla="*/ 2718955 w 2718956"/>
              <a:gd name="connsiteY2" fmla="*/ 1397910 h 6858000"/>
              <a:gd name="connsiteX3" fmla="*/ 2718956 w 2718956"/>
              <a:gd name="connsiteY3" fmla="*/ 1397910 h 6858000"/>
              <a:gd name="connsiteX4" fmla="*/ 2718956 w 2718956"/>
              <a:gd name="connsiteY4" fmla="*/ 1793289 h 6858000"/>
              <a:gd name="connsiteX5" fmla="*/ 2508452 w 2718956"/>
              <a:gd name="connsiteY5" fmla="*/ 1815436 h 6858000"/>
              <a:gd name="connsiteX6" fmla="*/ 1674452 w 2718956"/>
              <a:gd name="connsiteY6" fmla="*/ 2883444 h 6858000"/>
              <a:gd name="connsiteX7" fmla="*/ 2508452 w 2718956"/>
              <a:gd name="connsiteY7" fmla="*/ 3951452 h 6858000"/>
              <a:gd name="connsiteX8" fmla="*/ 2718956 w 2718956"/>
              <a:gd name="connsiteY8" fmla="*/ 3973600 h 6858000"/>
              <a:gd name="connsiteX9" fmla="*/ 2718956 w 2718956"/>
              <a:gd name="connsiteY9" fmla="*/ 6287410 h 6858000"/>
              <a:gd name="connsiteX10" fmla="*/ 2718955 w 2718956"/>
              <a:gd name="connsiteY10" fmla="*/ 6287410 h 6858000"/>
              <a:gd name="connsiteX11" fmla="*/ 2718955 w 2718956"/>
              <a:gd name="connsiteY11" fmla="*/ 6858000 h 6858000"/>
              <a:gd name="connsiteX12" fmla="*/ 0 w 2718956"/>
              <a:gd name="connsiteY12" fmla="*/ 6858000 h 6858000"/>
              <a:gd name="connsiteX13" fmla="*/ 0 w 2718956"/>
              <a:gd name="connsiteY13" fmla="*/ 6287410 h 6858000"/>
              <a:gd name="connsiteX14" fmla="*/ 0 w 2718956"/>
              <a:gd name="connsiteY14" fmla="*/ 5805715 h 6858000"/>
              <a:gd name="connsiteX15" fmla="*/ 0 w 2718956"/>
              <a:gd name="connsiteY15" fmla="*/ 1563010 h 6858000"/>
              <a:gd name="connsiteX16" fmla="*/ 0 w 2718956"/>
              <a:gd name="connsiteY16" fmla="*/ 139791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18956" h="6858000">
                <a:moveTo>
                  <a:pt x="0" y="0"/>
                </a:moveTo>
                <a:lnTo>
                  <a:pt x="2718955" y="0"/>
                </a:lnTo>
                <a:lnTo>
                  <a:pt x="2718955" y="1397910"/>
                </a:lnTo>
                <a:lnTo>
                  <a:pt x="2718956" y="1397910"/>
                </a:lnTo>
                <a:lnTo>
                  <a:pt x="2718956" y="1793289"/>
                </a:lnTo>
                <a:lnTo>
                  <a:pt x="2508452" y="1815436"/>
                </a:lnTo>
                <a:cubicBezTo>
                  <a:pt x="2032489" y="1917090"/>
                  <a:pt x="1674452" y="2356628"/>
                  <a:pt x="1674452" y="2883444"/>
                </a:cubicBezTo>
                <a:cubicBezTo>
                  <a:pt x="1674452" y="3410262"/>
                  <a:pt x="2032489" y="3849799"/>
                  <a:pt x="2508452" y="3951452"/>
                </a:cubicBezTo>
                <a:lnTo>
                  <a:pt x="2718956" y="3973600"/>
                </a:lnTo>
                <a:lnTo>
                  <a:pt x="2718956" y="6287410"/>
                </a:lnTo>
                <a:lnTo>
                  <a:pt x="2718955" y="6287410"/>
                </a:lnTo>
                <a:lnTo>
                  <a:pt x="2718955" y="6858000"/>
                </a:lnTo>
                <a:lnTo>
                  <a:pt x="0" y="6858000"/>
                </a:lnTo>
                <a:lnTo>
                  <a:pt x="0" y="6287410"/>
                </a:lnTo>
                <a:lnTo>
                  <a:pt x="0" y="5805715"/>
                </a:lnTo>
                <a:lnTo>
                  <a:pt x="0" y="1563010"/>
                </a:lnTo>
                <a:lnTo>
                  <a:pt x="0" y="13979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zh-CN" altLang="en-US" sz="2490"/>
          </a:p>
        </p:txBody>
      </p:sp>
      <p:sp>
        <p:nvSpPr>
          <p:cNvPr id="13" name="圆角矩形 13"/>
          <p:cNvSpPr/>
          <p:nvPr>
            <p:custDataLst>
              <p:tags r:id="rId12"/>
            </p:custDataLst>
          </p:nvPr>
        </p:nvSpPr>
        <p:spPr>
          <a:xfrm>
            <a:off x="4001461" y="3098967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249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13"/>
            </p:custDataLst>
          </p:nvPr>
        </p:nvGrpSpPr>
        <p:grpSpPr>
          <a:xfrm>
            <a:off x="2382728" y="2529494"/>
            <a:ext cx="702937" cy="707692"/>
            <a:chOff x="5042691" y="2273920"/>
            <a:chExt cx="702937" cy="707692"/>
          </a:xfrm>
          <a:solidFill>
            <a:schemeClr val="accent3"/>
          </a:solidFill>
        </p:grpSpPr>
        <p:sp>
          <p:nvSpPr>
            <p:cNvPr id="15" name="Freeform 12"/>
            <p:cNvSpPr/>
            <p:nvPr>
              <p:custDataLst>
                <p:tags r:id="rId14"/>
              </p:custDataLst>
            </p:nvPr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/>
            </a:p>
          </p:txBody>
        </p:sp>
        <p:sp>
          <p:nvSpPr>
            <p:cNvPr id="16" name="Freeform 13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3.xml"/><Relationship Id="rId17" Type="http://schemas.openxmlformats.org/officeDocument/2006/relationships/tags" Target="../tags/tag72.xml"/><Relationship Id="rId16" Type="http://schemas.openxmlformats.org/officeDocument/2006/relationships/tags" Target="../tags/tag71.xml"/><Relationship Id="rId15" Type="http://schemas.openxmlformats.org/officeDocument/2006/relationships/tags" Target="../tags/tag70.xml"/><Relationship Id="rId14" Type="http://schemas.openxmlformats.org/officeDocument/2006/relationships/tags" Target="../tags/tag69.xml"/><Relationship Id="rId13" Type="http://schemas.openxmlformats.org/officeDocument/2006/relationships/tags" Target="../tags/tag68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053" y="-30797"/>
            <a:ext cx="12104687" cy="768159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85725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ts val="3900"/>
              </a:lnSpc>
              <a:spcBef>
                <a:spcPts val="1090"/>
              </a:spcBef>
            </a:pPr>
            <a:r>
              <a:rPr lang="en-US" altLang="zh-CN" sz="280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Dear </a:t>
            </a:r>
            <a:r>
              <a:rPr lang="en-US" altLang="zh-CN" sz="280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ames </a:t>
            </a:r>
            <a:r>
              <a:rPr lang="en-US" altLang="zh-CN" sz="280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  <a:spcBef>
                <a:spcPts val="975"/>
              </a:spcBef>
            </a:pPr>
            <a:r>
              <a:rPr lang="en-US" altLang="zh-CN" sz="280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Delighted to know you're interested</a:t>
            </a:r>
            <a:r>
              <a:rPr lang="en-US" altLang="zh-CN" sz="280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Chinese food </a:t>
            </a:r>
            <a:r>
              <a:rPr lang="en-US" altLang="zh-CN" sz="280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hardly can I wait to share</a:t>
            </a:r>
            <a:r>
              <a:rPr lang="en-US" altLang="zh-CN" sz="280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altLang="zh-CN" sz="280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with you</a:t>
            </a:r>
            <a:r>
              <a:rPr lang="en-US" altLang="zh-CN" sz="280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80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  <a:spcBef>
                <a:spcPts val="975"/>
              </a:spcBef>
            </a:pPr>
            <a:r>
              <a:rPr lang="en-US" altLang="zh-CN" sz="280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 food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rich in</a:t>
            </a:r>
            <a:r>
              <a:rPr lang="en-US" altLang="zh-CN" sz="280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vegeta</a:t>
            </a:r>
            <a:r>
              <a:rPr lang="en-US" altLang="zh-CN" sz="280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en-US" altLang="zh-CN" sz="280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grains,</a:t>
            </a:r>
            <a:r>
              <a:rPr lang="en-US" altLang="zh-CN" sz="2800">
                <a:solidFill>
                  <a:srgbClr val="3D3D3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considered as the </a:t>
            </a:r>
            <a:r>
              <a:rPr lang="en-US" altLang="zh-CN" sz="280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healthiest food in </a:t>
            </a:r>
            <a:r>
              <a:rPr lang="en-US" altLang="zh-CN" sz="280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world</a:t>
            </a:r>
            <a:r>
              <a:rPr lang="en-US" altLang="zh-CN" sz="280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80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 food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distinctly featured with</a:t>
            </a:r>
            <a:r>
              <a:rPr lang="en-US" altLang="zh-CN" sz="280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regions </a:t>
            </a:r>
            <a:r>
              <a:rPr lang="en-US" altLang="zh-CN" sz="280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ecause of different cooking ways and ava</a:t>
            </a:r>
            <a:r>
              <a:rPr lang="en-US" altLang="zh-CN" sz="280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en-US" altLang="zh-CN" sz="280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en-US" altLang="zh-CN" sz="280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ingredients </a:t>
            </a:r>
            <a:r>
              <a:rPr lang="zh-CN" altLang="en-US" sz="280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（佐料</a:t>
            </a:r>
            <a:r>
              <a:rPr lang="en-US" altLang="zh-CN" sz="280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One of the t</a:t>
            </a:r>
            <a:r>
              <a:rPr lang="en-US" altLang="zh-CN" sz="280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most popular is </a:t>
            </a:r>
            <a:r>
              <a:rPr lang="en-US" altLang="zh-CN" sz="280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iaozi.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Consisting of</a:t>
            </a:r>
            <a:r>
              <a:rPr lang="en-US" altLang="zh-CN" sz="280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fillings made of meat mixed </a:t>
            </a:r>
            <a:r>
              <a:rPr lang="en-US" altLang="zh-CN" sz="280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vegeta</a:t>
            </a:r>
            <a:r>
              <a:rPr lang="en-US" altLang="zh-CN" sz="280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en-US" altLang="zh-CN" sz="280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thinly </a:t>
            </a:r>
            <a:r>
              <a:rPr lang="en-US" altLang="zh-CN" sz="280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rolled </a:t>
            </a:r>
            <a:r>
              <a:rPr lang="en-US" altLang="zh-CN" sz="280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pieces </a:t>
            </a:r>
            <a:r>
              <a:rPr lang="en-US" altLang="zh-CN" sz="280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dough</a:t>
            </a:r>
            <a:r>
              <a:rPr lang="en-US" altLang="zh-CN" sz="2800">
                <a:solidFill>
                  <a:srgbClr val="2A2A2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>
                <a:solidFill>
                  <a:srgbClr val="2A2A2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生面团</a:t>
            </a:r>
            <a:r>
              <a:rPr lang="en-US" altLang="zh-CN" sz="2800">
                <a:solidFill>
                  <a:srgbClr val="2A2A2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</a:t>
            </a:r>
            <a:r>
              <a:rPr lang="en-US" altLang="zh-CN" sz="280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</a:t>
            </a:r>
            <a:r>
              <a:rPr lang="en-US" altLang="zh-CN" sz="280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iaozi is </a:t>
            </a:r>
            <a:r>
              <a:rPr lang="en-US" altLang="zh-CN" sz="280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oth delicious </a:t>
            </a:r>
            <a:r>
              <a:rPr lang="en-US" altLang="zh-CN" sz="280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</a:t>
            </a:r>
            <a:r>
              <a:rPr lang="en-US" altLang="zh-CN" sz="280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nutritious,</a:t>
            </a:r>
            <a:r>
              <a:rPr lang="en-US" altLang="zh-CN" sz="280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happiness and hope in the coming year</a:t>
            </a:r>
            <a:r>
              <a:rPr lang="en-US" altLang="zh-CN" sz="280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                                                     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  <a:spcBef>
                <a:spcPts val="40"/>
              </a:spcBef>
            </a:pPr>
            <a:r>
              <a:rPr lang="en-US" altLang="zh-CN" sz="280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Why not have a try? I bet</a:t>
            </a:r>
            <a:r>
              <a:rPr lang="en-US" altLang="zh-CN" sz="280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will never let you down</a:t>
            </a:r>
            <a:r>
              <a:rPr lang="en-US" altLang="zh-CN" sz="280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  <a:spcBef>
                <a:spcPts val="25"/>
              </a:spcBef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Yours sincerely,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  <a:spcBef>
                <a:spcPts val="25"/>
              </a:spcBef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LiHua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  <a:spcBef>
                <a:spcPts val="25"/>
              </a:spcBef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97words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b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162"/>
</p:tagLst>
</file>

<file path=ppt/tags/tag69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16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TIMING" val="|2|2.1|0.8|1.1"/>
  <p:tag name="KSO_WM_TEMPLATE_CATEGORY" val="custom"/>
  <p:tag name="KSO_WM_TEMPLATE_INDEX" val="20184162"/>
  <p:tag name="KSO_WM_TAG_VERSION" val="1.0"/>
  <p:tag name="KSO_WM_BEAUTIFY_FLAG" val="#wm#"/>
  <p:tag name="KSO_WM_TEMPLATE_THUMBS_INDEX" val="1、6、7、11、5、16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SUBCATEGORY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1035</Words>
  <Application>WPS 演示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Calibri</vt:lpstr>
      <vt:lpstr>华康娃娃体W5(P)</vt:lpstr>
      <vt:lpstr>楷体</vt:lpstr>
      <vt:lpstr>微软雅黑</vt:lpstr>
      <vt:lpstr>Arial Rounded MT Bold</vt:lpstr>
      <vt:lpstr>Times New Roman</vt:lpstr>
      <vt:lpstr>Times New Roman</vt:lpstr>
      <vt:lpstr>黑体</vt:lpstr>
      <vt:lpstr>华文中宋</vt:lpstr>
      <vt:lpstr>方正舒体</vt:lpstr>
      <vt:lpstr>等线</vt:lpstr>
      <vt:lpstr>2_Office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90656</dc:creator>
  <cp:lastModifiedBy>Administrator</cp:lastModifiedBy>
  <cp:revision>37</cp:revision>
  <dcterms:created xsi:type="dcterms:W3CDTF">2020-03-11T11:53:00Z</dcterms:created>
  <dcterms:modified xsi:type="dcterms:W3CDTF">2020-12-31T04:59:02Z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