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18"/>
  </p:notesMasterIdLst>
  <p:sldIdLst>
    <p:sldId id="335" r:id="rId4"/>
    <p:sldId id="371" r:id="rId5"/>
    <p:sldId id="356" r:id="rId6"/>
    <p:sldId id="352" r:id="rId7"/>
    <p:sldId id="372" r:id="rId8"/>
    <p:sldId id="358" r:id="rId9"/>
    <p:sldId id="362" r:id="rId10"/>
    <p:sldId id="363" r:id="rId11"/>
    <p:sldId id="364" r:id="rId12"/>
    <p:sldId id="370" r:id="rId13"/>
    <p:sldId id="366" r:id="rId14"/>
    <p:sldId id="367" r:id="rId15"/>
    <p:sldId id="365" r:id="rId16"/>
    <p:sldId id="351" r:id="rId17"/>
  </p:sldIdLst>
  <p:sldSz cx="9144000" cy="6858000" type="screen4x3"/>
  <p:notesSz cx="6858000" cy="9144000"/>
  <p:defaultTextStyle>
    <a:defPPr>
      <a:defRPr lang="en-US"/>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42C8"/>
    <a:srgbClr val="0000FF"/>
    <a:srgbClr val="CCCCFF"/>
    <a:srgbClr val="CDF2FF"/>
    <a:srgbClr val="FF3300"/>
    <a:srgbClr val="009900"/>
    <a:srgbClr val="FFFF66"/>
    <a:srgbClr val="EF5E31"/>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17" autoAdjust="0"/>
    <p:restoredTop sz="50000" autoAdjust="0"/>
  </p:normalViewPr>
  <p:slideViewPr>
    <p:cSldViewPr snapToGrid="0">
      <p:cViewPr varScale="1">
        <p:scale>
          <a:sx n="102" d="100"/>
          <a:sy n="102" d="100"/>
        </p:scale>
        <p:origin x="1644" y="108"/>
      </p:cViewPr>
      <p:guideLst>
        <p:guide orient="horz" pos="2160"/>
        <p:guide pos="2851"/>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02" name="页眉占位符 51201"/>
          <p:cNvSpPr>
            <a:spLocks noGrp="1"/>
          </p:cNvSpPr>
          <p:nvPr>
            <p:ph type="hdr" sz="quarter"/>
          </p:nvPr>
        </p:nvSpPr>
        <p:spPr>
          <a:xfrm>
            <a:off x="0" y="0"/>
            <a:ext cx="2971800" cy="457200"/>
          </a:xfrm>
          <a:prstGeom prst="rect">
            <a:avLst/>
          </a:prstGeom>
          <a:noFill/>
          <a:ln w="9525">
            <a:noFill/>
          </a:ln>
        </p:spPr>
        <p:txBody>
          <a:bodyPr/>
          <a:lstStyle>
            <a:lvl1pPr>
              <a:defRPr sz="1200" noProof="1"/>
            </a:lvl1pPr>
          </a:lstStyle>
          <a:p>
            <a:pPr>
              <a:defRPr/>
            </a:pPr>
            <a:endParaRPr lang="zh-CN" altLang="en-US"/>
          </a:p>
        </p:txBody>
      </p:sp>
      <p:sp>
        <p:nvSpPr>
          <p:cNvPr id="51203" name="日期占位符 51202"/>
          <p:cNvSpPr>
            <a:spLocks noGrp="1"/>
          </p:cNvSpPr>
          <p:nvPr>
            <p:ph type="dt" idx="1"/>
          </p:nvPr>
        </p:nvSpPr>
        <p:spPr>
          <a:xfrm>
            <a:off x="3884613" y="0"/>
            <a:ext cx="2971800" cy="457200"/>
          </a:xfrm>
          <a:prstGeom prst="rect">
            <a:avLst/>
          </a:prstGeom>
          <a:noFill/>
          <a:ln w="9525">
            <a:noFill/>
          </a:ln>
        </p:spPr>
        <p:txBody>
          <a:bodyPr/>
          <a:lstStyle>
            <a:lvl1pPr algn="r">
              <a:defRPr sz="1200" noProof="1"/>
            </a:lvl1pPr>
          </a:lstStyle>
          <a:p>
            <a:pPr>
              <a:defRPr/>
            </a:pPr>
            <a:endParaRPr lang="zh-CN" altLang="en-US"/>
          </a:p>
        </p:txBody>
      </p:sp>
      <p:sp>
        <p:nvSpPr>
          <p:cNvPr id="21508" name="幻灯片图像占位符 51203"/>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3077" name="文本占位符 51204"/>
          <p:cNvSpPr>
            <a:spLocks noGrp="1" noChangeArrowheads="1"/>
          </p:cNvSpPr>
          <p:nvPr>
            <p:ph type="body" sz="quarter" idx="9"/>
          </p:nvPr>
        </p:nvSpPr>
        <p:spPr bwMode="auto">
          <a:xfrm>
            <a:off x="685800" y="4343400"/>
            <a:ext cx="5486400" cy="4114800"/>
          </a:xfrm>
          <a:prstGeom prst="rect">
            <a:avLst/>
          </a:prstGeom>
          <a:noFill/>
          <a:ln w="9525">
            <a:noFill/>
            <a:miter lim="800000"/>
          </a:ln>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06" name="页脚占位符 51205"/>
          <p:cNvSpPr>
            <a:spLocks noGrp="1"/>
          </p:cNvSpPr>
          <p:nvPr>
            <p:ph type="ftr" sz="quarter" idx="4"/>
          </p:nvPr>
        </p:nvSpPr>
        <p:spPr>
          <a:xfrm>
            <a:off x="0" y="8685213"/>
            <a:ext cx="2971800" cy="457200"/>
          </a:xfrm>
          <a:prstGeom prst="rect">
            <a:avLst/>
          </a:prstGeom>
          <a:noFill/>
          <a:ln w="9525">
            <a:noFill/>
          </a:ln>
        </p:spPr>
        <p:txBody>
          <a:bodyPr anchor="b"/>
          <a:lstStyle>
            <a:lvl1pPr>
              <a:defRPr sz="1200" noProof="1"/>
            </a:lvl1pPr>
          </a:lstStyle>
          <a:p>
            <a:pPr>
              <a:defRPr/>
            </a:pPr>
            <a:endParaRPr lang="zh-CN" altLang="en-US"/>
          </a:p>
        </p:txBody>
      </p:sp>
      <p:sp>
        <p:nvSpPr>
          <p:cNvPr id="51207" name="灯片编号占位符 51206"/>
          <p:cNvSpPr>
            <a:spLocks noGrp="1"/>
          </p:cNvSpPr>
          <p:nvPr>
            <p:ph type="sldNum" sz="quarter" idx="5"/>
          </p:nvPr>
        </p:nvSpPr>
        <p:spPr>
          <a:xfrm>
            <a:off x="3884613" y="8685213"/>
            <a:ext cx="2971800" cy="457200"/>
          </a:xfrm>
          <a:prstGeom prst="rect">
            <a:avLst/>
          </a:prstGeom>
          <a:noFill/>
          <a:ln w="9525">
            <a:noFill/>
          </a:ln>
        </p:spPr>
        <p:txBody>
          <a:bodyPr vert="horz" wrap="square" lIns="91440" tIns="45720" rIns="91440" bIns="45720" numCol="1" anchor="b" anchorCtr="0" compatLnSpc="1"/>
          <a:lstStyle>
            <a:lvl1pPr algn="r">
              <a:defRPr sz="1200"/>
            </a:lvl1pPr>
          </a:lstStyle>
          <a:p>
            <a:pPr>
              <a:defRPr/>
            </a:pPr>
            <a:fld id="{F2CC7748-EB6F-4684-B98E-7E986D590447}"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spTree>
      <p:nvGrpSpPr>
        <p:cNvPr id="1" name=""/>
        <p:cNvGrpSpPr/>
        <p:nvPr/>
      </p:nvGrpSpPr>
      <p:grpSpPr>
        <a:xfrm>
          <a:off x="0" y="0"/>
          <a:ext cx="0" cy="0"/>
          <a:chOff x="0" y="0"/>
          <a:chExt cx="0" cy="0"/>
        </a:xfrm>
      </p:grpSpPr>
      <p:sp>
        <p:nvSpPr>
          <p:cNvPr id="2" name="矩形 13343"/>
          <p:cNvSpPr>
            <a:spLocks noChangeArrowheads="1"/>
          </p:cNvSpPr>
          <p:nvPr/>
        </p:nvSpPr>
        <p:spPr bwMode="auto">
          <a:xfrm>
            <a:off x="0" y="2017713"/>
            <a:ext cx="9144000" cy="3316287"/>
          </a:xfrm>
          <a:prstGeom prst="rect">
            <a:avLst/>
          </a:prstGeom>
          <a:gradFill rotWithShape="1">
            <a:gsLst>
              <a:gs pos="0">
                <a:schemeClr val="folHlink">
                  <a:alpha val="80000"/>
                </a:schemeClr>
              </a:gs>
              <a:gs pos="100000">
                <a:schemeClr val="tx2"/>
              </a:gs>
            </a:gsLst>
            <a:lin ang="0" scaled="1"/>
          </a:gradFill>
          <a:ln w="9525">
            <a:noFill/>
            <a:miter lim="800000"/>
          </a:ln>
        </p:spPr>
        <p:txBody>
          <a:bodyPr/>
          <a:lstStyle/>
          <a:p>
            <a:pPr>
              <a:defRPr/>
            </a:pPr>
            <a:endParaRPr lang="zh-CN" altLang="en-US">
              <a:solidFill>
                <a:srgbClr val="4D4D4D"/>
              </a:solidFill>
              <a:ea typeface="宋体" panose="02010600030101010101" pitchFamily="2" charset="-122"/>
            </a:endParaRPr>
          </a:p>
        </p:txBody>
      </p:sp>
      <p:grpSp>
        <p:nvGrpSpPr>
          <p:cNvPr id="3" name="组合 13344"/>
          <p:cNvGrpSpPr/>
          <p:nvPr/>
        </p:nvGrpSpPr>
        <p:grpSpPr bwMode="auto">
          <a:xfrm>
            <a:off x="-1588" y="1939925"/>
            <a:ext cx="2481263" cy="2359025"/>
            <a:chOff x="-1" y="374"/>
            <a:chExt cx="1383" cy="1315"/>
          </a:xfrm>
        </p:grpSpPr>
        <p:sp>
          <p:nvSpPr>
            <p:cNvPr id="4" name="任意多边形 13345"/>
            <p:cNvSpPr>
              <a:spLocks noChangeArrowheads="1"/>
            </p:cNvSpPr>
            <p:nvPr/>
          </p:nvSpPr>
          <p:spPr bwMode="auto">
            <a:xfrm rot="5407746" flipH="1">
              <a:off x="214" y="886"/>
              <a:ext cx="577" cy="1008"/>
            </a:xfrm>
            <a:custGeom>
              <a:avLst/>
              <a:gdLst/>
              <a:ahLst/>
              <a:cxnLst>
                <a:cxn ang="0">
                  <a:pos x="0" y="0"/>
                </a:cxn>
                <a:cxn ang="0">
                  <a:pos x="21600" y="21596"/>
                </a:cxn>
                <a:cxn ang="0">
                  <a:pos x="0" y="0"/>
                </a:cxn>
                <a:cxn ang="0">
                  <a:pos x="21600" y="21596"/>
                </a:cxn>
                <a:cxn ang="0">
                  <a:pos x="0" y="21600"/>
                </a:cxn>
              </a:cxnLst>
              <a:rect l="0" t="0" r="r" b="b"/>
              <a:pathLst>
                <a:path w="21600" h="21600" fill="none">
                  <a:moveTo>
                    <a:pt x="0" y="0"/>
                  </a:moveTo>
                  <a:cubicBezTo>
                    <a:pt x="11928" y="0"/>
                    <a:pt x="21598" y="9668"/>
                    <a:pt x="21600" y="21596"/>
                  </a:cubicBezTo>
                </a:path>
                <a:path w="21600" h="21600" stroke="0">
                  <a:moveTo>
                    <a:pt x="0" y="0"/>
                  </a:moveTo>
                  <a:cubicBezTo>
                    <a:pt x="11928" y="0"/>
                    <a:pt x="21598" y="9668"/>
                    <a:pt x="21600" y="21596"/>
                  </a:cubicBezTo>
                  <a:lnTo>
                    <a:pt x="0" y="21600"/>
                  </a:lnTo>
                  <a:close/>
                </a:path>
              </a:pathLst>
            </a:custGeom>
            <a:solidFill>
              <a:schemeClr val="folHlink"/>
            </a:solidFill>
            <a:ln w="9525">
              <a:noFill/>
              <a:round/>
            </a:ln>
          </p:spPr>
          <p:txBody>
            <a:bodyPr/>
            <a:lstStyle/>
            <a:p>
              <a:pPr>
                <a:defRPr/>
              </a:pPr>
              <a:endParaRPr lang="zh-CN" altLang="en-US">
                <a:solidFill>
                  <a:srgbClr val="4D4D4D"/>
                </a:solidFill>
                <a:ea typeface="宋体" panose="02010600030101010101" pitchFamily="2" charset="-122"/>
              </a:endParaRPr>
            </a:p>
          </p:txBody>
        </p:sp>
        <p:sp>
          <p:nvSpPr>
            <p:cNvPr id="5" name="任意多边形 13346"/>
            <p:cNvSpPr>
              <a:spLocks noChangeArrowheads="1"/>
            </p:cNvSpPr>
            <p:nvPr/>
          </p:nvSpPr>
          <p:spPr bwMode="auto">
            <a:xfrm rot="1756685" flipH="1">
              <a:off x="182" y="374"/>
              <a:ext cx="1200" cy="1104"/>
            </a:xfrm>
            <a:custGeom>
              <a:avLst/>
              <a:gdLst/>
              <a:ahLst/>
              <a:cxnLst>
                <a:cxn ang="0">
                  <a:pos x="0" y="0"/>
                </a:cxn>
                <a:cxn ang="0">
                  <a:pos x="21600" y="21596"/>
                </a:cxn>
                <a:cxn ang="0">
                  <a:pos x="0" y="0"/>
                </a:cxn>
                <a:cxn ang="0">
                  <a:pos x="21600" y="21596"/>
                </a:cxn>
                <a:cxn ang="0">
                  <a:pos x="0" y="21600"/>
                </a:cxn>
              </a:cxnLst>
              <a:rect l="0" t="0" r="r" b="b"/>
              <a:pathLst>
                <a:path w="21600" h="21600" fill="none">
                  <a:moveTo>
                    <a:pt x="0" y="0"/>
                  </a:moveTo>
                  <a:cubicBezTo>
                    <a:pt x="11928" y="0"/>
                    <a:pt x="21598" y="9668"/>
                    <a:pt x="21600" y="21596"/>
                  </a:cubicBezTo>
                </a:path>
                <a:path w="21600" h="21600" stroke="0">
                  <a:moveTo>
                    <a:pt x="0" y="0"/>
                  </a:moveTo>
                  <a:cubicBezTo>
                    <a:pt x="11928" y="0"/>
                    <a:pt x="21598" y="9668"/>
                    <a:pt x="21600" y="21596"/>
                  </a:cubicBezTo>
                  <a:lnTo>
                    <a:pt x="0" y="21600"/>
                  </a:lnTo>
                  <a:close/>
                </a:path>
              </a:pathLst>
            </a:custGeom>
            <a:solidFill>
              <a:schemeClr val="folHlink"/>
            </a:solidFill>
            <a:ln w="9525">
              <a:noFill/>
              <a:round/>
            </a:ln>
          </p:spPr>
          <p:txBody>
            <a:bodyPr/>
            <a:lstStyle/>
            <a:p>
              <a:pPr>
                <a:defRPr/>
              </a:pPr>
              <a:endParaRPr lang="zh-CN" altLang="en-US">
                <a:solidFill>
                  <a:srgbClr val="4D4D4D"/>
                </a:solidFill>
                <a:ea typeface="宋体" panose="02010600030101010101" pitchFamily="2" charset="-122"/>
              </a:endParaRPr>
            </a:p>
          </p:txBody>
        </p:sp>
      </p:grpSp>
      <p:sp>
        <p:nvSpPr>
          <p:cNvPr id="6" name="椭圆 13347"/>
          <p:cNvSpPr>
            <a:spLocks noChangeArrowheads="1"/>
          </p:cNvSpPr>
          <p:nvPr/>
        </p:nvSpPr>
        <p:spPr bwMode="auto">
          <a:xfrm>
            <a:off x="0" y="2033588"/>
            <a:ext cx="4800600" cy="4800600"/>
          </a:xfrm>
          <a:prstGeom prst="ellipse">
            <a:avLst/>
          </a:prstGeom>
          <a:gradFill rotWithShape="1">
            <a:gsLst>
              <a:gs pos="0">
                <a:schemeClr val="accent1"/>
              </a:gs>
              <a:gs pos="100000">
                <a:schemeClr val="hlink"/>
              </a:gs>
            </a:gsLst>
            <a:lin ang="2700000" scaled="1"/>
          </a:gradFill>
          <a:ln w="9525">
            <a:noFill/>
            <a:round/>
          </a:ln>
          <a:effectLst>
            <a:outerShdw dist="92457" dir="20643276" algn="ctr" rotWithShape="0">
              <a:schemeClr val="accent1">
                <a:alpha val="50000"/>
              </a:schemeClr>
            </a:outerShdw>
          </a:effectLst>
        </p:spPr>
        <p:txBody>
          <a:bodyPr/>
          <a:lstStyle/>
          <a:p>
            <a:pPr>
              <a:defRPr/>
            </a:pPr>
            <a:endParaRPr lang="zh-CN" altLang="en-US">
              <a:solidFill>
                <a:srgbClr val="4D4D4D"/>
              </a:solidFill>
              <a:ea typeface="宋体" panose="02010600030101010101" pitchFamily="2" charset="-122"/>
            </a:endParaRPr>
          </a:p>
        </p:txBody>
      </p:sp>
      <p:sp>
        <p:nvSpPr>
          <p:cNvPr id="7" name="矩形 13348"/>
          <p:cNvSpPr>
            <a:spLocks noChangeArrowheads="1"/>
          </p:cNvSpPr>
          <p:nvPr/>
        </p:nvSpPr>
        <p:spPr bwMode="auto">
          <a:xfrm>
            <a:off x="0" y="4602163"/>
            <a:ext cx="9144000" cy="2255837"/>
          </a:xfrm>
          <a:prstGeom prst="rect">
            <a:avLst/>
          </a:prstGeom>
          <a:gradFill rotWithShape="1">
            <a:gsLst>
              <a:gs pos="0">
                <a:schemeClr val="bg2"/>
              </a:gs>
              <a:gs pos="100000">
                <a:srgbClr val="FFFFFF"/>
              </a:gs>
            </a:gsLst>
            <a:lin ang="5400000" scaled="1"/>
          </a:gradFill>
          <a:ln w="9525">
            <a:noFill/>
            <a:miter lim="800000"/>
          </a:ln>
          <a:effectLst>
            <a:outerShdw dist="35921" dir="18900000" algn="ctr" rotWithShape="0">
              <a:schemeClr val="folHlink">
                <a:alpha val="50000"/>
              </a:schemeClr>
            </a:outerShdw>
          </a:effectLst>
        </p:spPr>
        <p:txBody>
          <a:bodyPr/>
          <a:lstStyle/>
          <a:p>
            <a:pPr>
              <a:defRPr/>
            </a:pPr>
            <a:endParaRPr lang="zh-CN" altLang="en-US">
              <a:solidFill>
                <a:srgbClr val="4D4D4D"/>
              </a:solidFill>
              <a:ea typeface="宋体" panose="02010600030101010101" pitchFamily="2" charset="-122"/>
            </a:endParaRPr>
          </a:p>
        </p:txBody>
      </p:sp>
      <p:sp>
        <p:nvSpPr>
          <p:cNvPr id="8" name="文本框 13340"/>
          <p:cNvSpPr txBox="1">
            <a:spLocks noChangeArrowheads="1"/>
          </p:cNvSpPr>
          <p:nvPr/>
        </p:nvSpPr>
        <p:spPr bwMode="auto">
          <a:xfrm>
            <a:off x="7915275" y="6186488"/>
            <a:ext cx="1143000" cy="457200"/>
          </a:xfrm>
          <a:prstGeom prst="rect">
            <a:avLst/>
          </a:prstGeom>
          <a:noFill/>
          <a:ln w="9525">
            <a:noFill/>
            <a:miter lim="800000"/>
          </a:ln>
        </p:spPr>
        <p:txBody>
          <a:bodyPr wrap="none">
            <a:spAutoFit/>
          </a:bodyPr>
          <a:lstStyle/>
          <a:p>
            <a:pPr algn="ctr">
              <a:defRPr/>
            </a:pPr>
            <a:r>
              <a:rPr lang="en-US" altLang="ko-KR" sz="2400" b="1">
                <a:solidFill>
                  <a:srgbClr val="4D4D4D"/>
                </a:solidFill>
                <a:latin typeface="Verdana" panose="020B0604030504040204" pitchFamily="34" charset="0"/>
                <a:ea typeface="Gulim" panose="020B0600000101010101" pitchFamily="34" charset="-127"/>
              </a:rPr>
              <a:t>LOGO</a:t>
            </a:r>
          </a:p>
        </p:txBody>
      </p:sp>
      <p:sp>
        <p:nvSpPr>
          <p:cNvPr id="9" name="椭圆 13350"/>
          <p:cNvSpPr>
            <a:spLocks noChangeArrowheads="1"/>
          </p:cNvSpPr>
          <p:nvPr/>
        </p:nvSpPr>
        <p:spPr bwMode="auto">
          <a:xfrm>
            <a:off x="179388" y="2451100"/>
            <a:ext cx="3744912" cy="3636963"/>
          </a:xfrm>
          <a:prstGeom prst="ellipse">
            <a:avLst/>
          </a:prstGeom>
          <a:solidFill>
            <a:srgbClr val="F4F8E8"/>
          </a:solidFill>
          <a:ln w="9525">
            <a:noFill/>
            <a:round/>
          </a:ln>
          <a:effectLst>
            <a:outerShdw dist="71842" dir="2700000" algn="ctr" rotWithShape="0">
              <a:schemeClr val="folHlink">
                <a:alpha val="50000"/>
              </a:schemeClr>
            </a:outerShdw>
          </a:effectLst>
        </p:spPr>
        <p:txBody>
          <a:bodyPr/>
          <a:lstStyle/>
          <a:p>
            <a:pPr>
              <a:defRPr/>
            </a:pPr>
            <a:endParaRPr lang="zh-CN" altLang="en-US">
              <a:solidFill>
                <a:srgbClr val="4D4D4D"/>
              </a:solidFill>
              <a:ea typeface="宋体" panose="02010600030101010101" pitchFamily="2" charset="-122"/>
            </a:endParaRPr>
          </a:p>
        </p:txBody>
      </p:sp>
      <p:sp>
        <p:nvSpPr>
          <p:cNvPr id="10" name="椭圆 9"/>
          <p:cNvSpPr/>
          <p:nvPr/>
        </p:nvSpPr>
        <p:spPr>
          <a:xfrm>
            <a:off x="225425" y="2500303"/>
            <a:ext cx="3570287" cy="3465519"/>
          </a:xfrm>
          <a:prstGeom prst="ellipse">
            <a:avLst/>
          </a:prstGeom>
          <a:blipFill rotWithShape="1">
            <a:blip r:embed="rId2"/>
            <a:stretch>
              <a:fillRect r="-29397"/>
            </a:stretch>
          </a:blipFill>
          <a:ln w="9525">
            <a:noFill/>
          </a:ln>
        </p:spPr>
        <p:txBody>
          <a:bodyPr wrap="none" anchor="ctr"/>
          <a:lstStyle/>
          <a:p>
            <a:pPr algn="ctr" eaLnBrk="0" hangingPunct="0">
              <a:defRPr/>
            </a:pPr>
            <a:endParaRPr lang="zh-CN" altLang="en-US" noProof="1">
              <a:solidFill>
                <a:srgbClr val="4D4D4D"/>
              </a:solidFill>
              <a:latin typeface="Times New Roman" panose="02020603050405020304" pitchFamily="18" charset="0"/>
              <a:ea typeface="宋体" panose="02010600030101010101" pitchFamily="2" charset="-122"/>
            </a:endParaRPr>
          </a:p>
        </p:txBody>
      </p:sp>
      <p:sp>
        <p:nvSpPr>
          <p:cNvPr id="11" name="矩形 13352"/>
          <p:cNvSpPr>
            <a:spLocks noChangeArrowheads="1"/>
          </p:cNvSpPr>
          <p:nvPr/>
        </p:nvSpPr>
        <p:spPr bwMode="auto">
          <a:xfrm>
            <a:off x="0" y="1989138"/>
            <a:ext cx="9144000" cy="395287"/>
          </a:xfrm>
          <a:prstGeom prst="rect">
            <a:avLst/>
          </a:prstGeom>
          <a:gradFill rotWithShape="1">
            <a:gsLst>
              <a:gs pos="0">
                <a:schemeClr val="folHlink">
                  <a:alpha val="80000"/>
                </a:schemeClr>
              </a:gs>
              <a:gs pos="100000">
                <a:schemeClr val="accent2"/>
              </a:gs>
            </a:gsLst>
            <a:lin ang="0" scaled="1"/>
          </a:gradFill>
          <a:ln w="9525">
            <a:noFill/>
            <a:miter lim="800000"/>
          </a:ln>
          <a:effectLst>
            <a:outerShdw dist="17961" dir="2700000" algn="ctr" rotWithShape="0">
              <a:schemeClr val="folHlink">
                <a:alpha val="50000"/>
              </a:schemeClr>
            </a:outerShdw>
          </a:effectLst>
        </p:spPr>
        <p:txBody>
          <a:bodyPr/>
          <a:lstStyle/>
          <a:p>
            <a:pPr>
              <a:defRPr/>
            </a:pPr>
            <a:endParaRPr lang="zh-CN" altLang="en-US">
              <a:solidFill>
                <a:srgbClr val="4D4D4D"/>
              </a:solidFill>
              <a:ea typeface="宋体" panose="02010600030101010101" pitchFamily="2" charset="-122"/>
            </a:endParaRPr>
          </a:p>
        </p:txBody>
      </p:sp>
      <p:pic>
        <p:nvPicPr>
          <p:cNvPr id="12" name="图片 13491" descr="0211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6075" y="4021138"/>
            <a:ext cx="2141538"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日期占位符 13334"/>
          <p:cNvSpPr>
            <a:spLocks noGrp="1"/>
          </p:cNvSpPr>
          <p:nvPr>
            <p:ph type="dt" sz="quarter" idx="10"/>
          </p:nvPr>
        </p:nvSpPr>
        <p:spPr>
          <a:xfrm>
            <a:off x="457200" y="6553200"/>
            <a:ext cx="2133600" cy="152400"/>
          </a:xfrm>
          <a:prstGeom prst="rect">
            <a:avLst/>
          </a:prstGeom>
        </p:spPr>
        <p:txBody>
          <a:bodyPr anchor="t"/>
          <a:lstStyle>
            <a:lvl1pPr>
              <a:defRPr sz="1400" noProof="1">
                <a:latin typeface="Times New Roman" panose="02020603050405020304" pitchFamily="18" charset="0"/>
                <a:ea typeface="Gulim" panose="020B0600000101010101" pitchFamily="34" charset="-127"/>
              </a:defRPr>
            </a:lvl1pPr>
          </a:lstStyle>
          <a:p>
            <a:pPr>
              <a:defRPr/>
            </a:pPr>
            <a:endParaRPr lang="ko-KR" altLang="en-US">
              <a:solidFill>
                <a:srgbClr val="4D4D4D"/>
              </a:solidFill>
            </a:endParaRPr>
          </a:p>
        </p:txBody>
      </p:sp>
      <p:sp>
        <p:nvSpPr>
          <p:cNvPr id="14" name="灯片编号占位符 13336"/>
          <p:cNvSpPr>
            <a:spLocks noGrp="1"/>
          </p:cNvSpPr>
          <p:nvPr>
            <p:ph type="sldNum" sz="quarter" idx="11"/>
          </p:nvPr>
        </p:nvSpPr>
        <p:spPr>
          <a:xfrm>
            <a:off x="6553200" y="6553200"/>
            <a:ext cx="2133600" cy="152400"/>
          </a:xfrm>
        </p:spPr>
        <p:txBody>
          <a:bodyPr/>
          <a:lstStyle>
            <a:lvl1pPr algn="r">
              <a:defRPr sz="1400">
                <a:latin typeface="Times New Roman" panose="02020603050405020304" pitchFamily="18" charset="0"/>
              </a:defRPr>
            </a:lvl1pPr>
          </a:lstStyle>
          <a:p>
            <a:pPr>
              <a:defRPr/>
            </a:pPr>
            <a:fld id="{9C025AFA-D152-4812-9422-5A70DC87D259}" type="slidenum">
              <a:rPr lang="ko-KR" altLang="en-US">
                <a:solidFill>
                  <a:srgbClr val="4D4D4D"/>
                </a:solidFill>
              </a:rPr>
              <a:t>‹#›</a:t>
            </a:fld>
            <a:endParaRPr lang="ko-KR" altLang="en-US">
              <a:solidFill>
                <a:srgbClr val="4D4D4D"/>
              </a:solidFill>
            </a:endParaRPr>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页脚占位符 12311"/>
          <p:cNvSpPr>
            <a:spLocks noGrp="1"/>
          </p:cNvSpPr>
          <p:nvPr>
            <p:ph type="ftr" sz="quarter" idx="10"/>
          </p:nvPr>
        </p:nvSpPr>
        <p:spPr/>
        <p:txBody>
          <a:bodyPr/>
          <a:lstStyle>
            <a:lvl1pPr>
              <a:defRPr/>
            </a:lvl1pPr>
          </a:lstStyle>
          <a:p>
            <a:pPr>
              <a:defRPr/>
            </a:pPr>
            <a:r>
              <a:rPr lang="en-US" altLang="ko-KR">
                <a:solidFill>
                  <a:srgbClr val="507800"/>
                </a:solidFill>
              </a:rPr>
              <a:t>Company Logo</a:t>
            </a:r>
          </a:p>
        </p:txBody>
      </p:sp>
      <p:sp>
        <p:nvSpPr>
          <p:cNvPr id="5" name="灯片编号占位符 12312"/>
          <p:cNvSpPr>
            <a:spLocks noGrp="1"/>
          </p:cNvSpPr>
          <p:nvPr>
            <p:ph type="sldNum" sz="quarter" idx="11"/>
          </p:nvPr>
        </p:nvSpPr>
        <p:spPr/>
        <p:txBody>
          <a:bodyPr/>
          <a:lstStyle>
            <a:lvl1pPr>
              <a:defRPr/>
            </a:lvl1pPr>
          </a:lstStyle>
          <a:p>
            <a:pPr>
              <a:defRPr/>
            </a:pPr>
            <a:fld id="{A7F2D302-E547-4217-8DC8-4195584DED94}" type="slidenum">
              <a:rPr lang="ko-KR" altLang="en-US">
                <a:solidFill>
                  <a:srgbClr val="4D4D4D"/>
                </a:solidFill>
              </a:rPr>
              <a:t>‹#›</a:t>
            </a:fld>
            <a:endParaRPr lang="ko-KR" altLang="en-US">
              <a:solidFill>
                <a:srgbClr val="4D4D4D"/>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67885" y="22225"/>
            <a:ext cx="2118916" cy="61595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211138" y="22225"/>
            <a:ext cx="6233911" cy="61595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页脚占位符 12311"/>
          <p:cNvSpPr>
            <a:spLocks noGrp="1"/>
          </p:cNvSpPr>
          <p:nvPr>
            <p:ph type="ftr" sz="quarter" idx="10"/>
          </p:nvPr>
        </p:nvSpPr>
        <p:spPr/>
        <p:txBody>
          <a:bodyPr/>
          <a:lstStyle>
            <a:lvl1pPr>
              <a:defRPr/>
            </a:lvl1pPr>
          </a:lstStyle>
          <a:p>
            <a:pPr>
              <a:defRPr/>
            </a:pPr>
            <a:r>
              <a:rPr lang="en-US" altLang="ko-KR">
                <a:solidFill>
                  <a:srgbClr val="507800"/>
                </a:solidFill>
              </a:rPr>
              <a:t>Company Logo</a:t>
            </a:r>
          </a:p>
        </p:txBody>
      </p:sp>
      <p:sp>
        <p:nvSpPr>
          <p:cNvPr id="5" name="灯片编号占位符 12312"/>
          <p:cNvSpPr>
            <a:spLocks noGrp="1"/>
          </p:cNvSpPr>
          <p:nvPr>
            <p:ph type="sldNum" sz="quarter" idx="11"/>
          </p:nvPr>
        </p:nvSpPr>
        <p:spPr/>
        <p:txBody>
          <a:bodyPr/>
          <a:lstStyle>
            <a:lvl1pPr>
              <a:defRPr/>
            </a:lvl1pPr>
          </a:lstStyle>
          <a:p>
            <a:pPr>
              <a:defRPr/>
            </a:pPr>
            <a:fld id="{D09388ED-20B5-4E7C-B410-D3FBCA77A10D}" type="slidenum">
              <a:rPr lang="ko-KR" altLang="en-US">
                <a:solidFill>
                  <a:srgbClr val="4D4D4D"/>
                </a:solidFill>
              </a:rPr>
              <a:t>‹#›</a:t>
            </a:fld>
            <a:endParaRPr lang="ko-KR" altLang="en-US">
              <a:solidFill>
                <a:srgbClr val="4D4D4D"/>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75A140CB-8CEA-4139-904B-054A6462E2D0}" type="datetimeFigureOut">
              <a:rPr lang="zh-CN" altLang="en-US">
                <a:solidFill>
                  <a:prstClr val="black">
                    <a:tint val="75000"/>
                  </a:prstClr>
                </a:solidFill>
              </a:rPr>
              <a:t>2021/1/1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14C2D37E-34E5-48EF-8BA2-FF8341EB8C63}" type="slidenum">
              <a:rPr lang="zh-CN" altLang="en-US">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15"/>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C1F6FD43-CDA2-4B9D-80BA-95B45AB5F5AF}" type="datetimeFigureOut">
              <a:rPr lang="zh-CN" altLang="en-US">
                <a:solidFill>
                  <a:prstClr val="black">
                    <a:tint val="75000"/>
                  </a:prstClr>
                </a:solidFill>
              </a:rPr>
              <a:t>2021/1/1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FFBB9DBA-D199-4C15-ABA4-C487F0E3B543}" type="slidenum">
              <a:rPr lang="zh-CN" altLang="en-US">
                <a:solidFill>
                  <a:prstClr val="black">
                    <a:tint val="75000"/>
                  </a:prstClr>
                </a:solidFill>
              </a:rPr>
              <a:t>‹#›</a:t>
            </a:fld>
            <a:endParaRPr lang="zh-CN" altLang="en-US">
              <a:solidFill>
                <a:prstClr val="black">
                  <a:tint val="75000"/>
                </a:prstClr>
              </a:solidFill>
            </a:endParaRPr>
          </a:p>
        </p:txBody>
      </p:sp>
      <p:pic>
        <p:nvPicPr>
          <p:cNvPr id="8" name="图片 4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664200" y="123825"/>
            <a:ext cx="333375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C5D84A3-6A30-4B3A-92DB-5699D57963D0}" type="datetimeFigureOut">
              <a:rPr lang="zh-CN" altLang="en-US">
                <a:solidFill>
                  <a:prstClr val="black">
                    <a:tint val="75000"/>
                  </a:prstClr>
                </a:solidFill>
              </a:rPr>
              <a:t>2021/1/1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A51088B5-B686-4FF8-95C5-E7FD1A243F2E}" type="slidenum">
              <a:rPr lang="zh-CN" altLang="en-US">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5D55FFF1-C487-4536-8EDF-C675D6231820}" type="datetimeFigureOut">
              <a:rPr lang="zh-CN" altLang="en-US">
                <a:solidFill>
                  <a:prstClr val="black">
                    <a:tint val="75000"/>
                  </a:prstClr>
                </a:solidFill>
              </a:rPr>
              <a:t>2021/1/1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3396ADAE-37E9-40F3-B36E-79A5F6BB31D8}" type="slidenum">
              <a:rPr lang="zh-CN" altLang="en-US">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6C4A9C76-0CC7-45A1-B8A2-42C8B7CDFEDF}" type="datetimeFigureOut">
              <a:rPr lang="zh-CN" altLang="en-US">
                <a:solidFill>
                  <a:prstClr val="black">
                    <a:tint val="75000"/>
                  </a:prstClr>
                </a:solidFill>
              </a:rPr>
              <a:t>2021/1/1</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4297E5AD-D535-4DC9-8088-FF086A094FF2}" type="slidenum">
              <a:rPr lang="zh-CN" altLang="en-US">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5C752552-56A6-4AF3-9847-6E872E4DE670}" type="datetimeFigureOut">
              <a:rPr lang="zh-CN" altLang="en-US">
                <a:solidFill>
                  <a:prstClr val="black">
                    <a:tint val="75000"/>
                  </a:prstClr>
                </a:solidFill>
              </a:rPr>
              <a:t>2021/1/1</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73D8397B-7AB3-4F4E-A8B2-C82F1CCE00B9}" type="slidenum">
              <a:rPr lang="zh-CN" altLang="en-US">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7CF12D8-A8C5-47F7-A827-2CFACCE1D98F}" type="datetimeFigureOut">
              <a:rPr lang="zh-CN" altLang="en-US">
                <a:solidFill>
                  <a:prstClr val="black">
                    <a:tint val="75000"/>
                  </a:prstClr>
                </a:solidFill>
              </a:rPr>
              <a:t>2021/1/1</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5EAE74BD-CBFD-4044-8BD3-799C9752918B}" type="slidenum">
              <a:rPr lang="zh-CN" altLang="en-US">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DBEF1CB-4F67-402F-A168-8A06939555A6}" type="datetimeFigureOut">
              <a:rPr lang="zh-CN" altLang="en-US">
                <a:solidFill>
                  <a:prstClr val="black">
                    <a:tint val="75000"/>
                  </a:prstClr>
                </a:solidFill>
              </a:rPr>
              <a:t>2021/1/1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9752A6C5-5EAD-4423-8635-4E2FEC00D615}" type="slidenum">
              <a:rPr lang="zh-CN" altLang="en-US">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页脚占位符 12311"/>
          <p:cNvSpPr>
            <a:spLocks noGrp="1"/>
          </p:cNvSpPr>
          <p:nvPr>
            <p:ph type="ftr" sz="quarter" idx="10"/>
          </p:nvPr>
        </p:nvSpPr>
        <p:spPr/>
        <p:txBody>
          <a:bodyPr/>
          <a:lstStyle>
            <a:lvl1pPr>
              <a:defRPr/>
            </a:lvl1pPr>
          </a:lstStyle>
          <a:p>
            <a:pPr>
              <a:defRPr/>
            </a:pPr>
            <a:r>
              <a:rPr lang="en-US" altLang="ko-KR">
                <a:solidFill>
                  <a:srgbClr val="507800"/>
                </a:solidFill>
              </a:rPr>
              <a:t>Company Logo</a:t>
            </a:r>
          </a:p>
        </p:txBody>
      </p:sp>
      <p:sp>
        <p:nvSpPr>
          <p:cNvPr id="5" name="灯片编号占位符 12312"/>
          <p:cNvSpPr>
            <a:spLocks noGrp="1"/>
          </p:cNvSpPr>
          <p:nvPr>
            <p:ph type="sldNum" sz="quarter" idx="11"/>
          </p:nvPr>
        </p:nvSpPr>
        <p:spPr/>
        <p:txBody>
          <a:bodyPr/>
          <a:lstStyle>
            <a:lvl1pPr>
              <a:defRPr/>
            </a:lvl1pPr>
          </a:lstStyle>
          <a:p>
            <a:pPr>
              <a:defRPr/>
            </a:pPr>
            <a:fld id="{84EAA9F5-8FA7-4ABA-8248-60C9E025BAB8}" type="slidenum">
              <a:rPr lang="ko-KR" altLang="en-US">
                <a:solidFill>
                  <a:srgbClr val="4D4D4D"/>
                </a:solidFill>
              </a:rPr>
              <a:t>‹#›</a:t>
            </a:fld>
            <a:endParaRPr lang="ko-KR" altLang="en-US">
              <a:solidFill>
                <a:srgbClr val="4D4D4D"/>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5EF4CFC-0A42-4BC9-BBC6-EB2477507A7A}" type="datetimeFigureOut">
              <a:rPr lang="zh-CN" altLang="en-US">
                <a:solidFill>
                  <a:prstClr val="black">
                    <a:tint val="75000"/>
                  </a:prstClr>
                </a:solidFill>
              </a:rPr>
              <a:t>2021/1/1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FCF5487A-5163-45B7-9945-1419510A5121}" type="slidenum">
              <a:rPr lang="zh-CN" altLang="en-US">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05BBB6F-30E6-4319-8A5C-5BED948A6462}" type="datetimeFigureOut">
              <a:rPr lang="zh-CN" altLang="en-US">
                <a:solidFill>
                  <a:prstClr val="black">
                    <a:tint val="75000"/>
                  </a:prstClr>
                </a:solidFill>
              </a:rPr>
              <a:t>2021/1/1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D7D869CA-9E01-40B7-B31E-15ABDF4DB2E6}" type="slidenum">
              <a:rPr lang="zh-CN" altLang="en-US">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00D2B28-749C-417B-9FDF-1AD7361E562D}" type="datetimeFigureOut">
              <a:rPr lang="zh-CN" altLang="en-US">
                <a:solidFill>
                  <a:prstClr val="black">
                    <a:tint val="75000"/>
                  </a:prstClr>
                </a:solidFill>
              </a:rPr>
              <a:t>2021/1/1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F47CC360-5D43-47A0-92E2-AD517BC29756}" type="slidenum">
              <a:rPr lang="zh-CN" altLang="en-US">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75A140CB-8CEA-4139-904B-054A6462E2D0}" type="datetimeFigureOut">
              <a:rPr lang="zh-CN" altLang="en-US">
                <a:solidFill>
                  <a:prstClr val="black">
                    <a:tint val="75000"/>
                  </a:prstClr>
                </a:solidFill>
              </a:rPr>
              <a:t>2021/1/1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14C2D37E-34E5-48EF-8BA2-FF8341EB8C63}" type="slidenum">
              <a:rPr lang="zh-CN" altLang="en-US">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15"/>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C1F6FD43-CDA2-4B9D-80BA-95B45AB5F5AF}" type="datetimeFigureOut">
              <a:rPr lang="zh-CN" altLang="en-US">
                <a:solidFill>
                  <a:prstClr val="black">
                    <a:tint val="75000"/>
                  </a:prstClr>
                </a:solidFill>
              </a:rPr>
              <a:t>2021/1/1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FFBB9DBA-D199-4C15-ABA4-C487F0E3B543}" type="slidenum">
              <a:rPr lang="zh-CN" altLang="en-US">
                <a:solidFill>
                  <a:prstClr val="black">
                    <a:tint val="75000"/>
                  </a:prstClr>
                </a:solidFill>
              </a:rPr>
              <a:t>‹#›</a:t>
            </a:fld>
            <a:endParaRPr lang="zh-CN" altLang="en-US">
              <a:solidFill>
                <a:prstClr val="black">
                  <a:tint val="75000"/>
                </a:prstClr>
              </a:solidFill>
            </a:endParaRPr>
          </a:p>
        </p:txBody>
      </p:sp>
      <p:pic>
        <p:nvPicPr>
          <p:cNvPr id="8" name="图片 4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664200" y="123825"/>
            <a:ext cx="333375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C5D84A3-6A30-4B3A-92DB-5699D57963D0}" type="datetimeFigureOut">
              <a:rPr lang="zh-CN" altLang="en-US">
                <a:solidFill>
                  <a:prstClr val="black">
                    <a:tint val="75000"/>
                  </a:prstClr>
                </a:solidFill>
              </a:rPr>
              <a:t>2021/1/1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A51088B5-B686-4FF8-95C5-E7FD1A243F2E}" type="slidenum">
              <a:rPr lang="zh-CN" altLang="en-US">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5D55FFF1-C487-4536-8EDF-C675D6231820}" type="datetimeFigureOut">
              <a:rPr lang="zh-CN" altLang="en-US">
                <a:solidFill>
                  <a:prstClr val="black">
                    <a:tint val="75000"/>
                  </a:prstClr>
                </a:solidFill>
              </a:rPr>
              <a:t>2021/1/1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3396ADAE-37E9-40F3-B36E-79A5F6BB31D8}" type="slidenum">
              <a:rPr lang="zh-CN" altLang="en-US">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6C4A9C76-0CC7-45A1-B8A2-42C8B7CDFEDF}" type="datetimeFigureOut">
              <a:rPr lang="zh-CN" altLang="en-US">
                <a:solidFill>
                  <a:prstClr val="black">
                    <a:tint val="75000"/>
                  </a:prstClr>
                </a:solidFill>
              </a:rPr>
              <a:t>2021/1/1</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4297E5AD-D535-4DC9-8088-FF086A094FF2}" type="slidenum">
              <a:rPr lang="zh-CN" altLang="en-US">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5C752552-56A6-4AF3-9847-6E872E4DE670}" type="datetimeFigureOut">
              <a:rPr lang="zh-CN" altLang="en-US">
                <a:solidFill>
                  <a:prstClr val="black">
                    <a:tint val="75000"/>
                  </a:prstClr>
                </a:solidFill>
              </a:rPr>
              <a:t>2021/1/1</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73D8397B-7AB3-4F4E-A8B2-C82F1CCE00B9}" type="slidenum">
              <a:rPr lang="zh-CN" altLang="en-US">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7CF12D8-A8C5-47F7-A827-2CFACCE1D98F}" type="datetimeFigureOut">
              <a:rPr lang="zh-CN" altLang="en-US">
                <a:solidFill>
                  <a:prstClr val="black">
                    <a:tint val="75000"/>
                  </a:prstClr>
                </a:solidFill>
              </a:rPr>
              <a:t>2021/1/1</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5EAE74BD-CBFD-4044-8BD3-799C9752918B}" type="slidenum">
              <a:rPr lang="zh-CN" altLang="en-US">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页脚占位符 12311"/>
          <p:cNvSpPr>
            <a:spLocks noGrp="1"/>
          </p:cNvSpPr>
          <p:nvPr>
            <p:ph type="ftr" sz="quarter" idx="10"/>
          </p:nvPr>
        </p:nvSpPr>
        <p:spPr/>
        <p:txBody>
          <a:bodyPr/>
          <a:lstStyle>
            <a:lvl1pPr>
              <a:defRPr/>
            </a:lvl1pPr>
          </a:lstStyle>
          <a:p>
            <a:pPr>
              <a:defRPr/>
            </a:pPr>
            <a:r>
              <a:rPr lang="en-US" altLang="ko-KR">
                <a:solidFill>
                  <a:srgbClr val="507800"/>
                </a:solidFill>
              </a:rPr>
              <a:t>Company Logo</a:t>
            </a:r>
          </a:p>
        </p:txBody>
      </p:sp>
      <p:sp>
        <p:nvSpPr>
          <p:cNvPr id="5" name="灯片编号占位符 12312"/>
          <p:cNvSpPr>
            <a:spLocks noGrp="1"/>
          </p:cNvSpPr>
          <p:nvPr>
            <p:ph type="sldNum" sz="quarter" idx="11"/>
          </p:nvPr>
        </p:nvSpPr>
        <p:spPr/>
        <p:txBody>
          <a:bodyPr/>
          <a:lstStyle>
            <a:lvl1pPr>
              <a:defRPr/>
            </a:lvl1pPr>
          </a:lstStyle>
          <a:p>
            <a:pPr>
              <a:defRPr/>
            </a:pPr>
            <a:fld id="{0E8C2F39-3DCF-4271-897B-CDD47256871A}" type="slidenum">
              <a:rPr lang="ko-KR" altLang="en-US">
                <a:solidFill>
                  <a:srgbClr val="4D4D4D"/>
                </a:solidFill>
              </a:rPr>
              <a:t>‹#›</a:t>
            </a:fld>
            <a:endParaRPr lang="ko-KR" altLang="en-US">
              <a:solidFill>
                <a:srgbClr val="4D4D4D"/>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DBEF1CB-4F67-402F-A168-8A06939555A6}" type="datetimeFigureOut">
              <a:rPr lang="zh-CN" altLang="en-US">
                <a:solidFill>
                  <a:prstClr val="black">
                    <a:tint val="75000"/>
                  </a:prstClr>
                </a:solidFill>
              </a:rPr>
              <a:t>2021/1/1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9752A6C5-5EAD-4423-8635-4E2FEC00D615}" type="slidenum">
              <a:rPr lang="zh-CN" altLang="en-US">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5EF4CFC-0A42-4BC9-BBC6-EB2477507A7A}" type="datetimeFigureOut">
              <a:rPr lang="zh-CN" altLang="en-US">
                <a:solidFill>
                  <a:prstClr val="black">
                    <a:tint val="75000"/>
                  </a:prstClr>
                </a:solidFill>
              </a:rPr>
              <a:t>2021/1/1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FCF5487A-5163-45B7-9945-1419510A5121}" type="slidenum">
              <a:rPr lang="zh-CN" altLang="en-US">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05BBB6F-30E6-4319-8A5C-5BED948A6462}" type="datetimeFigureOut">
              <a:rPr lang="zh-CN" altLang="en-US">
                <a:solidFill>
                  <a:prstClr val="black">
                    <a:tint val="75000"/>
                  </a:prstClr>
                </a:solidFill>
              </a:rPr>
              <a:t>2021/1/1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D7D869CA-9E01-40B7-B31E-15ABDF4DB2E6}" type="slidenum">
              <a:rPr lang="zh-CN" altLang="en-US">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00D2B28-749C-417B-9FDF-1AD7361E562D}" type="datetimeFigureOut">
              <a:rPr lang="zh-CN" altLang="en-US">
                <a:solidFill>
                  <a:prstClr val="black">
                    <a:tint val="75000"/>
                  </a:prstClr>
                </a:solidFill>
              </a:rPr>
              <a:t>2021/1/1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F47CC360-5D43-47A0-92E2-AD517BC29756}" type="slidenum">
              <a:rPr lang="zh-CN" altLang="en-US">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228725"/>
            <a:ext cx="4032504" cy="49530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228725"/>
            <a:ext cx="4032504" cy="49530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页脚占位符 12311"/>
          <p:cNvSpPr>
            <a:spLocks noGrp="1"/>
          </p:cNvSpPr>
          <p:nvPr>
            <p:ph type="ftr" sz="quarter" idx="10"/>
          </p:nvPr>
        </p:nvSpPr>
        <p:spPr/>
        <p:txBody>
          <a:bodyPr/>
          <a:lstStyle>
            <a:lvl1pPr>
              <a:defRPr/>
            </a:lvl1pPr>
          </a:lstStyle>
          <a:p>
            <a:pPr>
              <a:defRPr/>
            </a:pPr>
            <a:r>
              <a:rPr lang="en-US" altLang="ko-KR">
                <a:solidFill>
                  <a:srgbClr val="507800"/>
                </a:solidFill>
              </a:rPr>
              <a:t>Company Logo</a:t>
            </a:r>
          </a:p>
        </p:txBody>
      </p:sp>
      <p:sp>
        <p:nvSpPr>
          <p:cNvPr id="6" name="灯片编号占位符 12312"/>
          <p:cNvSpPr>
            <a:spLocks noGrp="1"/>
          </p:cNvSpPr>
          <p:nvPr>
            <p:ph type="sldNum" sz="quarter" idx="11"/>
          </p:nvPr>
        </p:nvSpPr>
        <p:spPr/>
        <p:txBody>
          <a:bodyPr/>
          <a:lstStyle>
            <a:lvl1pPr>
              <a:defRPr/>
            </a:lvl1pPr>
          </a:lstStyle>
          <a:p>
            <a:pPr>
              <a:defRPr/>
            </a:pPr>
            <a:fld id="{26882C05-7450-46A1-8194-D5CF3AEB7722}" type="slidenum">
              <a:rPr lang="ko-KR" altLang="en-US">
                <a:solidFill>
                  <a:srgbClr val="4D4D4D"/>
                </a:solidFill>
              </a:rPr>
              <a:t>‹#›</a:t>
            </a:fld>
            <a:endParaRPr lang="ko-KR" altLang="en-US">
              <a:solidFill>
                <a:srgbClr val="4D4D4D"/>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页脚占位符 12311"/>
          <p:cNvSpPr>
            <a:spLocks noGrp="1"/>
          </p:cNvSpPr>
          <p:nvPr>
            <p:ph type="ftr" sz="quarter" idx="10"/>
          </p:nvPr>
        </p:nvSpPr>
        <p:spPr/>
        <p:txBody>
          <a:bodyPr/>
          <a:lstStyle>
            <a:lvl1pPr>
              <a:defRPr/>
            </a:lvl1pPr>
          </a:lstStyle>
          <a:p>
            <a:pPr>
              <a:defRPr/>
            </a:pPr>
            <a:r>
              <a:rPr lang="en-US" altLang="ko-KR">
                <a:solidFill>
                  <a:srgbClr val="507800"/>
                </a:solidFill>
              </a:rPr>
              <a:t>Company Logo</a:t>
            </a:r>
          </a:p>
        </p:txBody>
      </p:sp>
      <p:sp>
        <p:nvSpPr>
          <p:cNvPr id="8" name="灯片编号占位符 12312"/>
          <p:cNvSpPr>
            <a:spLocks noGrp="1"/>
          </p:cNvSpPr>
          <p:nvPr>
            <p:ph type="sldNum" sz="quarter" idx="11"/>
          </p:nvPr>
        </p:nvSpPr>
        <p:spPr/>
        <p:txBody>
          <a:bodyPr/>
          <a:lstStyle>
            <a:lvl1pPr>
              <a:defRPr/>
            </a:lvl1pPr>
          </a:lstStyle>
          <a:p>
            <a:pPr>
              <a:defRPr/>
            </a:pPr>
            <a:fld id="{82534E77-E079-4780-BA60-E7024C7F95F5}" type="slidenum">
              <a:rPr lang="ko-KR" altLang="en-US">
                <a:solidFill>
                  <a:srgbClr val="4D4D4D"/>
                </a:solidFill>
              </a:rPr>
              <a:t>‹#›</a:t>
            </a:fld>
            <a:endParaRPr lang="ko-KR" altLang="en-US">
              <a:solidFill>
                <a:srgbClr val="4D4D4D"/>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页脚占位符 12311"/>
          <p:cNvSpPr>
            <a:spLocks noGrp="1"/>
          </p:cNvSpPr>
          <p:nvPr>
            <p:ph type="ftr" sz="quarter" idx="10"/>
          </p:nvPr>
        </p:nvSpPr>
        <p:spPr/>
        <p:txBody>
          <a:bodyPr/>
          <a:lstStyle>
            <a:lvl1pPr>
              <a:defRPr/>
            </a:lvl1pPr>
          </a:lstStyle>
          <a:p>
            <a:pPr>
              <a:defRPr/>
            </a:pPr>
            <a:r>
              <a:rPr lang="en-US" altLang="ko-KR">
                <a:solidFill>
                  <a:srgbClr val="507800"/>
                </a:solidFill>
              </a:rPr>
              <a:t>Company Logo</a:t>
            </a:r>
          </a:p>
        </p:txBody>
      </p:sp>
      <p:sp>
        <p:nvSpPr>
          <p:cNvPr id="4" name="灯片编号占位符 12312"/>
          <p:cNvSpPr>
            <a:spLocks noGrp="1"/>
          </p:cNvSpPr>
          <p:nvPr>
            <p:ph type="sldNum" sz="quarter" idx="11"/>
          </p:nvPr>
        </p:nvSpPr>
        <p:spPr/>
        <p:txBody>
          <a:bodyPr/>
          <a:lstStyle>
            <a:lvl1pPr>
              <a:defRPr/>
            </a:lvl1pPr>
          </a:lstStyle>
          <a:p>
            <a:pPr>
              <a:defRPr/>
            </a:pPr>
            <a:fld id="{E832D963-10E1-480E-A61F-6A4B1530E7F0}" type="slidenum">
              <a:rPr lang="ko-KR" altLang="en-US">
                <a:solidFill>
                  <a:srgbClr val="4D4D4D"/>
                </a:solidFill>
              </a:rPr>
              <a:t>‹#›</a:t>
            </a:fld>
            <a:endParaRPr lang="ko-KR" altLang="en-US">
              <a:solidFill>
                <a:srgbClr val="4D4D4D"/>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页脚占位符 12311"/>
          <p:cNvSpPr>
            <a:spLocks noGrp="1"/>
          </p:cNvSpPr>
          <p:nvPr>
            <p:ph type="ftr" sz="quarter" idx="10"/>
          </p:nvPr>
        </p:nvSpPr>
        <p:spPr/>
        <p:txBody>
          <a:bodyPr/>
          <a:lstStyle>
            <a:lvl1pPr>
              <a:defRPr/>
            </a:lvl1pPr>
          </a:lstStyle>
          <a:p>
            <a:pPr>
              <a:defRPr/>
            </a:pPr>
            <a:r>
              <a:rPr lang="en-US" altLang="ko-KR">
                <a:solidFill>
                  <a:srgbClr val="507800"/>
                </a:solidFill>
              </a:rPr>
              <a:t>Company Logo</a:t>
            </a:r>
          </a:p>
        </p:txBody>
      </p:sp>
      <p:sp>
        <p:nvSpPr>
          <p:cNvPr id="3" name="灯片编号占位符 12312"/>
          <p:cNvSpPr>
            <a:spLocks noGrp="1"/>
          </p:cNvSpPr>
          <p:nvPr>
            <p:ph type="sldNum" sz="quarter" idx="11"/>
          </p:nvPr>
        </p:nvSpPr>
        <p:spPr/>
        <p:txBody>
          <a:bodyPr/>
          <a:lstStyle>
            <a:lvl1pPr>
              <a:defRPr/>
            </a:lvl1pPr>
          </a:lstStyle>
          <a:p>
            <a:pPr>
              <a:defRPr/>
            </a:pPr>
            <a:fld id="{FA5E9151-7ED4-445C-A478-EB45A53C57CE}" type="slidenum">
              <a:rPr lang="ko-KR" altLang="en-US">
                <a:solidFill>
                  <a:srgbClr val="4D4D4D"/>
                </a:solidFill>
              </a:rPr>
              <a:t>‹#›</a:t>
            </a:fld>
            <a:endParaRPr lang="ko-KR" altLang="en-US">
              <a:solidFill>
                <a:srgbClr val="4D4D4D"/>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页脚占位符 12311"/>
          <p:cNvSpPr>
            <a:spLocks noGrp="1"/>
          </p:cNvSpPr>
          <p:nvPr>
            <p:ph type="ftr" sz="quarter" idx="10"/>
          </p:nvPr>
        </p:nvSpPr>
        <p:spPr/>
        <p:txBody>
          <a:bodyPr/>
          <a:lstStyle>
            <a:lvl1pPr>
              <a:defRPr/>
            </a:lvl1pPr>
          </a:lstStyle>
          <a:p>
            <a:pPr>
              <a:defRPr/>
            </a:pPr>
            <a:r>
              <a:rPr lang="en-US" altLang="ko-KR">
                <a:solidFill>
                  <a:srgbClr val="507800"/>
                </a:solidFill>
              </a:rPr>
              <a:t>Company Logo</a:t>
            </a:r>
          </a:p>
        </p:txBody>
      </p:sp>
      <p:sp>
        <p:nvSpPr>
          <p:cNvPr id="6" name="灯片编号占位符 12312"/>
          <p:cNvSpPr>
            <a:spLocks noGrp="1"/>
          </p:cNvSpPr>
          <p:nvPr>
            <p:ph type="sldNum" sz="quarter" idx="11"/>
          </p:nvPr>
        </p:nvSpPr>
        <p:spPr/>
        <p:txBody>
          <a:bodyPr/>
          <a:lstStyle>
            <a:lvl1pPr>
              <a:defRPr/>
            </a:lvl1pPr>
          </a:lstStyle>
          <a:p>
            <a:pPr>
              <a:defRPr/>
            </a:pPr>
            <a:fld id="{0002697A-EDD7-4AA1-9BE5-1C3771C1F89A}" type="slidenum">
              <a:rPr lang="ko-KR" altLang="en-US">
                <a:solidFill>
                  <a:srgbClr val="4D4D4D"/>
                </a:solidFill>
              </a:rPr>
              <a:t>‹#›</a:t>
            </a:fld>
            <a:endParaRPr lang="ko-KR" altLang="en-US">
              <a:solidFill>
                <a:srgbClr val="4D4D4D"/>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页脚占位符 12311"/>
          <p:cNvSpPr>
            <a:spLocks noGrp="1"/>
          </p:cNvSpPr>
          <p:nvPr>
            <p:ph type="ftr" sz="quarter" idx="10"/>
          </p:nvPr>
        </p:nvSpPr>
        <p:spPr/>
        <p:txBody>
          <a:bodyPr/>
          <a:lstStyle>
            <a:lvl1pPr>
              <a:defRPr/>
            </a:lvl1pPr>
          </a:lstStyle>
          <a:p>
            <a:pPr>
              <a:defRPr/>
            </a:pPr>
            <a:r>
              <a:rPr lang="en-US" altLang="ko-KR">
                <a:solidFill>
                  <a:srgbClr val="507800"/>
                </a:solidFill>
              </a:rPr>
              <a:t>Company Logo</a:t>
            </a:r>
          </a:p>
        </p:txBody>
      </p:sp>
      <p:sp>
        <p:nvSpPr>
          <p:cNvPr id="6" name="灯片编号占位符 12312"/>
          <p:cNvSpPr>
            <a:spLocks noGrp="1"/>
          </p:cNvSpPr>
          <p:nvPr>
            <p:ph type="sldNum" sz="quarter" idx="11"/>
          </p:nvPr>
        </p:nvSpPr>
        <p:spPr/>
        <p:txBody>
          <a:bodyPr/>
          <a:lstStyle>
            <a:lvl1pPr>
              <a:defRPr/>
            </a:lvl1pPr>
          </a:lstStyle>
          <a:p>
            <a:pPr>
              <a:defRPr/>
            </a:pPr>
            <a:fld id="{13170ED3-D84D-48B3-9327-5EE249A8E23B}" type="slidenum">
              <a:rPr lang="ko-KR" altLang="en-US">
                <a:solidFill>
                  <a:srgbClr val="4D4D4D"/>
                </a:solidFill>
              </a:rPr>
              <a:t>‹#›</a:t>
            </a:fld>
            <a:endParaRPr lang="ko-KR" altLang="en-US">
              <a:solidFill>
                <a:srgbClr val="4D4D4D"/>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矩形 12320"/>
          <p:cNvSpPr>
            <a:spLocks noChangeArrowheads="1"/>
          </p:cNvSpPr>
          <p:nvPr/>
        </p:nvSpPr>
        <p:spPr bwMode="auto">
          <a:xfrm>
            <a:off x="0" y="0"/>
            <a:ext cx="9144000" cy="747713"/>
          </a:xfrm>
          <a:prstGeom prst="rect">
            <a:avLst/>
          </a:prstGeom>
          <a:gradFill rotWithShape="1">
            <a:gsLst>
              <a:gs pos="0">
                <a:schemeClr val="hlink"/>
              </a:gs>
              <a:gs pos="50000">
                <a:schemeClr val="tx2"/>
              </a:gs>
              <a:gs pos="100000">
                <a:schemeClr val="hlink"/>
              </a:gs>
            </a:gsLst>
            <a:lin ang="0" scaled="1"/>
          </a:gradFill>
          <a:ln w="9525">
            <a:noFill/>
            <a:miter lim="800000"/>
          </a:ln>
        </p:spPr>
        <p:txBody>
          <a:bodyPr/>
          <a:lstStyle/>
          <a:p>
            <a:pPr eaLnBrk="0" hangingPunct="0">
              <a:defRPr/>
            </a:pPr>
            <a:endParaRPr lang="zh-CN" altLang="en-US">
              <a:solidFill>
                <a:srgbClr val="4D4D4D"/>
              </a:solidFill>
              <a:ea typeface="宋体" panose="02010600030101010101" pitchFamily="2" charset="-122"/>
            </a:endParaRPr>
          </a:p>
        </p:txBody>
      </p:sp>
      <p:sp>
        <p:nvSpPr>
          <p:cNvPr id="1027" name="圆角矩形 12441"/>
          <p:cNvSpPr>
            <a:spLocks noChangeArrowheads="1"/>
          </p:cNvSpPr>
          <p:nvPr/>
        </p:nvSpPr>
        <p:spPr bwMode="auto">
          <a:xfrm>
            <a:off x="123825" y="809625"/>
            <a:ext cx="8928100" cy="6019800"/>
          </a:xfrm>
          <a:prstGeom prst="roundRect">
            <a:avLst>
              <a:gd name="adj" fmla="val 3352"/>
            </a:avLst>
          </a:prstGeom>
          <a:solidFill>
            <a:schemeClr val="bg1"/>
          </a:solidFill>
          <a:ln w="9525">
            <a:noFill/>
            <a:round/>
          </a:ln>
          <a:effectLst>
            <a:outerShdw dist="25400" dir="16200000" algn="ctr" rotWithShape="0">
              <a:schemeClr val="accent1">
                <a:alpha val="50000"/>
              </a:schemeClr>
            </a:outerShdw>
          </a:effectLst>
        </p:spPr>
        <p:txBody>
          <a:bodyPr/>
          <a:lstStyle/>
          <a:p>
            <a:pPr eaLnBrk="0" hangingPunct="0">
              <a:defRPr/>
            </a:pPr>
            <a:endParaRPr lang="zh-CN" altLang="en-US">
              <a:solidFill>
                <a:srgbClr val="4D4D4D"/>
              </a:solidFill>
              <a:ea typeface="宋体" panose="02010600030101010101" pitchFamily="2" charset="-122"/>
            </a:endParaRPr>
          </a:p>
        </p:txBody>
      </p:sp>
      <p:sp>
        <p:nvSpPr>
          <p:cNvPr id="1028" name="标题 12308"/>
          <p:cNvSpPr>
            <a:spLocks noGrp="1" noChangeArrowheads="1"/>
          </p:cNvSpPr>
          <p:nvPr>
            <p:ph type="title" idx="4294967295"/>
          </p:nvPr>
        </p:nvSpPr>
        <p:spPr bwMode="auto">
          <a:xfrm>
            <a:off x="211138" y="22225"/>
            <a:ext cx="7848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ko-KR"/>
              <a:t>Click to edit Master title style</a:t>
            </a:r>
          </a:p>
        </p:txBody>
      </p:sp>
      <p:sp>
        <p:nvSpPr>
          <p:cNvPr id="1029" name="文本占位符 12309"/>
          <p:cNvSpPr>
            <a:spLocks noGrp="1" noChangeArrowheads="1"/>
          </p:cNvSpPr>
          <p:nvPr>
            <p:ph type="body" idx="9"/>
          </p:nvPr>
        </p:nvSpPr>
        <p:spPr bwMode="auto">
          <a:xfrm>
            <a:off x="457200" y="1228725"/>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12312" name="页脚占位符 12311"/>
          <p:cNvSpPr>
            <a:spLocks noGrp="1"/>
          </p:cNvSpPr>
          <p:nvPr>
            <p:ph type="ftr" sz="quarter" idx="3"/>
          </p:nvPr>
        </p:nvSpPr>
        <p:spPr>
          <a:xfrm>
            <a:off x="242888" y="6477000"/>
            <a:ext cx="2895600" cy="304800"/>
          </a:xfrm>
          <a:prstGeom prst="rect">
            <a:avLst/>
          </a:prstGeom>
          <a:noFill/>
          <a:ln w="9525">
            <a:noFill/>
          </a:ln>
        </p:spPr>
        <p:txBody>
          <a:bodyPr/>
          <a:lstStyle>
            <a:lvl1pPr>
              <a:defRPr sz="1400" b="1" noProof="1">
                <a:solidFill>
                  <a:schemeClr val="folHlink"/>
                </a:solidFill>
                <a:latin typeface="Verdana" panose="020B0604030504040204" pitchFamily="34" charset="0"/>
                <a:ea typeface="Gulim" panose="020B0600000101010101" pitchFamily="34" charset="-127"/>
                <a:cs typeface="+mn-ea"/>
              </a:defRPr>
            </a:lvl1pPr>
          </a:lstStyle>
          <a:p>
            <a:pPr>
              <a:defRPr/>
            </a:pPr>
            <a:r>
              <a:rPr lang="en-US" altLang="ko-KR">
                <a:solidFill>
                  <a:srgbClr val="507800"/>
                </a:solidFill>
              </a:rPr>
              <a:t>Company Logo</a:t>
            </a:r>
          </a:p>
        </p:txBody>
      </p:sp>
      <p:sp>
        <p:nvSpPr>
          <p:cNvPr id="12313" name="灯片编号占位符 12312"/>
          <p:cNvSpPr>
            <a:spLocks noGrp="1"/>
          </p:cNvSpPr>
          <p:nvPr>
            <p:ph type="sldNum" sz="quarter" idx="4"/>
          </p:nvPr>
        </p:nvSpPr>
        <p:spPr>
          <a:xfrm>
            <a:off x="3276600" y="6477000"/>
            <a:ext cx="2133600" cy="304800"/>
          </a:xfrm>
          <a:prstGeom prst="rect">
            <a:avLst/>
          </a:prstGeom>
          <a:noFill/>
          <a:ln w="9525">
            <a:noFill/>
          </a:ln>
        </p:spPr>
        <p:txBody>
          <a:bodyPr vert="horz" wrap="square" lIns="91440" tIns="45720" rIns="91440" bIns="45720" numCol="1" anchor="t" anchorCtr="0" compatLnSpc="1"/>
          <a:lstStyle>
            <a:lvl1pPr algn="ctr">
              <a:defRPr sz="1200">
                <a:latin typeface="Verdana" panose="020B0604030504040204" pitchFamily="34" charset="0"/>
                <a:ea typeface="Gulim" panose="020B0600000101010101" pitchFamily="34" charset="-127"/>
              </a:defRPr>
            </a:lvl1pPr>
          </a:lstStyle>
          <a:p>
            <a:pPr>
              <a:defRPr/>
            </a:pPr>
            <a:fld id="{E9F05D98-D97A-4531-837B-8D15F2364706}" type="slidenum">
              <a:rPr lang="ko-KR" altLang="en-US">
                <a:solidFill>
                  <a:srgbClr val="4D4D4D"/>
                </a:solidFill>
              </a:rPr>
              <a:t>‹#›</a:t>
            </a:fld>
            <a:endParaRPr lang="ko-KR" altLang="en-US">
              <a:solidFill>
                <a:srgbClr val="4D4D4D"/>
              </a:solidFill>
            </a:endParaRPr>
          </a:p>
        </p:txBody>
      </p:sp>
      <p:sp>
        <p:nvSpPr>
          <p:cNvPr id="1032" name="圆角矩形 12442"/>
          <p:cNvSpPr>
            <a:spLocks noChangeArrowheads="1"/>
          </p:cNvSpPr>
          <p:nvPr/>
        </p:nvSpPr>
        <p:spPr bwMode="auto">
          <a:xfrm>
            <a:off x="127000" y="796925"/>
            <a:ext cx="8928100" cy="6027738"/>
          </a:xfrm>
          <a:prstGeom prst="roundRect">
            <a:avLst>
              <a:gd name="adj" fmla="val 2940"/>
            </a:avLst>
          </a:prstGeom>
          <a:noFill/>
          <a:ln w="9525">
            <a:solidFill>
              <a:schemeClr val="folHlink"/>
            </a:solidFill>
            <a:prstDash val="sysDot"/>
            <a:round/>
          </a:ln>
        </p:spPr>
        <p:txBody>
          <a:bodyPr/>
          <a:lstStyle/>
          <a:p>
            <a:pPr eaLnBrk="0" hangingPunct="0">
              <a:defRPr/>
            </a:pPr>
            <a:endParaRPr lang="zh-CN" altLang="en-US">
              <a:solidFill>
                <a:srgbClr val="4D4D4D"/>
              </a:solidFill>
              <a:ea typeface="宋体" panose="02010600030101010101" pitchFamily="2" charset="-122"/>
            </a:endParaRPr>
          </a:p>
        </p:txBody>
      </p:sp>
      <p:pic>
        <p:nvPicPr>
          <p:cNvPr id="1033" name="图片 12443" descr="laon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00963" y="0"/>
            <a:ext cx="1443037"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45"/>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664200" y="123825"/>
            <a:ext cx="333375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3200" b="1" kern="1200">
          <a:solidFill>
            <a:schemeClr val="folHlink"/>
          </a:solidFill>
          <a:latin typeface="+mj-lt"/>
          <a:ea typeface="+mj-ea"/>
          <a:cs typeface="+mj-cs"/>
        </a:defRPr>
      </a:lvl1pPr>
      <a:lvl2pPr algn="l" rtl="0" eaLnBrk="0" fontAlgn="base" hangingPunct="0">
        <a:spcBef>
          <a:spcPct val="0"/>
        </a:spcBef>
        <a:spcAft>
          <a:spcPct val="0"/>
        </a:spcAft>
        <a:defRPr sz="3200" b="1">
          <a:solidFill>
            <a:schemeClr val="folHlink"/>
          </a:solidFill>
          <a:latin typeface="Verdana" panose="020B0604030504040204" pitchFamily="34" charset="0"/>
        </a:defRPr>
      </a:lvl2pPr>
      <a:lvl3pPr algn="l" rtl="0" eaLnBrk="0" fontAlgn="base" hangingPunct="0">
        <a:spcBef>
          <a:spcPct val="0"/>
        </a:spcBef>
        <a:spcAft>
          <a:spcPct val="0"/>
        </a:spcAft>
        <a:defRPr sz="3200" b="1">
          <a:solidFill>
            <a:schemeClr val="folHlink"/>
          </a:solidFill>
          <a:latin typeface="Verdana" panose="020B0604030504040204" pitchFamily="34" charset="0"/>
        </a:defRPr>
      </a:lvl3pPr>
      <a:lvl4pPr algn="l" rtl="0" eaLnBrk="0" fontAlgn="base" hangingPunct="0">
        <a:spcBef>
          <a:spcPct val="0"/>
        </a:spcBef>
        <a:spcAft>
          <a:spcPct val="0"/>
        </a:spcAft>
        <a:defRPr sz="3200" b="1">
          <a:solidFill>
            <a:schemeClr val="folHlink"/>
          </a:solidFill>
          <a:latin typeface="Verdana" panose="020B0604030504040204" pitchFamily="34" charset="0"/>
        </a:defRPr>
      </a:lvl4pPr>
      <a:lvl5pPr algn="l" rtl="0" eaLnBrk="0" fontAlgn="base" hangingPunct="0">
        <a:spcBef>
          <a:spcPct val="0"/>
        </a:spcBef>
        <a:spcAft>
          <a:spcPct val="0"/>
        </a:spcAft>
        <a:defRPr sz="3200" b="1">
          <a:solidFill>
            <a:schemeClr val="folHlink"/>
          </a:solidFill>
          <a:latin typeface="Verdana" panose="020B0604030504040204" pitchFamily="34" charset="0"/>
        </a:defRPr>
      </a:lvl5pPr>
      <a:lvl6pPr marL="457200" algn="l" rtl="0" fontAlgn="base">
        <a:spcBef>
          <a:spcPct val="0"/>
        </a:spcBef>
        <a:spcAft>
          <a:spcPct val="0"/>
        </a:spcAft>
        <a:defRPr sz="3200" b="1">
          <a:solidFill>
            <a:schemeClr val="folHlink"/>
          </a:solidFill>
          <a:latin typeface="Verdana" panose="020B0604030504040204" pitchFamily="34" charset="0"/>
        </a:defRPr>
      </a:lvl6pPr>
      <a:lvl7pPr marL="914400" algn="l" rtl="0" fontAlgn="base">
        <a:spcBef>
          <a:spcPct val="0"/>
        </a:spcBef>
        <a:spcAft>
          <a:spcPct val="0"/>
        </a:spcAft>
        <a:defRPr sz="3200" b="1">
          <a:solidFill>
            <a:schemeClr val="folHlink"/>
          </a:solidFill>
          <a:latin typeface="Verdana" panose="020B0604030504040204" pitchFamily="34" charset="0"/>
        </a:defRPr>
      </a:lvl7pPr>
      <a:lvl8pPr marL="1371600" algn="l" rtl="0" fontAlgn="base">
        <a:spcBef>
          <a:spcPct val="0"/>
        </a:spcBef>
        <a:spcAft>
          <a:spcPct val="0"/>
        </a:spcAft>
        <a:defRPr sz="3200" b="1">
          <a:solidFill>
            <a:schemeClr val="folHlink"/>
          </a:solidFill>
          <a:latin typeface="Verdana" panose="020B0604030504040204" pitchFamily="34" charset="0"/>
        </a:defRPr>
      </a:lvl8pPr>
      <a:lvl9pPr marL="1828800" algn="l" rtl="0" fontAlgn="base">
        <a:spcBef>
          <a:spcPct val="0"/>
        </a:spcBef>
        <a:spcAft>
          <a:spcPct val="0"/>
        </a:spcAft>
        <a:defRPr sz="3200" b="1">
          <a:solidFill>
            <a:schemeClr val="folHlink"/>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lvl="1"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buFontTx/>
              <a:buNone/>
              <a:defRPr/>
            </a:pPr>
            <a:fld id="{7423912D-C17B-4D33-A3CF-A23D72F3D5F7}" type="datetimeFigureOut">
              <a:rPr lang="zh-CN" altLang="en-US">
                <a:solidFill>
                  <a:prstClr val="black">
                    <a:tint val="75000"/>
                  </a:prstClr>
                </a:solidFill>
              </a:rPr>
              <a:t>2021/1/1</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buFontTx/>
              <a:buNone/>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buFontTx/>
              <a:buNone/>
              <a:defRPr/>
            </a:pPr>
            <a:fld id="{3E580022-B066-49E6-8EC9-5BA76D0CABDE}" type="slidenum">
              <a:rPr lang="zh-CN" altLang="en-US">
                <a:solidFill>
                  <a:prstClr val="black">
                    <a:tint val="75000"/>
                  </a:prstClr>
                </a:solidFill>
              </a:rPr>
              <a:t>‹#›</a:t>
            </a:fld>
            <a:endParaRPr lang="zh-CN" altLang="en-US">
              <a:solidFill>
                <a:prstClr val="black">
                  <a:tint val="75000"/>
                </a:prstClr>
              </a:solidFill>
            </a:endParaRPr>
          </a:p>
        </p:txBody>
      </p:sp>
      <p:pic>
        <p:nvPicPr>
          <p:cNvPr id="7" name="图片 45"/>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664200" y="123825"/>
            <a:ext cx="333375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buFontTx/>
              <a:buNone/>
              <a:defRPr/>
            </a:pPr>
            <a:fld id="{7423912D-C17B-4D33-A3CF-A23D72F3D5F7}" type="datetimeFigureOut">
              <a:rPr lang="zh-CN" altLang="en-US">
                <a:solidFill>
                  <a:prstClr val="black">
                    <a:tint val="75000"/>
                  </a:prstClr>
                </a:solidFill>
              </a:rPr>
              <a:t>2021/1/1</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buFontTx/>
              <a:buNone/>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buFontTx/>
              <a:buNone/>
              <a:defRPr/>
            </a:pPr>
            <a:fld id="{3E580022-B066-49E6-8EC9-5BA76D0CABDE}" type="slidenum">
              <a:rPr lang="zh-CN" altLang="en-US">
                <a:solidFill>
                  <a:prstClr val="black">
                    <a:tint val="75000"/>
                  </a:prstClr>
                </a:solidFill>
              </a:rPr>
              <a:t>‹#›</a:t>
            </a:fld>
            <a:endParaRPr lang="zh-CN" altLang="en-US">
              <a:solidFill>
                <a:prstClr val="black">
                  <a:tint val="75000"/>
                </a:prstClr>
              </a:solidFill>
            </a:endParaRPr>
          </a:p>
        </p:txBody>
      </p:sp>
      <p:pic>
        <p:nvPicPr>
          <p:cNvPr id="7" name="图片 45"/>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664200" y="123825"/>
            <a:ext cx="333375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beach%20holiday.mp4"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3.xml"/><Relationship Id="rId5" Type="http://schemas.openxmlformats.org/officeDocument/2006/relationships/image" Target="../media/image24.jpeg"/><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29233;&#21098;&#36753;-beach%20house.mp4"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13.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3.xml"/><Relationship Id="rId5" Type="http://schemas.openxmlformats.org/officeDocument/2006/relationships/image" Target="../media/image19.jpeg"/><Relationship Id="rId4" Type="http://schemas.openxmlformats.org/officeDocument/2006/relationships/image" Target="../media/image1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图片 5">
            <a:hlinkClick r:id="rId2" action="ppaction://hlinkfile"/>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3900" y="1905000"/>
            <a:ext cx="5461000" cy="4127500"/>
          </a:xfrm>
          <a:prstGeom prst="rect">
            <a:avLst/>
          </a:prstGeom>
        </p:spPr>
      </p:pic>
      <p:sp>
        <p:nvSpPr>
          <p:cNvPr id="3074" name="文本框 1"/>
          <p:cNvSpPr txBox="1">
            <a:spLocks noChangeArrowheads="1"/>
          </p:cNvSpPr>
          <p:nvPr/>
        </p:nvSpPr>
        <p:spPr bwMode="auto">
          <a:xfrm>
            <a:off x="-1270000" y="666472"/>
            <a:ext cx="11912600" cy="141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eaLnBrk="1" hangingPunct="1"/>
            <a:r>
              <a:rPr lang="en-US" altLang="zh-CN" sz="5400" b="1" dirty="0">
                <a:solidFill>
                  <a:srgbClr val="0000FF"/>
                </a:solidFill>
                <a:latin typeface="Comic Sans MS" panose="030F0702030302020204" pitchFamily="66" charset="0"/>
                <a:ea typeface="宋体" panose="02010600030101010101" pitchFamily="2" charset="-122"/>
              </a:rPr>
              <a:t>The Beach House</a:t>
            </a:r>
          </a:p>
          <a:p>
            <a:pPr algn="ctr" eaLnBrk="1" hangingPunct="1"/>
            <a:r>
              <a:rPr lang="en-US" altLang="zh-CN" sz="3200" b="1" dirty="0">
                <a:solidFill>
                  <a:srgbClr val="FF0000"/>
                </a:solidFill>
                <a:latin typeface="Comic Sans MS" panose="030F0702030302020204" pitchFamily="66" charset="0"/>
                <a:ea typeface="宋体" panose="02010600030101010101" pitchFamily="2" charset="-122"/>
              </a:rPr>
              <a:t>      </a:t>
            </a:r>
            <a:r>
              <a:rPr lang="en-US" altLang="zh-CN" sz="2800" b="1" dirty="0">
                <a:solidFill>
                  <a:srgbClr val="FF0000"/>
                </a:solidFill>
                <a:latin typeface="Verdana" panose="020B0604030504040204" pitchFamily="34" charset="0"/>
                <a:ea typeface="Verdana" panose="020B0604030504040204" pitchFamily="34" charset="0"/>
                <a:cs typeface="Verdana" panose="020B0604030504040204" pitchFamily="34" charset="0"/>
              </a:rPr>
              <a:t>———Focusing on detailed description</a:t>
            </a: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Text Box 6"/>
          <p:cNvSpPr txBox="1">
            <a:spLocks noChangeArrowheads="1"/>
          </p:cNvSpPr>
          <p:nvPr/>
        </p:nvSpPr>
        <p:spPr bwMode="auto">
          <a:xfrm>
            <a:off x="381000" y="284480"/>
            <a:ext cx="7432040" cy="553998"/>
          </a:xfrm>
          <a:prstGeom prst="rect">
            <a:avLst/>
          </a:prstGeom>
          <a:noFill/>
          <a:ln w="9525">
            <a:noFill/>
            <a:miter lim="800000"/>
          </a:ln>
        </p:spPr>
        <p:txBody>
          <a:bodyPr wrap="square">
            <a:spAutoFit/>
          </a:bodyPr>
          <a:lstStyle/>
          <a:p>
            <a:pPr algn="ctr">
              <a:spcBef>
                <a:spcPct val="50000"/>
              </a:spcBef>
              <a:buFontTx/>
              <a:buNone/>
            </a:pPr>
            <a:r>
              <a:rPr lang="en-US" altLang="zh-CN" sz="3000" b="1" dirty="0">
                <a:solidFill>
                  <a:srgbClr val="FF0000"/>
                </a:solidFill>
                <a:latin typeface="Arial Black" panose="020B0A04020102020204" pitchFamily="34" charset="0"/>
                <a:ea typeface="新宋体" panose="02010609030101010101" pitchFamily="49" charset="-122"/>
                <a:cs typeface="Arial" panose="020B0604020202020204" pitchFamily="34" charset="0"/>
                <a:sym typeface="+mn-ea"/>
              </a:rPr>
              <a:t>Inside the House </a:t>
            </a:r>
            <a:r>
              <a:rPr lang="en-US" altLang="zh-CN" sz="3000" b="1" dirty="0">
                <a:solidFill>
                  <a:srgbClr val="FF0000"/>
                </a:solidFill>
                <a:latin typeface="Arial Black" panose="020B0A04020102020204" pitchFamily="34" charset="0"/>
                <a:cs typeface="Arial" panose="020B0604020202020204" pitchFamily="34" charset="0"/>
              </a:rPr>
              <a:t>(Para 5-6)</a:t>
            </a:r>
            <a:endParaRPr lang="en-US" altLang="zh-CN" sz="3000" b="1" dirty="0">
              <a:solidFill>
                <a:srgbClr val="FF0000"/>
              </a:solidFill>
              <a:latin typeface="Arial Black" panose="020B0A04020102020204" pitchFamily="34" charset="0"/>
              <a:ea typeface="新宋体" panose="02010609030101010101" pitchFamily="49" charset="-122"/>
              <a:cs typeface="Arial" panose="020B0604020202020204" pitchFamily="34" charset="0"/>
            </a:endParaRPr>
          </a:p>
        </p:txBody>
      </p:sp>
      <p:grpSp>
        <p:nvGrpSpPr>
          <p:cNvPr id="2" name="组合 1"/>
          <p:cNvGrpSpPr/>
          <p:nvPr/>
        </p:nvGrpSpPr>
        <p:grpSpPr>
          <a:xfrm>
            <a:off x="132338" y="5614669"/>
            <a:ext cx="8623300" cy="984250"/>
            <a:chOff x="1076" y="4983"/>
            <a:chExt cx="6195" cy="3100"/>
          </a:xfrm>
        </p:grpSpPr>
        <p:sp>
          <p:nvSpPr>
            <p:cNvPr id="8" name="AutoShape 59"/>
            <p:cNvSpPr>
              <a:spLocks noChangeArrowheads="1"/>
            </p:cNvSpPr>
            <p:nvPr/>
          </p:nvSpPr>
          <p:spPr bwMode="gray">
            <a:xfrm>
              <a:off x="1076" y="4983"/>
              <a:ext cx="5916" cy="2955"/>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ln>
            <a:effectLst>
              <a:outerShdw dist="135003" dir="2928844" algn="ctr" rotWithShape="0">
                <a:srgbClr val="000000">
                  <a:alpha val="50000"/>
                </a:srgbClr>
              </a:outerShdw>
            </a:effectLst>
          </p:spPr>
          <p:txBody>
            <a:bodyPr wrap="none" anchor="ctr"/>
            <a:lstStyle/>
            <a:p>
              <a:pPr>
                <a:buFontTx/>
                <a:buNone/>
                <a:defRPr/>
              </a:pPr>
              <a:endParaRPr lang="zh-CN" altLang="en-US" sz="3000">
                <a:solidFill>
                  <a:prstClr val="black"/>
                </a:solidFill>
              </a:endParaRPr>
            </a:p>
          </p:txBody>
        </p:sp>
        <p:sp>
          <p:nvSpPr>
            <p:cNvPr id="12" name="内容占位符 2"/>
            <p:cNvSpPr txBox="1"/>
            <p:nvPr/>
          </p:nvSpPr>
          <p:spPr bwMode="auto">
            <a:xfrm>
              <a:off x="1354" y="4983"/>
              <a:ext cx="5917" cy="3100"/>
            </a:xfrm>
            <a:prstGeom prst="rect">
              <a:avLst/>
            </a:prstGeom>
            <a:noFill/>
            <a:ln w="9525">
              <a:noFill/>
              <a:miter lim="800000"/>
            </a:ln>
          </p:spPr>
          <p:txBody>
            <a:bodyPr/>
            <a:lstStyle/>
            <a:p>
              <a:pPr>
                <a:spcBef>
                  <a:spcPct val="20000"/>
                </a:spcBef>
                <a:buFontTx/>
                <a:buNone/>
              </a:pPr>
              <a:endParaRPr lang="en-US" altLang="zh-CN" sz="2800" b="1" i="1" dirty="0">
                <a:solidFill>
                  <a:prstClr val="black"/>
                </a:solidFill>
                <a:latin typeface="Times New Roman" panose="02020603050405020304" pitchFamily="18" charset="0"/>
              </a:endParaRPr>
            </a:p>
          </p:txBody>
        </p:sp>
      </p:grpSp>
      <p:sp>
        <p:nvSpPr>
          <p:cNvPr id="29" name="TextBox 28"/>
          <p:cNvSpPr txBox="1"/>
          <p:nvPr/>
        </p:nvSpPr>
        <p:spPr>
          <a:xfrm>
            <a:off x="132080" y="1148715"/>
            <a:ext cx="8906510" cy="3505200"/>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800" b="1" i="1" dirty="0">
                <a:solidFill>
                  <a:prstClr val="black"/>
                </a:solidFill>
                <a:latin typeface="Arial Unicode MS" pitchFamily="34" charset="-122"/>
                <a:ea typeface="Arial Unicode MS" pitchFamily="34" charset="-122"/>
                <a:cs typeface="Arial Unicode MS" pitchFamily="34" charset="-122"/>
              </a:rPr>
              <a:t>Without the slightest hesitation, </a:t>
            </a:r>
            <a:r>
              <a:rPr lang="en-US" altLang="zh-CN" sz="2800" b="1" i="1" dirty="0" err="1">
                <a:solidFill>
                  <a:prstClr val="black"/>
                </a:solidFill>
                <a:latin typeface="Arial Unicode MS" pitchFamily="34" charset="-122"/>
                <a:ea typeface="Arial Unicode MS" pitchFamily="34" charset="-122"/>
                <a:cs typeface="Arial Unicode MS" pitchFamily="34" charset="-122"/>
              </a:rPr>
              <a:t>Krin</a:t>
            </a:r>
            <a:r>
              <a:rPr lang="en-US" altLang="zh-CN" sz="2800" b="1" i="1" dirty="0">
                <a:solidFill>
                  <a:prstClr val="black"/>
                </a:solidFill>
                <a:latin typeface="Arial Unicode MS" pitchFamily="34" charset="-122"/>
                <a:ea typeface="Arial Unicode MS" pitchFamily="34" charset="-122"/>
                <a:cs typeface="Arial Unicode MS" pitchFamily="34" charset="-122"/>
              </a:rPr>
              <a:t> </a:t>
            </a:r>
            <a:r>
              <a:rPr lang="en-US" altLang="zh-CN" sz="2800" b="1" i="1" dirty="0">
                <a:solidFill>
                  <a:srgbClr val="FF0000"/>
                </a:solidFill>
                <a:latin typeface="Arial Unicode MS" pitchFamily="34" charset="-122"/>
                <a:ea typeface="Arial Unicode MS" pitchFamily="34" charset="-122"/>
                <a:cs typeface="Arial Unicode MS" pitchFamily="34" charset="-122"/>
              </a:rPr>
              <a:t>grabbed</a:t>
            </a:r>
            <a:r>
              <a:rPr lang="en-US" altLang="zh-CN" sz="2800" b="1" i="1" dirty="0">
                <a:solidFill>
                  <a:prstClr val="black"/>
                </a:solidFill>
                <a:latin typeface="Arial Unicode MS" pitchFamily="34" charset="-122"/>
                <a:ea typeface="Arial Unicode MS" pitchFamily="34" charset="-122"/>
                <a:cs typeface="Arial Unicode MS" pitchFamily="34" charset="-122"/>
              </a:rPr>
              <a:t> his sister’s hand  and </a:t>
            </a:r>
            <a:r>
              <a:rPr lang="en-US" altLang="zh-CN" sz="2800" b="1" i="1" dirty="0">
                <a:solidFill>
                  <a:srgbClr val="FF0000"/>
                </a:solidFill>
                <a:latin typeface="Arial Unicode MS" pitchFamily="34" charset="-122"/>
                <a:ea typeface="Arial Unicode MS" pitchFamily="34" charset="-122"/>
                <a:cs typeface="Arial Unicode MS" pitchFamily="34" charset="-122"/>
              </a:rPr>
              <a:t>dashed</a:t>
            </a:r>
            <a:r>
              <a:rPr lang="en-US" altLang="zh-CN" sz="2800" b="1" i="1" dirty="0">
                <a:solidFill>
                  <a:prstClr val="black"/>
                </a:solidFill>
                <a:latin typeface="Arial Unicode MS" pitchFamily="34" charset="-122"/>
                <a:ea typeface="Arial Unicode MS" pitchFamily="34" charset="-122"/>
                <a:cs typeface="Arial Unicode MS" pitchFamily="34" charset="-122"/>
              </a:rPr>
              <a:t> into the back room.</a:t>
            </a:r>
          </a:p>
          <a:p>
            <a:pPr marL="457200" indent="-457200">
              <a:buFont typeface="Wingdings" panose="05000000000000000000" pitchFamily="2" charset="2"/>
              <a:buChar char="Ø"/>
            </a:pPr>
            <a:endParaRPr lang="en-US" altLang="zh-CN" sz="2800" b="1" dirty="0">
              <a:solidFill>
                <a:prstClr val="black"/>
              </a:solidFill>
              <a:latin typeface="Comic Sans MS" panose="030F0702030302020204" pitchFamily="66" charset="0"/>
            </a:endParaRPr>
          </a:p>
          <a:p>
            <a:pPr marL="457200" indent="-457200">
              <a:buFont typeface="Wingdings" panose="05000000000000000000" pitchFamily="2" charset="2"/>
              <a:buChar char="Ø"/>
            </a:pPr>
            <a:endParaRPr lang="en-US" altLang="zh-CN" sz="2800" b="1" dirty="0">
              <a:solidFill>
                <a:prstClr val="black"/>
              </a:solidFill>
              <a:latin typeface="Comic Sans MS" panose="030F0702030302020204" pitchFamily="66" charset="0"/>
            </a:endParaRPr>
          </a:p>
          <a:p>
            <a:pPr marL="457200" indent="-457200">
              <a:buFont typeface="Wingdings" panose="05000000000000000000" pitchFamily="2" charset="2"/>
              <a:buChar char="Ø"/>
            </a:pPr>
            <a:endParaRPr lang="en-US" altLang="zh-CN" sz="2800" b="1" dirty="0">
              <a:solidFill>
                <a:prstClr val="black"/>
              </a:solidFill>
              <a:latin typeface="Comic Sans MS" panose="030F0702030302020204" pitchFamily="66" charset="0"/>
            </a:endParaRPr>
          </a:p>
          <a:p>
            <a:pPr marL="457200" indent="-457200">
              <a:buFont typeface="Wingdings" panose="05000000000000000000" pitchFamily="2" charset="2"/>
              <a:buChar char="Ø"/>
            </a:pPr>
            <a:endParaRPr lang="en-US" altLang="zh-CN" sz="2800" b="1" dirty="0">
              <a:solidFill>
                <a:prstClr val="black"/>
              </a:solidFill>
              <a:latin typeface="Comic Sans MS" panose="030F0702030302020204" pitchFamily="66" charset="0"/>
            </a:endParaRPr>
          </a:p>
          <a:p>
            <a:pPr marL="457200" indent="-457200">
              <a:buFont typeface="Wingdings" panose="05000000000000000000" pitchFamily="2" charset="2"/>
              <a:buChar char="Ø"/>
            </a:pPr>
            <a:endParaRPr lang="en-US" altLang="zh-CN" sz="2800" b="1" dirty="0">
              <a:solidFill>
                <a:prstClr val="black"/>
              </a:solidFill>
              <a:latin typeface="Comic Sans MS" panose="030F0702030302020204" pitchFamily="66" charset="0"/>
            </a:endParaRPr>
          </a:p>
        </p:txBody>
      </p:sp>
      <p:sp>
        <p:nvSpPr>
          <p:cNvPr id="11" name="TextBox 10"/>
          <p:cNvSpPr txBox="1"/>
          <p:nvPr/>
        </p:nvSpPr>
        <p:spPr>
          <a:xfrm>
            <a:off x="1027209" y="5860572"/>
            <a:ext cx="6832165" cy="492443"/>
          </a:xfrm>
          <a:prstGeom prst="rect">
            <a:avLst/>
          </a:prstGeom>
          <a:noFill/>
        </p:spPr>
        <p:txBody>
          <a:bodyPr wrap="square" rtlCol="0">
            <a:spAutoFit/>
          </a:bodyPr>
          <a:lstStyle/>
          <a:p>
            <a:r>
              <a:rPr lang="en-US" altLang="zh-CN" sz="2600" b="1" dirty="0">
                <a:solidFill>
                  <a:prstClr val="black"/>
                </a:solidFill>
                <a:latin typeface="Aharoni" panose="02010803020104030203" pitchFamily="2" charset="-79"/>
                <a:cs typeface="Aharoni" panose="02010803020104030203" pitchFamily="2" charset="-79"/>
              </a:rPr>
              <a:t>To </a:t>
            </a:r>
            <a:r>
              <a:rPr lang="en-US" altLang="zh-CN" sz="2600" b="1" dirty="0">
                <a:latin typeface="Aharoni" panose="02010803020104030203" pitchFamily="2" charset="-79"/>
                <a:cs typeface="Aharoni" panose="02010803020104030203" pitchFamily="2" charset="-79"/>
              </a:rPr>
              <a:t>include detailed description of </a:t>
            </a:r>
            <a:r>
              <a:rPr lang="en-US" altLang="zh-CN" sz="2600" b="1" dirty="0">
                <a:solidFill>
                  <a:srgbClr val="FF0000"/>
                </a:solidFill>
                <a:latin typeface="Aharoni" panose="02010803020104030203" pitchFamily="2" charset="-79"/>
                <a:cs typeface="Aharoni" panose="02010803020104030203" pitchFamily="2" charset="-79"/>
              </a:rPr>
              <a:t>actions.</a:t>
            </a:r>
          </a:p>
        </p:txBody>
      </p:sp>
      <p:sp>
        <p:nvSpPr>
          <p:cNvPr id="3" name="矩形 2"/>
          <p:cNvSpPr/>
          <p:nvPr/>
        </p:nvSpPr>
        <p:spPr>
          <a:xfrm>
            <a:off x="114935" y="2583180"/>
            <a:ext cx="9046210" cy="1371600"/>
          </a:xfrm>
          <a:prstGeom prst="rect">
            <a:avLst/>
          </a:prstGeom>
        </p:spPr>
        <p:txBody>
          <a:bodyPr wrap="square">
            <a:spAutoFit/>
          </a:bodyPr>
          <a:lstStyle/>
          <a:p>
            <a:pPr marL="457200" indent="-457200">
              <a:buFont typeface="Wingdings" panose="05000000000000000000" pitchFamily="2" charset="2"/>
              <a:buChar char="Ø"/>
            </a:pPr>
            <a:r>
              <a:rPr lang="en-US" altLang="zh-CN" sz="2800" b="1" i="1" dirty="0">
                <a:solidFill>
                  <a:prstClr val="black"/>
                </a:solidFill>
                <a:latin typeface="Arial Unicode MS" pitchFamily="34" charset="-122"/>
                <a:ea typeface="Arial Unicode MS" pitchFamily="34" charset="-122"/>
                <a:cs typeface="Arial Unicode MS" pitchFamily="34" charset="-122"/>
              </a:rPr>
              <a:t>Hand in hand, they cautiously </a:t>
            </a:r>
            <a:r>
              <a:rPr lang="en-US" altLang="zh-CN" sz="2800" b="1" i="1" dirty="0">
                <a:solidFill>
                  <a:srgbClr val="FF0000"/>
                </a:solidFill>
                <a:latin typeface="Arial Unicode MS" pitchFamily="34" charset="-122"/>
                <a:ea typeface="Arial Unicode MS" pitchFamily="34" charset="-122"/>
                <a:cs typeface="Arial Unicode MS" pitchFamily="34" charset="-122"/>
              </a:rPr>
              <a:t>tiptoed</a:t>
            </a:r>
            <a:r>
              <a:rPr lang="en-US" altLang="zh-CN" sz="2800" b="1" i="1" dirty="0">
                <a:solidFill>
                  <a:prstClr val="black"/>
                </a:solidFill>
                <a:latin typeface="Arial Unicode MS" pitchFamily="34" charset="-122"/>
                <a:ea typeface="Arial Unicode MS" pitchFamily="34" charset="-122"/>
                <a:cs typeface="Arial Unicode MS" pitchFamily="34" charset="-122"/>
              </a:rPr>
              <a:t> to the back room. Unluckily, </a:t>
            </a:r>
            <a:r>
              <a:rPr lang="en-US" altLang="zh-CN" sz="2800" b="1" i="1" dirty="0" err="1">
                <a:solidFill>
                  <a:prstClr val="black"/>
                </a:solidFill>
                <a:latin typeface="Arial Unicode MS" pitchFamily="34" charset="-122"/>
                <a:ea typeface="Arial Unicode MS" pitchFamily="34" charset="-122"/>
                <a:cs typeface="Arial Unicode MS" pitchFamily="34" charset="-122"/>
              </a:rPr>
              <a:t>Krin</a:t>
            </a:r>
            <a:r>
              <a:rPr lang="en-US" altLang="zh-CN" sz="2800" b="1" i="1" dirty="0">
                <a:solidFill>
                  <a:prstClr val="black"/>
                </a:solidFill>
                <a:latin typeface="Arial Unicode MS" pitchFamily="34" charset="-122"/>
                <a:ea typeface="Arial Unicode MS" pitchFamily="34" charset="-122"/>
                <a:cs typeface="Arial Unicode MS" pitchFamily="34" charset="-122"/>
              </a:rPr>
              <a:t> </a:t>
            </a:r>
            <a:r>
              <a:rPr lang="en-US" altLang="zh-CN" sz="2800" b="1" i="1" dirty="0">
                <a:solidFill>
                  <a:srgbClr val="FF0000"/>
                </a:solidFill>
                <a:latin typeface="Arial Unicode MS" pitchFamily="34" charset="-122"/>
                <a:ea typeface="Arial Unicode MS" pitchFamily="34" charset="-122"/>
                <a:cs typeface="Arial Unicode MS" pitchFamily="34" charset="-122"/>
              </a:rPr>
              <a:t>tripped</a:t>
            </a:r>
            <a:r>
              <a:rPr lang="en-US" altLang="zh-CN" sz="2800" b="1" i="1" dirty="0">
                <a:solidFill>
                  <a:prstClr val="black"/>
                </a:solidFill>
                <a:latin typeface="Arial Unicode MS" pitchFamily="34" charset="-122"/>
                <a:ea typeface="Arial Unicode MS" pitchFamily="34" charset="-122"/>
                <a:cs typeface="Arial Unicode MS" pitchFamily="34" charset="-122"/>
              </a:rPr>
              <a:t> and </a:t>
            </a:r>
            <a:r>
              <a:rPr lang="en-US" altLang="zh-CN" sz="2800" b="1" i="1" dirty="0">
                <a:solidFill>
                  <a:srgbClr val="FF0000"/>
                </a:solidFill>
                <a:latin typeface="Arial Unicode MS" pitchFamily="34" charset="-122"/>
                <a:ea typeface="Arial Unicode MS" pitchFamily="34" charset="-122"/>
                <a:cs typeface="Arial Unicode MS" pitchFamily="34" charset="-122"/>
              </a:rPr>
              <a:t>fell </a:t>
            </a:r>
            <a:r>
              <a:rPr lang="en-US" altLang="zh-CN" sz="2800" b="1" i="1" dirty="0">
                <a:solidFill>
                  <a:prstClr val="black"/>
                </a:solidFill>
                <a:latin typeface="Arial Unicode MS" pitchFamily="34" charset="-122"/>
                <a:ea typeface="Arial Unicode MS" pitchFamily="34" charset="-122"/>
                <a:cs typeface="Arial Unicode MS" pitchFamily="34" charset="-122"/>
              </a:rPr>
              <a:t>before they got out of the haunted house.</a:t>
            </a:r>
          </a:p>
        </p:txBody>
      </p:sp>
      <p:sp>
        <p:nvSpPr>
          <p:cNvPr id="4" name="矩形 3"/>
          <p:cNvSpPr/>
          <p:nvPr/>
        </p:nvSpPr>
        <p:spPr>
          <a:xfrm>
            <a:off x="48895" y="4102100"/>
            <a:ext cx="9046210" cy="944880"/>
          </a:xfrm>
          <a:prstGeom prst="rect">
            <a:avLst/>
          </a:prstGeom>
        </p:spPr>
        <p:txBody>
          <a:bodyPr wrap="square">
            <a:spAutoFit/>
          </a:bodyPr>
          <a:lstStyle/>
          <a:p>
            <a:pPr marL="457200" lvl="0" indent="-457200">
              <a:buFont typeface="Wingdings" panose="05000000000000000000" pitchFamily="2" charset="2"/>
              <a:buChar char="Ø"/>
            </a:pPr>
            <a:r>
              <a:rPr lang="en-US" altLang="zh-CN" sz="2800" b="1" i="1" dirty="0">
                <a:solidFill>
                  <a:prstClr val="black"/>
                </a:solidFill>
                <a:latin typeface="Arial Unicode MS" pitchFamily="34" charset="-122"/>
                <a:ea typeface="Arial Unicode MS" pitchFamily="34" charset="-122"/>
                <a:cs typeface="Arial Unicode MS" pitchFamily="34" charset="-122"/>
              </a:rPr>
              <a:t>They </a:t>
            </a:r>
            <a:r>
              <a:rPr lang="en-US" altLang="zh-CN" sz="2800" b="1" i="1" dirty="0">
                <a:solidFill>
                  <a:srgbClr val="FF0000"/>
                </a:solidFill>
                <a:latin typeface="Arial Unicode MS" pitchFamily="34" charset="-122"/>
                <a:ea typeface="Arial Unicode MS" pitchFamily="34" charset="-122"/>
                <a:cs typeface="Arial Unicode MS" pitchFamily="34" charset="-122"/>
              </a:rPr>
              <a:t>opened</a:t>
            </a:r>
            <a:r>
              <a:rPr lang="en-US" altLang="zh-CN" sz="2800" b="1" i="1" dirty="0">
                <a:solidFill>
                  <a:prstClr val="black"/>
                </a:solidFill>
                <a:latin typeface="Arial Unicode MS" pitchFamily="34" charset="-122"/>
                <a:ea typeface="Arial Unicode MS" pitchFamily="34" charset="-122"/>
                <a:cs typeface="Arial Unicode MS" pitchFamily="34" charset="-122"/>
              </a:rPr>
              <a:t> the window, </a:t>
            </a:r>
            <a:r>
              <a:rPr lang="en-US" altLang="zh-CN" sz="2800" b="1" i="1" dirty="0">
                <a:solidFill>
                  <a:srgbClr val="FF0000"/>
                </a:solidFill>
                <a:latin typeface="Arial Unicode MS" pitchFamily="34" charset="-122"/>
                <a:ea typeface="Arial Unicode MS" pitchFamily="34" charset="-122"/>
                <a:cs typeface="Arial Unicode MS" pitchFamily="34" charset="-122"/>
              </a:rPr>
              <a:t>jumped</a:t>
            </a:r>
            <a:r>
              <a:rPr lang="en-US" altLang="zh-CN" sz="2800" b="1" i="1" dirty="0">
                <a:solidFill>
                  <a:prstClr val="black"/>
                </a:solidFill>
                <a:latin typeface="Arial Unicode MS" pitchFamily="34" charset="-122"/>
                <a:ea typeface="Arial Unicode MS" pitchFamily="34" charset="-122"/>
                <a:cs typeface="Arial Unicode MS" pitchFamily="34" charset="-122"/>
              </a:rPr>
              <a:t> out of it and </a:t>
            </a:r>
            <a:r>
              <a:rPr lang="en-US" altLang="zh-CN" sz="2800" b="1" i="1" dirty="0">
                <a:solidFill>
                  <a:srgbClr val="FF0000"/>
                </a:solidFill>
                <a:latin typeface="Arial Unicode MS" pitchFamily="34" charset="-122"/>
                <a:ea typeface="Arial Unicode MS" pitchFamily="34" charset="-122"/>
                <a:cs typeface="Arial Unicode MS" pitchFamily="34" charset="-122"/>
              </a:rPr>
              <a:t>ran </a:t>
            </a:r>
            <a:r>
              <a:rPr lang="en-US" altLang="zh-CN" sz="2800" b="1" i="1" dirty="0">
                <a:solidFill>
                  <a:prstClr val="black"/>
                </a:solidFill>
                <a:latin typeface="Arial Unicode MS" pitchFamily="34" charset="-122"/>
                <a:ea typeface="Arial Unicode MS" pitchFamily="34" charset="-122"/>
                <a:cs typeface="Arial Unicode MS" pitchFamily="34" charset="-122"/>
              </a:rPr>
              <a:t>as fast as their legs could carry.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1" grpId="0"/>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Text Box 6"/>
          <p:cNvSpPr txBox="1">
            <a:spLocks noChangeArrowheads="1"/>
          </p:cNvSpPr>
          <p:nvPr/>
        </p:nvSpPr>
        <p:spPr bwMode="auto">
          <a:xfrm>
            <a:off x="876300" y="284480"/>
            <a:ext cx="7432040" cy="553998"/>
          </a:xfrm>
          <a:prstGeom prst="rect">
            <a:avLst/>
          </a:prstGeom>
          <a:noFill/>
          <a:ln w="9525">
            <a:noFill/>
            <a:miter lim="800000"/>
          </a:ln>
        </p:spPr>
        <p:txBody>
          <a:bodyPr wrap="square">
            <a:spAutoFit/>
          </a:bodyPr>
          <a:lstStyle/>
          <a:p>
            <a:pPr algn="ctr">
              <a:spcBef>
                <a:spcPct val="50000"/>
              </a:spcBef>
              <a:buFontTx/>
              <a:buNone/>
            </a:pPr>
            <a:r>
              <a:rPr lang="en-US" altLang="zh-CN" sz="3000" b="1" dirty="0">
                <a:solidFill>
                  <a:srgbClr val="FF0000"/>
                </a:solidFill>
                <a:latin typeface="Arial Black" panose="020B0A04020102020204" pitchFamily="34" charset="0"/>
                <a:ea typeface="新宋体" panose="02010609030101010101" pitchFamily="49" charset="-122"/>
                <a:cs typeface="Arial" panose="020B0604020202020204" pitchFamily="34" charset="0"/>
                <a:sym typeface="+mn-ea"/>
              </a:rPr>
              <a:t>Application of detailed description</a:t>
            </a:r>
          </a:p>
        </p:txBody>
      </p:sp>
      <p:grpSp>
        <p:nvGrpSpPr>
          <p:cNvPr id="26" name="组合 25"/>
          <p:cNvGrpSpPr/>
          <p:nvPr/>
        </p:nvGrpSpPr>
        <p:grpSpPr>
          <a:xfrm>
            <a:off x="325823" y="1263332"/>
            <a:ext cx="8623300" cy="5315268"/>
            <a:chOff x="1076" y="4983"/>
            <a:chExt cx="6195" cy="3100"/>
          </a:xfrm>
        </p:grpSpPr>
        <p:sp>
          <p:nvSpPr>
            <p:cNvPr id="27" name="AutoShape 59"/>
            <p:cNvSpPr>
              <a:spLocks noChangeArrowheads="1"/>
            </p:cNvSpPr>
            <p:nvPr/>
          </p:nvSpPr>
          <p:spPr bwMode="gray">
            <a:xfrm>
              <a:off x="1076" y="4983"/>
              <a:ext cx="5916" cy="2955"/>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ln>
            <a:effectLst>
              <a:outerShdw dist="135003" dir="2928844" algn="ctr" rotWithShape="0">
                <a:srgbClr val="000000">
                  <a:alpha val="50000"/>
                </a:srgbClr>
              </a:outerShdw>
            </a:effectLst>
          </p:spPr>
          <p:txBody>
            <a:bodyPr wrap="none" anchor="ctr"/>
            <a:lstStyle/>
            <a:p>
              <a:pPr>
                <a:buFontTx/>
                <a:buNone/>
                <a:defRPr/>
              </a:pPr>
              <a:endParaRPr lang="zh-CN" altLang="en-US" sz="3000">
                <a:solidFill>
                  <a:prstClr val="black"/>
                </a:solidFill>
              </a:endParaRPr>
            </a:p>
          </p:txBody>
        </p:sp>
        <p:sp>
          <p:nvSpPr>
            <p:cNvPr id="28" name="内容占位符 2"/>
            <p:cNvSpPr txBox="1"/>
            <p:nvPr/>
          </p:nvSpPr>
          <p:spPr bwMode="auto">
            <a:xfrm>
              <a:off x="1354" y="4983"/>
              <a:ext cx="5917" cy="3100"/>
            </a:xfrm>
            <a:prstGeom prst="rect">
              <a:avLst/>
            </a:prstGeom>
            <a:noFill/>
            <a:ln w="9525">
              <a:noFill/>
              <a:miter lim="800000"/>
            </a:ln>
          </p:spPr>
          <p:txBody>
            <a:bodyPr/>
            <a:lstStyle/>
            <a:p>
              <a:pPr>
                <a:spcBef>
                  <a:spcPct val="20000"/>
                </a:spcBef>
                <a:buFontTx/>
                <a:buNone/>
              </a:pPr>
              <a:endParaRPr lang="en-US" altLang="zh-CN" sz="2800" b="1" i="1" dirty="0">
                <a:solidFill>
                  <a:prstClr val="black"/>
                </a:solidFill>
                <a:latin typeface="Times New Roman" panose="02020603050405020304" pitchFamily="18" charset="0"/>
              </a:endParaRPr>
            </a:p>
          </p:txBody>
        </p:sp>
      </p:gr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1320" y="4610057"/>
            <a:ext cx="2857020" cy="1719926"/>
          </a:xfrm>
          <a:prstGeom prst="rect">
            <a:avLst/>
          </a:prstGeom>
        </p:spPr>
      </p:pic>
      <p:sp>
        <p:nvSpPr>
          <p:cNvPr id="3" name="TextBox 2"/>
          <p:cNvSpPr txBox="1"/>
          <p:nvPr/>
        </p:nvSpPr>
        <p:spPr>
          <a:xfrm>
            <a:off x="325755" y="1263015"/>
            <a:ext cx="8234680" cy="4419600"/>
          </a:xfrm>
          <a:prstGeom prst="rect">
            <a:avLst/>
          </a:prstGeom>
          <a:noFill/>
        </p:spPr>
        <p:txBody>
          <a:bodyPr wrap="square" rtlCol="0">
            <a:spAutoFit/>
          </a:bodyPr>
          <a:lstStyle/>
          <a:p>
            <a:r>
              <a:rPr lang="zh-CN" altLang="en-US" sz="2800" b="1" dirty="0">
                <a:latin typeface="华文楷体" panose="02010600040101010101" pitchFamily="2" charset="-122"/>
                <a:ea typeface="华文楷体" panose="02010600040101010101" pitchFamily="2" charset="-122"/>
              </a:rPr>
              <a:t>杰克和妈妈争吵之后离家出走。独自在街道上游荡，身无分文，饥饿难耐。偶遇一位热心老板，免费给他一碗面条。感激之情，难以言表。而老板说，“最应该感谢的是你的妈妈。”杰克意识到自己的错误，决定</a:t>
            </a:r>
            <a:r>
              <a:rPr lang="zh-CN" altLang="en-US" sz="2800" b="1" dirty="0">
                <a:solidFill>
                  <a:srgbClr val="FF0000"/>
                </a:solidFill>
                <a:latin typeface="华文楷体" panose="02010600040101010101" pitchFamily="2" charset="-122"/>
                <a:ea typeface="华文楷体" panose="02010600040101010101" pitchFamily="2" charset="-122"/>
              </a:rPr>
              <a:t>回家</a:t>
            </a:r>
            <a:r>
              <a:rPr lang="zh-CN" altLang="en-US" sz="2800" b="1" dirty="0">
                <a:latin typeface="华文楷体" panose="02010600040101010101" pitchFamily="2" charset="-122"/>
                <a:ea typeface="华文楷体" panose="02010600040101010101" pitchFamily="2" charset="-122"/>
              </a:rPr>
              <a:t>向妈妈道歉。请运用</a:t>
            </a:r>
            <a:r>
              <a:rPr lang="zh-CN" altLang="en-US" sz="2800" b="1" dirty="0">
                <a:solidFill>
                  <a:srgbClr val="FF0000"/>
                </a:solidFill>
                <a:latin typeface="华文楷体" panose="02010600040101010101" pitchFamily="2" charset="-122"/>
                <a:ea typeface="华文楷体" panose="02010600040101010101" pitchFamily="2" charset="-122"/>
              </a:rPr>
              <a:t>环境描写、动作描写和心理描写</a:t>
            </a:r>
            <a:r>
              <a:rPr lang="zh-CN" altLang="en-US" sz="2800" b="1" dirty="0">
                <a:latin typeface="华文楷体" panose="02010600040101010101" pitchFamily="2" charset="-122"/>
                <a:ea typeface="华文楷体" panose="02010600040101010101" pitchFamily="2" charset="-122"/>
              </a:rPr>
              <a:t>等设计一段杰克在见到妈妈</a:t>
            </a:r>
            <a:r>
              <a:rPr lang="zh-CN" altLang="en-US" sz="2800" b="1" dirty="0">
                <a:solidFill>
                  <a:srgbClr val="FF0000"/>
                </a:solidFill>
                <a:latin typeface="华文楷体" panose="02010600040101010101" pitchFamily="2" charset="-122"/>
                <a:ea typeface="华文楷体" panose="02010600040101010101" pitchFamily="2" charset="-122"/>
              </a:rPr>
              <a:t>之前</a:t>
            </a:r>
            <a:r>
              <a:rPr lang="zh-CN" altLang="en-US" sz="2800" b="1" dirty="0">
                <a:latin typeface="华文楷体" panose="02010600040101010101" pitchFamily="2" charset="-122"/>
                <a:ea typeface="华文楷体" panose="02010600040101010101" pitchFamily="2" charset="-122"/>
              </a:rPr>
              <a:t>的描写，首句已给出。</a:t>
            </a:r>
            <a:endParaRPr lang="en-US" altLang="zh-CN" sz="2800" b="1" dirty="0">
              <a:latin typeface="华文楷体" panose="02010600040101010101" pitchFamily="2" charset="-122"/>
              <a:ea typeface="华文楷体" panose="02010600040101010101" pitchFamily="2" charset="-122"/>
            </a:endParaRPr>
          </a:p>
          <a:p>
            <a:r>
              <a:rPr lang="en-US" altLang="zh-CN" sz="2200" b="1" i="1" dirty="0">
                <a:solidFill>
                  <a:prstClr val="black"/>
                </a:solidFill>
              </a:rPr>
              <a:t>Darkness increased and Jack made his way towards the house.________________________________________________________________________________________________________________________________________________</a:t>
            </a:r>
            <a:endParaRPr lang="zh-CN" alt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38100" y="923290"/>
            <a:ext cx="9067165" cy="5638800"/>
          </a:xfrm>
          <a:prstGeom prst="rect">
            <a:avLst/>
          </a:prstGeom>
        </p:spPr>
        <p:txBody>
          <a:bodyPr wrap="square">
            <a:spAutoFit/>
          </a:bodyPr>
          <a:lstStyle/>
          <a:p>
            <a:r>
              <a:rPr lang="en-US" altLang="zh-CN" sz="2800" b="1" i="1" dirty="0"/>
              <a:t>Darkness increased and he made his way towards the house. </a:t>
            </a:r>
            <a:r>
              <a:rPr lang="en-US" altLang="zh-CN" sz="2800" b="1" i="1" dirty="0">
                <a:solidFill>
                  <a:srgbClr val="DE42C8"/>
                </a:solidFill>
              </a:rPr>
              <a:t>Heart beating wildly and mind racing swiftly</a:t>
            </a:r>
            <a:r>
              <a:rPr lang="en-US" altLang="zh-CN" sz="2800" b="1" i="1" dirty="0"/>
              <a:t>, he </a:t>
            </a:r>
            <a:r>
              <a:rPr lang="en-US" altLang="zh-CN" sz="2800" b="1" i="1" dirty="0">
                <a:solidFill>
                  <a:srgbClr val="DE42C8"/>
                </a:solidFill>
              </a:rPr>
              <a:t>cautiously</a:t>
            </a:r>
            <a:r>
              <a:rPr lang="en-US" altLang="zh-CN" sz="2800" b="1" i="1" dirty="0"/>
              <a:t> got closer, </a:t>
            </a:r>
            <a:r>
              <a:rPr lang="en-US" altLang="zh-CN" sz="2800" b="1" i="1" dirty="0">
                <a:solidFill>
                  <a:srgbClr val="DE42C8"/>
                </a:solidFill>
              </a:rPr>
              <a:t>inch by inch</a:t>
            </a:r>
            <a:r>
              <a:rPr lang="en-US" altLang="zh-CN" sz="2800" b="1" i="1" dirty="0"/>
              <a:t>, and </a:t>
            </a:r>
            <a:r>
              <a:rPr lang="en-US" altLang="zh-CN" sz="2800" b="1" i="1" dirty="0">
                <a:solidFill>
                  <a:srgbClr val="DE42C8"/>
                </a:solidFill>
              </a:rPr>
              <a:t>hesitantly</a:t>
            </a:r>
            <a:r>
              <a:rPr lang="en-US" altLang="zh-CN" sz="2800" b="1" i="1" dirty="0"/>
              <a:t> </a:t>
            </a:r>
            <a:r>
              <a:rPr lang="en-US" altLang="zh-CN" sz="2800" b="1" i="1" dirty="0">
                <a:solidFill>
                  <a:srgbClr val="DE42C8"/>
                </a:solidFill>
              </a:rPr>
              <a:t>knocked</a:t>
            </a:r>
            <a:r>
              <a:rPr lang="en-US" altLang="zh-CN" sz="2800" b="1" i="1" dirty="0"/>
              <a:t> on the door </a:t>
            </a:r>
            <a:r>
              <a:rPr lang="en-US" altLang="zh-CN" sz="2800" b="1" i="1" dirty="0">
                <a:solidFill>
                  <a:srgbClr val="DE42C8"/>
                </a:solidFill>
              </a:rPr>
              <a:t>with a trembling hand</a:t>
            </a:r>
            <a:r>
              <a:rPr lang="en-US" altLang="zh-CN" sz="2800" b="1" i="1" dirty="0"/>
              <a:t>. No answer. </a:t>
            </a:r>
            <a:r>
              <a:rPr lang="en-US" altLang="zh-CN" sz="2800" b="1" i="1" dirty="0">
                <a:solidFill>
                  <a:srgbClr val="DE42C8"/>
                </a:solidFill>
              </a:rPr>
              <a:t>“Where could Mom have gone?” wondered Jack, confused</a:t>
            </a:r>
            <a:r>
              <a:rPr lang="en-US" altLang="zh-CN" sz="2800" b="1" i="1" dirty="0"/>
              <a:t>. Then the seller’s words flashed across his mind again. </a:t>
            </a:r>
            <a:r>
              <a:rPr lang="en-US" altLang="zh-CN" sz="2800" b="1" i="1" dirty="0">
                <a:solidFill>
                  <a:srgbClr val="0000FF"/>
                </a:solidFill>
              </a:rPr>
              <a:t>Countless harsh winter dawns had witnessed mom rising early cooking breakfast for him. But never once had he said a single Thank You to her</a:t>
            </a:r>
            <a:r>
              <a:rPr lang="en-US" altLang="zh-CN" sz="2800" b="1" i="1" dirty="0"/>
              <a:t>. </a:t>
            </a:r>
            <a:r>
              <a:rPr lang="en-US" altLang="zh-CN" sz="2800" b="1" i="1" dirty="0">
                <a:solidFill>
                  <a:srgbClr val="DE42C8"/>
                </a:solidFill>
              </a:rPr>
              <a:t>Eyes glistening and throat tightening</a:t>
            </a:r>
            <a:r>
              <a:rPr lang="en-US" altLang="zh-CN" sz="2800" b="1" i="1" dirty="0"/>
              <a:t>, he resolved to apologize to her. Then he felt a </a:t>
            </a:r>
            <a:r>
              <a:rPr lang="en-US" altLang="zh-CN" sz="2800" b="1" i="1" dirty="0">
                <a:solidFill>
                  <a:srgbClr val="DE42C8"/>
                </a:solidFill>
                <a:effectLst>
                  <a:outerShdw blurRad="38100" dist="38100" dir="2700000" algn="tl">
                    <a:srgbClr val="000000">
                      <a:alpha val="43137"/>
                    </a:srgbClr>
                  </a:outerShdw>
                </a:effectLst>
              </a:rPr>
              <a:t>gentle</a:t>
            </a:r>
            <a:r>
              <a:rPr lang="en-US" altLang="zh-CN" sz="2800" b="1" i="1" dirty="0"/>
              <a:t> touch on his head--</a:t>
            </a:r>
          </a:p>
          <a:p>
            <a:r>
              <a:rPr lang="en-US" altLang="zh-CN" sz="2800" b="1" i="1" dirty="0"/>
              <a:t>                                                </a:t>
            </a:r>
            <a:endParaRPr lang="zh-CN" altLang="zh-CN" sz="2800" b="1" dirty="0"/>
          </a:p>
        </p:txBody>
      </p:sp>
      <p:sp>
        <p:nvSpPr>
          <p:cNvPr id="8" name="Text Box 6"/>
          <p:cNvSpPr txBox="1">
            <a:spLocks noChangeArrowheads="1"/>
          </p:cNvSpPr>
          <p:nvPr/>
        </p:nvSpPr>
        <p:spPr bwMode="auto">
          <a:xfrm>
            <a:off x="357505" y="144145"/>
            <a:ext cx="7432040" cy="553998"/>
          </a:xfrm>
          <a:prstGeom prst="rect">
            <a:avLst/>
          </a:prstGeom>
          <a:noFill/>
          <a:ln w="9525">
            <a:noFill/>
            <a:miter lim="800000"/>
          </a:ln>
        </p:spPr>
        <p:txBody>
          <a:bodyPr wrap="square">
            <a:spAutoFit/>
          </a:bodyPr>
          <a:lstStyle/>
          <a:p>
            <a:pPr algn="ctr">
              <a:spcBef>
                <a:spcPct val="50000"/>
              </a:spcBef>
              <a:buFontTx/>
              <a:buNone/>
            </a:pPr>
            <a:r>
              <a:rPr lang="en-US" altLang="zh-CN" sz="3000" b="1" dirty="0">
                <a:solidFill>
                  <a:srgbClr val="FF0000"/>
                </a:solidFill>
                <a:latin typeface="Arial Black" panose="020B0A04020102020204" pitchFamily="34" charset="0"/>
                <a:ea typeface="新宋体" panose="02010609030101010101" pitchFamily="49" charset="-122"/>
                <a:cs typeface="Arial" panose="020B0604020202020204" pitchFamily="34" charset="0"/>
                <a:sym typeface="+mn-ea"/>
              </a:rPr>
              <a:t>Application of detailed description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Text Box 6"/>
          <p:cNvSpPr txBox="1">
            <a:spLocks noChangeArrowheads="1"/>
          </p:cNvSpPr>
          <p:nvPr/>
        </p:nvSpPr>
        <p:spPr bwMode="auto">
          <a:xfrm>
            <a:off x="381000" y="276225"/>
            <a:ext cx="7432040" cy="553998"/>
          </a:xfrm>
          <a:prstGeom prst="rect">
            <a:avLst/>
          </a:prstGeom>
          <a:noFill/>
          <a:ln w="9525">
            <a:noFill/>
            <a:miter lim="800000"/>
          </a:ln>
        </p:spPr>
        <p:txBody>
          <a:bodyPr wrap="square">
            <a:spAutoFit/>
          </a:bodyPr>
          <a:lstStyle/>
          <a:p>
            <a:pPr algn="ctr">
              <a:spcBef>
                <a:spcPct val="50000"/>
              </a:spcBef>
              <a:buFontTx/>
              <a:buNone/>
            </a:pPr>
            <a:r>
              <a:rPr lang="en-US" altLang="zh-CN" sz="3000" b="1" dirty="0">
                <a:solidFill>
                  <a:srgbClr val="FF0000"/>
                </a:solidFill>
                <a:latin typeface="Arial Black" panose="020B0A04020102020204" pitchFamily="34" charset="0"/>
                <a:ea typeface="新宋体" panose="02010609030101010101" pitchFamily="49" charset="-122"/>
                <a:cs typeface="Arial" panose="020B0604020202020204" pitchFamily="34" charset="0"/>
                <a:sym typeface="+mn-ea"/>
              </a:rPr>
              <a:t>Reflecting on detailed description</a:t>
            </a:r>
          </a:p>
        </p:txBody>
      </p:sp>
      <p:grpSp>
        <p:nvGrpSpPr>
          <p:cNvPr id="2" name="组合 1"/>
          <p:cNvGrpSpPr/>
          <p:nvPr/>
        </p:nvGrpSpPr>
        <p:grpSpPr>
          <a:xfrm>
            <a:off x="381000" y="5858613"/>
            <a:ext cx="8623300" cy="984250"/>
            <a:chOff x="1076" y="4983"/>
            <a:chExt cx="6195" cy="3100"/>
          </a:xfrm>
        </p:grpSpPr>
        <p:sp>
          <p:nvSpPr>
            <p:cNvPr id="8" name="AutoShape 59"/>
            <p:cNvSpPr>
              <a:spLocks noChangeArrowheads="1"/>
            </p:cNvSpPr>
            <p:nvPr/>
          </p:nvSpPr>
          <p:spPr bwMode="gray">
            <a:xfrm>
              <a:off x="1076" y="4983"/>
              <a:ext cx="5916" cy="2955"/>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ln>
            <a:effectLst>
              <a:outerShdw dist="135003" dir="2928844" algn="ctr" rotWithShape="0">
                <a:srgbClr val="000000">
                  <a:alpha val="50000"/>
                </a:srgbClr>
              </a:outerShdw>
            </a:effectLst>
          </p:spPr>
          <p:txBody>
            <a:bodyPr wrap="none" anchor="ctr"/>
            <a:lstStyle/>
            <a:p>
              <a:pPr>
                <a:buFontTx/>
                <a:buNone/>
                <a:defRPr/>
              </a:pPr>
              <a:endParaRPr lang="zh-CN" altLang="en-US" sz="3000">
                <a:solidFill>
                  <a:prstClr val="black"/>
                </a:solidFill>
              </a:endParaRPr>
            </a:p>
          </p:txBody>
        </p:sp>
        <p:sp>
          <p:nvSpPr>
            <p:cNvPr id="12" name="内容占位符 2"/>
            <p:cNvSpPr txBox="1"/>
            <p:nvPr/>
          </p:nvSpPr>
          <p:spPr bwMode="auto">
            <a:xfrm>
              <a:off x="1354" y="4983"/>
              <a:ext cx="5917" cy="3100"/>
            </a:xfrm>
            <a:prstGeom prst="rect">
              <a:avLst/>
            </a:prstGeom>
            <a:noFill/>
            <a:ln w="9525">
              <a:noFill/>
              <a:miter lim="800000"/>
            </a:ln>
          </p:spPr>
          <p:txBody>
            <a:bodyPr/>
            <a:lstStyle/>
            <a:p>
              <a:pPr>
                <a:spcBef>
                  <a:spcPct val="20000"/>
                </a:spcBef>
                <a:buFontTx/>
                <a:buNone/>
              </a:pPr>
              <a:endParaRPr lang="en-US" altLang="zh-CN" sz="2800" b="1" i="1" dirty="0">
                <a:solidFill>
                  <a:prstClr val="black"/>
                </a:solidFill>
                <a:latin typeface="Times New Roman" panose="02020603050405020304" pitchFamily="18" charset="0"/>
              </a:endParaRPr>
            </a:p>
          </p:txBody>
        </p:sp>
      </p:grpSp>
      <p:sp>
        <p:nvSpPr>
          <p:cNvPr id="23" name="TextBox 22"/>
          <p:cNvSpPr txBox="1"/>
          <p:nvPr/>
        </p:nvSpPr>
        <p:spPr>
          <a:xfrm>
            <a:off x="939292" y="6066109"/>
            <a:ext cx="7893685" cy="523220"/>
          </a:xfrm>
          <a:prstGeom prst="rect">
            <a:avLst/>
          </a:prstGeom>
          <a:noFill/>
        </p:spPr>
        <p:txBody>
          <a:bodyPr wrap="square" rtlCol="0">
            <a:spAutoFit/>
          </a:bodyPr>
          <a:lstStyle/>
          <a:p>
            <a:r>
              <a:rPr lang="en-US" altLang="zh-CN" sz="2800" b="1" dirty="0">
                <a:latin typeface="Comic Sans MS" panose="030F0702030302020204" pitchFamily="66" charset="0"/>
              </a:rPr>
              <a:t>How to give a detailed description?</a:t>
            </a:r>
            <a:endParaRPr lang="zh-CN" altLang="en-US" sz="2800" b="1" dirty="0">
              <a:latin typeface="Comic Sans MS" panose="030F0702030302020204" pitchFamily="66" charset="0"/>
            </a:endParaRPr>
          </a:p>
        </p:txBody>
      </p:sp>
      <p:grpSp>
        <p:nvGrpSpPr>
          <p:cNvPr id="26" name="组合 25"/>
          <p:cNvGrpSpPr/>
          <p:nvPr/>
        </p:nvGrpSpPr>
        <p:grpSpPr>
          <a:xfrm>
            <a:off x="381000" y="1059797"/>
            <a:ext cx="8623300" cy="4859135"/>
            <a:chOff x="1076" y="4983"/>
            <a:chExt cx="6195" cy="3227"/>
          </a:xfrm>
        </p:grpSpPr>
        <p:sp>
          <p:nvSpPr>
            <p:cNvPr id="27" name="AutoShape 59"/>
            <p:cNvSpPr>
              <a:spLocks noChangeArrowheads="1"/>
            </p:cNvSpPr>
            <p:nvPr/>
          </p:nvSpPr>
          <p:spPr bwMode="gray">
            <a:xfrm>
              <a:off x="1076" y="4983"/>
              <a:ext cx="5916" cy="2955"/>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ln>
            <a:effectLst>
              <a:outerShdw dist="135003" dir="2928844" algn="ctr" rotWithShape="0">
                <a:srgbClr val="000000">
                  <a:alpha val="50000"/>
                </a:srgbClr>
              </a:outerShdw>
            </a:effectLst>
          </p:spPr>
          <p:txBody>
            <a:bodyPr wrap="none" anchor="ctr"/>
            <a:lstStyle/>
            <a:p>
              <a:pPr>
                <a:buFontTx/>
                <a:buNone/>
                <a:defRPr/>
              </a:pPr>
              <a:endParaRPr lang="zh-CN" altLang="en-US" sz="3000">
                <a:solidFill>
                  <a:prstClr val="black"/>
                </a:solidFill>
              </a:endParaRPr>
            </a:p>
          </p:txBody>
        </p:sp>
        <p:sp>
          <p:nvSpPr>
            <p:cNvPr id="28" name="内容占位符 2"/>
            <p:cNvSpPr txBox="1"/>
            <p:nvPr/>
          </p:nvSpPr>
          <p:spPr bwMode="auto">
            <a:xfrm>
              <a:off x="1354" y="4983"/>
              <a:ext cx="5917" cy="3227"/>
            </a:xfrm>
            <a:prstGeom prst="rect">
              <a:avLst/>
            </a:prstGeom>
            <a:noFill/>
            <a:ln w="9525">
              <a:noFill/>
              <a:miter lim="800000"/>
            </a:ln>
          </p:spPr>
          <p:txBody>
            <a:bodyPr/>
            <a:lstStyle/>
            <a:p>
              <a:pPr marL="457200" indent="-457200">
                <a:spcBef>
                  <a:spcPct val="20000"/>
                </a:spcBef>
                <a:buFont typeface="Wingdings" panose="05000000000000000000" pitchFamily="2" charset="2"/>
                <a:buChar char="Ø"/>
              </a:pPr>
              <a:endParaRPr lang="en-US" altLang="zh-CN" sz="2800" b="1" i="1" dirty="0">
                <a:solidFill>
                  <a:prstClr val="black"/>
                </a:solidFill>
                <a:latin typeface="Times New Roman" panose="02020603050405020304" pitchFamily="18" charset="0"/>
              </a:endParaRPr>
            </a:p>
          </p:txBody>
        </p:sp>
      </p:grpSp>
      <p:sp>
        <p:nvSpPr>
          <p:cNvPr id="4" name="矩形 3"/>
          <p:cNvSpPr/>
          <p:nvPr/>
        </p:nvSpPr>
        <p:spPr>
          <a:xfrm>
            <a:off x="637669" y="1503896"/>
            <a:ext cx="7721600" cy="430887"/>
          </a:xfrm>
          <a:prstGeom prst="rect">
            <a:avLst/>
          </a:prstGeom>
        </p:spPr>
        <p:txBody>
          <a:bodyPr wrap="square">
            <a:spAutoFit/>
          </a:bodyPr>
          <a:lstStyle/>
          <a:p>
            <a:pPr marL="342900" indent="-342900">
              <a:buFont typeface="Wingdings" panose="05000000000000000000" pitchFamily="2" charset="2"/>
              <a:buChar char="Ø"/>
            </a:pPr>
            <a:r>
              <a:rPr lang="en-US" altLang="zh-CN" sz="2200" dirty="0">
                <a:latin typeface="Aharoni" panose="02010803020104030203" pitchFamily="2" charset="-79"/>
                <a:cs typeface="Aharoni" panose="02010803020104030203" pitchFamily="2" charset="-79"/>
              </a:rPr>
              <a:t>To describe the </a:t>
            </a:r>
            <a:r>
              <a:rPr lang="en-US" altLang="zh-CN" sz="2200" dirty="0">
                <a:solidFill>
                  <a:srgbClr val="FF0000"/>
                </a:solidFill>
                <a:latin typeface="Aharoni" panose="02010803020104030203" pitchFamily="2" charset="-79"/>
                <a:cs typeface="Aharoni" panose="02010803020104030203" pitchFamily="2" charset="-79"/>
              </a:rPr>
              <a:t>surroundings</a:t>
            </a:r>
            <a:r>
              <a:rPr lang="en-US" altLang="zh-CN" sz="2200" dirty="0">
                <a:latin typeface="Aharoni" panose="02010803020104030203" pitchFamily="2" charset="-79"/>
                <a:cs typeface="Aharoni" panose="02010803020104030203" pitchFamily="2" charset="-79"/>
              </a:rPr>
              <a:t> and what people </a:t>
            </a:r>
            <a:r>
              <a:rPr lang="en-US" altLang="zh-CN" sz="2200" dirty="0">
                <a:solidFill>
                  <a:srgbClr val="FF0000"/>
                </a:solidFill>
                <a:latin typeface="Aharoni" panose="02010803020104030203" pitchFamily="2" charset="-79"/>
                <a:cs typeface="Aharoni" panose="02010803020104030203" pitchFamily="2" charset="-79"/>
              </a:rPr>
              <a:t>do</a:t>
            </a:r>
            <a:r>
              <a:rPr lang="en-US" altLang="zh-CN" sz="2200" dirty="0">
                <a:latin typeface="Aharoni" panose="02010803020104030203" pitchFamily="2" charset="-79"/>
                <a:cs typeface="Aharoni" panose="02010803020104030203" pitchFamily="2" charset="-79"/>
              </a:rPr>
              <a:t>.</a:t>
            </a:r>
          </a:p>
        </p:txBody>
      </p:sp>
      <p:sp>
        <p:nvSpPr>
          <p:cNvPr id="5" name="矩形 4"/>
          <p:cNvSpPr/>
          <p:nvPr/>
        </p:nvSpPr>
        <p:spPr>
          <a:xfrm>
            <a:off x="632589" y="2335201"/>
            <a:ext cx="7692231" cy="769441"/>
          </a:xfrm>
          <a:prstGeom prst="rect">
            <a:avLst/>
          </a:prstGeom>
        </p:spPr>
        <p:txBody>
          <a:bodyPr wrap="square">
            <a:spAutoFit/>
          </a:bodyPr>
          <a:lstStyle/>
          <a:p>
            <a:pPr marL="285750" indent="-285750">
              <a:buFont typeface="Wingdings" panose="05000000000000000000" pitchFamily="2" charset="2"/>
              <a:buChar char="Ø"/>
            </a:pPr>
            <a:r>
              <a:rPr lang="en-US" altLang="zh-CN" dirty="0">
                <a:latin typeface="Aharoni" panose="02010803020104030203" pitchFamily="2" charset="-79"/>
                <a:cs typeface="Aharoni" panose="02010803020104030203" pitchFamily="2" charset="-79"/>
              </a:rPr>
              <a:t> </a:t>
            </a:r>
            <a:r>
              <a:rPr lang="en-US" altLang="zh-CN" sz="2200" dirty="0">
                <a:latin typeface="Aharoni" panose="02010803020104030203" pitchFamily="2" charset="-79"/>
                <a:cs typeface="Aharoni" panose="02010803020104030203" pitchFamily="2" charset="-79"/>
              </a:rPr>
              <a:t>To use </a:t>
            </a:r>
            <a:r>
              <a:rPr lang="en-US" altLang="zh-CN" sz="2200" dirty="0">
                <a:solidFill>
                  <a:srgbClr val="FF0000"/>
                </a:solidFill>
                <a:latin typeface="Aharoni" panose="02010803020104030203" pitchFamily="2" charset="-79"/>
                <a:cs typeface="Aharoni" panose="02010803020104030203" pitchFamily="2" charset="-79"/>
              </a:rPr>
              <a:t>specific vivid </a:t>
            </a:r>
            <a:r>
              <a:rPr lang="en-US" altLang="zh-CN" sz="2200" dirty="0">
                <a:latin typeface="Aharoni" panose="02010803020104030203" pitchFamily="2" charset="-79"/>
                <a:cs typeface="Aharoni" panose="02010803020104030203" pitchFamily="2" charset="-79"/>
              </a:rPr>
              <a:t>verbs and adverbs to describe actions.</a:t>
            </a:r>
            <a:endParaRPr lang="en-US" altLang="zh-CN" sz="2200" dirty="0"/>
          </a:p>
        </p:txBody>
      </p:sp>
      <p:sp>
        <p:nvSpPr>
          <p:cNvPr id="6" name="矩形 5"/>
          <p:cNvSpPr/>
          <p:nvPr/>
        </p:nvSpPr>
        <p:spPr>
          <a:xfrm>
            <a:off x="637668" y="3284579"/>
            <a:ext cx="8366631" cy="769441"/>
          </a:xfrm>
          <a:prstGeom prst="rect">
            <a:avLst/>
          </a:prstGeom>
        </p:spPr>
        <p:txBody>
          <a:bodyPr wrap="square">
            <a:spAutoFit/>
          </a:bodyPr>
          <a:lstStyle/>
          <a:p>
            <a:pPr marL="342900" indent="-342900">
              <a:buFont typeface="Wingdings" panose="05000000000000000000" pitchFamily="2" charset="2"/>
              <a:buChar char="Ø"/>
            </a:pPr>
            <a:r>
              <a:rPr lang="en-US" altLang="zh-CN" sz="2200" dirty="0">
                <a:latin typeface="Aharoni" panose="02010803020104030203" pitchFamily="2" charset="-79"/>
                <a:cs typeface="Aharoni" panose="02010803020104030203" pitchFamily="2" charset="-79"/>
              </a:rPr>
              <a:t>To include people’s </a:t>
            </a:r>
            <a:r>
              <a:rPr lang="en-US" altLang="zh-CN" sz="2200" dirty="0">
                <a:solidFill>
                  <a:srgbClr val="FF0000"/>
                </a:solidFill>
                <a:latin typeface="Aharoni" panose="02010803020104030203" pitchFamily="2" charset="-79"/>
                <a:cs typeface="Aharoni" panose="02010803020104030203" pitchFamily="2" charset="-79"/>
              </a:rPr>
              <a:t>physical and mental </a:t>
            </a:r>
            <a:r>
              <a:rPr lang="en-US" altLang="zh-CN" sz="2200" dirty="0">
                <a:latin typeface="Aharoni" panose="02010803020104030203" pitchFamily="2" charset="-79"/>
                <a:cs typeface="Aharoni" panose="02010803020104030203" pitchFamily="2" charset="-79"/>
              </a:rPr>
              <a:t>response </a:t>
            </a:r>
          </a:p>
          <a:p>
            <a:r>
              <a:rPr lang="en-US" altLang="zh-CN" sz="2200" dirty="0">
                <a:latin typeface="Aharoni" panose="02010803020104030203" pitchFamily="2" charset="-79"/>
                <a:cs typeface="Aharoni" panose="02010803020104030203" pitchFamily="2" charset="-79"/>
              </a:rPr>
              <a:t>     by using </a:t>
            </a:r>
            <a:r>
              <a:rPr lang="en-US" altLang="zh-CN" sz="2200" dirty="0">
                <a:solidFill>
                  <a:srgbClr val="FF0000"/>
                </a:solidFill>
                <a:latin typeface="Aharoni" panose="02010803020104030203" pitchFamily="2" charset="-79"/>
                <a:cs typeface="Aharoni" panose="02010803020104030203" pitchFamily="2" charset="-79"/>
              </a:rPr>
              <a:t>sensory</a:t>
            </a:r>
            <a:r>
              <a:rPr lang="en-US" altLang="zh-CN" sz="2200" dirty="0">
                <a:latin typeface="Aharoni" panose="02010803020104030203" pitchFamily="2" charset="-79"/>
                <a:cs typeface="Aharoni" panose="02010803020104030203" pitchFamily="2" charset="-79"/>
              </a:rPr>
              <a:t> language.</a:t>
            </a:r>
          </a:p>
        </p:txBody>
      </p:sp>
      <p:sp>
        <p:nvSpPr>
          <p:cNvPr id="7" name="矩形 6"/>
          <p:cNvSpPr/>
          <p:nvPr/>
        </p:nvSpPr>
        <p:spPr>
          <a:xfrm>
            <a:off x="674721" y="4129644"/>
            <a:ext cx="5886548" cy="430887"/>
          </a:xfrm>
          <a:prstGeom prst="rect">
            <a:avLst/>
          </a:prstGeom>
        </p:spPr>
        <p:txBody>
          <a:bodyPr wrap="none">
            <a:spAutoFit/>
          </a:bodyPr>
          <a:lstStyle/>
          <a:p>
            <a:pPr marL="285750" indent="-285750">
              <a:buFont typeface="Wingdings" panose="05000000000000000000" pitchFamily="2" charset="2"/>
              <a:buChar char="Ø"/>
            </a:pPr>
            <a:r>
              <a:rPr lang="en-US" altLang="zh-CN" sz="2200" dirty="0">
                <a:latin typeface="Aharoni" panose="02010803020104030203" pitchFamily="2" charset="-79"/>
                <a:cs typeface="Aharoni" panose="02010803020104030203" pitchFamily="2" charset="-79"/>
              </a:rPr>
              <a:t>To </a:t>
            </a:r>
            <a:r>
              <a:rPr lang="en-US" altLang="zh-CN" sz="2200" dirty="0">
                <a:solidFill>
                  <a:srgbClr val="FF0000"/>
                </a:solidFill>
                <a:latin typeface="Aharoni" panose="02010803020104030203" pitchFamily="2" charset="-79"/>
                <a:cs typeface="Aharoni" panose="02010803020104030203" pitchFamily="2" charset="-79"/>
              </a:rPr>
              <a:t>properly</a:t>
            </a:r>
            <a:r>
              <a:rPr lang="en-US" altLang="zh-CN" sz="2200" dirty="0">
                <a:latin typeface="Aharoni" panose="02010803020104030203" pitchFamily="2" charset="-79"/>
                <a:cs typeface="Aharoni" panose="02010803020104030203" pitchFamily="2" charset="-79"/>
              </a:rPr>
              <a:t> and </a:t>
            </a:r>
            <a:r>
              <a:rPr lang="en-US" altLang="zh-CN" sz="2200" dirty="0">
                <a:solidFill>
                  <a:srgbClr val="FF0000"/>
                </a:solidFill>
                <a:latin typeface="Aharoni" panose="02010803020104030203" pitchFamily="2" charset="-79"/>
                <a:cs typeface="Aharoni" panose="02010803020104030203" pitchFamily="2" charset="-79"/>
              </a:rPr>
              <a:t>naturally</a:t>
            </a:r>
            <a:r>
              <a:rPr lang="en-US" altLang="zh-CN" sz="2200" dirty="0">
                <a:latin typeface="Aharoni" panose="02010803020104030203" pitchFamily="2" charset="-79"/>
                <a:cs typeface="Aharoni" panose="02010803020104030203" pitchFamily="2" charset="-79"/>
              </a:rPr>
              <a:t> use </a:t>
            </a:r>
            <a:r>
              <a:rPr lang="en-US" altLang="zh-CN" sz="2200" dirty="0">
                <a:solidFill>
                  <a:srgbClr val="FF0000"/>
                </a:solidFill>
                <a:latin typeface="Aharoni" panose="02010803020104030203" pitchFamily="2" charset="-79"/>
                <a:cs typeface="Aharoni" panose="02010803020104030203" pitchFamily="2" charset="-79"/>
              </a:rPr>
              <a:t>dialogues</a:t>
            </a:r>
            <a:r>
              <a:rPr lang="en-US" altLang="zh-CN" sz="2200" dirty="0">
                <a:latin typeface="Aharoni" panose="02010803020104030203" pitchFamily="2" charset="-79"/>
                <a:cs typeface="Aharoni" panose="02010803020104030203" pitchFamily="2" charset="-79"/>
              </a:rPr>
              <a:t>.</a:t>
            </a:r>
          </a:p>
        </p:txBody>
      </p:sp>
      <p:sp>
        <p:nvSpPr>
          <p:cNvPr id="9" name="矩形 8"/>
          <p:cNvSpPr/>
          <p:nvPr/>
        </p:nvSpPr>
        <p:spPr>
          <a:xfrm>
            <a:off x="667038" y="4778351"/>
            <a:ext cx="5907676" cy="769441"/>
          </a:xfrm>
          <a:prstGeom prst="rect">
            <a:avLst/>
          </a:prstGeom>
        </p:spPr>
        <p:txBody>
          <a:bodyPr wrap="square">
            <a:spAutoFit/>
          </a:bodyPr>
          <a:lstStyle/>
          <a:p>
            <a:pPr marL="342900" indent="-342900">
              <a:buFont typeface="Wingdings" panose="05000000000000000000" pitchFamily="2" charset="2"/>
              <a:buChar char="Ø"/>
            </a:pPr>
            <a:r>
              <a:rPr lang="en-US" altLang="zh-CN" sz="2200" dirty="0">
                <a:latin typeface="Aharoni" panose="02010803020104030203" pitchFamily="2" charset="-79"/>
                <a:cs typeface="Aharoni" panose="02010803020104030203" pitchFamily="2" charset="-79"/>
              </a:rPr>
              <a:t>To include</a:t>
            </a:r>
            <a:r>
              <a:rPr lang="en-US" altLang="zh-CN" sz="2200" dirty="0">
                <a:solidFill>
                  <a:srgbClr val="FF0000"/>
                </a:solidFill>
                <a:latin typeface="Aharoni" panose="02010803020104030203" pitchFamily="2" charset="-79"/>
                <a:cs typeface="Aharoni" panose="02010803020104030203" pitchFamily="2" charset="-79"/>
              </a:rPr>
              <a:t> mental activities</a:t>
            </a:r>
            <a:r>
              <a:rPr lang="en-US" altLang="zh-CN" sz="2200" dirty="0">
                <a:latin typeface="Aharoni" panose="02010803020104030203" pitchFamily="2" charset="-79"/>
                <a:cs typeface="Aharoni" panose="02010803020104030203" pitchFamily="2" charset="-79"/>
              </a:rPr>
              <a:t>.</a:t>
            </a:r>
          </a:p>
          <a:p>
            <a:pPr marL="342900" indent="-342900">
              <a:buFont typeface="Wingdings" panose="05000000000000000000" pitchFamily="2" charset="2"/>
              <a:buChar char="Ø"/>
            </a:pPr>
            <a:r>
              <a:rPr lang="en-US" altLang="zh-CN" sz="2200" dirty="0">
                <a:latin typeface="Aharoni" panose="02010803020104030203" pitchFamily="2" charset="-79"/>
                <a:cs typeface="Aharoni" panose="02010803020104030203" pitchFamily="2" charset="-79"/>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 grpId="0"/>
      <p:bldP spid="5" grpId="0"/>
      <p:bldP spid="6" grpId="0"/>
      <p:bldP spid="7"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9058" name="矩形 429057"/>
          <p:cNvSpPr/>
          <p:nvPr/>
        </p:nvSpPr>
        <p:spPr>
          <a:xfrm>
            <a:off x="584201" y="1460499"/>
            <a:ext cx="3035299" cy="4813301"/>
          </a:xfrm>
          <a:prstGeom prst="rect">
            <a:avLst/>
          </a:prstGeom>
        </p:spPr>
        <p:txBody>
          <a:bodyPr wrap="none" fromWordArt="1">
            <a:prstTxWarp prst="textPlain">
              <a:avLst>
                <a:gd name="adj" fmla="val 50000"/>
              </a:avLst>
            </a:prstTxWarp>
            <a:normAutofit/>
          </a:bodyPr>
          <a:lstStyle/>
          <a:p>
            <a:r>
              <a:rPr lang="en-US" altLang="zh-CN" sz="3600" b="1" dirty="0">
                <a:solidFill>
                  <a:srgbClr val="FF0000"/>
                </a:solidFill>
                <a:latin typeface="Comic Sans MS" panose="030F0702030302020204" pitchFamily="66" charset="0"/>
                <a:ea typeface="宋体" panose="02010600030101010101" pitchFamily="2" charset="-122"/>
              </a:rPr>
              <a:t>Read</a:t>
            </a:r>
            <a:r>
              <a:rPr lang="en-US" altLang="zh-CN" sz="3600" b="1" dirty="0">
                <a:solidFill>
                  <a:srgbClr val="272727"/>
                </a:solidFill>
                <a:latin typeface="Comic Sans MS" panose="030F0702030302020204" pitchFamily="66" charset="0"/>
                <a:ea typeface="宋体" panose="02010600030101010101" pitchFamily="2" charset="-122"/>
              </a:rPr>
              <a:t> more </a:t>
            </a:r>
          </a:p>
          <a:p>
            <a:r>
              <a:rPr lang="en-US" altLang="zh-CN" sz="3600" b="1" dirty="0">
                <a:solidFill>
                  <a:srgbClr val="FF0000"/>
                </a:solidFill>
                <a:latin typeface="Comic Sans MS" panose="030F0702030302020204" pitchFamily="66" charset="0"/>
                <a:ea typeface="宋体" panose="02010600030101010101" pitchFamily="2" charset="-122"/>
              </a:rPr>
              <a:t>Accumulate</a:t>
            </a:r>
            <a:r>
              <a:rPr lang="en-US" altLang="zh-CN" sz="3600" b="1" dirty="0">
                <a:solidFill>
                  <a:srgbClr val="272727"/>
                </a:solidFill>
                <a:latin typeface="Comic Sans MS" panose="030F0702030302020204" pitchFamily="66" charset="0"/>
                <a:ea typeface="宋体" panose="02010600030101010101" pitchFamily="2" charset="-122"/>
              </a:rPr>
              <a:t> more</a:t>
            </a:r>
          </a:p>
          <a:p>
            <a:r>
              <a:rPr lang="en-US" altLang="zh-CN" sz="3600" b="1" dirty="0">
                <a:solidFill>
                  <a:srgbClr val="FF0000"/>
                </a:solidFill>
                <a:latin typeface="Comic Sans MS" panose="030F0702030302020204" pitchFamily="66" charset="0"/>
                <a:ea typeface="宋体" panose="02010600030101010101" pitchFamily="2" charset="-122"/>
              </a:rPr>
              <a:t>Imitate</a:t>
            </a:r>
            <a:r>
              <a:rPr lang="en-US" altLang="zh-CN" sz="3600" b="1" dirty="0">
                <a:solidFill>
                  <a:srgbClr val="272727"/>
                </a:solidFill>
                <a:latin typeface="Comic Sans MS" panose="030F0702030302020204" pitchFamily="66" charset="0"/>
                <a:ea typeface="宋体" panose="02010600030101010101" pitchFamily="2" charset="-122"/>
              </a:rPr>
              <a:t> more</a:t>
            </a:r>
          </a:p>
          <a:p>
            <a:r>
              <a:rPr lang="en-US" altLang="zh-CN" sz="3600" b="1" dirty="0">
                <a:solidFill>
                  <a:srgbClr val="0000FF"/>
                </a:solidFill>
                <a:latin typeface="Comic Sans MS" panose="030F0702030302020204" pitchFamily="66" charset="0"/>
                <a:ea typeface="宋体" panose="02010600030101010101" pitchFamily="2" charset="-122"/>
              </a:rPr>
              <a:t>Acquire</a:t>
            </a:r>
            <a:r>
              <a:rPr lang="en-US" altLang="zh-CN" sz="3600" b="1" dirty="0">
                <a:solidFill>
                  <a:srgbClr val="272727"/>
                </a:solidFill>
                <a:latin typeface="Comic Sans MS" panose="030F0702030302020204" pitchFamily="66" charset="0"/>
                <a:ea typeface="宋体" panose="02010600030101010101" pitchFamily="2" charset="-122"/>
              </a:rPr>
              <a:t> more</a:t>
            </a:r>
            <a:endParaRPr lang="zh-CN" altLang="en-US" sz="3600" b="1" dirty="0">
              <a:solidFill>
                <a:srgbClr val="272727"/>
              </a:solidFill>
              <a:latin typeface="Comic Sans MS" panose="030F0702030302020204" pitchFamily="66" charset="0"/>
              <a:ea typeface="宋体" panose="02010600030101010101" pitchFamily="2"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1460498"/>
            <a:ext cx="4457700" cy="1155701"/>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2781301"/>
            <a:ext cx="4457700" cy="965200"/>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4800" y="4108449"/>
            <a:ext cx="4457700" cy="850900"/>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4800" y="5384796"/>
            <a:ext cx="4457700" cy="889004"/>
          </a:xfrm>
          <a:prstGeom prst="rect">
            <a:avLst/>
          </a:prstGeom>
        </p:spPr>
      </p:pic>
      <p:sp>
        <p:nvSpPr>
          <p:cNvPr id="7" name="Text Box 6"/>
          <p:cNvSpPr txBox="1">
            <a:spLocks noChangeArrowheads="1"/>
          </p:cNvSpPr>
          <p:nvPr/>
        </p:nvSpPr>
        <p:spPr bwMode="auto">
          <a:xfrm>
            <a:off x="381000" y="284480"/>
            <a:ext cx="7432040" cy="553998"/>
          </a:xfrm>
          <a:prstGeom prst="rect">
            <a:avLst/>
          </a:prstGeom>
          <a:noFill/>
          <a:ln w="9525">
            <a:noFill/>
            <a:miter lim="800000"/>
          </a:ln>
        </p:spPr>
        <p:txBody>
          <a:bodyPr wrap="square">
            <a:spAutoFit/>
          </a:bodyPr>
          <a:lstStyle/>
          <a:p>
            <a:pPr algn="ctr">
              <a:spcBef>
                <a:spcPct val="50000"/>
              </a:spcBef>
              <a:buFontTx/>
              <a:buNone/>
            </a:pPr>
            <a:r>
              <a:rPr lang="en-US" altLang="zh-CN" sz="3000" b="1" dirty="0">
                <a:solidFill>
                  <a:schemeClr val="bg1"/>
                </a:solidFill>
                <a:latin typeface="Arial Black" panose="020B0A04020102020204" pitchFamily="34" charset="0"/>
                <a:ea typeface="新宋体" panose="02010609030101010101" pitchFamily="49" charset="-122"/>
                <a:cs typeface="Arial" panose="020B0604020202020204" pitchFamily="34" charset="0"/>
                <a:sym typeface="+mn-ea"/>
              </a:rPr>
              <a:t>Continuation writing </a:t>
            </a:r>
            <a:r>
              <a:rPr lang="en-US" altLang="zh-CN" sz="3000" b="1" dirty="0">
                <a:solidFill>
                  <a:srgbClr val="FFFF00"/>
                </a:solidFill>
                <a:latin typeface="Arial Black" panose="020B0A04020102020204" pitchFamily="34" charset="0"/>
                <a:ea typeface="新宋体" panose="02010609030101010101" pitchFamily="49" charset="-122"/>
                <a:cs typeface="Arial" panose="020B0604020202020204" pitchFamily="34" charset="0"/>
                <a:sym typeface="+mn-ea"/>
              </a:rPr>
              <a:t>tips</a:t>
            </a:r>
            <a:endParaRPr lang="en-US" altLang="zh-CN" sz="3000" b="1" dirty="0">
              <a:solidFill>
                <a:srgbClr val="FFFF00"/>
              </a:solidFill>
              <a:latin typeface="Arial Black" panose="020B0A04020102020204" pitchFamily="34" charset="0"/>
              <a:ea typeface="新宋体" panose="02010609030101010101" pitchFamily="49"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429058"/>
                                        </p:tgtEl>
                                        <p:attrNameLst>
                                          <p:attrName>style.visibility</p:attrName>
                                        </p:attrNameLst>
                                      </p:cBhvr>
                                      <p:to>
                                        <p:strVal val="visible"/>
                                      </p:to>
                                    </p:set>
                                    <p:animEffect transition="in" filter="checkerboard(across)">
                                      <p:cBhvr>
                                        <p:cTn id="7" dur="500"/>
                                        <p:tgtEl>
                                          <p:spTgt spid="429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Text Box 6"/>
          <p:cNvSpPr txBox="1">
            <a:spLocks noChangeArrowheads="1"/>
          </p:cNvSpPr>
          <p:nvPr/>
        </p:nvSpPr>
        <p:spPr bwMode="auto">
          <a:xfrm>
            <a:off x="381000" y="284479"/>
            <a:ext cx="8623300" cy="553998"/>
          </a:xfrm>
          <a:prstGeom prst="rect">
            <a:avLst/>
          </a:prstGeom>
          <a:noFill/>
          <a:ln w="9525">
            <a:noFill/>
            <a:miter lim="800000"/>
          </a:ln>
        </p:spPr>
        <p:txBody>
          <a:bodyPr wrap="square">
            <a:spAutoFit/>
          </a:bodyPr>
          <a:lstStyle/>
          <a:p>
            <a:pPr lvl="0" algn="ctr">
              <a:spcBef>
                <a:spcPct val="50000"/>
              </a:spcBef>
            </a:pPr>
            <a:r>
              <a:rPr lang="en-US" altLang="zh-CN" sz="3000" b="1" dirty="0">
                <a:solidFill>
                  <a:prstClr val="white"/>
                </a:solidFill>
                <a:latin typeface="Arial Black" panose="020B0A04020102020204" pitchFamily="34" charset="0"/>
                <a:ea typeface="新宋体" panose="02010609030101010101" pitchFamily="49" charset="-122"/>
                <a:cs typeface="Arial" panose="020B0604020202020204" pitchFamily="34" charset="0"/>
                <a:sym typeface="+mn-ea"/>
              </a:rPr>
              <a:t>The story</a:t>
            </a:r>
            <a:endParaRPr lang="en-US" altLang="zh-CN" sz="3000" b="1" dirty="0">
              <a:solidFill>
                <a:prstClr val="white"/>
              </a:solidFill>
              <a:latin typeface="Arial Black" panose="020B0A04020102020204" pitchFamily="34" charset="0"/>
              <a:ea typeface="新宋体" panose="02010609030101010101" pitchFamily="49" charset="-122"/>
              <a:cs typeface="Arial" panose="020B0604020202020204" pitchFamily="34" charset="0"/>
            </a:endParaRPr>
          </a:p>
        </p:txBody>
      </p:sp>
      <p:sp>
        <p:nvSpPr>
          <p:cNvPr id="9" name="TextBox 3"/>
          <p:cNvSpPr txBox="1">
            <a:spLocks noChangeArrowheads="1"/>
          </p:cNvSpPr>
          <p:nvPr/>
        </p:nvSpPr>
        <p:spPr bwMode="auto">
          <a:xfrm>
            <a:off x="0" y="1243529"/>
            <a:ext cx="930895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en-US" altLang="zh-CN" sz="3600" b="1" dirty="0">
                <a:solidFill>
                  <a:srgbClr val="272727"/>
                </a:solidFill>
                <a:latin typeface="Comic Sans MS" panose="030F0702030302020204" pitchFamily="66" charset="0"/>
              </a:rPr>
              <a:t>a perfect family summer seaside holiday</a:t>
            </a:r>
          </a:p>
        </p:txBody>
      </p:sp>
      <p:pic>
        <p:nvPicPr>
          <p:cNvPr id="2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2814" y="4409690"/>
            <a:ext cx="3456764" cy="1846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组合 2"/>
          <p:cNvGrpSpPr/>
          <p:nvPr/>
        </p:nvGrpSpPr>
        <p:grpSpPr>
          <a:xfrm>
            <a:off x="2465063" y="1800223"/>
            <a:ext cx="1301986" cy="2400572"/>
            <a:chOff x="2465063" y="1800223"/>
            <a:chExt cx="1301986" cy="2400572"/>
          </a:xfrm>
        </p:grpSpPr>
        <p:grpSp>
          <p:nvGrpSpPr>
            <p:cNvPr id="14" name="组合 13"/>
            <p:cNvGrpSpPr/>
            <p:nvPr/>
          </p:nvGrpSpPr>
          <p:grpSpPr>
            <a:xfrm>
              <a:off x="2465063" y="2906711"/>
              <a:ext cx="1301986" cy="1294084"/>
              <a:chOff x="2465063" y="3458387"/>
              <a:chExt cx="1301986" cy="1294084"/>
            </a:xfrm>
          </p:grpSpPr>
          <p:sp>
            <p:nvSpPr>
              <p:cNvPr id="15" name="椭圆 14"/>
              <p:cNvSpPr/>
              <p:nvPr/>
            </p:nvSpPr>
            <p:spPr>
              <a:xfrm>
                <a:off x="2465063" y="3458387"/>
                <a:ext cx="1301986" cy="1294084"/>
              </a:xfrm>
              <a:prstGeom prst="ellipse">
                <a:avLst/>
              </a:prstGeom>
              <a:solidFill>
                <a:srgbClr val="CDF2FF"/>
              </a:solidFill>
              <a:ln w="12700" cap="flat" cmpd="sng" algn="ctr">
                <a:solidFill>
                  <a:srgbClr val="8FAD2F">
                    <a:shade val="50000"/>
                  </a:srgbClr>
                </a:solidFill>
                <a:prstDash val="solid"/>
                <a:miter lim="800000"/>
              </a:ln>
              <a:effectLst>
                <a:glow rad="101600">
                  <a:srgbClr val="414141">
                    <a:satMod val="175000"/>
                    <a:alpha val="40000"/>
                  </a:srgbClr>
                </a:glow>
                <a:innerShdw blurRad="63500" dist="50800" dir="8100000">
                  <a:prstClr val="black">
                    <a:alpha val="50000"/>
                  </a:prstClr>
                </a:innerShdw>
              </a:effectLst>
            </p:spPr>
            <p:txBody>
              <a:bodyPr rtlCol="0" anchor="ctr"/>
              <a:lstStyle/>
              <a:p>
                <a:pPr algn="ctr" fontAlgn="auto">
                  <a:spcBef>
                    <a:spcPts val="0"/>
                  </a:spcBef>
                  <a:spcAft>
                    <a:spcPts val="0"/>
                  </a:spcAft>
                  <a:buFontTx/>
                  <a:buNone/>
                  <a:defRPr/>
                </a:pPr>
                <a:endParaRPr lang="zh-CN" altLang="en-US" kern="0">
                  <a:solidFill>
                    <a:srgbClr val="FFFFFF"/>
                  </a:solidFill>
                  <a:latin typeface="Verdana" panose="020B0604030504040204"/>
                </a:endParaRPr>
              </a:p>
            </p:txBody>
          </p:sp>
          <p:sp>
            <p:nvSpPr>
              <p:cNvPr id="16" name="文本框 6"/>
              <p:cNvSpPr txBox="1">
                <a:spLocks noChangeArrowheads="1"/>
              </p:cNvSpPr>
              <p:nvPr/>
            </p:nvSpPr>
            <p:spPr bwMode="auto">
              <a:xfrm>
                <a:off x="2762366" y="3843819"/>
                <a:ext cx="8953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fontAlgn="auto">
                  <a:spcBef>
                    <a:spcPts val="0"/>
                  </a:spcBef>
                  <a:spcAft>
                    <a:spcPts val="0"/>
                  </a:spcAft>
                  <a:buFontTx/>
                  <a:buNone/>
                  <a:defRPr/>
                </a:pPr>
                <a:r>
                  <a:rPr lang="en-US" altLang="zh-CN" sz="2800" b="1" kern="0" dirty="0">
                    <a:solidFill>
                      <a:srgbClr val="272727"/>
                    </a:solidFill>
                    <a:latin typeface="Comic Sans MS" panose="030F0702030302020204" pitchFamily="66" charset="0"/>
                  </a:rPr>
                  <a:t>who</a:t>
                </a:r>
              </a:p>
            </p:txBody>
          </p:sp>
        </p:grpSp>
        <p:cxnSp>
          <p:nvCxnSpPr>
            <p:cNvPr id="30" name="直接连接符 29"/>
            <p:cNvCxnSpPr/>
            <p:nvPr/>
          </p:nvCxnSpPr>
          <p:spPr>
            <a:xfrm flipH="1">
              <a:off x="3158714" y="1800223"/>
              <a:ext cx="2" cy="1106488"/>
            </a:xfrm>
            <a:prstGeom prst="line">
              <a:avLst/>
            </a:prstGeom>
            <a:noFill/>
            <a:ln w="38100" cap="flat" cmpd="sng" algn="ctr">
              <a:solidFill>
                <a:srgbClr val="0000CC"/>
              </a:solidFill>
              <a:prstDash val="solid"/>
              <a:miter lim="800000"/>
            </a:ln>
            <a:effectLst/>
          </p:spPr>
        </p:cxnSp>
      </p:grpSp>
      <p:grpSp>
        <p:nvGrpSpPr>
          <p:cNvPr id="2" name="组合 1"/>
          <p:cNvGrpSpPr/>
          <p:nvPr/>
        </p:nvGrpSpPr>
        <p:grpSpPr>
          <a:xfrm>
            <a:off x="542814" y="1824596"/>
            <a:ext cx="1301986" cy="2376199"/>
            <a:chOff x="542814" y="1824596"/>
            <a:chExt cx="1301986" cy="2376199"/>
          </a:xfrm>
        </p:grpSpPr>
        <p:grpSp>
          <p:nvGrpSpPr>
            <p:cNvPr id="10" name="组合 9"/>
            <p:cNvGrpSpPr/>
            <p:nvPr/>
          </p:nvGrpSpPr>
          <p:grpSpPr>
            <a:xfrm>
              <a:off x="542814" y="2906711"/>
              <a:ext cx="1301986" cy="1294084"/>
              <a:chOff x="542816" y="3485393"/>
              <a:chExt cx="1301986" cy="1294084"/>
            </a:xfrm>
          </p:grpSpPr>
          <p:sp>
            <p:nvSpPr>
              <p:cNvPr id="11" name="椭圆 10"/>
              <p:cNvSpPr/>
              <p:nvPr/>
            </p:nvSpPr>
            <p:spPr>
              <a:xfrm>
                <a:off x="542816" y="3485393"/>
                <a:ext cx="1301986" cy="1294084"/>
              </a:xfrm>
              <a:prstGeom prst="ellipse">
                <a:avLst/>
              </a:prstGeom>
              <a:solidFill>
                <a:srgbClr val="CDF2FF"/>
              </a:solidFill>
              <a:ln w="12700" cap="flat" cmpd="sng" algn="ctr">
                <a:solidFill>
                  <a:srgbClr val="8FAD2F">
                    <a:shade val="50000"/>
                  </a:srgbClr>
                </a:solidFill>
                <a:prstDash val="solid"/>
                <a:miter lim="800000"/>
              </a:ln>
              <a:effectLst>
                <a:glow rad="101600">
                  <a:srgbClr val="414141">
                    <a:satMod val="175000"/>
                    <a:alpha val="40000"/>
                  </a:srgbClr>
                </a:glow>
                <a:innerShdw blurRad="63500" dist="50800" dir="8100000">
                  <a:prstClr val="black">
                    <a:alpha val="50000"/>
                  </a:prstClr>
                </a:innerShdw>
              </a:effectLst>
            </p:spPr>
            <p:txBody>
              <a:bodyPr rtlCol="0" anchor="ctr"/>
              <a:lstStyle/>
              <a:p>
                <a:pPr algn="ctr" fontAlgn="auto">
                  <a:spcBef>
                    <a:spcPts val="0"/>
                  </a:spcBef>
                  <a:spcAft>
                    <a:spcPts val="0"/>
                  </a:spcAft>
                  <a:buFontTx/>
                  <a:buNone/>
                  <a:defRPr/>
                </a:pPr>
                <a:endParaRPr lang="zh-CN" altLang="en-US" kern="0">
                  <a:solidFill>
                    <a:srgbClr val="FFFFFF"/>
                  </a:solidFill>
                  <a:latin typeface="Verdana" panose="020B0604030504040204"/>
                </a:endParaRPr>
              </a:p>
            </p:txBody>
          </p:sp>
          <p:sp>
            <p:nvSpPr>
              <p:cNvPr id="13" name="文本框 6"/>
              <p:cNvSpPr txBox="1">
                <a:spLocks noChangeArrowheads="1"/>
              </p:cNvSpPr>
              <p:nvPr/>
            </p:nvSpPr>
            <p:spPr bwMode="auto">
              <a:xfrm>
                <a:off x="746132" y="3894619"/>
                <a:ext cx="8953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fontAlgn="auto">
                  <a:spcBef>
                    <a:spcPts val="0"/>
                  </a:spcBef>
                  <a:spcAft>
                    <a:spcPts val="0"/>
                  </a:spcAft>
                  <a:buFontTx/>
                  <a:buNone/>
                  <a:defRPr/>
                </a:pPr>
                <a:r>
                  <a:rPr lang="en-US" altLang="zh-CN" sz="2800" b="1" kern="0" dirty="0">
                    <a:solidFill>
                      <a:srgbClr val="272727"/>
                    </a:solidFill>
                    <a:latin typeface="Comic Sans MS" panose="030F0702030302020204" pitchFamily="66" charset="0"/>
                  </a:rPr>
                  <a:t>how</a:t>
                </a:r>
              </a:p>
            </p:txBody>
          </p:sp>
        </p:grpSp>
        <p:cxnSp>
          <p:nvCxnSpPr>
            <p:cNvPr id="32" name="直接连接符 31"/>
            <p:cNvCxnSpPr/>
            <p:nvPr/>
          </p:nvCxnSpPr>
          <p:spPr>
            <a:xfrm flipH="1">
              <a:off x="1193803" y="1824596"/>
              <a:ext cx="2" cy="1106488"/>
            </a:xfrm>
            <a:prstGeom prst="line">
              <a:avLst/>
            </a:prstGeom>
            <a:noFill/>
            <a:ln w="38100" cap="flat" cmpd="sng" algn="ctr">
              <a:solidFill>
                <a:srgbClr val="0000CC"/>
              </a:solidFill>
              <a:prstDash val="solid"/>
              <a:miter lim="800000"/>
            </a:ln>
            <a:effectLst/>
          </p:spPr>
        </p:cxnSp>
      </p:grpSp>
      <p:grpSp>
        <p:nvGrpSpPr>
          <p:cNvPr id="7" name="组合 6"/>
          <p:cNvGrpSpPr/>
          <p:nvPr/>
        </p:nvGrpSpPr>
        <p:grpSpPr>
          <a:xfrm>
            <a:off x="4207726" y="1824596"/>
            <a:ext cx="1301986" cy="2365105"/>
            <a:chOff x="4207726" y="1824596"/>
            <a:chExt cx="1301986" cy="2365105"/>
          </a:xfrm>
        </p:grpSpPr>
        <p:grpSp>
          <p:nvGrpSpPr>
            <p:cNvPr id="17" name="组合 16"/>
            <p:cNvGrpSpPr/>
            <p:nvPr/>
          </p:nvGrpSpPr>
          <p:grpSpPr>
            <a:xfrm>
              <a:off x="4207726" y="2895617"/>
              <a:ext cx="1301986" cy="1294084"/>
              <a:chOff x="4191365" y="3482722"/>
              <a:chExt cx="1301986" cy="1294084"/>
            </a:xfrm>
          </p:grpSpPr>
          <p:sp>
            <p:nvSpPr>
              <p:cNvPr id="18" name="椭圆 17"/>
              <p:cNvSpPr/>
              <p:nvPr/>
            </p:nvSpPr>
            <p:spPr>
              <a:xfrm>
                <a:off x="4191365" y="3482722"/>
                <a:ext cx="1301986" cy="1294084"/>
              </a:xfrm>
              <a:prstGeom prst="ellipse">
                <a:avLst/>
              </a:prstGeom>
              <a:solidFill>
                <a:srgbClr val="CDF2FF"/>
              </a:solidFill>
              <a:ln w="12700" cap="flat" cmpd="sng" algn="ctr">
                <a:solidFill>
                  <a:srgbClr val="8FAD2F">
                    <a:shade val="50000"/>
                  </a:srgbClr>
                </a:solidFill>
                <a:prstDash val="solid"/>
                <a:miter lim="800000"/>
              </a:ln>
              <a:effectLst>
                <a:glow rad="101600">
                  <a:srgbClr val="414141">
                    <a:satMod val="175000"/>
                    <a:alpha val="40000"/>
                  </a:srgbClr>
                </a:glow>
                <a:innerShdw blurRad="63500" dist="50800" dir="8100000">
                  <a:prstClr val="black">
                    <a:alpha val="50000"/>
                  </a:prstClr>
                </a:innerShdw>
              </a:effectLst>
            </p:spPr>
            <p:txBody>
              <a:bodyPr rtlCol="0" anchor="ctr"/>
              <a:lstStyle/>
              <a:p>
                <a:pPr algn="ctr" fontAlgn="auto">
                  <a:spcBef>
                    <a:spcPts val="0"/>
                  </a:spcBef>
                  <a:spcAft>
                    <a:spcPts val="0"/>
                  </a:spcAft>
                  <a:buFontTx/>
                  <a:buNone/>
                  <a:defRPr/>
                </a:pPr>
                <a:endParaRPr lang="zh-CN" altLang="en-US" kern="0">
                  <a:solidFill>
                    <a:srgbClr val="FFFFFF"/>
                  </a:solidFill>
                  <a:latin typeface="Verdana" panose="020B0604030504040204"/>
                </a:endParaRPr>
              </a:p>
            </p:txBody>
          </p:sp>
          <p:sp>
            <p:nvSpPr>
              <p:cNvPr id="20" name="文本框 7"/>
              <p:cNvSpPr txBox="1">
                <a:spLocks noChangeArrowheads="1"/>
              </p:cNvSpPr>
              <p:nvPr/>
            </p:nvSpPr>
            <p:spPr bwMode="auto">
              <a:xfrm>
                <a:off x="4330037" y="3834488"/>
                <a:ext cx="10246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fontAlgn="auto">
                  <a:spcBef>
                    <a:spcPts val="0"/>
                  </a:spcBef>
                  <a:spcAft>
                    <a:spcPts val="0"/>
                  </a:spcAft>
                  <a:buFontTx/>
                  <a:buNone/>
                  <a:defRPr/>
                </a:pPr>
                <a:r>
                  <a:rPr lang="en-US" altLang="zh-CN" sz="2800" b="1" kern="0" dirty="0">
                    <a:solidFill>
                      <a:srgbClr val="272727"/>
                    </a:solidFill>
                    <a:latin typeface="Comic Sans MS" panose="030F0702030302020204" pitchFamily="66" charset="0"/>
                  </a:rPr>
                  <a:t>when</a:t>
                </a:r>
              </a:p>
            </p:txBody>
          </p:sp>
        </p:grpSp>
        <p:cxnSp>
          <p:nvCxnSpPr>
            <p:cNvPr id="33" name="直接连接符 32"/>
            <p:cNvCxnSpPr/>
            <p:nvPr/>
          </p:nvCxnSpPr>
          <p:spPr>
            <a:xfrm flipH="1">
              <a:off x="4858715" y="1824596"/>
              <a:ext cx="2" cy="1106488"/>
            </a:xfrm>
            <a:prstGeom prst="line">
              <a:avLst/>
            </a:prstGeom>
            <a:noFill/>
            <a:ln w="38100" cap="flat" cmpd="sng" algn="ctr">
              <a:solidFill>
                <a:srgbClr val="0000CC"/>
              </a:solidFill>
              <a:prstDash val="solid"/>
              <a:miter lim="800000"/>
            </a:ln>
            <a:effectLst/>
          </p:spPr>
        </p:cxnSp>
      </p:grpSp>
      <p:grpSp>
        <p:nvGrpSpPr>
          <p:cNvPr id="5" name="组合 4"/>
          <p:cNvGrpSpPr/>
          <p:nvPr/>
        </p:nvGrpSpPr>
        <p:grpSpPr>
          <a:xfrm>
            <a:off x="5871547" y="1868427"/>
            <a:ext cx="1414112" cy="2356741"/>
            <a:chOff x="5871547" y="1868427"/>
            <a:chExt cx="1414112" cy="2356741"/>
          </a:xfrm>
        </p:grpSpPr>
        <p:grpSp>
          <p:nvGrpSpPr>
            <p:cNvPr id="21" name="组合 20"/>
            <p:cNvGrpSpPr/>
            <p:nvPr/>
          </p:nvGrpSpPr>
          <p:grpSpPr>
            <a:xfrm>
              <a:off x="5871547" y="2931084"/>
              <a:ext cx="1414112" cy="1294084"/>
              <a:chOff x="5927614" y="3509187"/>
              <a:chExt cx="1414112" cy="1294084"/>
            </a:xfrm>
          </p:grpSpPr>
          <p:sp>
            <p:nvSpPr>
              <p:cNvPr id="22" name="椭圆 21"/>
              <p:cNvSpPr/>
              <p:nvPr/>
            </p:nvSpPr>
            <p:spPr>
              <a:xfrm>
                <a:off x="5927614" y="3509187"/>
                <a:ext cx="1301986" cy="1294084"/>
              </a:xfrm>
              <a:prstGeom prst="ellipse">
                <a:avLst/>
              </a:prstGeom>
              <a:solidFill>
                <a:srgbClr val="CDF2FF"/>
              </a:solidFill>
              <a:ln w="12700" cap="flat" cmpd="sng" algn="ctr">
                <a:solidFill>
                  <a:srgbClr val="8FAD2F">
                    <a:shade val="50000"/>
                  </a:srgbClr>
                </a:solidFill>
                <a:prstDash val="solid"/>
                <a:miter lim="800000"/>
              </a:ln>
              <a:effectLst>
                <a:glow rad="101600">
                  <a:srgbClr val="414141">
                    <a:satMod val="175000"/>
                    <a:alpha val="40000"/>
                  </a:srgbClr>
                </a:glow>
                <a:innerShdw blurRad="63500" dist="50800" dir="8100000">
                  <a:prstClr val="black">
                    <a:alpha val="50000"/>
                  </a:prstClr>
                </a:innerShdw>
              </a:effectLst>
            </p:spPr>
            <p:txBody>
              <a:bodyPr rtlCol="0" anchor="ctr"/>
              <a:lstStyle/>
              <a:p>
                <a:pPr algn="ctr" fontAlgn="auto">
                  <a:spcBef>
                    <a:spcPts val="0"/>
                  </a:spcBef>
                  <a:spcAft>
                    <a:spcPts val="0"/>
                  </a:spcAft>
                  <a:buFontTx/>
                  <a:buNone/>
                  <a:defRPr/>
                </a:pPr>
                <a:endParaRPr lang="zh-CN" altLang="en-US" kern="0">
                  <a:solidFill>
                    <a:srgbClr val="FFFFFF"/>
                  </a:solidFill>
                  <a:latin typeface="Verdana" panose="020B0604030504040204"/>
                </a:endParaRPr>
              </a:p>
            </p:txBody>
          </p:sp>
          <p:sp>
            <p:nvSpPr>
              <p:cNvPr id="24" name="TextBox 23"/>
              <p:cNvSpPr txBox="1"/>
              <p:nvPr/>
            </p:nvSpPr>
            <p:spPr>
              <a:xfrm>
                <a:off x="6067638" y="3834488"/>
                <a:ext cx="1274088" cy="523220"/>
              </a:xfrm>
              <a:prstGeom prst="rect">
                <a:avLst/>
              </a:prstGeom>
              <a:noFill/>
            </p:spPr>
            <p:txBody>
              <a:bodyPr wrap="square" rtlCol="0">
                <a:spAutoFit/>
              </a:bodyPr>
              <a:lstStyle/>
              <a:p>
                <a:pPr fontAlgn="auto">
                  <a:spcBef>
                    <a:spcPts val="0"/>
                  </a:spcBef>
                  <a:spcAft>
                    <a:spcPts val="0"/>
                  </a:spcAft>
                  <a:buFontTx/>
                  <a:buNone/>
                  <a:defRPr/>
                </a:pPr>
                <a:r>
                  <a:rPr lang="en-US" altLang="zh-CN" sz="2800" b="1" kern="0" dirty="0">
                    <a:solidFill>
                      <a:srgbClr val="272727"/>
                    </a:solidFill>
                    <a:latin typeface="Comic Sans MS" panose="030F0702030302020204" pitchFamily="66" charset="0"/>
                  </a:rPr>
                  <a:t>where</a:t>
                </a:r>
                <a:endParaRPr lang="zh-CN" altLang="en-US" sz="2800" b="1" kern="0" dirty="0">
                  <a:solidFill>
                    <a:srgbClr val="272727"/>
                  </a:solidFill>
                  <a:latin typeface="Comic Sans MS" panose="030F0702030302020204" pitchFamily="66" charset="0"/>
                </a:endParaRPr>
              </a:p>
            </p:txBody>
          </p:sp>
        </p:grpSp>
        <p:cxnSp>
          <p:nvCxnSpPr>
            <p:cNvPr id="34" name="直接连接符 33"/>
            <p:cNvCxnSpPr/>
            <p:nvPr/>
          </p:nvCxnSpPr>
          <p:spPr>
            <a:xfrm flipH="1">
              <a:off x="6506254" y="1868427"/>
              <a:ext cx="2" cy="1106488"/>
            </a:xfrm>
            <a:prstGeom prst="line">
              <a:avLst/>
            </a:prstGeom>
            <a:noFill/>
            <a:ln w="38100" cap="flat" cmpd="sng" algn="ctr">
              <a:solidFill>
                <a:srgbClr val="0000CC"/>
              </a:solidFill>
              <a:prstDash val="solid"/>
              <a:miter lim="800000"/>
            </a:ln>
            <a:effectLst/>
          </p:spPr>
        </p:cxnSp>
      </p:grpSp>
      <p:grpSp>
        <p:nvGrpSpPr>
          <p:cNvPr id="6" name="组合 5"/>
          <p:cNvGrpSpPr/>
          <p:nvPr/>
        </p:nvGrpSpPr>
        <p:grpSpPr>
          <a:xfrm>
            <a:off x="7541111" y="1789129"/>
            <a:ext cx="1301986" cy="2411666"/>
            <a:chOff x="7541111" y="1789129"/>
            <a:chExt cx="1301986" cy="2411666"/>
          </a:xfrm>
        </p:grpSpPr>
        <p:grpSp>
          <p:nvGrpSpPr>
            <p:cNvPr id="25" name="组合 24"/>
            <p:cNvGrpSpPr/>
            <p:nvPr/>
          </p:nvGrpSpPr>
          <p:grpSpPr>
            <a:xfrm>
              <a:off x="7541111" y="2906711"/>
              <a:ext cx="1301986" cy="1294084"/>
              <a:chOff x="7566516" y="3478483"/>
              <a:chExt cx="1301986" cy="1294084"/>
            </a:xfrm>
          </p:grpSpPr>
          <p:sp>
            <p:nvSpPr>
              <p:cNvPr id="26" name="椭圆 25"/>
              <p:cNvSpPr/>
              <p:nvPr/>
            </p:nvSpPr>
            <p:spPr>
              <a:xfrm>
                <a:off x="7566516" y="3478483"/>
                <a:ext cx="1301986" cy="1294084"/>
              </a:xfrm>
              <a:prstGeom prst="ellipse">
                <a:avLst/>
              </a:prstGeom>
              <a:solidFill>
                <a:srgbClr val="CDF2FF"/>
              </a:solidFill>
              <a:ln w="12700" cap="flat" cmpd="sng" algn="ctr">
                <a:solidFill>
                  <a:srgbClr val="8FAD2F">
                    <a:shade val="50000"/>
                  </a:srgbClr>
                </a:solidFill>
                <a:prstDash val="solid"/>
                <a:miter lim="800000"/>
              </a:ln>
              <a:effectLst>
                <a:glow rad="101600">
                  <a:srgbClr val="414141">
                    <a:satMod val="175000"/>
                    <a:alpha val="40000"/>
                  </a:srgbClr>
                </a:glow>
                <a:innerShdw blurRad="63500" dist="50800" dir="8100000">
                  <a:prstClr val="black">
                    <a:alpha val="50000"/>
                  </a:prstClr>
                </a:innerShdw>
              </a:effectLst>
            </p:spPr>
            <p:txBody>
              <a:bodyPr rtlCol="0" anchor="ctr"/>
              <a:lstStyle/>
              <a:p>
                <a:pPr algn="ctr" fontAlgn="auto">
                  <a:spcBef>
                    <a:spcPts val="0"/>
                  </a:spcBef>
                  <a:spcAft>
                    <a:spcPts val="0"/>
                  </a:spcAft>
                  <a:buFontTx/>
                  <a:buNone/>
                  <a:defRPr/>
                </a:pPr>
                <a:endParaRPr lang="zh-CN" altLang="en-US" kern="0">
                  <a:solidFill>
                    <a:srgbClr val="FFFFFF"/>
                  </a:solidFill>
                  <a:latin typeface="Verdana" panose="020B0604030504040204"/>
                </a:endParaRPr>
              </a:p>
            </p:txBody>
          </p:sp>
          <p:sp>
            <p:nvSpPr>
              <p:cNvPr id="27" name="文本框 6"/>
              <p:cNvSpPr txBox="1">
                <a:spLocks noChangeArrowheads="1"/>
              </p:cNvSpPr>
              <p:nvPr/>
            </p:nvSpPr>
            <p:spPr bwMode="auto">
              <a:xfrm>
                <a:off x="7765807" y="3868154"/>
                <a:ext cx="11026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fontAlgn="auto">
                  <a:spcBef>
                    <a:spcPts val="0"/>
                  </a:spcBef>
                  <a:spcAft>
                    <a:spcPts val="0"/>
                  </a:spcAft>
                  <a:buFontTx/>
                  <a:buNone/>
                  <a:defRPr/>
                </a:pPr>
                <a:r>
                  <a:rPr lang="en-US" altLang="zh-CN" sz="2800" b="1" kern="0" dirty="0">
                    <a:solidFill>
                      <a:srgbClr val="272727"/>
                    </a:solidFill>
                    <a:latin typeface="Comic Sans MS" panose="030F0702030302020204" pitchFamily="66" charset="0"/>
                  </a:rPr>
                  <a:t>what</a:t>
                </a:r>
              </a:p>
            </p:txBody>
          </p:sp>
        </p:grpSp>
        <p:cxnSp>
          <p:nvCxnSpPr>
            <p:cNvPr id="35" name="直接连接符 34"/>
            <p:cNvCxnSpPr/>
            <p:nvPr/>
          </p:nvCxnSpPr>
          <p:spPr>
            <a:xfrm flipH="1">
              <a:off x="8192104" y="1789129"/>
              <a:ext cx="2" cy="1106488"/>
            </a:xfrm>
            <a:prstGeom prst="line">
              <a:avLst/>
            </a:prstGeom>
            <a:noFill/>
            <a:ln w="38100" cap="flat" cmpd="sng" algn="ctr">
              <a:solidFill>
                <a:srgbClr val="0000CC"/>
              </a:solidFill>
              <a:prstDash val="solid"/>
              <a:miter lim="800000"/>
            </a:ln>
            <a:effectLst/>
          </p:spPr>
        </p:cxnSp>
      </p:gr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7547" y="4409690"/>
            <a:ext cx="3525549" cy="18465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Text Box 6"/>
          <p:cNvSpPr txBox="1">
            <a:spLocks noChangeArrowheads="1"/>
          </p:cNvSpPr>
          <p:nvPr/>
        </p:nvSpPr>
        <p:spPr bwMode="auto">
          <a:xfrm>
            <a:off x="381000" y="284480"/>
            <a:ext cx="8374638" cy="553998"/>
          </a:xfrm>
          <a:prstGeom prst="rect">
            <a:avLst/>
          </a:prstGeom>
          <a:noFill/>
          <a:ln w="9525">
            <a:noFill/>
            <a:miter lim="800000"/>
          </a:ln>
        </p:spPr>
        <p:txBody>
          <a:bodyPr wrap="square">
            <a:spAutoFit/>
          </a:bodyPr>
          <a:lstStyle/>
          <a:p>
            <a:pPr lvl="0" algn="ctr">
              <a:spcBef>
                <a:spcPct val="50000"/>
              </a:spcBef>
            </a:pPr>
            <a:r>
              <a:rPr lang="en-US" altLang="zh-CN" sz="3000" b="1" dirty="0">
                <a:solidFill>
                  <a:schemeClr val="bg1"/>
                </a:solidFill>
                <a:latin typeface="Arial Black" panose="020B0A04020102020204" pitchFamily="34" charset="0"/>
                <a:ea typeface="新宋体" panose="02010609030101010101" pitchFamily="49" charset="-122"/>
                <a:cs typeface="Arial" panose="020B0604020202020204" pitchFamily="34" charset="0"/>
                <a:sym typeface="+mn-ea"/>
              </a:rPr>
              <a:t>Organization</a:t>
            </a:r>
            <a:endParaRPr lang="en-US" altLang="zh-CN" sz="3000" b="1" dirty="0">
              <a:solidFill>
                <a:schemeClr val="bg1"/>
              </a:solidFill>
              <a:latin typeface="Arial Black" panose="020B0A04020102020204" pitchFamily="34" charset="0"/>
              <a:ea typeface="新宋体" panose="02010609030101010101" pitchFamily="49" charset="-122"/>
              <a:cs typeface="Arial" panose="020B0604020202020204" pitchFamily="34" charset="0"/>
            </a:endParaRPr>
          </a:p>
        </p:txBody>
      </p:sp>
      <p:sp>
        <p:nvSpPr>
          <p:cNvPr id="9" name="等腰三角形 8"/>
          <p:cNvSpPr/>
          <p:nvPr/>
        </p:nvSpPr>
        <p:spPr>
          <a:xfrm>
            <a:off x="1658863" y="3046345"/>
            <a:ext cx="5822138" cy="2506354"/>
          </a:xfrm>
          <a:prstGeom prst="triangle">
            <a:avLst/>
          </a:prstGeom>
          <a:noFill/>
          <a:ln w="19050" cap="flat" cmpd="sng" algn="ctr">
            <a:solidFill>
              <a:srgbClr val="0000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Verdana" panose="020B0604030504040204"/>
              <a:ea typeface="+mn-ea"/>
              <a:cs typeface="+mn-cs"/>
            </a:endParaRPr>
          </a:p>
        </p:txBody>
      </p:sp>
      <p:grpSp>
        <p:nvGrpSpPr>
          <p:cNvPr id="3" name="组合 2"/>
          <p:cNvGrpSpPr/>
          <p:nvPr/>
        </p:nvGrpSpPr>
        <p:grpSpPr>
          <a:xfrm>
            <a:off x="381000" y="4477718"/>
            <a:ext cx="1632763" cy="1293180"/>
            <a:chOff x="381000" y="3703960"/>
            <a:chExt cx="1632763" cy="1293180"/>
          </a:xfrm>
        </p:grpSpPr>
        <p:sp>
          <p:nvSpPr>
            <p:cNvPr id="13" name="椭圆 12"/>
            <p:cNvSpPr/>
            <p:nvPr/>
          </p:nvSpPr>
          <p:spPr>
            <a:xfrm>
              <a:off x="381000" y="3703960"/>
              <a:ext cx="1352786" cy="1293180"/>
            </a:xfrm>
            <a:prstGeom prst="ellipse">
              <a:avLst/>
            </a:prstGeom>
            <a:solidFill>
              <a:srgbClr val="CCCCFF"/>
            </a:solidFill>
            <a:ln w="12700" cap="flat" cmpd="sng" algn="ctr">
              <a:solidFill>
                <a:srgbClr val="8FAD2F">
                  <a:shade val="50000"/>
                </a:srgbClr>
              </a:solidFill>
              <a:prstDash val="solid"/>
              <a:miter lim="800000"/>
            </a:ln>
            <a:effectLst>
              <a:glow rad="101600">
                <a:srgbClr val="414141">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Verdana" panose="020B0604030504040204"/>
                <a:ea typeface="+mn-ea"/>
                <a:cs typeface="+mn-cs"/>
              </a:endParaRPr>
            </a:p>
          </p:txBody>
        </p:sp>
        <p:sp>
          <p:nvSpPr>
            <p:cNvPr id="24" name="TextBox 23"/>
            <p:cNvSpPr txBox="1"/>
            <p:nvPr/>
          </p:nvSpPr>
          <p:spPr>
            <a:xfrm>
              <a:off x="413562" y="4246144"/>
              <a:ext cx="1600201" cy="430887"/>
            </a:xfrm>
            <a:prstGeom prst="rect">
              <a:avLst/>
            </a:prstGeom>
            <a:noFill/>
          </p:spPr>
          <p:txBody>
            <a:bodyPr wrap="square" rtlCol="0">
              <a:spAutoFit/>
            </a:bodyPr>
            <a:lstStyle/>
            <a:p>
              <a:r>
                <a:rPr lang="en-US" altLang="zh-CN" sz="2200" b="1" i="1" dirty="0">
                  <a:solidFill>
                    <a:srgbClr val="FF0000"/>
                  </a:solidFill>
                  <a:latin typeface="Comic Sans MS" panose="030F0702030302020204" pitchFamily="66" charset="0"/>
                  <a:ea typeface="宋体" panose="02010600030101010101" pitchFamily="2" charset="-122"/>
                </a:rPr>
                <a:t>Outside</a:t>
              </a:r>
              <a:endParaRPr lang="zh-CN" altLang="en-US" sz="2200" b="1" i="1" dirty="0">
                <a:solidFill>
                  <a:srgbClr val="FF0000"/>
                </a:solidFill>
                <a:latin typeface="Comic Sans MS" panose="030F0702030302020204" pitchFamily="66" charset="0"/>
                <a:ea typeface="宋体" panose="02010600030101010101" pitchFamily="2" charset="-122"/>
              </a:endParaRPr>
            </a:p>
          </p:txBody>
        </p:sp>
      </p:grpSp>
      <p:sp>
        <p:nvSpPr>
          <p:cNvPr id="25" name="TextBox 24"/>
          <p:cNvSpPr txBox="1"/>
          <p:nvPr/>
        </p:nvSpPr>
        <p:spPr>
          <a:xfrm>
            <a:off x="476486" y="4693421"/>
            <a:ext cx="1257300" cy="430887"/>
          </a:xfrm>
          <a:prstGeom prst="rect">
            <a:avLst/>
          </a:prstGeom>
          <a:noFill/>
        </p:spPr>
        <p:txBody>
          <a:bodyPr wrap="square" rtlCol="0">
            <a:spAutoFit/>
          </a:bodyPr>
          <a:lstStyle/>
          <a:p>
            <a:r>
              <a:rPr lang="en-US" altLang="zh-CN" sz="2200" b="1" i="1" dirty="0">
                <a:solidFill>
                  <a:srgbClr val="002060"/>
                </a:solidFill>
                <a:latin typeface="Comic Sans MS" panose="030F0702030302020204" pitchFamily="66" charset="0"/>
                <a:ea typeface="宋体" panose="02010600030101010101" pitchFamily="2" charset="-122"/>
              </a:rPr>
              <a:t>relaxed</a:t>
            </a:r>
            <a:endParaRPr lang="zh-CN" altLang="en-US" sz="2200" b="1" i="1" dirty="0">
              <a:solidFill>
                <a:srgbClr val="002060"/>
              </a:solidFill>
              <a:latin typeface="Comic Sans MS" panose="030F0702030302020204" pitchFamily="66" charset="0"/>
              <a:ea typeface="宋体" panose="02010600030101010101" pitchFamily="2" charset="-122"/>
            </a:endParaRPr>
          </a:p>
        </p:txBody>
      </p:sp>
      <p:grpSp>
        <p:nvGrpSpPr>
          <p:cNvPr id="4" name="组合 3"/>
          <p:cNvGrpSpPr/>
          <p:nvPr/>
        </p:nvGrpSpPr>
        <p:grpSpPr>
          <a:xfrm>
            <a:off x="2130051" y="3015481"/>
            <a:ext cx="2209978" cy="1293180"/>
            <a:chOff x="1950262" y="2444781"/>
            <a:chExt cx="2209978" cy="1293180"/>
          </a:xfrm>
        </p:grpSpPr>
        <p:sp>
          <p:nvSpPr>
            <p:cNvPr id="20" name="椭圆 19"/>
            <p:cNvSpPr/>
            <p:nvPr/>
          </p:nvSpPr>
          <p:spPr>
            <a:xfrm>
              <a:off x="1950262" y="2444781"/>
              <a:ext cx="1352786" cy="1293180"/>
            </a:xfrm>
            <a:prstGeom prst="ellipse">
              <a:avLst/>
            </a:prstGeom>
            <a:solidFill>
              <a:srgbClr val="CCCCFF"/>
            </a:solidFill>
            <a:ln w="12700" cap="flat" cmpd="sng" algn="ctr">
              <a:solidFill>
                <a:srgbClr val="8FAD2F">
                  <a:shade val="50000"/>
                </a:srgbClr>
              </a:solidFill>
              <a:prstDash val="solid"/>
              <a:miter lim="800000"/>
            </a:ln>
            <a:effectLst>
              <a:glow rad="101600">
                <a:srgbClr val="414141">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Verdana" panose="020B0604030504040204"/>
                <a:ea typeface="+mn-ea"/>
                <a:cs typeface="+mn-cs"/>
              </a:endParaRPr>
            </a:p>
          </p:txBody>
        </p:sp>
        <p:sp>
          <p:nvSpPr>
            <p:cNvPr id="28" name="TextBox 27"/>
            <p:cNvSpPr txBox="1"/>
            <p:nvPr/>
          </p:nvSpPr>
          <p:spPr>
            <a:xfrm>
              <a:off x="2158421" y="2875927"/>
              <a:ext cx="2001819" cy="430887"/>
            </a:xfrm>
            <a:prstGeom prst="rect">
              <a:avLst/>
            </a:prstGeom>
            <a:noFill/>
          </p:spPr>
          <p:txBody>
            <a:bodyPr wrap="square" rtlCol="0">
              <a:spAutoFit/>
            </a:bodyPr>
            <a:lstStyle/>
            <a:p>
              <a:r>
                <a:rPr lang="en-US" altLang="zh-CN" sz="2200" b="1" i="1" dirty="0">
                  <a:solidFill>
                    <a:srgbClr val="FF0000"/>
                  </a:solidFill>
                  <a:latin typeface="Comic Sans MS" panose="030F0702030302020204" pitchFamily="66" charset="0"/>
                  <a:ea typeface="宋体" panose="02010600030101010101" pitchFamily="2" charset="-122"/>
                </a:rPr>
                <a:t>Into</a:t>
              </a:r>
              <a:endParaRPr lang="zh-CN" altLang="en-US" sz="2200" b="1" i="1" dirty="0">
                <a:solidFill>
                  <a:srgbClr val="FF0000"/>
                </a:solidFill>
                <a:latin typeface="Comic Sans MS" panose="030F0702030302020204" pitchFamily="66" charset="0"/>
                <a:ea typeface="宋体" panose="02010600030101010101" pitchFamily="2" charset="-122"/>
              </a:endParaRPr>
            </a:p>
          </p:txBody>
        </p:sp>
      </p:grpSp>
      <p:grpSp>
        <p:nvGrpSpPr>
          <p:cNvPr id="5" name="组合 4"/>
          <p:cNvGrpSpPr/>
          <p:nvPr/>
        </p:nvGrpSpPr>
        <p:grpSpPr>
          <a:xfrm>
            <a:off x="3895978" y="1610715"/>
            <a:ext cx="2434196" cy="1293180"/>
            <a:chOff x="3880138" y="1117600"/>
            <a:chExt cx="2434196" cy="1293180"/>
          </a:xfrm>
        </p:grpSpPr>
        <p:sp>
          <p:nvSpPr>
            <p:cNvPr id="21" name="椭圆 20"/>
            <p:cNvSpPr/>
            <p:nvPr/>
          </p:nvSpPr>
          <p:spPr>
            <a:xfrm>
              <a:off x="3880138" y="1117600"/>
              <a:ext cx="1352786" cy="1293180"/>
            </a:xfrm>
            <a:prstGeom prst="ellipse">
              <a:avLst/>
            </a:prstGeom>
            <a:solidFill>
              <a:srgbClr val="CCCCFF"/>
            </a:solidFill>
            <a:ln w="12700" cap="flat" cmpd="sng" algn="ctr">
              <a:solidFill>
                <a:srgbClr val="8FAD2F">
                  <a:shade val="50000"/>
                </a:srgbClr>
              </a:solidFill>
              <a:prstDash val="solid"/>
              <a:miter lim="800000"/>
            </a:ln>
            <a:effectLst>
              <a:glow rad="101600">
                <a:srgbClr val="414141">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Verdana" panose="020B0604030504040204"/>
                <a:ea typeface="+mn-ea"/>
                <a:cs typeface="+mn-cs"/>
              </a:endParaRPr>
            </a:p>
          </p:txBody>
        </p:sp>
        <p:sp>
          <p:nvSpPr>
            <p:cNvPr id="32" name="TextBox 31"/>
            <p:cNvSpPr txBox="1"/>
            <p:nvPr/>
          </p:nvSpPr>
          <p:spPr>
            <a:xfrm>
              <a:off x="4071133" y="1548746"/>
              <a:ext cx="2243201" cy="430887"/>
            </a:xfrm>
            <a:prstGeom prst="rect">
              <a:avLst/>
            </a:prstGeom>
            <a:noFill/>
          </p:spPr>
          <p:txBody>
            <a:bodyPr wrap="square" rtlCol="0">
              <a:spAutoFit/>
            </a:bodyPr>
            <a:lstStyle/>
            <a:p>
              <a:r>
                <a:rPr lang="en-US" altLang="zh-CN" sz="2200" b="1" i="1" dirty="0">
                  <a:solidFill>
                    <a:srgbClr val="FF0000"/>
                  </a:solidFill>
                  <a:latin typeface="Comic Sans MS" panose="030F0702030302020204" pitchFamily="66" charset="0"/>
                  <a:ea typeface="宋体" panose="02010600030101010101" pitchFamily="2" charset="-122"/>
                </a:rPr>
                <a:t>Inside</a:t>
              </a:r>
              <a:endParaRPr lang="zh-CN" altLang="en-US" sz="2200" b="1" i="1" dirty="0">
                <a:solidFill>
                  <a:srgbClr val="FF0000"/>
                </a:solidFill>
                <a:latin typeface="Comic Sans MS" panose="030F0702030302020204" pitchFamily="66" charset="0"/>
                <a:ea typeface="宋体" panose="02010600030101010101" pitchFamily="2" charset="-122"/>
              </a:endParaRPr>
            </a:p>
          </p:txBody>
        </p:sp>
      </p:grpSp>
      <p:grpSp>
        <p:nvGrpSpPr>
          <p:cNvPr id="6" name="组合 5"/>
          <p:cNvGrpSpPr/>
          <p:nvPr/>
        </p:nvGrpSpPr>
        <p:grpSpPr>
          <a:xfrm>
            <a:off x="5607537" y="2987861"/>
            <a:ext cx="2128576" cy="1293180"/>
            <a:chOff x="5855276" y="2449990"/>
            <a:chExt cx="2128576" cy="1293180"/>
          </a:xfrm>
        </p:grpSpPr>
        <p:sp>
          <p:nvSpPr>
            <p:cNvPr id="18" name="椭圆 17"/>
            <p:cNvSpPr/>
            <p:nvPr/>
          </p:nvSpPr>
          <p:spPr>
            <a:xfrm>
              <a:off x="5855276" y="2449990"/>
              <a:ext cx="1352786" cy="1293180"/>
            </a:xfrm>
            <a:prstGeom prst="ellipse">
              <a:avLst/>
            </a:prstGeom>
            <a:solidFill>
              <a:srgbClr val="CCCCFF"/>
            </a:solidFill>
            <a:ln w="12700" cap="flat" cmpd="sng" algn="ctr">
              <a:solidFill>
                <a:srgbClr val="8FAD2F">
                  <a:shade val="50000"/>
                </a:srgbClr>
              </a:solidFill>
              <a:prstDash val="solid"/>
              <a:miter lim="800000"/>
            </a:ln>
            <a:effectLst>
              <a:glow rad="101600">
                <a:srgbClr val="414141">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Verdana" panose="020B0604030504040204"/>
                <a:ea typeface="+mn-ea"/>
                <a:cs typeface="+mn-cs"/>
              </a:endParaRPr>
            </a:p>
          </p:txBody>
        </p:sp>
        <p:sp>
          <p:nvSpPr>
            <p:cNvPr id="34" name="TextBox 33"/>
            <p:cNvSpPr txBox="1"/>
            <p:nvPr/>
          </p:nvSpPr>
          <p:spPr>
            <a:xfrm>
              <a:off x="5982033" y="2943068"/>
              <a:ext cx="2001819" cy="430887"/>
            </a:xfrm>
            <a:prstGeom prst="rect">
              <a:avLst/>
            </a:prstGeom>
            <a:noFill/>
          </p:spPr>
          <p:txBody>
            <a:bodyPr wrap="square" rtlCol="0">
              <a:spAutoFit/>
            </a:bodyPr>
            <a:lstStyle/>
            <a:p>
              <a:r>
                <a:rPr lang="en-US" altLang="zh-CN" sz="2200" b="1" i="1" dirty="0">
                  <a:solidFill>
                    <a:srgbClr val="FF0000"/>
                  </a:solidFill>
                  <a:latin typeface="Comic Sans MS" panose="030F0702030302020204" pitchFamily="66" charset="0"/>
                  <a:ea typeface="宋体" panose="02010600030101010101" pitchFamily="2" charset="-122"/>
                </a:rPr>
                <a:t>Out</a:t>
              </a:r>
              <a:r>
                <a:rPr lang="zh-CN" altLang="en-US" sz="2200" b="1" i="1" dirty="0">
                  <a:solidFill>
                    <a:srgbClr val="FF0000"/>
                  </a:solidFill>
                  <a:latin typeface="Comic Sans MS" panose="030F0702030302020204" pitchFamily="66" charset="0"/>
                  <a:ea typeface="宋体" panose="02010600030101010101" pitchFamily="2" charset="-122"/>
                </a:rPr>
                <a:t> </a:t>
              </a:r>
              <a:r>
                <a:rPr lang="en-US" altLang="zh-CN" sz="2200" b="1" i="1" dirty="0">
                  <a:solidFill>
                    <a:srgbClr val="FF0000"/>
                  </a:solidFill>
                  <a:latin typeface="Comic Sans MS" panose="030F0702030302020204" pitchFamily="66" charset="0"/>
                  <a:ea typeface="宋体" panose="02010600030101010101" pitchFamily="2" charset="-122"/>
                </a:rPr>
                <a:t>of</a:t>
              </a:r>
              <a:endParaRPr lang="zh-CN" altLang="en-US" sz="2200" b="1" i="1" dirty="0">
                <a:solidFill>
                  <a:srgbClr val="FF0000"/>
                </a:solidFill>
                <a:latin typeface="Comic Sans MS" panose="030F0702030302020204" pitchFamily="66" charset="0"/>
                <a:ea typeface="宋体" panose="02010600030101010101" pitchFamily="2" charset="-122"/>
              </a:endParaRPr>
            </a:p>
          </p:txBody>
        </p:sp>
      </p:grpSp>
      <p:sp>
        <p:nvSpPr>
          <p:cNvPr id="35" name="矩形 34"/>
          <p:cNvSpPr/>
          <p:nvPr/>
        </p:nvSpPr>
        <p:spPr>
          <a:xfrm>
            <a:off x="5811232" y="3129183"/>
            <a:ext cx="1250663" cy="430887"/>
          </a:xfrm>
          <a:prstGeom prst="rect">
            <a:avLst/>
          </a:prstGeom>
        </p:spPr>
        <p:txBody>
          <a:bodyPr wrap="none">
            <a:spAutoFit/>
          </a:bodyPr>
          <a:lstStyle/>
          <a:p>
            <a:r>
              <a:rPr lang="en-US" altLang="zh-CN" sz="2200" b="1" i="1" dirty="0">
                <a:solidFill>
                  <a:srgbClr val="002060"/>
                </a:solidFill>
                <a:latin typeface="Comic Sans MS" panose="030F0702030302020204" pitchFamily="66" charset="0"/>
                <a:ea typeface="宋体" panose="02010600030101010101" pitchFamily="2" charset="-122"/>
              </a:rPr>
              <a:t>relieved</a:t>
            </a:r>
            <a:endParaRPr lang="zh-CN" altLang="en-US" sz="2200" dirty="0">
              <a:solidFill>
                <a:srgbClr val="002060"/>
              </a:solidFill>
            </a:endParaRPr>
          </a:p>
        </p:txBody>
      </p:sp>
      <p:grpSp>
        <p:nvGrpSpPr>
          <p:cNvPr id="7" name="组合 6"/>
          <p:cNvGrpSpPr/>
          <p:nvPr/>
        </p:nvGrpSpPr>
        <p:grpSpPr>
          <a:xfrm>
            <a:off x="7270119" y="4480517"/>
            <a:ext cx="1485519" cy="1293180"/>
            <a:chOff x="7402852" y="3703960"/>
            <a:chExt cx="1485519" cy="1293180"/>
          </a:xfrm>
        </p:grpSpPr>
        <p:sp>
          <p:nvSpPr>
            <p:cNvPr id="22" name="椭圆 21"/>
            <p:cNvSpPr/>
            <p:nvPr/>
          </p:nvSpPr>
          <p:spPr>
            <a:xfrm>
              <a:off x="7402852" y="3703960"/>
              <a:ext cx="1352786" cy="1293180"/>
            </a:xfrm>
            <a:prstGeom prst="ellipse">
              <a:avLst/>
            </a:prstGeom>
            <a:solidFill>
              <a:srgbClr val="CCCCFF"/>
            </a:solidFill>
            <a:ln w="12700" cap="flat" cmpd="sng" algn="ctr">
              <a:solidFill>
                <a:srgbClr val="8FAD2F">
                  <a:shade val="50000"/>
                </a:srgbClr>
              </a:solidFill>
              <a:prstDash val="solid"/>
              <a:miter lim="800000"/>
            </a:ln>
            <a:effectLst>
              <a:glow rad="101600">
                <a:srgbClr val="414141">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Verdana" panose="020B0604030504040204"/>
                <a:ea typeface="+mn-ea"/>
                <a:cs typeface="+mn-cs"/>
              </a:endParaRPr>
            </a:p>
          </p:txBody>
        </p:sp>
        <p:sp>
          <p:nvSpPr>
            <p:cNvPr id="37" name="内容占位符 2"/>
            <p:cNvSpPr txBox="1">
              <a:spLocks noChangeArrowheads="1"/>
            </p:cNvSpPr>
            <p:nvPr/>
          </p:nvSpPr>
          <p:spPr bwMode="auto">
            <a:xfrm>
              <a:off x="7522741" y="4191659"/>
              <a:ext cx="1365630" cy="534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spcBef>
                  <a:spcPct val="20000"/>
                </a:spcBef>
              </a:pPr>
              <a:r>
                <a:rPr lang="en-US" altLang="zh-CN" sz="2200" b="1" i="1" dirty="0">
                  <a:solidFill>
                    <a:srgbClr val="FF0000"/>
                  </a:solidFill>
                  <a:latin typeface="Comic Sans MS" panose="030F0702030302020204" pitchFamily="66" charset="0"/>
                  <a:ea typeface="宋体" panose="02010600030101010101" pitchFamily="2" charset="-122"/>
                </a:rPr>
                <a:t>outside</a:t>
              </a:r>
              <a:r>
                <a:rPr lang="en-US" altLang="zh-CN" sz="2200" i="1" dirty="0">
                  <a:solidFill>
                    <a:srgbClr val="FF0000"/>
                  </a:solidFill>
                  <a:latin typeface="Calibri" panose="020F0502020204030204" pitchFamily="34" charset="0"/>
                  <a:ea typeface="宋体" panose="02010600030101010101" pitchFamily="2" charset="-122"/>
                </a:rPr>
                <a:t> </a:t>
              </a:r>
            </a:p>
          </p:txBody>
        </p:sp>
      </p:grpSp>
      <p:pic>
        <p:nvPicPr>
          <p:cNvPr id="39" name="图片 38">
            <a:hlinkClick r:id="rId2" action="ppaction://hlinkfile"/>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9098" y="3981786"/>
            <a:ext cx="2078439" cy="1570913"/>
          </a:xfrm>
          <a:prstGeom prst="rect">
            <a:avLst/>
          </a:prstGeom>
        </p:spPr>
      </p:pic>
      <p:sp>
        <p:nvSpPr>
          <p:cNvPr id="27" name="矩形 26"/>
          <p:cNvSpPr/>
          <p:nvPr/>
        </p:nvSpPr>
        <p:spPr>
          <a:xfrm>
            <a:off x="2357208" y="3094564"/>
            <a:ext cx="1125629" cy="430887"/>
          </a:xfrm>
          <a:prstGeom prst="rect">
            <a:avLst/>
          </a:prstGeom>
        </p:spPr>
        <p:txBody>
          <a:bodyPr wrap="none">
            <a:spAutoFit/>
          </a:bodyPr>
          <a:lstStyle/>
          <a:p>
            <a:r>
              <a:rPr lang="en-US" altLang="zh-CN" sz="2200" b="1" i="1" dirty="0">
                <a:solidFill>
                  <a:srgbClr val="002060"/>
                </a:solidFill>
                <a:latin typeface="Comic Sans MS" panose="030F0702030302020204" pitchFamily="66" charset="0"/>
                <a:ea typeface="宋体" panose="02010600030101010101" pitchFamily="2" charset="-122"/>
              </a:rPr>
              <a:t>curious</a:t>
            </a:r>
            <a:endParaRPr lang="zh-CN" altLang="en-US" sz="2200" dirty="0">
              <a:solidFill>
                <a:srgbClr val="002060"/>
              </a:solidFill>
            </a:endParaRPr>
          </a:p>
        </p:txBody>
      </p:sp>
      <p:sp>
        <p:nvSpPr>
          <p:cNvPr id="30" name="矩形 29"/>
          <p:cNvSpPr/>
          <p:nvPr/>
        </p:nvSpPr>
        <p:spPr>
          <a:xfrm>
            <a:off x="4028758" y="1751408"/>
            <a:ext cx="1082348" cy="430887"/>
          </a:xfrm>
          <a:prstGeom prst="rect">
            <a:avLst/>
          </a:prstGeom>
        </p:spPr>
        <p:txBody>
          <a:bodyPr wrap="none">
            <a:spAutoFit/>
          </a:bodyPr>
          <a:lstStyle/>
          <a:p>
            <a:r>
              <a:rPr lang="en-US" altLang="zh-CN" sz="2200" b="1" i="1" dirty="0">
                <a:solidFill>
                  <a:srgbClr val="002060"/>
                </a:solidFill>
                <a:latin typeface="Comic Sans MS" panose="030F0702030302020204" pitchFamily="66" charset="0"/>
                <a:ea typeface="宋体" panose="02010600030101010101" pitchFamily="2" charset="-122"/>
              </a:rPr>
              <a:t>scared</a:t>
            </a:r>
            <a:endParaRPr lang="zh-CN" altLang="en-US" sz="2200" b="1" i="1" dirty="0">
              <a:solidFill>
                <a:srgbClr val="002060"/>
              </a:solidFill>
              <a:latin typeface="Comic Sans MS" panose="030F0702030302020204" pitchFamily="66" charset="0"/>
              <a:ea typeface="宋体" panose="02010600030101010101" pitchFamily="2" charset="-122"/>
            </a:endParaRPr>
          </a:p>
        </p:txBody>
      </p:sp>
      <p:sp>
        <p:nvSpPr>
          <p:cNvPr id="38" name="矩形 37"/>
          <p:cNvSpPr/>
          <p:nvPr/>
        </p:nvSpPr>
        <p:spPr>
          <a:xfrm>
            <a:off x="7481001" y="4596136"/>
            <a:ext cx="699230" cy="430887"/>
          </a:xfrm>
          <a:prstGeom prst="rect">
            <a:avLst/>
          </a:prstGeom>
        </p:spPr>
        <p:txBody>
          <a:bodyPr wrap="none">
            <a:spAutoFit/>
          </a:bodyPr>
          <a:lstStyle/>
          <a:p>
            <a:r>
              <a:rPr lang="en-US" altLang="zh-CN" sz="2200" b="1" i="1" dirty="0">
                <a:solidFill>
                  <a:srgbClr val="002060"/>
                </a:solidFill>
                <a:latin typeface="Comic Sans MS" panose="030F0702030302020204" pitchFamily="66" charset="0"/>
                <a:ea typeface="宋体" panose="02010600030101010101" pitchFamily="2" charset="-122"/>
              </a:rPr>
              <a:t>---</a:t>
            </a:r>
            <a:endParaRPr lang="zh-CN" altLang="en-US" sz="2200"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anim calcmode="lin" valueType="num">
                                      <p:cBhvr>
                                        <p:cTn id="15" dur="1000" fill="hold"/>
                                        <p:tgtEl>
                                          <p:spTgt spid="27"/>
                                        </p:tgtEl>
                                        <p:attrNameLst>
                                          <p:attrName>ppt_x</p:attrName>
                                        </p:attrNameLst>
                                      </p:cBhvr>
                                      <p:tavLst>
                                        <p:tav tm="0">
                                          <p:val>
                                            <p:strVal val="#ppt_x"/>
                                          </p:val>
                                        </p:tav>
                                        <p:tav tm="100000">
                                          <p:val>
                                            <p:strVal val="#ppt_x"/>
                                          </p:val>
                                        </p:tav>
                                      </p:tavLst>
                                    </p:anim>
                                    <p:anim calcmode="lin" valueType="num">
                                      <p:cBhvr>
                                        <p:cTn id="1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1000"/>
                                        <p:tgtEl>
                                          <p:spTgt spid="30"/>
                                        </p:tgtEl>
                                      </p:cBhvr>
                                    </p:animEffect>
                                    <p:anim calcmode="lin" valueType="num">
                                      <p:cBhvr>
                                        <p:cTn id="22" dur="1000" fill="hold"/>
                                        <p:tgtEl>
                                          <p:spTgt spid="30"/>
                                        </p:tgtEl>
                                        <p:attrNameLst>
                                          <p:attrName>ppt_x</p:attrName>
                                        </p:attrNameLst>
                                      </p:cBhvr>
                                      <p:tavLst>
                                        <p:tav tm="0">
                                          <p:val>
                                            <p:strVal val="#ppt_x"/>
                                          </p:val>
                                        </p:tav>
                                        <p:tav tm="100000">
                                          <p:val>
                                            <p:strVal val="#ppt_x"/>
                                          </p:val>
                                        </p:tav>
                                      </p:tavLst>
                                    </p:anim>
                                    <p:anim calcmode="lin" valueType="num">
                                      <p:cBhvr>
                                        <p:cTn id="2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1000"/>
                                        <p:tgtEl>
                                          <p:spTgt spid="35"/>
                                        </p:tgtEl>
                                      </p:cBhvr>
                                    </p:animEffect>
                                    <p:anim calcmode="lin" valueType="num">
                                      <p:cBhvr>
                                        <p:cTn id="29" dur="1000" fill="hold"/>
                                        <p:tgtEl>
                                          <p:spTgt spid="35"/>
                                        </p:tgtEl>
                                        <p:attrNameLst>
                                          <p:attrName>ppt_x</p:attrName>
                                        </p:attrNameLst>
                                      </p:cBhvr>
                                      <p:tavLst>
                                        <p:tav tm="0">
                                          <p:val>
                                            <p:strVal val="#ppt_x"/>
                                          </p:val>
                                        </p:tav>
                                        <p:tav tm="100000">
                                          <p:val>
                                            <p:strVal val="#ppt_x"/>
                                          </p:val>
                                        </p:tav>
                                      </p:tavLst>
                                    </p:anim>
                                    <p:anim calcmode="lin" valueType="num">
                                      <p:cBhvr>
                                        <p:cTn id="30"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1000"/>
                                        <p:tgtEl>
                                          <p:spTgt spid="38"/>
                                        </p:tgtEl>
                                      </p:cBhvr>
                                    </p:animEffect>
                                    <p:anim calcmode="lin" valueType="num">
                                      <p:cBhvr>
                                        <p:cTn id="36" dur="1000" fill="hold"/>
                                        <p:tgtEl>
                                          <p:spTgt spid="38"/>
                                        </p:tgtEl>
                                        <p:attrNameLst>
                                          <p:attrName>ppt_x</p:attrName>
                                        </p:attrNameLst>
                                      </p:cBhvr>
                                      <p:tavLst>
                                        <p:tav tm="0">
                                          <p:val>
                                            <p:strVal val="#ppt_x"/>
                                          </p:val>
                                        </p:tav>
                                        <p:tav tm="100000">
                                          <p:val>
                                            <p:strVal val="#ppt_x"/>
                                          </p:val>
                                        </p:tav>
                                      </p:tavLst>
                                    </p:anim>
                                    <p:anim calcmode="lin" valueType="num">
                                      <p:cBhvr>
                                        <p:cTn id="37"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5" grpId="0"/>
      <p:bldP spid="27" grpId="0"/>
      <p:bldP spid="30" grpId="0"/>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Text Box 6"/>
          <p:cNvSpPr txBox="1">
            <a:spLocks noChangeArrowheads="1"/>
          </p:cNvSpPr>
          <p:nvPr/>
        </p:nvSpPr>
        <p:spPr bwMode="auto">
          <a:xfrm>
            <a:off x="381000" y="284480"/>
            <a:ext cx="7432040" cy="553998"/>
          </a:xfrm>
          <a:prstGeom prst="rect">
            <a:avLst/>
          </a:prstGeom>
          <a:noFill/>
          <a:ln w="9525">
            <a:noFill/>
            <a:miter lim="800000"/>
          </a:ln>
        </p:spPr>
        <p:txBody>
          <a:bodyPr wrap="square">
            <a:spAutoFit/>
          </a:bodyPr>
          <a:lstStyle/>
          <a:p>
            <a:pPr algn="ctr">
              <a:spcBef>
                <a:spcPct val="50000"/>
              </a:spcBef>
              <a:buFontTx/>
              <a:buNone/>
            </a:pPr>
            <a:r>
              <a:rPr lang="en-US" altLang="zh-CN" sz="3000" b="1" dirty="0">
                <a:solidFill>
                  <a:srgbClr val="FFFF00"/>
                </a:solidFill>
                <a:latin typeface="Arial Black" panose="020B0A04020102020204" pitchFamily="34" charset="0"/>
                <a:ea typeface="新宋体" panose="02010609030101010101" pitchFamily="49" charset="-122"/>
                <a:cs typeface="Arial" panose="020B0604020202020204" pitchFamily="34" charset="0"/>
                <a:sym typeface="+mn-ea"/>
              </a:rPr>
              <a:t>Outside</a:t>
            </a:r>
            <a:r>
              <a:rPr lang="en-US" altLang="zh-CN" sz="3000" b="1" dirty="0">
                <a:solidFill>
                  <a:prstClr val="white"/>
                </a:solidFill>
                <a:latin typeface="Arial Black" panose="020B0A04020102020204" pitchFamily="34" charset="0"/>
                <a:ea typeface="新宋体" panose="02010609030101010101" pitchFamily="49" charset="-122"/>
                <a:cs typeface="Arial" panose="020B0604020202020204" pitchFamily="34" charset="0"/>
                <a:sym typeface="+mn-ea"/>
              </a:rPr>
              <a:t> the House </a:t>
            </a:r>
            <a:r>
              <a:rPr lang="en-US" altLang="zh-CN" sz="3000" b="1" dirty="0">
                <a:solidFill>
                  <a:prstClr val="white"/>
                </a:solidFill>
                <a:latin typeface="Arial Black" panose="020B0A04020102020204" pitchFamily="34" charset="0"/>
                <a:cs typeface="Arial" panose="020B0604020202020204" pitchFamily="34" charset="0"/>
              </a:rPr>
              <a:t>(Para 1-2)</a:t>
            </a:r>
            <a:endParaRPr lang="en-US" altLang="zh-CN" sz="3000" b="1" dirty="0">
              <a:solidFill>
                <a:prstClr val="white"/>
              </a:solidFill>
              <a:latin typeface="Arial Black" panose="020B0A04020102020204" pitchFamily="34" charset="0"/>
              <a:ea typeface="新宋体" panose="02010609030101010101" pitchFamily="49" charset="-122"/>
              <a:cs typeface="Arial" panose="020B0604020202020204" pitchFamily="34" charset="0"/>
            </a:endParaRPr>
          </a:p>
        </p:txBody>
      </p:sp>
      <p:grpSp>
        <p:nvGrpSpPr>
          <p:cNvPr id="2" name="组合 1"/>
          <p:cNvGrpSpPr/>
          <p:nvPr/>
        </p:nvGrpSpPr>
        <p:grpSpPr>
          <a:xfrm>
            <a:off x="107857" y="5408014"/>
            <a:ext cx="8623300" cy="1183955"/>
            <a:chOff x="1076" y="4983"/>
            <a:chExt cx="6195" cy="3100"/>
          </a:xfrm>
        </p:grpSpPr>
        <p:sp>
          <p:nvSpPr>
            <p:cNvPr id="8" name="AutoShape 59"/>
            <p:cNvSpPr>
              <a:spLocks noChangeArrowheads="1"/>
            </p:cNvSpPr>
            <p:nvPr/>
          </p:nvSpPr>
          <p:spPr bwMode="gray">
            <a:xfrm>
              <a:off x="1076" y="4983"/>
              <a:ext cx="5916" cy="2955"/>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ln>
            <a:effectLst>
              <a:outerShdw dist="135003" dir="2928844" algn="ctr" rotWithShape="0">
                <a:srgbClr val="000000">
                  <a:alpha val="50000"/>
                </a:srgbClr>
              </a:outerShdw>
            </a:effectLst>
          </p:spPr>
          <p:txBody>
            <a:bodyPr wrap="none" anchor="ctr"/>
            <a:lstStyle/>
            <a:p>
              <a:pPr>
                <a:buFontTx/>
                <a:buNone/>
                <a:defRPr/>
              </a:pPr>
              <a:endParaRPr lang="zh-CN" altLang="en-US" sz="3000">
                <a:solidFill>
                  <a:prstClr val="black"/>
                </a:solidFill>
              </a:endParaRPr>
            </a:p>
          </p:txBody>
        </p:sp>
        <p:sp>
          <p:nvSpPr>
            <p:cNvPr id="12" name="内容占位符 2"/>
            <p:cNvSpPr txBox="1"/>
            <p:nvPr/>
          </p:nvSpPr>
          <p:spPr bwMode="auto">
            <a:xfrm>
              <a:off x="1354" y="4983"/>
              <a:ext cx="5917" cy="3100"/>
            </a:xfrm>
            <a:prstGeom prst="rect">
              <a:avLst/>
            </a:prstGeom>
            <a:noFill/>
            <a:ln w="9525">
              <a:noFill/>
              <a:miter lim="800000"/>
            </a:ln>
          </p:spPr>
          <p:txBody>
            <a:bodyPr/>
            <a:lstStyle/>
            <a:p>
              <a:pPr>
                <a:spcBef>
                  <a:spcPct val="20000"/>
                </a:spcBef>
                <a:buFontTx/>
                <a:buNone/>
              </a:pPr>
              <a:endParaRPr lang="en-US" altLang="zh-CN" sz="2800" b="1" i="1" dirty="0">
                <a:solidFill>
                  <a:prstClr val="black"/>
                </a:solidFill>
                <a:latin typeface="Times New Roman" panose="02020603050405020304" pitchFamily="18" charset="0"/>
              </a:endParaRPr>
            </a:p>
          </p:txBody>
        </p:sp>
      </p:grpSp>
      <p:grpSp>
        <p:nvGrpSpPr>
          <p:cNvPr id="4" name="组合 3"/>
          <p:cNvGrpSpPr/>
          <p:nvPr/>
        </p:nvGrpSpPr>
        <p:grpSpPr>
          <a:xfrm>
            <a:off x="586587" y="5408488"/>
            <a:ext cx="8030362" cy="978535"/>
            <a:chOff x="586587" y="5408488"/>
            <a:chExt cx="8030362" cy="978535"/>
          </a:xfrm>
        </p:grpSpPr>
        <p:pic>
          <p:nvPicPr>
            <p:cNvPr id="19" name="内容占位符 27" descr="kaozhuohongsewenhaode3Dxiaoren_3888566[1]"/>
            <p:cNvPicPr>
              <a:picLocks noChangeAspect="1"/>
            </p:cNvPicPr>
            <p:nvPr/>
          </p:nvPicPr>
          <p:blipFill>
            <a:blip r:embed="rId2" cstate="print">
              <a:clrChange>
                <a:clrFrom>
                  <a:srgbClr val="FFFFFF">
                    <a:alpha val="100000"/>
                  </a:srgbClr>
                </a:clrFrom>
                <a:clrTo>
                  <a:srgbClr val="FFFFFF">
                    <a:alpha val="100000"/>
                    <a:alpha val="0"/>
                  </a:srgbClr>
                </a:clrTo>
              </a:clrChange>
            </a:blip>
            <a:srcRect b="2968"/>
            <a:stretch>
              <a:fillRect/>
            </a:stretch>
          </p:blipFill>
          <p:spPr>
            <a:xfrm>
              <a:off x="8051164" y="5408488"/>
              <a:ext cx="565785" cy="978535"/>
            </a:xfrm>
            <a:prstGeom prst="rect">
              <a:avLst/>
            </a:prstGeom>
            <a:noFill/>
            <a:ln w="9525">
              <a:noFill/>
              <a:miter lim="800000"/>
              <a:headEnd/>
              <a:tailEnd/>
            </a:ln>
          </p:spPr>
        </p:pic>
        <p:sp>
          <p:nvSpPr>
            <p:cNvPr id="23" name="TextBox 22"/>
            <p:cNvSpPr txBox="1"/>
            <p:nvPr/>
          </p:nvSpPr>
          <p:spPr>
            <a:xfrm>
              <a:off x="586587" y="5420702"/>
              <a:ext cx="7893685" cy="892552"/>
            </a:xfrm>
            <a:prstGeom prst="rect">
              <a:avLst/>
            </a:prstGeom>
            <a:noFill/>
          </p:spPr>
          <p:txBody>
            <a:bodyPr wrap="square" rtlCol="0">
              <a:spAutoFit/>
            </a:bodyPr>
            <a:lstStyle/>
            <a:p>
              <a:r>
                <a:rPr lang="en-US" altLang="zh-CN" sz="2600" b="1" dirty="0">
                  <a:latin typeface="Comic Sans MS" panose="030F0702030302020204" pitchFamily="66" charset="0"/>
                </a:rPr>
                <a:t>How does the author show they were having a </a:t>
              </a:r>
              <a:r>
                <a:rPr lang="en-US" altLang="zh-CN" sz="2600" b="1" dirty="0">
                  <a:solidFill>
                    <a:srgbClr val="FF0000"/>
                  </a:solidFill>
                  <a:latin typeface="Comic Sans MS" panose="030F0702030302020204" pitchFamily="66" charset="0"/>
                </a:rPr>
                <a:t>perfect</a:t>
              </a:r>
              <a:r>
                <a:rPr lang="en-US" altLang="zh-CN" sz="2600" b="1" dirty="0">
                  <a:latin typeface="Comic Sans MS" panose="030F0702030302020204" pitchFamily="66" charset="0"/>
                </a:rPr>
                <a:t> and </a:t>
              </a:r>
              <a:r>
                <a:rPr lang="en-US" altLang="zh-CN" sz="2600" b="1" dirty="0">
                  <a:solidFill>
                    <a:srgbClr val="FF0000"/>
                  </a:solidFill>
                  <a:latin typeface="Comic Sans MS" panose="030F0702030302020204" pitchFamily="66" charset="0"/>
                </a:rPr>
                <a:t>relaxing</a:t>
              </a:r>
              <a:r>
                <a:rPr lang="en-US" altLang="zh-CN" sz="2600" b="1" dirty="0">
                  <a:latin typeface="Comic Sans MS" panose="030F0702030302020204" pitchFamily="66" charset="0"/>
                </a:rPr>
                <a:t> holiday?</a:t>
              </a:r>
              <a:endParaRPr lang="zh-CN" altLang="en-US" sz="2600" b="1" dirty="0">
                <a:latin typeface="Comic Sans MS" panose="030F0702030302020204" pitchFamily="66" charset="0"/>
              </a:endParaRPr>
            </a:p>
          </p:txBody>
        </p:sp>
      </p:gr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401" y="3224403"/>
            <a:ext cx="2276432" cy="1882394"/>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55071" y="3218341"/>
            <a:ext cx="2142425" cy="1888456"/>
          </a:xfrm>
          <a:prstGeom prst="rect">
            <a:avLst/>
          </a:prstGeom>
        </p:spPr>
      </p:pic>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22172" y="3345447"/>
            <a:ext cx="2072328" cy="1908135"/>
          </a:xfrm>
          <a:prstGeom prst="rect">
            <a:avLst/>
          </a:prstGeom>
        </p:spPr>
      </p:pic>
      <p:grpSp>
        <p:nvGrpSpPr>
          <p:cNvPr id="5" name="组合 4"/>
          <p:cNvGrpSpPr/>
          <p:nvPr/>
        </p:nvGrpSpPr>
        <p:grpSpPr>
          <a:xfrm>
            <a:off x="787166" y="1122458"/>
            <a:ext cx="2385294" cy="2094992"/>
            <a:chOff x="787090" y="1122458"/>
            <a:chExt cx="3162300" cy="2094992"/>
          </a:xfrm>
        </p:grpSpPr>
        <p:pic>
          <p:nvPicPr>
            <p:cNvPr id="9" name="图片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7400" y="1122458"/>
              <a:ext cx="2991715" cy="1741049"/>
            </a:xfrm>
            <a:prstGeom prst="rect">
              <a:avLst/>
            </a:prstGeom>
          </p:spPr>
        </p:pic>
        <p:sp>
          <p:nvSpPr>
            <p:cNvPr id="3" name="TextBox 2"/>
            <p:cNvSpPr txBox="1"/>
            <p:nvPr/>
          </p:nvSpPr>
          <p:spPr>
            <a:xfrm>
              <a:off x="787090" y="2786563"/>
              <a:ext cx="3162300" cy="430887"/>
            </a:xfrm>
            <a:prstGeom prst="rect">
              <a:avLst/>
            </a:prstGeom>
            <a:noFill/>
          </p:spPr>
          <p:txBody>
            <a:bodyPr wrap="square" rtlCol="0">
              <a:spAutoFit/>
            </a:bodyPr>
            <a:lstStyle/>
            <a:p>
              <a:r>
                <a:rPr lang="en-US" altLang="zh-CN" sz="2200" b="1" dirty="0">
                  <a:solidFill>
                    <a:srgbClr val="FF0000"/>
                  </a:solidFill>
                </a:rPr>
                <a:t>float</a:t>
              </a:r>
              <a:r>
                <a:rPr lang="en-US" altLang="zh-CN" sz="2200" b="1" dirty="0"/>
                <a:t>ing clouds</a:t>
              </a:r>
              <a:endParaRPr lang="zh-CN" altLang="en-US" sz="2200" b="1" dirty="0"/>
            </a:p>
          </p:txBody>
        </p:sp>
      </p:grpSp>
      <p:grpSp>
        <p:nvGrpSpPr>
          <p:cNvPr id="6" name="组合 5"/>
          <p:cNvGrpSpPr/>
          <p:nvPr/>
        </p:nvGrpSpPr>
        <p:grpSpPr>
          <a:xfrm>
            <a:off x="3455071" y="1108491"/>
            <a:ext cx="3251468" cy="2108959"/>
            <a:chOff x="4820380" y="1108490"/>
            <a:chExt cx="4864100" cy="2108959"/>
          </a:xfrm>
        </p:grpSpPr>
        <p:pic>
          <p:nvPicPr>
            <p:cNvPr id="10" name="图片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32639" y="1108490"/>
              <a:ext cx="3261861" cy="1755017"/>
            </a:xfrm>
            <a:prstGeom prst="rect">
              <a:avLst/>
            </a:prstGeom>
          </p:spPr>
        </p:pic>
        <p:sp>
          <p:nvSpPr>
            <p:cNvPr id="16" name="TextBox 15"/>
            <p:cNvSpPr txBox="1"/>
            <p:nvPr/>
          </p:nvSpPr>
          <p:spPr>
            <a:xfrm>
              <a:off x="4820380" y="2786562"/>
              <a:ext cx="4864100" cy="430887"/>
            </a:xfrm>
            <a:prstGeom prst="rect">
              <a:avLst/>
            </a:prstGeom>
            <a:noFill/>
          </p:spPr>
          <p:txBody>
            <a:bodyPr wrap="square" rtlCol="0">
              <a:spAutoFit/>
            </a:bodyPr>
            <a:lstStyle/>
            <a:p>
              <a:r>
                <a:rPr lang="en-US" altLang="zh-CN" sz="2200" b="1" dirty="0">
                  <a:solidFill>
                    <a:srgbClr val="FF0000"/>
                  </a:solidFill>
                </a:rPr>
                <a:t>glister</a:t>
              </a:r>
              <a:r>
                <a:rPr lang="en-US" altLang="zh-CN" sz="2200" b="1" dirty="0"/>
                <a:t>ing water</a:t>
              </a:r>
              <a:endParaRPr lang="zh-CN" altLang="en-US" sz="2200" b="1" dirty="0"/>
            </a:p>
          </p:txBody>
        </p:sp>
      </p:grpSp>
      <p:sp>
        <p:nvSpPr>
          <p:cNvPr id="17" name="TextBox 16"/>
          <p:cNvSpPr txBox="1"/>
          <p:nvPr/>
        </p:nvSpPr>
        <p:spPr>
          <a:xfrm>
            <a:off x="381063" y="5420682"/>
            <a:ext cx="7998396" cy="892552"/>
          </a:xfrm>
          <a:prstGeom prst="rect">
            <a:avLst/>
          </a:prstGeom>
          <a:noFill/>
        </p:spPr>
        <p:txBody>
          <a:bodyPr wrap="square" rtlCol="0">
            <a:spAutoFit/>
          </a:bodyPr>
          <a:lstStyle/>
          <a:p>
            <a:r>
              <a:rPr lang="en-US" altLang="zh-CN" sz="2600" b="1" dirty="0">
                <a:latin typeface="Aharoni" panose="02010803020104030203" pitchFamily="2" charset="-79"/>
                <a:cs typeface="Aharoni" panose="02010803020104030203" pitchFamily="2" charset="-79"/>
              </a:rPr>
              <a:t>To give detailed description of the </a:t>
            </a:r>
            <a:r>
              <a:rPr lang="en-US" altLang="zh-CN" sz="2600" b="1" dirty="0">
                <a:solidFill>
                  <a:srgbClr val="FF0000"/>
                </a:solidFill>
                <a:latin typeface="Aharoni" panose="02010803020104030203" pitchFamily="2" charset="-79"/>
                <a:cs typeface="Aharoni" panose="02010803020104030203" pitchFamily="2" charset="-79"/>
              </a:rPr>
              <a:t>surroundings</a:t>
            </a:r>
            <a:r>
              <a:rPr lang="en-US" altLang="zh-CN" sz="2600" b="1" dirty="0">
                <a:latin typeface="Aharoni" panose="02010803020104030203" pitchFamily="2" charset="-79"/>
                <a:cs typeface="Aharoni" panose="02010803020104030203" pitchFamily="2" charset="-79"/>
              </a:rPr>
              <a:t> and what people </a:t>
            </a:r>
            <a:r>
              <a:rPr lang="en-US" altLang="zh-CN" sz="2600" b="1" dirty="0">
                <a:solidFill>
                  <a:srgbClr val="FF0000"/>
                </a:solidFill>
                <a:latin typeface="Aharoni" panose="02010803020104030203" pitchFamily="2" charset="-79"/>
                <a:cs typeface="Aharoni" panose="02010803020104030203" pitchFamily="2" charset="-79"/>
              </a:rPr>
              <a:t>do</a:t>
            </a:r>
            <a:r>
              <a:rPr lang="en-US" altLang="zh-CN" sz="2600" b="1" dirty="0">
                <a:latin typeface="Aharoni" panose="02010803020104030203" pitchFamily="2" charset="-79"/>
                <a:cs typeface="Aharoni" panose="02010803020104030203" pitchFamily="2" charset="-79"/>
              </a:rPr>
              <a:t>.</a:t>
            </a:r>
            <a:endParaRPr lang="zh-CN" altLang="en-US" sz="2600" b="1" dirty="0">
              <a:latin typeface="Aharoni" panose="02010803020104030203" pitchFamily="2" charset="-79"/>
              <a:cs typeface="Aharoni" panose="02010803020104030203" pitchFamily="2" charset="-79"/>
            </a:endParaRPr>
          </a:p>
        </p:txBody>
      </p:sp>
      <p:grpSp>
        <p:nvGrpSpPr>
          <p:cNvPr id="18" name="组合 17"/>
          <p:cNvGrpSpPr/>
          <p:nvPr/>
        </p:nvGrpSpPr>
        <p:grpSpPr>
          <a:xfrm>
            <a:off x="5792074" y="1122458"/>
            <a:ext cx="2939175" cy="2101945"/>
            <a:chOff x="5792074" y="1122458"/>
            <a:chExt cx="2939175" cy="2101945"/>
          </a:xfrm>
        </p:grpSpPr>
        <p:pic>
          <p:nvPicPr>
            <p:cNvPr id="7" name="图片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78708" y="1122458"/>
              <a:ext cx="2072455" cy="1741050"/>
            </a:xfrm>
            <a:prstGeom prst="rect">
              <a:avLst/>
            </a:prstGeom>
          </p:spPr>
        </p:pic>
        <p:sp>
          <p:nvSpPr>
            <p:cNvPr id="14" name="TextBox 13"/>
            <p:cNvSpPr txBox="1"/>
            <p:nvPr/>
          </p:nvSpPr>
          <p:spPr>
            <a:xfrm>
              <a:off x="5792074" y="2793516"/>
              <a:ext cx="2939175" cy="430887"/>
            </a:xfrm>
            <a:prstGeom prst="rect">
              <a:avLst/>
            </a:prstGeom>
            <a:noFill/>
          </p:spPr>
          <p:txBody>
            <a:bodyPr wrap="square" rtlCol="0">
              <a:spAutoFit/>
            </a:bodyPr>
            <a:lstStyle/>
            <a:p>
              <a:r>
                <a:rPr lang="en-US" altLang="zh-CN" sz="2200" b="1" dirty="0">
                  <a:solidFill>
                    <a:srgbClr val="FF0000"/>
                  </a:solidFill>
                </a:rPr>
                <a:t>scatter</a:t>
              </a:r>
              <a:r>
                <a:rPr lang="en-US" altLang="zh-CN" sz="2200" b="1" dirty="0"/>
                <a:t>ed seashells</a:t>
              </a:r>
              <a:endParaRPr lang="zh-CN" altLang="en-US" sz="2200"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arn(inVertical)">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nodeType="clickEffect">
                                  <p:stCondLst>
                                    <p:cond delay="0"/>
                                  </p:stCondLst>
                                  <p:childTnLst>
                                    <p:animEffect transition="out" filter="blinds(horizontal)">
                                      <p:cBhvr>
                                        <p:cTn id="46" dur="500"/>
                                        <p:tgtEl>
                                          <p:spTgt spid="4"/>
                                        </p:tgtEl>
                                      </p:cBhvr>
                                    </p:animEffect>
                                    <p:set>
                                      <p:cBhvr>
                                        <p:cTn id="47" dur="1" fill="hold">
                                          <p:stCondLst>
                                            <p:cond delay="499"/>
                                          </p:stCondLst>
                                        </p:cTn>
                                        <p:tgtEl>
                                          <p:spTgt spid="4"/>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0"/>
                                        <p:tgtEl>
                                          <p:spTgt spid="17"/>
                                        </p:tgtEl>
                                      </p:cBhvr>
                                    </p:animEffect>
                                    <p:anim calcmode="lin" valueType="num">
                                      <p:cBhvr>
                                        <p:cTn id="53" dur="1000" fill="hold"/>
                                        <p:tgtEl>
                                          <p:spTgt spid="17"/>
                                        </p:tgtEl>
                                        <p:attrNameLst>
                                          <p:attrName>ppt_x</p:attrName>
                                        </p:attrNameLst>
                                      </p:cBhvr>
                                      <p:tavLst>
                                        <p:tav tm="0">
                                          <p:val>
                                            <p:strVal val="#ppt_x"/>
                                          </p:val>
                                        </p:tav>
                                        <p:tav tm="100000">
                                          <p:val>
                                            <p:strVal val="#ppt_x"/>
                                          </p:val>
                                        </p:tav>
                                      </p:tavLst>
                                    </p:anim>
                                    <p:anim calcmode="lin" valueType="num">
                                      <p:cBhvr>
                                        <p:cTn id="5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Text Box 6"/>
          <p:cNvSpPr txBox="1">
            <a:spLocks noChangeArrowheads="1"/>
          </p:cNvSpPr>
          <p:nvPr/>
        </p:nvSpPr>
        <p:spPr bwMode="auto">
          <a:xfrm>
            <a:off x="392259" y="259358"/>
            <a:ext cx="8486072" cy="553998"/>
          </a:xfrm>
          <a:prstGeom prst="rect">
            <a:avLst/>
          </a:prstGeom>
          <a:noFill/>
          <a:ln w="9525">
            <a:noFill/>
            <a:miter lim="800000"/>
          </a:ln>
        </p:spPr>
        <p:txBody>
          <a:bodyPr wrap="square">
            <a:spAutoFit/>
          </a:bodyPr>
          <a:lstStyle/>
          <a:p>
            <a:pPr algn="ctr"/>
            <a:r>
              <a:rPr lang="en-US" altLang="zh-CN" sz="3000" b="1" dirty="0">
                <a:solidFill>
                  <a:srgbClr val="FF0000"/>
                </a:solidFill>
                <a:latin typeface="Arial Black" panose="020B0A04020102020204" pitchFamily="34" charset="0"/>
              </a:rPr>
              <a:t>Detailed description of surroundings</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 y="1308100"/>
            <a:ext cx="3745784" cy="2344861"/>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5295" y="1308100"/>
            <a:ext cx="3627881" cy="2344861"/>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5295" y="3771900"/>
            <a:ext cx="3627881" cy="2852859"/>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900" y="3771900"/>
            <a:ext cx="3745784" cy="2852859"/>
          </a:xfrm>
          <a:prstGeom prst="rect">
            <a:avLst/>
          </a:prstGeom>
        </p:spPr>
      </p:pic>
      <p:sp>
        <p:nvSpPr>
          <p:cNvPr id="6" name="圆角矩形 5"/>
          <p:cNvSpPr/>
          <p:nvPr/>
        </p:nvSpPr>
        <p:spPr>
          <a:xfrm>
            <a:off x="603635" y="1117597"/>
            <a:ext cx="7659541" cy="309416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i="1" dirty="0">
                <a:solidFill>
                  <a:prstClr val="black"/>
                </a:solidFill>
                <a:latin typeface="Times New Roman" panose="02020603050405020304" pitchFamily="18" charset="0"/>
              </a:rPr>
              <a:t>A </a:t>
            </a:r>
            <a:r>
              <a:rPr lang="en-US" altLang="zh-CN" sz="2800" b="1" i="1" dirty="0">
                <a:solidFill>
                  <a:srgbClr val="FF0000"/>
                </a:solidFill>
                <a:latin typeface="Times New Roman" panose="02020603050405020304" pitchFamily="18" charset="0"/>
              </a:rPr>
              <a:t>soft breeze </a:t>
            </a:r>
            <a:r>
              <a:rPr lang="en-US" altLang="zh-CN" sz="2800" b="1" i="1" dirty="0">
                <a:solidFill>
                  <a:prstClr val="black"/>
                </a:solidFill>
                <a:latin typeface="Times New Roman" panose="02020603050405020304" pitchFamily="18" charset="0"/>
              </a:rPr>
              <a:t>gently kissed her hair. </a:t>
            </a:r>
            <a:r>
              <a:rPr lang="en-US" altLang="zh-CN" sz="2800" b="1" i="1" dirty="0">
                <a:solidFill>
                  <a:srgbClr val="FF0000"/>
                </a:solidFill>
                <a:latin typeface="Times New Roman" panose="02020603050405020304" pitchFamily="18" charset="0"/>
              </a:rPr>
              <a:t>The golden red sun</a:t>
            </a:r>
            <a:r>
              <a:rPr lang="en-US" altLang="zh-CN" sz="2800" b="1" i="1" dirty="0">
                <a:solidFill>
                  <a:prstClr val="black"/>
                </a:solidFill>
                <a:latin typeface="Times New Roman" panose="02020603050405020304" pitchFamily="18" charset="0"/>
              </a:rPr>
              <a:t> was setting. She was spellbound by its color, softly fading into yellow. She could hear nothing but </a:t>
            </a:r>
            <a:r>
              <a:rPr lang="en-US" altLang="zh-CN" sz="2800" b="1" i="1" dirty="0">
                <a:solidFill>
                  <a:srgbClr val="FF0000"/>
                </a:solidFill>
                <a:latin typeface="Times New Roman" panose="02020603050405020304" pitchFamily="18" charset="0"/>
              </a:rPr>
              <a:t>the waves </a:t>
            </a:r>
            <a:r>
              <a:rPr lang="en-US" altLang="zh-CN" sz="2800" b="1" i="1" dirty="0">
                <a:solidFill>
                  <a:prstClr val="black"/>
                </a:solidFill>
                <a:latin typeface="Times New Roman" panose="02020603050405020304" pitchFamily="18" charset="0"/>
              </a:rPr>
              <a:t>and </a:t>
            </a:r>
            <a:r>
              <a:rPr lang="en-US" altLang="zh-CN" sz="2800" b="1" i="1" dirty="0">
                <a:solidFill>
                  <a:srgbClr val="FF0000"/>
                </a:solidFill>
                <a:latin typeface="Times New Roman" panose="02020603050405020304" pitchFamily="18" charset="0"/>
              </a:rPr>
              <a:t>the seagulls </a:t>
            </a:r>
            <a:r>
              <a:rPr lang="en-US" altLang="zh-CN" sz="2800" b="1" i="1" dirty="0">
                <a:solidFill>
                  <a:prstClr val="black"/>
                </a:solidFill>
                <a:latin typeface="Times New Roman" panose="02020603050405020304" pitchFamily="18" charset="0"/>
              </a:rPr>
              <a:t>flying up above. The last sunshine gradually cast </a:t>
            </a:r>
            <a:r>
              <a:rPr lang="en-US" altLang="zh-CN" sz="2800" b="1" i="1" dirty="0">
                <a:solidFill>
                  <a:srgbClr val="FF0000"/>
                </a:solidFill>
                <a:latin typeface="Times New Roman" panose="02020603050405020304" pitchFamily="18" charset="0"/>
              </a:rPr>
              <a:t>her shadow </a:t>
            </a:r>
            <a:r>
              <a:rPr lang="en-US" altLang="zh-CN" sz="2800" b="1" i="1" dirty="0">
                <a:solidFill>
                  <a:prstClr val="black"/>
                </a:solidFill>
                <a:latin typeface="Times New Roman" panose="02020603050405020304" pitchFamily="18" charset="0"/>
              </a:rPr>
              <a:t>on the beach, leaving </a:t>
            </a:r>
            <a:r>
              <a:rPr lang="en-US" altLang="zh-CN" sz="2800" b="1" i="1" dirty="0">
                <a:solidFill>
                  <a:srgbClr val="FF0000"/>
                </a:solidFill>
                <a:latin typeface="Times New Roman" panose="02020603050405020304" pitchFamily="18" charset="0"/>
              </a:rPr>
              <a:t>a long and charming figure</a:t>
            </a:r>
            <a:r>
              <a:rPr lang="en-US" altLang="zh-CN" sz="2800" b="1" i="1" dirty="0">
                <a:solidFill>
                  <a:prstClr val="black"/>
                </a:solidFill>
                <a:latin typeface="Times New Roman" panose="02020603050405020304" pitchFamily="18" charset="0"/>
              </a:rPr>
              <a:t> in sight.</a:t>
            </a:r>
          </a:p>
          <a:p>
            <a:pPr algn="ct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AutoShape 59"/>
          <p:cNvSpPr>
            <a:spLocks noChangeArrowheads="1"/>
          </p:cNvSpPr>
          <p:nvPr/>
        </p:nvSpPr>
        <p:spPr bwMode="gray">
          <a:xfrm>
            <a:off x="132338" y="1132816"/>
            <a:ext cx="8739218" cy="4240151"/>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ln>
          <a:effectLst>
            <a:outerShdw dist="135003" dir="2928844" algn="ctr" rotWithShape="0">
              <a:srgbClr val="000000">
                <a:alpha val="50000"/>
              </a:srgbClr>
            </a:outerShdw>
          </a:effectLst>
        </p:spPr>
        <p:txBody>
          <a:bodyPr wrap="none" anchor="ctr"/>
          <a:lstStyle/>
          <a:p>
            <a:pPr>
              <a:buFontTx/>
              <a:buNone/>
              <a:defRPr/>
            </a:pPr>
            <a:endParaRPr lang="zh-CN" altLang="en-US" sz="3000">
              <a:solidFill>
                <a:prstClr val="black"/>
              </a:solidFill>
            </a:endParaRPr>
          </a:p>
        </p:txBody>
      </p:sp>
      <p:sp>
        <p:nvSpPr>
          <p:cNvPr id="28" name="内容占位符 2"/>
          <p:cNvSpPr txBox="1"/>
          <p:nvPr/>
        </p:nvSpPr>
        <p:spPr bwMode="auto">
          <a:xfrm>
            <a:off x="543004" y="1132816"/>
            <a:ext cx="8740696" cy="4448213"/>
          </a:xfrm>
          <a:prstGeom prst="rect">
            <a:avLst/>
          </a:prstGeom>
          <a:noFill/>
          <a:ln w="9525">
            <a:noFill/>
            <a:miter lim="800000"/>
          </a:ln>
        </p:spPr>
        <p:txBody>
          <a:bodyPr/>
          <a:lstStyle/>
          <a:p>
            <a:pPr>
              <a:spcBef>
                <a:spcPct val="20000"/>
              </a:spcBef>
              <a:buFontTx/>
              <a:buNone/>
            </a:pPr>
            <a:endParaRPr lang="en-US" altLang="zh-CN" sz="2800" b="1" i="1" dirty="0">
              <a:solidFill>
                <a:prstClr val="black"/>
              </a:solidFill>
              <a:latin typeface="Times New Roman" panose="02020603050405020304" pitchFamily="18" charset="0"/>
            </a:endParaRPr>
          </a:p>
        </p:txBody>
      </p:sp>
      <p:sp>
        <p:nvSpPr>
          <p:cNvPr id="31" name="Text Box 6"/>
          <p:cNvSpPr txBox="1">
            <a:spLocks noChangeArrowheads="1"/>
          </p:cNvSpPr>
          <p:nvPr/>
        </p:nvSpPr>
        <p:spPr bwMode="auto">
          <a:xfrm>
            <a:off x="381000" y="284480"/>
            <a:ext cx="7432040" cy="588645"/>
          </a:xfrm>
          <a:prstGeom prst="rect">
            <a:avLst/>
          </a:prstGeom>
          <a:noFill/>
          <a:ln w="9525">
            <a:noFill/>
            <a:miter lim="800000"/>
          </a:ln>
        </p:spPr>
        <p:txBody>
          <a:bodyPr wrap="square">
            <a:spAutoFit/>
          </a:bodyPr>
          <a:lstStyle/>
          <a:p>
            <a:pPr algn="ctr">
              <a:spcBef>
                <a:spcPct val="50000"/>
              </a:spcBef>
              <a:buFontTx/>
              <a:buNone/>
            </a:pPr>
            <a:r>
              <a:rPr lang="en-US" altLang="zh-CN" sz="3000" b="1" dirty="0">
                <a:solidFill>
                  <a:srgbClr val="FF0000"/>
                </a:solidFill>
                <a:latin typeface="Arial Black" panose="020B0A04020102020204" pitchFamily="34" charset="0"/>
                <a:ea typeface="新宋体" panose="02010609030101010101" pitchFamily="49" charset="-122"/>
                <a:cs typeface="Arial" panose="020B0604020202020204" pitchFamily="34" charset="0"/>
                <a:sym typeface="+mn-ea"/>
              </a:rPr>
              <a:t>Into the House </a:t>
            </a:r>
            <a:r>
              <a:rPr lang="en-US" altLang="zh-CN" sz="3000" b="1" dirty="0">
                <a:solidFill>
                  <a:srgbClr val="FF0000"/>
                </a:solidFill>
                <a:latin typeface="Arial Black" panose="020B0A04020102020204" pitchFamily="34" charset="0"/>
                <a:cs typeface="Arial" panose="020B0604020202020204" pitchFamily="34" charset="0"/>
              </a:rPr>
              <a:t>(Para 4)</a:t>
            </a:r>
            <a:endParaRPr lang="en-US" altLang="zh-CN" sz="3000" b="1" dirty="0">
              <a:solidFill>
                <a:srgbClr val="FF0000"/>
              </a:solidFill>
              <a:latin typeface="Arial Black" panose="020B0A04020102020204" pitchFamily="34" charset="0"/>
              <a:ea typeface="新宋体" panose="02010609030101010101" pitchFamily="49" charset="-122"/>
              <a:cs typeface="Arial" panose="020B0604020202020204" pitchFamily="34" charset="0"/>
            </a:endParaRPr>
          </a:p>
        </p:txBody>
      </p:sp>
      <p:grpSp>
        <p:nvGrpSpPr>
          <p:cNvPr id="2" name="组合 1"/>
          <p:cNvGrpSpPr/>
          <p:nvPr/>
        </p:nvGrpSpPr>
        <p:grpSpPr>
          <a:xfrm>
            <a:off x="417278" y="5581030"/>
            <a:ext cx="8623300" cy="984250"/>
            <a:chOff x="1076" y="4983"/>
            <a:chExt cx="6195" cy="3100"/>
          </a:xfrm>
        </p:grpSpPr>
        <p:sp>
          <p:nvSpPr>
            <p:cNvPr id="8" name="AutoShape 59"/>
            <p:cNvSpPr>
              <a:spLocks noChangeArrowheads="1"/>
            </p:cNvSpPr>
            <p:nvPr/>
          </p:nvSpPr>
          <p:spPr bwMode="gray">
            <a:xfrm>
              <a:off x="1076" y="4983"/>
              <a:ext cx="5916" cy="2955"/>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ln>
            <a:effectLst>
              <a:outerShdw dist="135003" dir="2928844" algn="ctr" rotWithShape="0">
                <a:srgbClr val="000000">
                  <a:alpha val="50000"/>
                </a:srgbClr>
              </a:outerShdw>
            </a:effectLst>
          </p:spPr>
          <p:txBody>
            <a:bodyPr wrap="none" anchor="ctr"/>
            <a:lstStyle/>
            <a:p>
              <a:pPr>
                <a:buFontTx/>
                <a:buNone/>
                <a:defRPr/>
              </a:pPr>
              <a:endParaRPr lang="zh-CN" altLang="en-US" sz="3000">
                <a:solidFill>
                  <a:prstClr val="black"/>
                </a:solidFill>
              </a:endParaRPr>
            </a:p>
          </p:txBody>
        </p:sp>
        <p:sp>
          <p:nvSpPr>
            <p:cNvPr id="12" name="内容占位符 2"/>
            <p:cNvSpPr txBox="1"/>
            <p:nvPr/>
          </p:nvSpPr>
          <p:spPr bwMode="auto">
            <a:xfrm>
              <a:off x="1354" y="4983"/>
              <a:ext cx="5917" cy="3100"/>
            </a:xfrm>
            <a:prstGeom prst="rect">
              <a:avLst/>
            </a:prstGeom>
            <a:noFill/>
            <a:ln w="9525">
              <a:noFill/>
              <a:miter lim="800000"/>
            </a:ln>
          </p:spPr>
          <p:txBody>
            <a:bodyPr/>
            <a:lstStyle/>
            <a:p>
              <a:pPr>
                <a:spcBef>
                  <a:spcPct val="20000"/>
                </a:spcBef>
                <a:buFontTx/>
                <a:buNone/>
              </a:pPr>
              <a:endParaRPr lang="en-US" altLang="zh-CN" sz="2800" b="1" i="1" dirty="0">
                <a:solidFill>
                  <a:prstClr val="black"/>
                </a:solidFill>
                <a:latin typeface="Times New Roman" panose="02020603050405020304" pitchFamily="18" charset="0"/>
              </a:endParaRPr>
            </a:p>
          </p:txBody>
        </p:sp>
      </p:grpSp>
      <p:sp>
        <p:nvSpPr>
          <p:cNvPr id="23" name="TextBox 22"/>
          <p:cNvSpPr txBox="1"/>
          <p:nvPr/>
        </p:nvSpPr>
        <p:spPr>
          <a:xfrm>
            <a:off x="473591" y="5655933"/>
            <a:ext cx="8178625" cy="892552"/>
          </a:xfrm>
          <a:prstGeom prst="rect">
            <a:avLst/>
          </a:prstGeom>
          <a:noFill/>
        </p:spPr>
        <p:txBody>
          <a:bodyPr wrap="square" rtlCol="0">
            <a:spAutoFit/>
          </a:bodyPr>
          <a:lstStyle/>
          <a:p>
            <a:r>
              <a:rPr lang="en-US" altLang="zh-CN" sz="2600" b="1" dirty="0">
                <a:latin typeface="Comic Sans MS" panose="030F0702030302020204" pitchFamily="66" charset="0"/>
              </a:rPr>
              <a:t>How does the author show they were </a:t>
            </a:r>
            <a:r>
              <a:rPr lang="en-US" altLang="zh-CN" sz="2600" b="1" dirty="0">
                <a:solidFill>
                  <a:srgbClr val="FF0000"/>
                </a:solidFill>
                <a:latin typeface="Comic Sans MS" panose="030F0702030302020204" pitchFamily="66" charset="0"/>
              </a:rPr>
              <a:t>curious and cautious</a:t>
            </a:r>
            <a:r>
              <a:rPr lang="en-US" altLang="zh-CN" sz="2600" b="1" dirty="0">
                <a:latin typeface="Comic Sans MS" panose="030F0702030302020204" pitchFamily="66" charset="0"/>
              </a:rPr>
              <a:t>? </a:t>
            </a:r>
            <a:endParaRPr lang="zh-CN" altLang="en-US" sz="2600" b="1" dirty="0">
              <a:latin typeface="Comic Sans MS" panose="030F0702030302020204" pitchFamily="66" charset="0"/>
            </a:endParaRPr>
          </a:p>
        </p:txBody>
      </p:sp>
      <p:sp>
        <p:nvSpPr>
          <p:cNvPr id="9" name="TextBox 8"/>
          <p:cNvSpPr txBox="1"/>
          <p:nvPr/>
        </p:nvSpPr>
        <p:spPr>
          <a:xfrm>
            <a:off x="473590" y="1433611"/>
            <a:ext cx="8010009" cy="3693319"/>
          </a:xfrm>
          <a:prstGeom prst="rect">
            <a:avLst/>
          </a:prstGeom>
          <a:noFill/>
        </p:spPr>
        <p:txBody>
          <a:bodyPr wrap="square" rtlCol="0">
            <a:spAutoFit/>
          </a:bodyPr>
          <a:lstStyle/>
          <a:p>
            <a:pPr algn="just"/>
            <a:r>
              <a:rPr lang="en-US" altLang="zh-CN" sz="2300" b="1" dirty="0">
                <a:latin typeface="Aharoni" panose="02010803020104030203" pitchFamily="2" charset="-79"/>
                <a:cs typeface="Aharoni" panose="02010803020104030203" pitchFamily="2" charset="-79"/>
              </a:rPr>
              <a:t>    </a:t>
            </a:r>
            <a:r>
              <a:rPr lang="en-US" altLang="zh-CN" sz="2600" b="1" dirty="0">
                <a:latin typeface="+mj-lt"/>
                <a:ea typeface="MS PGothic" panose="020B0600070205080204" pitchFamily="34" charset="-128"/>
                <a:cs typeface="Ebrima" panose="02000000000000000000" pitchFamily="2" charset="0"/>
              </a:rPr>
              <a:t>The front steps to the doorway of the house creaked as they carefully climbed up them, so did the porch when they stepped onto it. The dusty windows and porch railing were badly weathered and broken. The front door was half open so they squeezed through and cautiously entered. The place was in a total mess, covered with dust, sand, dead leaves, and overturned furniture. They’d taken but a few steps when the door unexpectedly slammed shut behind them.</a:t>
            </a:r>
            <a:endParaRPr lang="zh-CN" altLang="en-US" sz="2600" dirty="0">
              <a:latin typeface="+mj-lt"/>
              <a:ea typeface="MS PGothic" panose="020B0600070205080204" pitchFamily="34" charset="-128"/>
              <a:cs typeface="Ebrima" panose="02000000000000000000" pitchFamily="2" charset="0"/>
            </a:endParaRPr>
          </a:p>
        </p:txBody>
      </p:sp>
      <p:sp>
        <p:nvSpPr>
          <p:cNvPr id="10" name="椭圆 9"/>
          <p:cNvSpPr/>
          <p:nvPr/>
        </p:nvSpPr>
        <p:spPr>
          <a:xfrm>
            <a:off x="7097052" y="1528768"/>
            <a:ext cx="1565840" cy="35161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endParaRPr>
          </a:p>
        </p:txBody>
      </p:sp>
      <p:sp>
        <p:nvSpPr>
          <p:cNvPr id="11" name="椭圆 10"/>
          <p:cNvSpPr/>
          <p:nvPr/>
        </p:nvSpPr>
        <p:spPr>
          <a:xfrm>
            <a:off x="543004" y="3520280"/>
            <a:ext cx="2758996" cy="35161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endParaRPr>
          </a:p>
        </p:txBody>
      </p:sp>
      <p:sp>
        <p:nvSpPr>
          <p:cNvPr id="13" name="椭圆 12"/>
          <p:cNvSpPr/>
          <p:nvPr/>
        </p:nvSpPr>
        <p:spPr>
          <a:xfrm>
            <a:off x="5293718" y="3094462"/>
            <a:ext cx="2290638" cy="35161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endParaRPr>
          </a:p>
        </p:txBody>
      </p:sp>
      <p:sp>
        <p:nvSpPr>
          <p:cNvPr id="14" name="椭圆 13"/>
          <p:cNvSpPr/>
          <p:nvPr/>
        </p:nvSpPr>
        <p:spPr>
          <a:xfrm>
            <a:off x="2210199" y="2346301"/>
            <a:ext cx="1565840" cy="35161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endParaRPr>
          </a:p>
        </p:txBody>
      </p:sp>
      <p:sp>
        <p:nvSpPr>
          <p:cNvPr id="15" name="椭圆 14"/>
          <p:cNvSpPr/>
          <p:nvPr/>
        </p:nvSpPr>
        <p:spPr>
          <a:xfrm>
            <a:off x="1680939" y="1939268"/>
            <a:ext cx="2624361" cy="35161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endParaRPr>
          </a:p>
        </p:txBody>
      </p:sp>
      <p:sp>
        <p:nvSpPr>
          <p:cNvPr id="16" name="椭圆 15"/>
          <p:cNvSpPr/>
          <p:nvPr/>
        </p:nvSpPr>
        <p:spPr>
          <a:xfrm>
            <a:off x="3061352" y="4263668"/>
            <a:ext cx="2628248" cy="35161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endParaRPr>
          </a:p>
        </p:txBody>
      </p:sp>
      <p:sp>
        <p:nvSpPr>
          <p:cNvPr id="17" name="椭圆 16"/>
          <p:cNvSpPr/>
          <p:nvPr/>
        </p:nvSpPr>
        <p:spPr>
          <a:xfrm>
            <a:off x="593681" y="4775318"/>
            <a:ext cx="3233035" cy="35161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endParaRPr>
          </a:p>
        </p:txBody>
      </p:sp>
      <p:sp>
        <p:nvSpPr>
          <p:cNvPr id="25" name="TextBox 24"/>
          <p:cNvSpPr txBox="1"/>
          <p:nvPr/>
        </p:nvSpPr>
        <p:spPr>
          <a:xfrm>
            <a:off x="382829" y="5675663"/>
            <a:ext cx="8488727" cy="892552"/>
          </a:xfrm>
          <a:prstGeom prst="rect">
            <a:avLst/>
          </a:prstGeom>
          <a:noFill/>
        </p:spPr>
        <p:txBody>
          <a:bodyPr wrap="square" rtlCol="0">
            <a:spAutoFit/>
          </a:bodyPr>
          <a:lstStyle/>
          <a:p>
            <a:r>
              <a:rPr lang="en-US" altLang="zh-CN" sz="2600" b="1" dirty="0">
                <a:latin typeface="Aharoni" panose="02010803020104030203" pitchFamily="2" charset="-79"/>
                <a:cs typeface="Aharoni" panose="02010803020104030203" pitchFamily="2" charset="-79"/>
              </a:rPr>
              <a:t> To use </a:t>
            </a:r>
            <a:r>
              <a:rPr lang="en-US" altLang="zh-CN" sz="2600" b="1" dirty="0">
                <a:solidFill>
                  <a:srgbClr val="FF0000"/>
                </a:solidFill>
                <a:latin typeface="Aharoni" panose="02010803020104030203" pitchFamily="2" charset="-79"/>
                <a:cs typeface="Aharoni" panose="02010803020104030203" pitchFamily="2" charset="-79"/>
              </a:rPr>
              <a:t>specific vivid</a:t>
            </a:r>
            <a:r>
              <a:rPr lang="en-US" altLang="zh-CN" sz="2600" b="1" dirty="0">
                <a:latin typeface="Aharoni" panose="02010803020104030203" pitchFamily="2" charset="-79"/>
                <a:cs typeface="Aharoni" panose="02010803020104030203" pitchFamily="2" charset="-79"/>
              </a:rPr>
              <a:t> verbs and adverbs to describe actions.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ppt_x"/>
                                          </p:val>
                                        </p:tav>
                                        <p:tav tm="100000">
                                          <p:val>
                                            <p:strVal val="#ppt_x"/>
                                          </p:val>
                                        </p:tav>
                                      </p:tavLst>
                                    </p:anim>
                                    <p:anim calcmode="lin" valueType="num">
                                      <p:cBhvr additive="base">
                                        <p:cTn id="4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anim calcmode="lin" valueType="num">
                                      <p:cBhvr additive="base">
                                        <p:cTn id="54" dur="500" fill="hold"/>
                                        <p:tgtEl>
                                          <p:spTgt spid="17"/>
                                        </p:tgtEl>
                                        <p:attrNameLst>
                                          <p:attrName>ppt_x</p:attrName>
                                        </p:attrNameLst>
                                      </p:cBhvr>
                                      <p:tavLst>
                                        <p:tav tm="0">
                                          <p:val>
                                            <p:strVal val="#ppt_x"/>
                                          </p:val>
                                        </p:tav>
                                        <p:tav tm="100000">
                                          <p:val>
                                            <p:strVal val="#ppt_x"/>
                                          </p:val>
                                        </p:tav>
                                      </p:tavLst>
                                    </p:anim>
                                    <p:anim calcmode="lin" valueType="num">
                                      <p:cBhvr additive="base">
                                        <p:cTn id="5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3" presetClass="exit" presetSubtype="10" fill="hold" grpId="0" nodeType="clickEffect">
                                  <p:stCondLst>
                                    <p:cond delay="0"/>
                                  </p:stCondLst>
                                  <p:childTnLst>
                                    <p:animEffect transition="out" filter="blinds(horizontal)">
                                      <p:cBhvr>
                                        <p:cTn id="59" dur="500"/>
                                        <p:tgtEl>
                                          <p:spTgt spid="23"/>
                                        </p:tgtEl>
                                      </p:cBhvr>
                                    </p:animEffect>
                                    <p:set>
                                      <p:cBhvr>
                                        <p:cTn id="60" dur="1" fill="hold">
                                          <p:stCondLst>
                                            <p:cond delay="499"/>
                                          </p:stCondLst>
                                        </p:cTn>
                                        <p:tgtEl>
                                          <p:spTgt spid="23"/>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barn(inVertical)">
                                      <p:cBhvr>
                                        <p:cTn id="6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9" grpId="0"/>
      <p:bldP spid="10" grpId="0" animBg="1"/>
      <p:bldP spid="11" grpId="0" animBg="1"/>
      <p:bldP spid="13" grpId="0" animBg="1"/>
      <p:bldP spid="14" grpId="0" animBg="1"/>
      <p:bldP spid="15" grpId="0" animBg="1"/>
      <p:bldP spid="16" grpId="0" animBg="1"/>
      <p:bldP spid="17" grpId="0" animBg="1"/>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Text Box 6"/>
          <p:cNvSpPr txBox="1">
            <a:spLocks noChangeArrowheads="1"/>
          </p:cNvSpPr>
          <p:nvPr/>
        </p:nvSpPr>
        <p:spPr bwMode="auto">
          <a:xfrm>
            <a:off x="191770" y="12700"/>
            <a:ext cx="7432040" cy="588645"/>
          </a:xfrm>
          <a:prstGeom prst="rect">
            <a:avLst/>
          </a:prstGeom>
          <a:noFill/>
          <a:ln w="9525">
            <a:noFill/>
            <a:miter lim="800000"/>
          </a:ln>
        </p:spPr>
        <p:txBody>
          <a:bodyPr wrap="square">
            <a:spAutoFit/>
          </a:bodyPr>
          <a:lstStyle/>
          <a:p>
            <a:pPr algn="ctr">
              <a:spcBef>
                <a:spcPct val="50000"/>
              </a:spcBef>
              <a:buFontTx/>
              <a:buNone/>
            </a:pPr>
            <a:r>
              <a:rPr lang="en-US" altLang="zh-CN" sz="3000" b="1" dirty="0">
                <a:solidFill>
                  <a:srgbClr val="FF0000"/>
                </a:solidFill>
                <a:latin typeface="Arial Black" panose="020B0A04020102020204" pitchFamily="34" charset="0"/>
                <a:ea typeface="新宋体" panose="02010609030101010101" pitchFamily="49" charset="-122"/>
                <a:cs typeface="Arial" panose="020B0604020202020204" pitchFamily="34" charset="0"/>
                <a:sym typeface="+mn-ea"/>
              </a:rPr>
              <a:t>Inside the House </a:t>
            </a:r>
            <a:r>
              <a:rPr lang="en-US" altLang="zh-CN" sz="3000" b="1" dirty="0">
                <a:solidFill>
                  <a:srgbClr val="FF0000"/>
                </a:solidFill>
                <a:latin typeface="Arial Black" panose="020B0A04020102020204" pitchFamily="34" charset="0"/>
                <a:cs typeface="Arial" panose="020B0604020202020204" pitchFamily="34" charset="0"/>
              </a:rPr>
              <a:t>(Para 5-6)</a:t>
            </a:r>
            <a:endParaRPr lang="en-US" altLang="zh-CN" sz="3000" b="1" dirty="0">
              <a:solidFill>
                <a:srgbClr val="FF0000"/>
              </a:solidFill>
              <a:latin typeface="Arial Black" panose="020B0A04020102020204" pitchFamily="34" charset="0"/>
              <a:ea typeface="新宋体" panose="02010609030101010101" pitchFamily="49" charset="-122"/>
              <a:cs typeface="Arial" panose="020B0604020202020204" pitchFamily="34" charset="0"/>
            </a:endParaRPr>
          </a:p>
        </p:txBody>
      </p:sp>
      <p:grpSp>
        <p:nvGrpSpPr>
          <p:cNvPr id="2" name="组合 1"/>
          <p:cNvGrpSpPr/>
          <p:nvPr/>
        </p:nvGrpSpPr>
        <p:grpSpPr>
          <a:xfrm>
            <a:off x="325822" y="5591650"/>
            <a:ext cx="8623300" cy="984250"/>
            <a:chOff x="1076" y="4983"/>
            <a:chExt cx="6195" cy="3100"/>
          </a:xfrm>
        </p:grpSpPr>
        <p:sp>
          <p:nvSpPr>
            <p:cNvPr id="8" name="AutoShape 59"/>
            <p:cNvSpPr>
              <a:spLocks noChangeArrowheads="1"/>
            </p:cNvSpPr>
            <p:nvPr/>
          </p:nvSpPr>
          <p:spPr bwMode="gray">
            <a:xfrm>
              <a:off x="1076" y="4983"/>
              <a:ext cx="5916" cy="2955"/>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ln>
            <a:effectLst>
              <a:outerShdw dist="135003" dir="2928844" algn="ctr" rotWithShape="0">
                <a:srgbClr val="000000">
                  <a:alpha val="50000"/>
                </a:srgbClr>
              </a:outerShdw>
            </a:effectLst>
          </p:spPr>
          <p:txBody>
            <a:bodyPr wrap="none" anchor="ctr"/>
            <a:lstStyle/>
            <a:p>
              <a:pPr>
                <a:buFontTx/>
                <a:buNone/>
                <a:defRPr/>
              </a:pPr>
              <a:endParaRPr lang="zh-CN" altLang="en-US" sz="3000">
                <a:solidFill>
                  <a:prstClr val="black"/>
                </a:solidFill>
              </a:endParaRPr>
            </a:p>
          </p:txBody>
        </p:sp>
        <p:sp>
          <p:nvSpPr>
            <p:cNvPr id="12" name="内容占位符 2"/>
            <p:cNvSpPr txBox="1"/>
            <p:nvPr/>
          </p:nvSpPr>
          <p:spPr bwMode="auto">
            <a:xfrm>
              <a:off x="1354" y="4983"/>
              <a:ext cx="5917" cy="3100"/>
            </a:xfrm>
            <a:prstGeom prst="rect">
              <a:avLst/>
            </a:prstGeom>
            <a:noFill/>
            <a:ln w="9525">
              <a:noFill/>
              <a:miter lim="800000"/>
            </a:ln>
          </p:spPr>
          <p:txBody>
            <a:bodyPr/>
            <a:lstStyle/>
            <a:p>
              <a:pPr>
                <a:spcBef>
                  <a:spcPct val="20000"/>
                </a:spcBef>
                <a:buFontTx/>
                <a:buNone/>
              </a:pPr>
              <a:endParaRPr lang="en-US" altLang="zh-CN" sz="2800" b="1" i="1" dirty="0">
                <a:solidFill>
                  <a:prstClr val="black"/>
                </a:solidFill>
                <a:latin typeface="Times New Roman" panose="02020603050405020304" pitchFamily="18" charset="0"/>
              </a:endParaRPr>
            </a:p>
          </p:txBody>
        </p:sp>
      </p:grpSp>
      <p:sp>
        <p:nvSpPr>
          <p:cNvPr id="23" name="TextBox 22"/>
          <p:cNvSpPr txBox="1"/>
          <p:nvPr/>
        </p:nvSpPr>
        <p:spPr>
          <a:xfrm>
            <a:off x="519308" y="5715216"/>
            <a:ext cx="8087169" cy="830997"/>
          </a:xfrm>
          <a:prstGeom prst="rect">
            <a:avLst/>
          </a:prstGeom>
          <a:noFill/>
        </p:spPr>
        <p:txBody>
          <a:bodyPr wrap="square" rtlCol="0">
            <a:spAutoFit/>
          </a:bodyPr>
          <a:lstStyle/>
          <a:p>
            <a:r>
              <a:rPr lang="en-US" altLang="zh-CN" sz="2400" b="1" dirty="0">
                <a:latin typeface="Comic Sans MS" panose="030F0702030302020204" pitchFamily="66" charset="0"/>
              </a:rPr>
              <a:t>How can </a:t>
            </a:r>
            <a:r>
              <a:rPr lang="en-US" altLang="zh-CN" sz="2400" b="1" dirty="0">
                <a:solidFill>
                  <a:srgbClr val="FF0000"/>
                </a:solidFill>
                <a:latin typeface="Comic Sans MS" panose="030F0702030302020204" pitchFamily="66" charset="0"/>
              </a:rPr>
              <a:t>you</a:t>
            </a:r>
            <a:r>
              <a:rPr lang="en-US" altLang="zh-CN" sz="2400" b="1" dirty="0">
                <a:latin typeface="Comic Sans MS" panose="030F0702030302020204" pitchFamily="66" charset="0"/>
              </a:rPr>
              <a:t> show they were </a:t>
            </a:r>
            <a:r>
              <a:rPr lang="en-US" altLang="zh-CN" sz="2400" b="1" dirty="0">
                <a:solidFill>
                  <a:srgbClr val="FF0000"/>
                </a:solidFill>
                <a:latin typeface="Comic Sans MS" panose="030F0702030302020204" pitchFamily="66" charset="0"/>
              </a:rPr>
              <a:t>scared</a:t>
            </a:r>
            <a:r>
              <a:rPr lang="en-US" altLang="zh-CN" sz="2400" b="1" dirty="0">
                <a:latin typeface="Comic Sans MS" panose="030F0702030302020204" pitchFamily="66" charset="0"/>
              </a:rPr>
              <a:t>? What </a:t>
            </a:r>
            <a:r>
              <a:rPr lang="en-US" altLang="zh-CN" sz="2400" b="1" dirty="0">
                <a:solidFill>
                  <a:srgbClr val="FF0000"/>
                </a:solidFill>
                <a:latin typeface="Comic Sans MS" panose="030F0702030302020204" pitchFamily="66" charset="0"/>
              </a:rPr>
              <a:t>detailed descriptions </a:t>
            </a:r>
            <a:r>
              <a:rPr lang="en-US" altLang="zh-CN" sz="2400" b="1" dirty="0">
                <a:latin typeface="Comic Sans MS" panose="030F0702030302020204" pitchFamily="66" charset="0"/>
              </a:rPr>
              <a:t>can be included to </a:t>
            </a:r>
            <a:r>
              <a:rPr lang="en-US" altLang="zh-CN" sz="2400" b="1" dirty="0">
                <a:solidFill>
                  <a:srgbClr val="FF0000"/>
                </a:solidFill>
                <a:latin typeface="Comic Sans MS" panose="030F0702030302020204" pitchFamily="66" charset="0"/>
              </a:rPr>
              <a:t>continue</a:t>
            </a:r>
            <a:r>
              <a:rPr lang="en-US" altLang="zh-CN" sz="2400" b="1" dirty="0">
                <a:latin typeface="Comic Sans MS" panose="030F0702030302020204" pitchFamily="66" charset="0"/>
              </a:rPr>
              <a:t> the story? </a:t>
            </a:r>
            <a:endParaRPr lang="zh-CN" altLang="en-US" sz="2400" b="1" dirty="0">
              <a:latin typeface="Comic Sans MS" panose="030F0702030302020204" pitchFamily="66" charset="0"/>
            </a:endParaRPr>
          </a:p>
        </p:txBody>
      </p:sp>
      <p:sp>
        <p:nvSpPr>
          <p:cNvPr id="29" name="TextBox 28"/>
          <p:cNvSpPr txBox="1"/>
          <p:nvPr/>
        </p:nvSpPr>
        <p:spPr>
          <a:xfrm>
            <a:off x="-26035" y="566420"/>
            <a:ext cx="9177655" cy="4968240"/>
          </a:xfrm>
          <a:prstGeom prst="rect">
            <a:avLst/>
          </a:prstGeom>
          <a:noFill/>
        </p:spPr>
        <p:txBody>
          <a:bodyPr wrap="square" rtlCol="0">
            <a:spAutoFit/>
          </a:bodyPr>
          <a:lstStyle/>
          <a:p>
            <a:pPr marL="457200" indent="-457200">
              <a:buFont typeface="Wingdings" panose="05000000000000000000" pitchFamily="2" charset="2"/>
              <a:buChar char="Ø"/>
            </a:pPr>
            <a:r>
              <a:rPr lang="en-US" altLang="zh-CN" sz="3200" b="1" i="1" dirty="0">
                <a:solidFill>
                  <a:srgbClr val="FF0000"/>
                </a:solidFill>
                <a:latin typeface="Times New Roman" panose="02020603050405020304" pitchFamily="18" charset="0"/>
              </a:rPr>
              <a:t>Frozen</a:t>
            </a:r>
            <a:r>
              <a:rPr lang="en-US" altLang="zh-CN" sz="3200" b="1" i="1" dirty="0">
                <a:latin typeface="Times New Roman" panose="02020603050405020304" pitchFamily="18" charset="0"/>
              </a:rPr>
              <a:t> with </a:t>
            </a:r>
            <a:r>
              <a:rPr lang="en-US" altLang="zh-CN" sz="3200" b="1" i="1" dirty="0">
                <a:solidFill>
                  <a:srgbClr val="0000FF"/>
                </a:solidFill>
                <a:latin typeface="Times New Roman" panose="02020603050405020304" pitchFamily="18" charset="0"/>
              </a:rPr>
              <a:t>fear</a:t>
            </a:r>
            <a:r>
              <a:rPr lang="en-US" altLang="zh-CN" sz="3200" b="1" i="1" dirty="0">
                <a:latin typeface="Times New Roman" panose="02020603050405020304" pitchFamily="18" charset="0"/>
              </a:rPr>
              <a:t>, Paula was too scared to </a:t>
            </a:r>
            <a:r>
              <a:rPr lang="en-US" altLang="zh-CN" sz="3200" b="1" i="1" dirty="0">
                <a:solidFill>
                  <a:srgbClr val="FF0000"/>
                </a:solidFill>
                <a:latin typeface="Times New Roman" panose="02020603050405020304" pitchFamily="18" charset="0"/>
              </a:rPr>
              <a:t>move</a:t>
            </a:r>
            <a:r>
              <a:rPr lang="en-US" altLang="zh-CN" sz="3200" b="1" i="1" dirty="0">
                <a:latin typeface="Times New Roman" panose="02020603050405020304" pitchFamily="18" charset="0"/>
              </a:rPr>
              <a:t> an inch.</a:t>
            </a:r>
          </a:p>
          <a:p>
            <a:pPr marL="457200" indent="-457200">
              <a:buFont typeface="Wingdings" panose="05000000000000000000" pitchFamily="2" charset="2"/>
              <a:buChar char="Ø"/>
            </a:pPr>
            <a:r>
              <a:rPr lang="en-US" altLang="zh-CN" sz="3200" b="1" i="1" dirty="0">
                <a:latin typeface="Times New Roman" panose="02020603050405020304" pitchFamily="18" charset="0"/>
              </a:rPr>
              <a:t>Seized by a huge surge of </a:t>
            </a:r>
            <a:r>
              <a:rPr lang="en-US" altLang="zh-CN" sz="3200" b="1" i="1" dirty="0">
                <a:solidFill>
                  <a:srgbClr val="0000FF"/>
                </a:solidFill>
                <a:latin typeface="Times New Roman" panose="02020603050405020304" pitchFamily="18" charset="0"/>
              </a:rPr>
              <a:t>panic</a:t>
            </a:r>
            <a:r>
              <a:rPr lang="en-US" altLang="zh-CN" sz="3200" b="1" i="1" dirty="0">
                <a:latin typeface="Times New Roman" panose="02020603050405020304" pitchFamily="18" charset="0"/>
              </a:rPr>
              <a:t>, she remained </a:t>
            </a:r>
            <a:r>
              <a:rPr lang="en-US" altLang="zh-CN" sz="3200" b="1" i="1" dirty="0">
                <a:solidFill>
                  <a:srgbClr val="FF0000"/>
                </a:solidFill>
                <a:latin typeface="Times New Roman" panose="02020603050405020304" pitchFamily="18" charset="0"/>
              </a:rPr>
              <a:t>motionless.</a:t>
            </a:r>
          </a:p>
          <a:p>
            <a:pPr marL="457200" indent="-457200">
              <a:buFont typeface="Wingdings" panose="05000000000000000000" pitchFamily="2" charset="2"/>
              <a:buChar char="Ø"/>
            </a:pPr>
            <a:r>
              <a:rPr lang="en-US" altLang="zh-CN" sz="3200" b="1" i="1" dirty="0">
                <a:latin typeface="Times New Roman" panose="02020603050405020304" pitchFamily="18" charset="0"/>
              </a:rPr>
              <a:t>Her face turned </a:t>
            </a:r>
            <a:r>
              <a:rPr lang="en-US" altLang="zh-CN" sz="3200" b="1" i="1" dirty="0">
                <a:solidFill>
                  <a:srgbClr val="FF0000"/>
                </a:solidFill>
                <a:latin typeface="Times New Roman" panose="02020603050405020304" pitchFamily="18" charset="0"/>
              </a:rPr>
              <a:t>pale</a:t>
            </a:r>
            <a:r>
              <a:rPr lang="en-US" altLang="zh-CN" sz="3200" b="1" i="1" dirty="0">
                <a:latin typeface="Times New Roman" panose="02020603050405020304" pitchFamily="18" charset="0"/>
              </a:rPr>
              <a:t> and palms were </a:t>
            </a:r>
            <a:r>
              <a:rPr lang="en-US" altLang="zh-CN" sz="3200" b="1" i="1" dirty="0">
                <a:solidFill>
                  <a:srgbClr val="FF0000"/>
                </a:solidFill>
                <a:latin typeface="Times New Roman" panose="02020603050405020304" pitchFamily="18" charset="0"/>
              </a:rPr>
              <a:t>sweating.</a:t>
            </a:r>
          </a:p>
          <a:p>
            <a:pPr marL="457200" indent="-457200">
              <a:buFont typeface="Wingdings" panose="05000000000000000000" pitchFamily="2" charset="2"/>
              <a:buChar char="Ø"/>
            </a:pPr>
            <a:r>
              <a:rPr lang="en-US" altLang="zh-CN" sz="3200" b="1" i="1" dirty="0">
                <a:latin typeface="Times New Roman" panose="02020603050405020304" pitchFamily="18" charset="0"/>
              </a:rPr>
              <a:t>He pointed to the door, with his fingers </a:t>
            </a:r>
            <a:r>
              <a:rPr lang="en-US" altLang="zh-CN" sz="3200" b="1" i="1" dirty="0">
                <a:solidFill>
                  <a:srgbClr val="FF0000"/>
                </a:solidFill>
                <a:latin typeface="Times New Roman" panose="02020603050405020304" pitchFamily="18" charset="0"/>
              </a:rPr>
              <a:t>trembling</a:t>
            </a:r>
            <a:r>
              <a:rPr lang="en-US" altLang="zh-CN" sz="3200" b="1" i="1" dirty="0">
                <a:latin typeface="Times New Roman" panose="02020603050405020304" pitchFamily="18" charset="0"/>
              </a:rPr>
              <a:t>.</a:t>
            </a:r>
          </a:p>
          <a:p>
            <a:pPr marL="457200" indent="-457200">
              <a:buFont typeface="Wingdings" panose="05000000000000000000" pitchFamily="2" charset="2"/>
              <a:buChar char="Ø"/>
            </a:pPr>
            <a:r>
              <a:rPr lang="en-US" altLang="zh-CN" sz="3200" b="1" i="1" dirty="0">
                <a:latin typeface="Times New Roman" panose="02020603050405020304" pitchFamily="18" charset="0"/>
              </a:rPr>
              <a:t>She was so </a:t>
            </a:r>
            <a:r>
              <a:rPr lang="en-US" altLang="zh-CN" sz="3200" b="1" i="1" dirty="0">
                <a:solidFill>
                  <a:srgbClr val="0000FF"/>
                </a:solidFill>
                <a:latin typeface="Times New Roman" panose="02020603050405020304" pitchFamily="18" charset="0"/>
              </a:rPr>
              <a:t>scared</a:t>
            </a:r>
            <a:r>
              <a:rPr lang="en-US" altLang="zh-CN" sz="3200" b="1" i="1" dirty="0">
                <a:latin typeface="Times New Roman" panose="02020603050405020304" pitchFamily="18" charset="0"/>
              </a:rPr>
              <a:t> that her mouth </a:t>
            </a:r>
            <a:r>
              <a:rPr lang="en-US" altLang="zh-CN" sz="3200" b="1" i="1" dirty="0">
                <a:solidFill>
                  <a:srgbClr val="FF0000"/>
                </a:solidFill>
                <a:latin typeface="Times New Roman" panose="02020603050405020304" pitchFamily="18" charset="0"/>
              </a:rPr>
              <a:t>went dry.</a:t>
            </a:r>
          </a:p>
          <a:p>
            <a:pPr marL="457200" indent="-457200">
              <a:buFont typeface="Wingdings" panose="05000000000000000000" pitchFamily="2" charset="2"/>
              <a:buChar char="Ø"/>
            </a:pPr>
            <a:r>
              <a:rPr lang="en-US" altLang="zh-CN" sz="3200" b="1" i="1" dirty="0">
                <a:latin typeface="Times New Roman" panose="02020603050405020304" pitchFamily="18" charset="0"/>
              </a:rPr>
              <a:t>Instantly a sense of </a:t>
            </a:r>
            <a:r>
              <a:rPr lang="en-US" altLang="zh-CN" sz="3200" b="1" i="1" dirty="0">
                <a:solidFill>
                  <a:srgbClr val="0000FF"/>
                </a:solidFill>
                <a:latin typeface="Times New Roman" panose="02020603050405020304" pitchFamily="18" charset="0"/>
              </a:rPr>
              <a:t>terror</a:t>
            </a:r>
            <a:r>
              <a:rPr lang="en-US" altLang="zh-CN" sz="3200" b="1" i="1" dirty="0">
                <a:latin typeface="Times New Roman" panose="02020603050405020304" pitchFamily="18" charset="0"/>
              </a:rPr>
              <a:t> crept upon him rippling across(spreading through) his while body. He felt every single hair </a:t>
            </a:r>
            <a:r>
              <a:rPr lang="en-US" altLang="zh-CN" sz="3200" b="1" i="1" dirty="0">
                <a:solidFill>
                  <a:srgbClr val="FF0000"/>
                </a:solidFill>
                <a:latin typeface="Times New Roman" panose="02020603050405020304" pitchFamily="18" charset="0"/>
              </a:rPr>
              <a:t>stood on end.</a:t>
            </a:r>
          </a:p>
        </p:txBody>
      </p:sp>
      <p:sp>
        <p:nvSpPr>
          <p:cNvPr id="30" name="TextBox 29"/>
          <p:cNvSpPr txBox="1"/>
          <p:nvPr/>
        </p:nvSpPr>
        <p:spPr>
          <a:xfrm>
            <a:off x="473075" y="5591708"/>
            <a:ext cx="8087171" cy="892552"/>
          </a:xfrm>
          <a:prstGeom prst="rect">
            <a:avLst/>
          </a:prstGeom>
          <a:noFill/>
        </p:spPr>
        <p:txBody>
          <a:bodyPr wrap="square" rtlCol="0">
            <a:spAutoFit/>
          </a:bodyPr>
          <a:lstStyle/>
          <a:p>
            <a:r>
              <a:rPr lang="en-US" altLang="zh-CN" sz="2600" b="1" dirty="0">
                <a:latin typeface="Aharoni" panose="02010803020104030203" pitchFamily="2" charset="-79"/>
                <a:cs typeface="Aharoni" panose="02010803020104030203" pitchFamily="2" charset="-79"/>
              </a:rPr>
              <a:t>To include details of people’s </a:t>
            </a:r>
            <a:r>
              <a:rPr lang="en-US" altLang="zh-CN" sz="2600" b="1" dirty="0">
                <a:solidFill>
                  <a:srgbClr val="FF0000"/>
                </a:solidFill>
                <a:latin typeface="Aharoni" panose="02010803020104030203" pitchFamily="2" charset="-79"/>
                <a:cs typeface="Aharoni" panose="02010803020104030203" pitchFamily="2" charset="-79"/>
              </a:rPr>
              <a:t>physical and mental </a:t>
            </a:r>
            <a:r>
              <a:rPr lang="en-US" altLang="zh-CN" sz="2600" b="1" dirty="0">
                <a:latin typeface="Aharoni" panose="02010803020104030203" pitchFamily="2" charset="-79"/>
                <a:cs typeface="Aharoni" panose="02010803020104030203" pitchFamily="2" charset="-79"/>
              </a:rPr>
              <a:t>response.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23"/>
                                        </p:tgtEl>
                                      </p:cBhvr>
                                    </p:animEffect>
                                    <p:set>
                                      <p:cBhvr>
                                        <p:cTn id="7" dur="1" fill="hold">
                                          <p:stCondLst>
                                            <p:cond delay="499"/>
                                          </p:stCondLst>
                                        </p:cTn>
                                        <p:tgtEl>
                                          <p:spTgt spid="2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0">
                                            <p:txEl>
                                              <p:pRg st="0" end="0"/>
                                            </p:txEl>
                                          </p:spTgt>
                                        </p:tgtEl>
                                        <p:attrNameLst>
                                          <p:attrName>style.visibility</p:attrName>
                                        </p:attrNameLst>
                                      </p:cBhvr>
                                      <p:to>
                                        <p:strVal val="visible"/>
                                      </p:to>
                                    </p:set>
                                    <p:animEffect transition="in" filter="barn(inVertical)">
                                      <p:cBhvr>
                                        <p:cTn id="12" dur="500"/>
                                        <p:tgtEl>
                                          <p:spTgt spid="3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
                                            <p:txEl>
                                              <p:pRg st="0" end="0"/>
                                            </p:txEl>
                                          </p:spTgt>
                                        </p:tgtEl>
                                        <p:attrNameLst>
                                          <p:attrName>style.visibility</p:attrName>
                                        </p:attrNameLst>
                                      </p:cBhvr>
                                      <p:to>
                                        <p:strVal val="visible"/>
                                      </p:to>
                                    </p:set>
                                    <p:animEffect transition="in" filter="blinds(horizontal)">
                                      <p:cBhvr>
                                        <p:cTn id="17" dur="500"/>
                                        <p:tgtEl>
                                          <p:spTgt spid="29">
                                            <p:txEl>
                                              <p:pRg st="0" end="0"/>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9">
                                            <p:txEl>
                                              <p:pRg st="1" end="1"/>
                                            </p:txEl>
                                          </p:spTgt>
                                        </p:tgtEl>
                                        <p:attrNameLst>
                                          <p:attrName>style.visibility</p:attrName>
                                        </p:attrNameLst>
                                      </p:cBhvr>
                                      <p:to>
                                        <p:strVal val="visible"/>
                                      </p:to>
                                    </p:set>
                                    <p:animEffect transition="in" filter="blinds(horizontal)">
                                      <p:cBhvr>
                                        <p:cTn id="20" dur="500"/>
                                        <p:tgtEl>
                                          <p:spTgt spid="29">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9">
                                            <p:txEl>
                                              <p:pRg st="2" end="2"/>
                                            </p:txEl>
                                          </p:spTgt>
                                        </p:tgtEl>
                                        <p:attrNameLst>
                                          <p:attrName>style.visibility</p:attrName>
                                        </p:attrNameLst>
                                      </p:cBhvr>
                                      <p:to>
                                        <p:strVal val="visible"/>
                                      </p:to>
                                    </p:set>
                                    <p:animEffect transition="in" filter="blinds(horizontal)">
                                      <p:cBhvr>
                                        <p:cTn id="25" dur="500"/>
                                        <p:tgtEl>
                                          <p:spTgt spid="29">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9">
                                            <p:txEl>
                                              <p:pRg st="3" end="3"/>
                                            </p:txEl>
                                          </p:spTgt>
                                        </p:tgtEl>
                                        <p:attrNameLst>
                                          <p:attrName>style.visibility</p:attrName>
                                        </p:attrNameLst>
                                      </p:cBhvr>
                                      <p:to>
                                        <p:strVal val="visible"/>
                                      </p:to>
                                    </p:set>
                                    <p:animEffect transition="in" filter="blinds(horizontal)">
                                      <p:cBhvr>
                                        <p:cTn id="30" dur="500"/>
                                        <p:tgtEl>
                                          <p:spTgt spid="29">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9">
                                            <p:txEl>
                                              <p:pRg st="4" end="4"/>
                                            </p:txEl>
                                          </p:spTgt>
                                        </p:tgtEl>
                                        <p:attrNameLst>
                                          <p:attrName>style.visibility</p:attrName>
                                        </p:attrNameLst>
                                      </p:cBhvr>
                                      <p:to>
                                        <p:strVal val="visible"/>
                                      </p:to>
                                    </p:set>
                                    <p:animEffect transition="in" filter="blinds(horizontal)">
                                      <p:cBhvr>
                                        <p:cTn id="35" dur="500"/>
                                        <p:tgtEl>
                                          <p:spTgt spid="29">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9">
                                            <p:txEl>
                                              <p:pRg st="5" end="5"/>
                                            </p:txEl>
                                          </p:spTgt>
                                        </p:tgtEl>
                                        <p:attrNameLst>
                                          <p:attrName>style.visibility</p:attrName>
                                        </p:attrNameLst>
                                      </p:cBhvr>
                                      <p:to>
                                        <p:strVal val="visible"/>
                                      </p:to>
                                    </p:set>
                                    <p:animEffect transition="in" filter="blinds(horizontal)">
                                      <p:cBhvr>
                                        <p:cTn id="40" dur="500"/>
                                        <p:tgtEl>
                                          <p:spTgt spid="2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9" grpId="0" uiExpand="1" build="allAtOnce" bldLvl="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Text Box 6"/>
          <p:cNvSpPr txBox="1">
            <a:spLocks noChangeArrowheads="1"/>
          </p:cNvSpPr>
          <p:nvPr/>
        </p:nvSpPr>
        <p:spPr bwMode="auto">
          <a:xfrm>
            <a:off x="381000" y="284480"/>
            <a:ext cx="7432040" cy="588645"/>
          </a:xfrm>
          <a:prstGeom prst="rect">
            <a:avLst/>
          </a:prstGeom>
          <a:noFill/>
          <a:ln w="9525">
            <a:noFill/>
            <a:miter lim="800000"/>
          </a:ln>
        </p:spPr>
        <p:txBody>
          <a:bodyPr wrap="square">
            <a:spAutoFit/>
          </a:bodyPr>
          <a:lstStyle/>
          <a:p>
            <a:pPr algn="ctr">
              <a:spcBef>
                <a:spcPct val="50000"/>
              </a:spcBef>
              <a:buFontTx/>
              <a:buNone/>
            </a:pPr>
            <a:r>
              <a:rPr lang="en-US" altLang="zh-CN" sz="3000" b="1" dirty="0">
                <a:solidFill>
                  <a:srgbClr val="FF0000"/>
                </a:solidFill>
                <a:latin typeface="Arial Black" panose="020B0A04020102020204" pitchFamily="34" charset="0"/>
                <a:ea typeface="新宋体" panose="02010609030101010101" pitchFamily="49" charset="-122"/>
                <a:cs typeface="Arial" panose="020B0604020202020204" pitchFamily="34" charset="0"/>
                <a:sym typeface="+mn-ea"/>
              </a:rPr>
              <a:t>Inside the House </a:t>
            </a:r>
            <a:r>
              <a:rPr lang="en-US" altLang="zh-CN" sz="3000" b="1" dirty="0">
                <a:solidFill>
                  <a:srgbClr val="FF0000"/>
                </a:solidFill>
                <a:latin typeface="Arial Black" panose="020B0A04020102020204" pitchFamily="34" charset="0"/>
                <a:cs typeface="Arial" panose="020B0604020202020204" pitchFamily="34" charset="0"/>
              </a:rPr>
              <a:t>(Para 5-6)</a:t>
            </a:r>
            <a:endParaRPr lang="en-US" altLang="zh-CN" sz="3000" b="1" dirty="0">
              <a:solidFill>
                <a:srgbClr val="FF0000"/>
              </a:solidFill>
              <a:latin typeface="Arial Black" panose="020B0A04020102020204" pitchFamily="34" charset="0"/>
              <a:ea typeface="新宋体" panose="02010609030101010101" pitchFamily="49" charset="-122"/>
              <a:cs typeface="Arial" panose="020B0604020202020204" pitchFamily="34" charset="0"/>
            </a:endParaRPr>
          </a:p>
        </p:txBody>
      </p:sp>
      <p:grpSp>
        <p:nvGrpSpPr>
          <p:cNvPr id="3" name="组合 2"/>
          <p:cNvGrpSpPr/>
          <p:nvPr/>
        </p:nvGrpSpPr>
        <p:grpSpPr>
          <a:xfrm>
            <a:off x="62110" y="1077593"/>
            <a:ext cx="8304210" cy="4083368"/>
            <a:chOff x="473590" y="1550033"/>
            <a:chExt cx="8304210" cy="4083368"/>
          </a:xfrm>
        </p:grpSpPr>
        <p:sp>
          <p:nvSpPr>
            <p:cNvPr id="28" name="内容占位符 2"/>
            <p:cNvSpPr txBox="1"/>
            <p:nvPr/>
          </p:nvSpPr>
          <p:spPr bwMode="auto">
            <a:xfrm>
              <a:off x="541470" y="1550033"/>
              <a:ext cx="8236330" cy="4083368"/>
            </a:xfrm>
            <a:prstGeom prst="rect">
              <a:avLst/>
            </a:prstGeom>
            <a:noFill/>
            <a:ln w="9525">
              <a:noFill/>
              <a:miter lim="800000"/>
            </a:ln>
          </p:spPr>
          <p:txBody>
            <a:bodyPr/>
            <a:lstStyle/>
            <a:p>
              <a:pPr>
                <a:spcBef>
                  <a:spcPct val="20000"/>
                </a:spcBef>
                <a:buFontTx/>
                <a:buNone/>
              </a:pPr>
              <a:endParaRPr lang="en-US" altLang="zh-CN" sz="2800" b="1" i="1" dirty="0">
                <a:solidFill>
                  <a:prstClr val="black"/>
                </a:solidFill>
                <a:latin typeface="Times New Roman" panose="02020603050405020304" pitchFamily="18" charset="0"/>
              </a:endParaRPr>
            </a:p>
          </p:txBody>
        </p:sp>
        <p:sp>
          <p:nvSpPr>
            <p:cNvPr id="29" name="TextBox 28"/>
            <p:cNvSpPr txBox="1"/>
            <p:nvPr/>
          </p:nvSpPr>
          <p:spPr>
            <a:xfrm>
              <a:off x="473590" y="1883557"/>
              <a:ext cx="7893685" cy="2167890"/>
            </a:xfrm>
            <a:prstGeom prst="rect">
              <a:avLst/>
            </a:prstGeom>
            <a:noFill/>
          </p:spPr>
          <p:txBody>
            <a:bodyPr wrap="square" rtlCol="0">
              <a:spAutoFit/>
            </a:bodyPr>
            <a:lstStyle/>
            <a:p>
              <a:r>
                <a:rPr lang="en-US" altLang="zh-CN" sz="2800" b="1" i="1" dirty="0">
                  <a:latin typeface="+mj-lt"/>
                </a:rPr>
                <a:t>----“let’s get out of here, Paula!” </a:t>
              </a:r>
              <a:r>
                <a:rPr lang="en-US" altLang="zh-CN" sz="2800" b="1" i="1" dirty="0">
                  <a:solidFill>
                    <a:srgbClr val="FF0000"/>
                  </a:solidFill>
                  <a:latin typeface="+mj-lt"/>
                </a:rPr>
                <a:t>scream</a:t>
              </a:r>
              <a:r>
                <a:rPr lang="en-US" altLang="zh-CN" sz="2800" b="1" i="1" dirty="0">
                  <a:latin typeface="+mj-lt"/>
                </a:rPr>
                <a:t>ed </a:t>
              </a:r>
              <a:r>
                <a:rPr lang="en-US" altLang="zh-CN" sz="2800" b="1" i="1" dirty="0" err="1">
                  <a:latin typeface="+mj-lt"/>
                </a:rPr>
                <a:t>Krin</a:t>
              </a:r>
              <a:r>
                <a:rPr lang="en-US" altLang="zh-CN" sz="2800" b="1" i="1" dirty="0">
                  <a:latin typeface="+mj-lt"/>
                </a:rPr>
                <a:t>.</a:t>
              </a:r>
            </a:p>
            <a:p>
              <a:r>
                <a:rPr lang="en-US" altLang="zh-CN" sz="2800" b="1" i="1" dirty="0">
                  <a:latin typeface="+mj-lt"/>
                </a:rPr>
                <a:t>----“But---</a:t>
              </a:r>
              <a:r>
                <a:rPr lang="en-US" altLang="zh-CN" sz="2800" b="1" i="1" dirty="0">
                  <a:solidFill>
                    <a:srgbClr val="FF0000"/>
                  </a:solidFill>
                  <a:latin typeface="+mj-lt"/>
                </a:rPr>
                <a:t>ho</a:t>
              </a:r>
              <a:r>
                <a:rPr lang="en-US" altLang="zh-CN" sz="2800" b="1" i="1" dirty="0">
                  <a:latin typeface="+mj-lt"/>
                </a:rPr>
                <a:t>---</a:t>
              </a:r>
              <a:r>
                <a:rPr lang="en-US" altLang="zh-CN" sz="2800" b="1" i="1" dirty="0">
                  <a:solidFill>
                    <a:srgbClr val="FF0000"/>
                  </a:solidFill>
                  <a:latin typeface="+mj-lt"/>
                </a:rPr>
                <a:t>how </a:t>
              </a:r>
              <a:r>
                <a:rPr lang="en-US" altLang="zh-CN" sz="2800" b="1" i="1" dirty="0">
                  <a:latin typeface="+mj-lt"/>
                </a:rPr>
                <a:t>can we make it?” </a:t>
              </a:r>
              <a:r>
                <a:rPr lang="en-US" altLang="zh-CN" sz="2800" b="1" i="1" dirty="0">
                  <a:solidFill>
                    <a:srgbClr val="FF0000"/>
                  </a:solidFill>
                  <a:latin typeface="+mj-lt"/>
                </a:rPr>
                <a:t>stutter</a:t>
              </a:r>
              <a:r>
                <a:rPr lang="en-US" altLang="zh-CN" sz="2800" b="1" i="1" dirty="0">
                  <a:latin typeface="+mj-lt"/>
                </a:rPr>
                <a:t>ed Paula with a worried look.</a:t>
              </a:r>
            </a:p>
            <a:p>
              <a:endParaRPr lang="en-US" altLang="zh-CN" sz="2800" b="1" dirty="0">
                <a:latin typeface="Comic Sans MS" panose="030F0702030302020204" pitchFamily="66" charset="0"/>
              </a:endParaRPr>
            </a:p>
            <a:p>
              <a:endParaRPr lang="en-US" altLang="zh-CN" sz="2400" b="1" dirty="0">
                <a:latin typeface="Comic Sans MS" panose="030F0702030302020204" pitchFamily="66" charset="0"/>
              </a:endParaRPr>
            </a:p>
          </p:txBody>
        </p:sp>
      </p:grpSp>
      <p:sp>
        <p:nvSpPr>
          <p:cNvPr id="11" name="TextBox 10"/>
          <p:cNvSpPr txBox="1"/>
          <p:nvPr/>
        </p:nvSpPr>
        <p:spPr>
          <a:xfrm>
            <a:off x="810839" y="5819695"/>
            <a:ext cx="7697592" cy="907941"/>
          </a:xfrm>
          <a:prstGeom prst="rect">
            <a:avLst/>
          </a:prstGeom>
          <a:noFill/>
        </p:spPr>
        <p:txBody>
          <a:bodyPr wrap="square" rtlCol="0">
            <a:spAutoFit/>
          </a:bodyPr>
          <a:lstStyle/>
          <a:p>
            <a:r>
              <a:rPr lang="en-US" altLang="zh-CN" sz="3000" b="1" dirty="0">
                <a:latin typeface="Aharoni" panose="02010803020104030203" pitchFamily="2" charset="-79"/>
                <a:cs typeface="Aharoni" panose="02010803020104030203" pitchFamily="2" charset="-79"/>
              </a:rPr>
              <a:t>To </a:t>
            </a:r>
            <a:r>
              <a:rPr lang="en-US" altLang="zh-CN" sz="3000" b="1" dirty="0">
                <a:solidFill>
                  <a:srgbClr val="FF0000"/>
                </a:solidFill>
                <a:latin typeface="Aharoni" panose="02010803020104030203" pitchFamily="2" charset="-79"/>
                <a:cs typeface="Aharoni" panose="02010803020104030203" pitchFamily="2" charset="-79"/>
              </a:rPr>
              <a:t>properly</a:t>
            </a:r>
            <a:r>
              <a:rPr lang="en-US" altLang="zh-CN" sz="3000" b="1" dirty="0">
                <a:latin typeface="Aharoni" panose="02010803020104030203" pitchFamily="2" charset="-79"/>
                <a:cs typeface="Aharoni" panose="02010803020104030203" pitchFamily="2" charset="-79"/>
              </a:rPr>
              <a:t> and </a:t>
            </a:r>
            <a:r>
              <a:rPr lang="en-US" altLang="zh-CN" sz="3000" b="1" dirty="0">
                <a:solidFill>
                  <a:srgbClr val="FF0000"/>
                </a:solidFill>
                <a:latin typeface="Aharoni" panose="02010803020104030203" pitchFamily="2" charset="-79"/>
                <a:cs typeface="Aharoni" panose="02010803020104030203" pitchFamily="2" charset="-79"/>
              </a:rPr>
              <a:t>naturally</a:t>
            </a:r>
            <a:r>
              <a:rPr lang="en-US" altLang="zh-CN" sz="3000" b="1" dirty="0">
                <a:latin typeface="Aharoni" panose="02010803020104030203" pitchFamily="2" charset="-79"/>
                <a:cs typeface="Aharoni" panose="02010803020104030203" pitchFamily="2" charset="-79"/>
              </a:rPr>
              <a:t> use dialogues.</a:t>
            </a:r>
          </a:p>
          <a:p>
            <a:r>
              <a:rPr lang="en-US" altLang="zh-CN" sz="2300" b="1" dirty="0">
                <a:latin typeface="Comic Sans MS" panose="030F0702030302020204" pitchFamily="66" charset="0"/>
              </a:rPr>
              <a:t>.</a:t>
            </a:r>
          </a:p>
        </p:txBody>
      </p:sp>
      <p:sp>
        <p:nvSpPr>
          <p:cNvPr id="4" name="矩形 3"/>
          <p:cNvSpPr/>
          <p:nvPr/>
        </p:nvSpPr>
        <p:spPr>
          <a:xfrm>
            <a:off x="259596" y="3297621"/>
            <a:ext cx="7825805" cy="1802130"/>
          </a:xfrm>
          <a:prstGeom prst="rect">
            <a:avLst/>
          </a:prstGeom>
        </p:spPr>
        <p:txBody>
          <a:bodyPr wrap="square">
            <a:spAutoFit/>
          </a:bodyPr>
          <a:lstStyle/>
          <a:p>
            <a:pPr lvl="0"/>
            <a:r>
              <a:rPr lang="en-US" altLang="zh-CN" sz="2800" b="1" i="1" dirty="0">
                <a:solidFill>
                  <a:prstClr val="black"/>
                </a:solidFill>
                <a:latin typeface="+mn-lt"/>
              </a:rPr>
              <a:t>----</a:t>
            </a:r>
            <a:r>
              <a:rPr lang="zh-CN" altLang="en-US" sz="2800" b="1" i="1" dirty="0">
                <a:solidFill>
                  <a:prstClr val="black"/>
                </a:solidFill>
                <a:latin typeface="+mn-lt"/>
              </a:rPr>
              <a:t>“</a:t>
            </a:r>
            <a:r>
              <a:rPr lang="en-US" altLang="zh-CN" sz="2800" b="1" i="1" dirty="0">
                <a:solidFill>
                  <a:srgbClr val="FF0000"/>
                </a:solidFill>
                <a:latin typeface="+mn-lt"/>
              </a:rPr>
              <a:t>Hey, bro</a:t>
            </a:r>
            <a:r>
              <a:rPr lang="en-US" altLang="zh-CN" sz="2800" b="1" i="1" dirty="0">
                <a:solidFill>
                  <a:prstClr val="black"/>
                </a:solidFill>
                <a:latin typeface="+mn-lt"/>
              </a:rPr>
              <a:t>, look over there in the back bedroom, the window is open.” </a:t>
            </a:r>
            <a:r>
              <a:rPr lang="en-US" altLang="zh-CN" sz="2800" b="1" i="1" dirty="0">
                <a:solidFill>
                  <a:srgbClr val="FF0000"/>
                </a:solidFill>
                <a:latin typeface="+mn-lt"/>
              </a:rPr>
              <a:t> whisper</a:t>
            </a:r>
            <a:r>
              <a:rPr lang="en-US" altLang="zh-CN" sz="2800" b="1" i="1" dirty="0">
                <a:solidFill>
                  <a:prstClr val="black"/>
                </a:solidFill>
                <a:latin typeface="+mn-lt"/>
              </a:rPr>
              <a:t>ed Paula.</a:t>
            </a:r>
          </a:p>
          <a:p>
            <a:pPr lvl="0"/>
            <a:r>
              <a:rPr lang="en-US" altLang="zh-CN" sz="2800" b="1" i="1" dirty="0">
                <a:solidFill>
                  <a:prstClr val="black"/>
                </a:solidFill>
                <a:latin typeface="+mn-lt"/>
              </a:rPr>
              <a:t>----</a:t>
            </a:r>
            <a:r>
              <a:rPr lang="zh-CN" altLang="en-US" sz="2800" b="1" i="1" dirty="0">
                <a:solidFill>
                  <a:prstClr val="black"/>
                </a:solidFill>
                <a:latin typeface="+mn-lt"/>
              </a:rPr>
              <a:t>“</a:t>
            </a:r>
            <a:r>
              <a:rPr lang="en-US" altLang="zh-CN" sz="2800" b="1" i="1" dirty="0">
                <a:solidFill>
                  <a:srgbClr val="FF0000"/>
                </a:solidFill>
                <a:latin typeface="+mn-lt"/>
              </a:rPr>
              <a:t>Yeah</a:t>
            </a:r>
            <a:r>
              <a:rPr lang="en-US" altLang="zh-CN" sz="2800" b="1" i="1" dirty="0">
                <a:solidFill>
                  <a:prstClr val="black"/>
                </a:solidFill>
                <a:latin typeface="+mn-lt"/>
              </a:rPr>
              <a:t>, hurry up, let’s jump out of it.” </a:t>
            </a:r>
            <a:r>
              <a:rPr lang="en-US" altLang="zh-CN" sz="2800" b="1" i="1" dirty="0">
                <a:solidFill>
                  <a:srgbClr val="FF0000"/>
                </a:solidFill>
                <a:latin typeface="+mn-lt"/>
              </a:rPr>
              <a:t> nod</a:t>
            </a:r>
            <a:r>
              <a:rPr lang="en-US" altLang="zh-CN" sz="2800" b="1" i="1" dirty="0">
                <a:solidFill>
                  <a:prstClr val="black"/>
                </a:solidFill>
                <a:latin typeface="+mn-lt"/>
              </a:rPr>
              <a:t>ded </a:t>
            </a:r>
            <a:r>
              <a:rPr lang="en-US" altLang="zh-CN" sz="2800" b="1" i="1" dirty="0" err="1">
                <a:solidFill>
                  <a:prstClr val="black"/>
                </a:solidFill>
                <a:latin typeface="+mn-lt"/>
              </a:rPr>
              <a:t>Krin</a:t>
            </a:r>
            <a:r>
              <a:rPr lang="en-US" altLang="zh-CN" sz="2800" b="1" i="1" dirty="0">
                <a:solidFill>
                  <a:prstClr val="black"/>
                </a:solidFill>
                <a:latin typeface="+mn-l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arn(inVertical)">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Text Box 6"/>
          <p:cNvSpPr txBox="1">
            <a:spLocks noChangeArrowheads="1"/>
          </p:cNvSpPr>
          <p:nvPr/>
        </p:nvSpPr>
        <p:spPr bwMode="auto">
          <a:xfrm>
            <a:off x="381000" y="284480"/>
            <a:ext cx="7432040" cy="588645"/>
          </a:xfrm>
          <a:prstGeom prst="rect">
            <a:avLst/>
          </a:prstGeom>
          <a:noFill/>
          <a:ln w="9525">
            <a:noFill/>
            <a:miter lim="800000"/>
          </a:ln>
        </p:spPr>
        <p:txBody>
          <a:bodyPr wrap="square">
            <a:spAutoFit/>
          </a:bodyPr>
          <a:lstStyle/>
          <a:p>
            <a:pPr algn="ctr">
              <a:spcBef>
                <a:spcPct val="50000"/>
              </a:spcBef>
              <a:buFontTx/>
              <a:buNone/>
            </a:pPr>
            <a:r>
              <a:rPr lang="en-US" altLang="zh-CN" sz="3000" b="1" dirty="0">
                <a:solidFill>
                  <a:srgbClr val="FF0000"/>
                </a:solidFill>
                <a:latin typeface="Arial Black" panose="020B0A04020102020204" pitchFamily="34" charset="0"/>
                <a:ea typeface="新宋体" panose="02010609030101010101" pitchFamily="49" charset="-122"/>
                <a:cs typeface="Arial" panose="020B0604020202020204" pitchFamily="34" charset="0"/>
                <a:sym typeface="+mn-ea"/>
              </a:rPr>
              <a:t>Inside the House </a:t>
            </a:r>
            <a:r>
              <a:rPr lang="en-US" altLang="zh-CN" sz="3000" b="1" dirty="0">
                <a:solidFill>
                  <a:srgbClr val="FF0000"/>
                </a:solidFill>
                <a:latin typeface="Arial Black" panose="020B0A04020102020204" pitchFamily="34" charset="0"/>
                <a:cs typeface="Arial" panose="020B0604020202020204" pitchFamily="34" charset="0"/>
              </a:rPr>
              <a:t>(Para 5-6)</a:t>
            </a:r>
            <a:endParaRPr lang="en-US" altLang="zh-CN" sz="3000" b="1" dirty="0">
              <a:solidFill>
                <a:srgbClr val="FF0000"/>
              </a:solidFill>
              <a:latin typeface="Arial Black" panose="020B0A04020102020204" pitchFamily="34" charset="0"/>
              <a:ea typeface="新宋体" panose="02010609030101010101" pitchFamily="49" charset="-122"/>
              <a:cs typeface="Arial" panose="020B0604020202020204" pitchFamily="34" charset="0"/>
            </a:endParaRPr>
          </a:p>
        </p:txBody>
      </p:sp>
      <p:grpSp>
        <p:nvGrpSpPr>
          <p:cNvPr id="2" name="组合 1"/>
          <p:cNvGrpSpPr/>
          <p:nvPr/>
        </p:nvGrpSpPr>
        <p:grpSpPr>
          <a:xfrm>
            <a:off x="308746" y="5655932"/>
            <a:ext cx="8623300" cy="984250"/>
            <a:chOff x="1076" y="4983"/>
            <a:chExt cx="6195" cy="3100"/>
          </a:xfrm>
        </p:grpSpPr>
        <p:sp>
          <p:nvSpPr>
            <p:cNvPr id="8" name="AutoShape 59"/>
            <p:cNvSpPr>
              <a:spLocks noChangeArrowheads="1"/>
            </p:cNvSpPr>
            <p:nvPr/>
          </p:nvSpPr>
          <p:spPr bwMode="gray">
            <a:xfrm>
              <a:off x="1076" y="4983"/>
              <a:ext cx="5916" cy="2955"/>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ln>
            <a:effectLst>
              <a:outerShdw dist="135003" dir="2928844" algn="ctr" rotWithShape="0">
                <a:srgbClr val="000000">
                  <a:alpha val="50000"/>
                </a:srgbClr>
              </a:outerShdw>
            </a:effectLst>
          </p:spPr>
          <p:txBody>
            <a:bodyPr wrap="none" anchor="ctr"/>
            <a:lstStyle/>
            <a:p>
              <a:pPr>
                <a:buFontTx/>
                <a:buNone/>
                <a:defRPr/>
              </a:pPr>
              <a:endParaRPr lang="zh-CN" altLang="en-US" sz="3000">
                <a:solidFill>
                  <a:prstClr val="black"/>
                </a:solidFill>
              </a:endParaRPr>
            </a:p>
          </p:txBody>
        </p:sp>
        <p:sp>
          <p:nvSpPr>
            <p:cNvPr id="12" name="内容占位符 2"/>
            <p:cNvSpPr txBox="1"/>
            <p:nvPr/>
          </p:nvSpPr>
          <p:spPr bwMode="auto">
            <a:xfrm>
              <a:off x="1354" y="4983"/>
              <a:ext cx="5917" cy="3100"/>
            </a:xfrm>
            <a:prstGeom prst="rect">
              <a:avLst/>
            </a:prstGeom>
            <a:noFill/>
            <a:ln w="9525">
              <a:noFill/>
              <a:miter lim="800000"/>
            </a:ln>
          </p:spPr>
          <p:txBody>
            <a:bodyPr/>
            <a:lstStyle/>
            <a:p>
              <a:pPr>
                <a:spcBef>
                  <a:spcPct val="20000"/>
                </a:spcBef>
                <a:buFontTx/>
                <a:buNone/>
              </a:pPr>
              <a:endParaRPr lang="en-US" altLang="zh-CN" sz="2800" b="1" i="1" dirty="0">
                <a:solidFill>
                  <a:prstClr val="black"/>
                </a:solidFill>
                <a:latin typeface="Times New Roman" panose="02020603050405020304" pitchFamily="18" charset="0"/>
              </a:endParaRPr>
            </a:p>
          </p:txBody>
        </p:sp>
      </p:grpSp>
      <p:sp>
        <p:nvSpPr>
          <p:cNvPr id="29" name="TextBox 28"/>
          <p:cNvSpPr txBox="1"/>
          <p:nvPr/>
        </p:nvSpPr>
        <p:spPr>
          <a:xfrm>
            <a:off x="62865" y="1245870"/>
            <a:ext cx="9019540" cy="1371600"/>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800" b="1" i="1" dirty="0">
                <a:latin typeface="Times New Roman" panose="02020603050405020304" pitchFamily="18" charset="0"/>
                <a:ea typeface="Arial Unicode MS" pitchFamily="34" charset="-122"/>
                <a:cs typeface="Arial Unicode MS" pitchFamily="34" charset="-122"/>
              </a:rPr>
              <a:t>At that critical moment, the survival skills learned at school </a:t>
            </a:r>
            <a:r>
              <a:rPr lang="en-US" altLang="zh-CN" sz="2800" b="1" i="1" dirty="0">
                <a:solidFill>
                  <a:srgbClr val="FF0000"/>
                </a:solidFill>
                <a:latin typeface="Times New Roman" panose="02020603050405020304" pitchFamily="18" charset="0"/>
                <a:ea typeface="Arial Unicode MS" pitchFamily="34" charset="-122"/>
                <a:cs typeface="Arial Unicode MS" pitchFamily="34" charset="-122"/>
              </a:rPr>
              <a:t>flashed </a:t>
            </a:r>
            <a:r>
              <a:rPr lang="en-US" altLang="zh-CN" sz="2800" b="1" i="1" dirty="0">
                <a:latin typeface="Times New Roman" panose="02020603050405020304" pitchFamily="18" charset="0"/>
                <a:ea typeface="Arial Unicode MS" pitchFamily="34" charset="-122"/>
                <a:cs typeface="Arial Unicode MS" pitchFamily="34" charset="-122"/>
              </a:rPr>
              <a:t>across his mind. “Yeah, that’s a good idea,” his face lit up.</a:t>
            </a:r>
            <a:endParaRPr lang="en-US" altLang="zh-CN" sz="2800" b="1" dirty="0">
              <a:latin typeface="Times New Roman" panose="02020603050405020304" pitchFamily="18" charset="0"/>
              <a:ea typeface="Arial Unicode MS" pitchFamily="34" charset="-122"/>
              <a:cs typeface="Arial Unicode MS" pitchFamily="34" charset="-122"/>
            </a:endParaRPr>
          </a:p>
        </p:txBody>
      </p:sp>
      <p:sp>
        <p:nvSpPr>
          <p:cNvPr id="11" name="TextBox 10"/>
          <p:cNvSpPr txBox="1"/>
          <p:nvPr/>
        </p:nvSpPr>
        <p:spPr>
          <a:xfrm>
            <a:off x="1517192" y="5852132"/>
            <a:ext cx="5159656" cy="492443"/>
          </a:xfrm>
          <a:prstGeom prst="rect">
            <a:avLst/>
          </a:prstGeom>
          <a:noFill/>
        </p:spPr>
        <p:txBody>
          <a:bodyPr wrap="square" rtlCol="0">
            <a:spAutoFit/>
          </a:bodyPr>
          <a:lstStyle/>
          <a:p>
            <a:r>
              <a:rPr lang="en-US" altLang="zh-CN" sz="2600" b="1" dirty="0">
                <a:latin typeface="Aharoni" panose="02010803020104030203" pitchFamily="2" charset="-79"/>
                <a:cs typeface="Aharoni" panose="02010803020104030203" pitchFamily="2" charset="-79"/>
              </a:rPr>
              <a:t>To include</a:t>
            </a:r>
            <a:r>
              <a:rPr lang="en-US" altLang="zh-CN" sz="2600" b="1" dirty="0">
                <a:solidFill>
                  <a:srgbClr val="FF0000"/>
                </a:solidFill>
                <a:latin typeface="Aharoni" panose="02010803020104030203" pitchFamily="2" charset="-79"/>
                <a:cs typeface="Aharoni" panose="02010803020104030203" pitchFamily="2" charset="-79"/>
              </a:rPr>
              <a:t> mental activities</a:t>
            </a:r>
            <a:r>
              <a:rPr lang="en-US" altLang="zh-CN" sz="2600" b="1" dirty="0">
                <a:latin typeface="Aharoni" panose="02010803020104030203" pitchFamily="2" charset="-79"/>
                <a:cs typeface="Aharoni" panose="02010803020104030203" pitchFamily="2" charset="-79"/>
              </a:rPr>
              <a:t>.</a:t>
            </a:r>
          </a:p>
        </p:txBody>
      </p:sp>
      <p:sp>
        <p:nvSpPr>
          <p:cNvPr id="3" name="矩形 2"/>
          <p:cNvSpPr/>
          <p:nvPr/>
        </p:nvSpPr>
        <p:spPr>
          <a:xfrm>
            <a:off x="26670" y="3023870"/>
            <a:ext cx="9055735" cy="1798320"/>
          </a:xfrm>
          <a:prstGeom prst="rect">
            <a:avLst/>
          </a:prstGeom>
        </p:spPr>
        <p:txBody>
          <a:bodyPr wrap="square">
            <a:spAutoFit/>
          </a:bodyPr>
          <a:lstStyle/>
          <a:p>
            <a:pPr marL="457200" lvl="0" indent="-457200">
              <a:buFont typeface="Wingdings" panose="05000000000000000000" pitchFamily="2" charset="2"/>
              <a:buChar char="Ø"/>
            </a:pPr>
            <a:r>
              <a:rPr lang="en-US" altLang="zh-CN" sz="2800" b="1" i="1" dirty="0">
                <a:solidFill>
                  <a:prstClr val="black"/>
                </a:solidFill>
                <a:latin typeface="Arial Unicode MS" pitchFamily="34" charset="-122"/>
                <a:ea typeface="Arial Unicode MS" pitchFamily="34" charset="-122"/>
                <a:cs typeface="Arial Unicode MS" pitchFamily="34" charset="-122"/>
              </a:rPr>
              <a:t>D</a:t>
            </a:r>
            <a:r>
              <a:rPr lang="en-US" altLang="zh-CN" sz="2800" b="1" i="1" dirty="0">
                <a:solidFill>
                  <a:prstClr val="black"/>
                </a:solidFill>
                <a:latin typeface="Times New Roman" panose="02020603050405020304" pitchFamily="18" charset="0"/>
                <a:ea typeface="Arial Unicode MS" pitchFamily="34" charset="-122"/>
                <a:cs typeface="Arial Unicode MS" pitchFamily="34" charset="-122"/>
              </a:rPr>
              <a:t>esperate and hopeless, they felt as if the world came crashing down. Then suddenly  Mom’s encouraging words </a:t>
            </a:r>
            <a:r>
              <a:rPr lang="en-US" altLang="zh-CN" sz="2800" b="1" i="1" dirty="0">
                <a:solidFill>
                  <a:srgbClr val="FF0000"/>
                </a:solidFill>
                <a:latin typeface="Times New Roman" panose="02020603050405020304" pitchFamily="18" charset="0"/>
                <a:ea typeface="Arial Unicode MS" pitchFamily="34" charset="-122"/>
                <a:cs typeface="Arial Unicode MS" pitchFamily="34" charset="-122"/>
              </a:rPr>
              <a:t>echo</a:t>
            </a:r>
            <a:r>
              <a:rPr lang="en-US" altLang="zh-CN" sz="2800" b="1" i="1" dirty="0">
                <a:solidFill>
                  <a:prstClr val="black"/>
                </a:solidFill>
                <a:latin typeface="Times New Roman" panose="02020603050405020304" pitchFamily="18" charset="0"/>
                <a:ea typeface="Arial Unicode MS" pitchFamily="34" charset="-122"/>
                <a:cs typeface="Arial Unicode MS" pitchFamily="34" charset="-122"/>
              </a:rPr>
              <a:t>ed in his brain, a ray of hope flickering in her eyes. ”I shouldn’t give up easily,” Krin determined.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1" grpId="0"/>
      <p:bldP spid="3" grpId="0"/>
    </p:bldLst>
  </p:timing>
</p:sld>
</file>

<file path=ppt/theme/theme1.xml><?xml version="1.0" encoding="utf-8"?>
<a:theme xmlns:a="http://schemas.openxmlformats.org/drawingml/2006/main" name="1_christmas3">
  <a:themeElements>
    <a:clrScheme name="">
      <a:dk1>
        <a:srgbClr val="4D4D4D"/>
      </a:dk1>
      <a:lt1>
        <a:srgbClr val="FFFFFF"/>
      </a:lt1>
      <a:dk2>
        <a:srgbClr val="F2EF62"/>
      </a:dk2>
      <a:lt2>
        <a:srgbClr val="DDDDDD"/>
      </a:lt2>
      <a:accent1>
        <a:srgbClr val="8FAD2F"/>
      </a:accent1>
      <a:accent2>
        <a:srgbClr val="DBE8B2"/>
      </a:accent2>
      <a:accent3>
        <a:srgbClr val="FFFFFF"/>
      </a:accent3>
      <a:accent4>
        <a:srgbClr val="414141"/>
      </a:accent4>
      <a:accent5>
        <a:srgbClr val="C6D3AD"/>
      </a:accent5>
      <a:accent6>
        <a:srgbClr val="C4D09F"/>
      </a:accent6>
      <a:hlink>
        <a:srgbClr val="BAD16F"/>
      </a:hlink>
      <a:folHlink>
        <a:srgbClr val="507800"/>
      </a:folHlink>
    </a:clrScheme>
    <a:fontScheme na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hristmas3 1">
        <a:dk1>
          <a:srgbClr val="4D4D4D"/>
        </a:dk1>
        <a:lt1>
          <a:srgbClr val="FFFFFF"/>
        </a:lt1>
        <a:dk2>
          <a:srgbClr val="F2EF62"/>
        </a:dk2>
        <a:lt2>
          <a:srgbClr val="DDDDDD"/>
        </a:lt2>
        <a:accent1>
          <a:srgbClr val="8FAD2F"/>
        </a:accent1>
        <a:accent2>
          <a:srgbClr val="DBE8B2"/>
        </a:accent2>
        <a:accent3>
          <a:srgbClr val="FFFFFF"/>
        </a:accent3>
        <a:accent4>
          <a:srgbClr val="404040"/>
        </a:accent4>
        <a:accent5>
          <a:srgbClr val="C6D3AD"/>
        </a:accent5>
        <a:accent6>
          <a:srgbClr val="C6D2A1"/>
        </a:accent6>
        <a:hlink>
          <a:srgbClr val="BAD16F"/>
        </a:hlink>
        <a:folHlink>
          <a:srgbClr val="507800"/>
        </a:folHlink>
      </a:clrScheme>
      <a:clrMap bg1="lt1" tx1="dk1" bg2="lt2" tx2="dk2" accent1="accent1" accent2="accent2" accent3="accent3" accent4="accent4" accent5="accent5" accent6="accent6" hlink="hlink" folHlink="folHlink"/>
    </a:extraClrScheme>
    <a:extraClrScheme>
      <a:clrScheme name="christmas3 2">
        <a:dk1>
          <a:srgbClr val="4D4D4D"/>
        </a:dk1>
        <a:lt1>
          <a:srgbClr val="FFFFFF"/>
        </a:lt1>
        <a:dk2>
          <a:srgbClr val="F4D18A"/>
        </a:dk2>
        <a:lt2>
          <a:srgbClr val="DDDDDD"/>
        </a:lt2>
        <a:accent1>
          <a:srgbClr val="B99633"/>
        </a:accent1>
        <a:accent2>
          <a:srgbClr val="EDE5D1"/>
        </a:accent2>
        <a:accent3>
          <a:srgbClr val="FFFFFF"/>
        </a:accent3>
        <a:accent4>
          <a:srgbClr val="404040"/>
        </a:accent4>
        <a:accent5>
          <a:srgbClr val="D9C9AD"/>
        </a:accent5>
        <a:accent6>
          <a:srgbClr val="D7CFBD"/>
        </a:accent6>
        <a:hlink>
          <a:srgbClr val="DAC896"/>
        </a:hlink>
        <a:folHlink>
          <a:srgbClr val="776101"/>
        </a:folHlink>
      </a:clrScheme>
      <a:clrMap bg1="lt1" tx1="dk1" bg2="lt2" tx2="dk2" accent1="accent1" accent2="accent2" accent3="accent3" accent4="accent4" accent5="accent5" accent6="accent6" hlink="hlink" folHlink="folHlink"/>
    </a:extraClrScheme>
    <a:extraClrScheme>
      <a:clrScheme name="christmas3 3">
        <a:dk1>
          <a:srgbClr val="4D4D4D"/>
        </a:dk1>
        <a:lt1>
          <a:srgbClr val="FFFFFF"/>
        </a:lt1>
        <a:dk2>
          <a:srgbClr val="61C2F3"/>
        </a:dk2>
        <a:lt2>
          <a:srgbClr val="DDDDDD"/>
        </a:lt2>
        <a:accent1>
          <a:srgbClr val="5968D7"/>
        </a:accent1>
        <a:accent2>
          <a:srgbClr val="BECDEA"/>
        </a:accent2>
        <a:accent3>
          <a:srgbClr val="FFFFFF"/>
        </a:accent3>
        <a:accent4>
          <a:srgbClr val="404040"/>
        </a:accent4>
        <a:accent5>
          <a:srgbClr val="B5B9E8"/>
        </a:accent5>
        <a:accent6>
          <a:srgbClr val="ACBAD4"/>
        </a:accent6>
        <a:hlink>
          <a:srgbClr val="93A8EB"/>
        </a:hlink>
        <a:folHlink>
          <a:srgbClr val="1300A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919</Words>
  <Application>Microsoft Office PowerPoint</Application>
  <PresentationFormat>全屏显示(4:3)</PresentationFormat>
  <Paragraphs>80</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14</vt:i4>
      </vt:variant>
    </vt:vector>
  </HeadingPairs>
  <TitlesOfParts>
    <vt:vector size="27" baseType="lpstr">
      <vt:lpstr>Arial Unicode MS</vt:lpstr>
      <vt:lpstr>华文楷体</vt:lpstr>
      <vt:lpstr>Aharoni</vt:lpstr>
      <vt:lpstr>Arial</vt:lpstr>
      <vt:lpstr>Arial Black</vt:lpstr>
      <vt:lpstr>Calibri</vt:lpstr>
      <vt:lpstr>Comic Sans MS</vt:lpstr>
      <vt:lpstr>Times New Roman</vt:lpstr>
      <vt:lpstr>Verdana</vt:lpstr>
      <vt:lpstr>Wingdings</vt:lpstr>
      <vt:lpstr>1_christmas3</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dc:title>
  <dc:creator>yejing</dc:creator>
  <cp:lastModifiedBy>Smith Mike</cp:lastModifiedBy>
  <cp:revision>325</cp:revision>
  <dcterms:created xsi:type="dcterms:W3CDTF">2007-05-17T08:15:00Z</dcterms:created>
  <dcterms:modified xsi:type="dcterms:W3CDTF">2021-01-01T02:06:15Z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