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A785F-639A-493A-809F-62A601643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BB94D7-8D98-48C3-8C70-CA1FE795A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1E755-300A-40DB-8677-9640F8C5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D4F-9ABE-484D-9B39-9D659F0C3EC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59326-FAEF-4C0F-A951-15534F09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8608B-83CE-4D57-8142-8784AF18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33C3-28D7-482C-AF38-99644F84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3F725-9535-42C4-9172-8147DDD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F01B6B-B010-456F-A831-0BDAE7BE0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AB4EA-3871-4C6B-ACDC-32386E01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D4F-9ABE-484D-9B39-9D659F0C3EC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C4F7F-E83E-468A-910A-F34C1AD2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B8585-9F80-45F7-A820-38F83444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33C3-28D7-482C-AF38-99644F84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2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0A130A-3271-468B-9E2B-DE84B7EA0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BF6E3C-380B-4C6C-A8A7-8ACFB7769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F30BA-B28E-4629-A57F-043DCAE6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D4F-9ABE-484D-9B39-9D659F0C3EC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B60E0-696A-4A60-A643-DBA072D9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EB6D5-7FF2-4977-9BDD-AB444028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33C3-28D7-482C-AF38-99644F84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561-9334-4496-955E-C10473E7DA50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895F-7AED-40B4-B417-E59BAA76F5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6838"/>
            <a:ext cx="12192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362074"/>
            <a:ext cx="12192000" cy="4124325"/>
          </a:xfrm>
          <a:prstGeom prst="rect">
            <a:avLst/>
          </a:prstGeom>
          <a:solidFill>
            <a:schemeClr val="accent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407160" y="1879600"/>
            <a:ext cx="9377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高考地理    考点突破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714432" y="3211770"/>
            <a:ext cx="476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一节课解决一个知识点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4744720" y="4214495"/>
            <a:ext cx="270256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 userDrawn="1"/>
        </p:nvSpPr>
        <p:spPr>
          <a:xfrm>
            <a:off x="4868863" y="4425819"/>
            <a:ext cx="245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峰哥地理  追求精品</a:t>
            </a:r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787" y="463511"/>
            <a:ext cx="1400425" cy="133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5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8638D-8A4D-4F54-AA03-9BA39D93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0FB52-9923-4188-9214-7D2289C22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A9C3D-DF58-4A76-8C45-DE9C275D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D4F-9ABE-484D-9B39-9D659F0C3EC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B5C10-5163-4DB7-B801-B547232C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0AF8E-55E7-49A6-8948-7A0FB81D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33C3-28D7-482C-AF38-99644F84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0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686F9-0616-4347-9862-FDB30E74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363CE8-3BD8-421F-87C0-04FC9506C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CB4EF-78C4-4135-AFD4-C1D884A7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D4F-9ABE-484D-9B39-9D659F0C3EC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A807C-C894-463B-8E06-EADD95EA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A5A34-40FB-479C-866E-7B8AF767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33C3-28D7-482C-AF38-99644F84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2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68B94-2145-4D5C-9F6A-BE14B5A9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24B89-FB3C-4A0B-9458-CB0BC43DF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20798A-D48F-4162-91D2-7064E1969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C8B3B6-7C83-4183-8A5B-BB753184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D4F-9ABE-484D-9B39-9D659F0C3EC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4F6FB-5014-4C5F-93DD-680C93A1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790D02-BB55-445C-9DF6-C3B36765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33C3-28D7-482C-AF38-99644F84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3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A1C74-2C44-4AB3-8A98-E6D0BD59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83C71-2609-41D5-9A33-F1514CC4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556506-3FFD-443E-A5EE-A1550F230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6C5A0D-FA61-4B84-9277-AC5E0B68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A90929-C7F3-4DE8-8343-87D5C4E16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8B38E9-B08B-4250-9E88-4D3F7DE4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D4F-9ABE-484D-9B39-9D659F0C3EC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4938E1-B0F6-4366-86AE-26E12671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F4CB9A-E00A-42CA-8176-52D390E7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33C3-28D7-482C-AF38-99644F84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05192-7B33-4ABC-97CC-04CA13E5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E6255D-5715-4BD1-AA0E-B845A4CF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D4F-9ABE-484D-9B39-9D659F0C3EC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402AF5-019F-4E6D-B824-535F79B3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31902F-C74A-4CBA-8097-F0B3DFE1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33C3-28D7-482C-AF38-99644F84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4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8CA17F-4258-4491-95CB-5265EAE7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D4F-9ABE-484D-9B39-9D659F0C3EC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581FED-815E-4DBD-A772-9969F7DF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F9A6B5-784E-437D-8926-F3B30A7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33C3-28D7-482C-AF38-99644F84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99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268F7-02EE-4A4B-940D-8E91C6EB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14349-F6B4-44ED-AF2E-EB44AD492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591BE-93B1-4CE8-A9CA-5C7054CA9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60BFE1-AEFA-4DC8-A3C2-F61F8D6B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D4F-9ABE-484D-9B39-9D659F0C3EC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D0937D-29F7-4A5A-AA82-2D733647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C72E5-A833-4699-BD63-32BAE7EB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33C3-28D7-482C-AF38-99644F84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7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6D24A-715D-4459-B9D0-9F26848B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244578-1581-49C8-971B-0819E05F7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31ED6A-748B-407E-97BE-DDA5312B4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5E65C-A7FB-4D7A-A57A-F7B0078C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D4F-9ABE-484D-9B39-9D659F0C3EC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689466-EA5C-495F-ADC4-8C3A0D66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E84A50-6F58-4E77-AAFE-2879D950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33C3-28D7-482C-AF38-99644F84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1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7DC9AF-274A-4803-B2E6-2E336BCD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92FBA-6C39-4589-8721-1D3899578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D3438-2BA3-4C88-9F80-F29CBCA4A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D8D4F-9ABE-484D-9B39-9D659F0C3EC7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B9CF5-B58C-40B1-850F-14633F6FB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1D277-C2F0-4F06-9F44-8C892B869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F33C3-28D7-482C-AF38-99644F84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58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华文新魏</vt:lpstr>
      <vt:lpstr>华文行楷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Smith Mike</dc:creator>
  <cp:lastModifiedBy>Smith Mike</cp:lastModifiedBy>
  <cp:revision>1</cp:revision>
  <dcterms:created xsi:type="dcterms:W3CDTF">2020-10-27T10:07:35Z</dcterms:created>
  <dcterms:modified xsi:type="dcterms:W3CDTF">2020-10-27T10:07:44Z</dcterms:modified>
</cp:coreProperties>
</file>