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Lst>
  <p:notesMasterIdLst>
    <p:notesMasterId r:id="rId19"/>
  </p:notesMasterIdLst>
  <p:handoutMasterIdLst>
    <p:handoutMasterId r:id="rId29"/>
  </p:handoutMasterIdLst>
  <p:sldIdLst>
    <p:sldId id="578" r:id="rId4"/>
    <p:sldId id="510" r:id="rId5"/>
    <p:sldId id="497" r:id="rId6"/>
    <p:sldId id="512" r:id="rId7"/>
    <p:sldId id="792" r:id="rId8"/>
    <p:sldId id="793" r:id="rId9"/>
    <p:sldId id="794" r:id="rId10"/>
    <p:sldId id="562" r:id="rId11"/>
    <p:sldId id="795" r:id="rId12"/>
    <p:sldId id="740" r:id="rId13"/>
    <p:sldId id="265" r:id="rId14"/>
    <p:sldId id="273" r:id="rId15"/>
    <p:sldId id="274" r:id="rId16"/>
    <p:sldId id="276" r:id="rId17"/>
    <p:sldId id="279" r:id="rId18"/>
    <p:sldId id="280" r:id="rId20"/>
    <p:sldId id="811" r:id="rId21"/>
    <p:sldId id="741" r:id="rId22"/>
    <p:sldId id="283" r:id="rId23"/>
    <p:sldId id="284" r:id="rId24"/>
    <p:sldId id="285" r:id="rId25"/>
    <p:sldId id="286" r:id="rId26"/>
    <p:sldId id="315" r:id="rId27"/>
    <p:sldId id="33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FF"/>
    <a:srgbClr val="0099FF"/>
    <a:srgbClr val="FF5050"/>
    <a:srgbClr val="FFFF00"/>
    <a:srgbClr val="F9AFAF"/>
    <a:srgbClr val="FD7E01"/>
    <a:srgbClr val="0207BE"/>
    <a:srgbClr val="011D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03" autoAdjust="0"/>
  </p:normalViewPr>
  <p:slideViewPr>
    <p:cSldViewPr snapToGrid="0">
      <p:cViewPr varScale="1">
        <p:scale>
          <a:sx n="81" d="100"/>
          <a:sy n="81" d="100"/>
        </p:scale>
        <p:origin x="240" y="48"/>
      </p:cViewPr>
      <p:guideLst>
        <p:guide orient="horz" pos="2087"/>
        <p:guide pos="3815"/>
      </p:guideLst>
    </p:cSldViewPr>
  </p:slideViewPr>
  <p:notesTextViewPr>
    <p:cViewPr>
      <p:scale>
        <a:sx n="1" d="1"/>
        <a:sy n="1" d="1"/>
      </p:scale>
      <p:origin x="0" y="0"/>
    </p:cViewPr>
  </p:notesTextViewPr>
  <p:notesViewPr>
    <p:cSldViewPr snapToGrid="0">
      <p:cViewPr varScale="1">
        <p:scale>
          <a:sx n="61" d="100"/>
          <a:sy n="61" d="100"/>
        </p:scale>
        <p:origin x="-3216" y="-86"/>
      </p:cViewPr>
      <p:guideLst>
        <p:guide orient="horz" pos="2782"/>
        <p:guide pos="214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3A325F-FFC4-497F-B27A-801C83A27C5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3D6F7C-6D1C-497B-829F-BAA24695DDA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676A8-49B1-43A2-B5BB-802D3FED49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762832-DD5C-4AEB-A1F0-F6F3148793E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EBECDE-E8CE-430E-AFD1-DB52E3B20CC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EBECDE-E8CE-430E-AFD1-DB52E3B20CC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image" Target="../media/image9.jpeg"/><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image" Target="../media/image8.png"/><Relationship Id="rId2" Type="http://schemas.openxmlformats.org/officeDocument/2006/relationships/tags" Target="../tags/tag139.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4" Type="http://schemas.openxmlformats.org/officeDocument/2006/relationships/tags" Target="../tags/tag162.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0" Type="http://schemas.openxmlformats.org/officeDocument/2006/relationships/tags" Target="../tags/tag17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image" Target="../media/image10.png"/><Relationship Id="rId2" Type="http://schemas.openxmlformats.org/officeDocument/2006/relationships/tags" Target="../tags/tag208.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1940311" y="3967165"/>
            <a:ext cx="7783551" cy="541973"/>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400" b="0" spc="20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
        <p:nvSpPr>
          <p:cNvPr id="2" name="标题 1"/>
          <p:cNvSpPr>
            <a:spLocks noGrp="1"/>
          </p:cNvSpPr>
          <p:nvPr>
            <p:ph type="ctrTitle" idx="13" hasCustomPrompt="1"/>
            <p:custDataLst>
              <p:tags r:id="rId9"/>
            </p:custDataLst>
          </p:nvPr>
        </p:nvSpPr>
        <p:spPr>
          <a:xfrm>
            <a:off x="1940311" y="2507618"/>
            <a:ext cx="7783551" cy="139890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1" y="4"/>
            <a:ext cx="720091"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09" y="0"/>
            <a:ext cx="720091"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2" y="952512"/>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cxnSp>
        <p:nvCxnSpPr>
          <p:cNvPr id="8" name="直接连接符 7"/>
          <p:cNvCxnSpPr/>
          <p:nvPr>
            <p:custDataLst>
              <p:tags r:id="rId8"/>
            </p:custDataLst>
          </p:nvPr>
        </p:nvCxnSpPr>
        <p:spPr>
          <a:xfrm>
            <a:off x="3355976" y="3596322"/>
            <a:ext cx="5480051"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idx="14" hasCustomPrompt="1"/>
            <p:custDataLst>
              <p:tags r:id="rId9"/>
            </p:custDataLst>
          </p:nvPr>
        </p:nvSpPr>
        <p:spPr>
          <a:xfrm>
            <a:off x="3413761" y="3638558"/>
            <a:ext cx="5365115" cy="522280"/>
          </a:xfrm>
        </p:spPr>
        <p:txBody>
          <a:bodyPr vert="horz" wrap="square" lIns="91440" tIns="45720" rIns="91440" bIns="4572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pitchFamily="3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单击此处编辑文本</a:t>
            </a:r>
            <a:endParaRPr lang="zh-CN" altLang="en-US" dirty="0"/>
          </a:p>
        </p:txBody>
      </p:sp>
      <p:sp>
        <p:nvSpPr>
          <p:cNvPr id="2" name="标题 1"/>
          <p:cNvSpPr>
            <a:spLocks noGrp="1"/>
          </p:cNvSpPr>
          <p:nvPr>
            <p:ph type="title" idx="13" hasCustomPrompt="1"/>
            <p:custDataLst>
              <p:tags r:id="rId10"/>
            </p:custDataLst>
          </p:nvPr>
        </p:nvSpPr>
        <p:spPr>
          <a:xfrm>
            <a:off x="3413127" y="2062167"/>
            <a:ext cx="5365751" cy="1438269"/>
          </a:xfrm>
        </p:spPr>
        <p:txBody>
          <a:bodyPr vert="horz" wrap="square" lIns="91440" tIns="45720" rIns="91440" bIns="4572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1" y="4"/>
            <a:ext cx="720091"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09" y="0"/>
            <a:ext cx="720091"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p:custDataLst>
              <p:tags r:id="rId2"/>
            </p:custDataLst>
          </p:nvPr>
        </p:nvSpPr>
        <p:spPr>
          <a:xfrm>
            <a:off x="292077"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p>
        </p:txBody>
      </p:sp>
      <p:pic>
        <p:nvPicPr>
          <p:cNvPr id="9" name="图片 8"/>
          <p:cNvPicPr/>
          <p:nvPr>
            <p:custDataLst>
              <p:tags r:id="rId3"/>
            </p:custDataLst>
          </p:nvPr>
        </p:nvPicPr>
        <p:blipFill>
          <a:blip r:embed="rId4" r:link="rId5" cstate="email"/>
          <a:stretch>
            <a:fillRect/>
          </a:stretch>
        </p:blipFill>
        <p:spPr>
          <a:xfrm>
            <a:off x="1" y="4"/>
            <a:ext cx="720091"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09" y="0"/>
            <a:ext cx="720091"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1"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p>
        </p:txBody>
      </p:sp>
      <p:pic>
        <p:nvPicPr>
          <p:cNvPr id="8" name="图片 7"/>
          <p:cNvPicPr/>
          <p:nvPr>
            <p:custDataLst>
              <p:tags r:id="rId3"/>
            </p:custDataLst>
          </p:nvPr>
        </p:nvPicPr>
        <p:blipFill>
          <a:blip r:embed="rId4" r:link="rId5" cstate="email"/>
          <a:stretch>
            <a:fillRect/>
          </a:stretch>
        </p:blipFill>
        <p:spPr>
          <a:xfrm>
            <a:off x="11471909" y="4"/>
            <a:ext cx="720091" cy="68735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42"/>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p:custDataLst>
              <p:tags r:id="rId2"/>
            </p:custDataLst>
          </p:nvPr>
        </p:nvSpPr>
        <p:spPr>
          <a:xfrm>
            <a:off x="0" y="4"/>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p>
        </p:txBody>
      </p:sp>
      <p:pic>
        <p:nvPicPr>
          <p:cNvPr id="10" name="图片 9"/>
          <p:cNvPicPr/>
          <p:nvPr>
            <p:custDataLst>
              <p:tags r:id="rId3"/>
            </p:custDataLst>
          </p:nvPr>
        </p:nvPicPr>
        <p:blipFill>
          <a:blip r:embed="rId4" r:link="rId5" cstate="email"/>
          <a:stretch>
            <a:fillRect/>
          </a:stretch>
        </p:blipFill>
        <p:spPr>
          <a:xfrm>
            <a:off x="1" y="4"/>
            <a:ext cx="720091"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09" y="0"/>
            <a:ext cx="720091"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5"/>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p>
        </p:txBody>
      </p:sp>
      <p:pic>
        <p:nvPicPr>
          <p:cNvPr id="10" name="图片 9"/>
          <p:cNvPicPr/>
          <p:nvPr>
            <p:custDataLst>
              <p:tags r:id="rId3"/>
            </p:custDataLst>
          </p:nvPr>
        </p:nvPicPr>
        <p:blipFill>
          <a:blip r:embed="rId4" r:link="rId5" cstate="email"/>
          <a:stretch>
            <a:fillRect/>
          </a:stretch>
        </p:blipFill>
        <p:spPr>
          <a:xfrm>
            <a:off x="1" y="4"/>
            <a:ext cx="720091"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09" y="0"/>
            <a:ext cx="720091"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p>
        </p:txBody>
      </p:sp>
      <p:pic>
        <p:nvPicPr>
          <p:cNvPr id="12" name="图片 11"/>
          <p:cNvPicPr/>
          <p:nvPr>
            <p:custDataLst>
              <p:tags r:id="rId3"/>
            </p:custDataLst>
          </p:nvPr>
        </p:nvPicPr>
        <p:blipFill>
          <a:blip r:embed="rId4" r:link="rId5" cstate="email"/>
          <a:stretch>
            <a:fillRect/>
          </a:stretch>
        </p:blipFill>
        <p:spPr>
          <a:xfrm>
            <a:off x="11471909" y="6170645"/>
            <a:ext cx="720091" cy="687359"/>
          </a:xfrm>
          <a:prstGeom prst="rect">
            <a:avLst/>
          </a:prstGeom>
        </p:spPr>
      </p:pic>
      <p:pic>
        <p:nvPicPr>
          <p:cNvPr id="10" name="图片 9"/>
          <p:cNvPicPr/>
          <p:nvPr>
            <p:custDataLst>
              <p:tags r:id="rId6"/>
            </p:custDataLst>
          </p:nvPr>
        </p:nvPicPr>
        <p:blipFill>
          <a:blip r:embed="rId7" r:link="rId8" cstate="email"/>
          <a:stretch>
            <a:fillRect/>
          </a:stretch>
        </p:blipFill>
        <p:spPr>
          <a:xfrm>
            <a:off x="1" y="6175668"/>
            <a:ext cx="720091"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p>
        </p:txBody>
      </p:sp>
      <p:pic>
        <p:nvPicPr>
          <p:cNvPr id="9" name="图片 8"/>
          <p:cNvPicPr/>
          <p:nvPr>
            <p:custDataLst>
              <p:tags r:id="rId3"/>
            </p:custDataLst>
          </p:nvPr>
        </p:nvPicPr>
        <p:blipFill>
          <a:blip r:embed="rId4" r:link="rId5" cstate="email"/>
          <a:stretch>
            <a:fillRect/>
          </a:stretch>
        </p:blipFill>
        <p:spPr>
          <a:xfrm>
            <a:off x="10571797" y="5311447"/>
            <a:ext cx="1620203" cy="1546557"/>
          </a:xfrm>
          <a:prstGeom prst="rect">
            <a:avLst/>
          </a:prstGeom>
        </p:spPr>
      </p:pic>
      <p:pic>
        <p:nvPicPr>
          <p:cNvPr id="8" name="图片 7"/>
          <p:cNvPicPr/>
          <p:nvPr>
            <p:custDataLst>
              <p:tags r:id="rId6"/>
            </p:custDataLst>
          </p:nvPr>
        </p:nvPicPr>
        <p:blipFill>
          <a:blip r:embed="rId7" r:link="rId8" cstate="email"/>
          <a:stretch>
            <a:fillRect/>
          </a:stretch>
        </p:blipFill>
        <p:spPr>
          <a:xfrm>
            <a:off x="1" y="5322752"/>
            <a:ext cx="1620203"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14549" b="43263"/>
          <a:stretch>
            <a:fillRect/>
          </a:stretch>
        </p:blipFill>
        <p:spPr>
          <a:xfrm>
            <a:off x="0" y="-1"/>
            <a:ext cx="12192000" cy="3429001"/>
          </a:xfrm>
          <a:prstGeom prst="rect">
            <a:avLst/>
          </a:prstGeom>
        </p:spPr>
      </p:pic>
      <p:sp>
        <p:nvSpPr>
          <p:cNvPr id="2" name="标题 1"/>
          <p:cNvSpPr>
            <a:spLocks noGrp="1"/>
          </p:cNvSpPr>
          <p:nvPr>
            <p:ph type="ctrTitle" hasCustomPrompt="1"/>
          </p:nvPr>
        </p:nvSpPr>
        <p:spPr>
          <a:xfrm>
            <a:off x="1673291" y="3834941"/>
            <a:ext cx="9144000" cy="1193848"/>
          </a:xfrm>
        </p:spPr>
        <p:txBody>
          <a:bodyPr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673291" y="5309464"/>
            <a:ext cx="9144000" cy="738221"/>
          </a:xfrm>
        </p:spPr>
        <p:txBody>
          <a:bodyPr anchor="t">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cxnSp>
        <p:nvCxnSpPr>
          <p:cNvPr id="10" name="直接连接符 9"/>
          <p:cNvCxnSpPr/>
          <p:nvPr/>
        </p:nvCxnSpPr>
        <p:spPr>
          <a:xfrm>
            <a:off x="2" y="5169155"/>
            <a:ext cx="1567543"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1337" y="5172265"/>
            <a:ext cx="1567543"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2"/>
            <a:ext cx="720091"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09" y="0"/>
            <a:ext cx="720091" cy="682332"/>
          </a:xfrm>
          <a:prstGeom prst="rect">
            <a:avLst/>
          </a:prstGeom>
        </p:spPr>
      </p:pic>
      <p:sp>
        <p:nvSpPr>
          <p:cNvPr id="2" name="标题 1"/>
          <p:cNvSpPr>
            <a:spLocks noGrp="1"/>
          </p:cNvSpPr>
          <p:nvPr>
            <p:ph type="title"/>
            <p:custDataLst>
              <p:tags r:id="rId8"/>
            </p:custDataLst>
          </p:nvPr>
        </p:nvSpPr>
        <p:spPr>
          <a:xfrm>
            <a:off x="669883"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3" y="952510"/>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932174"/>
            <a:ext cx="7200000" cy="5925826"/>
          </a:xfrm>
          <a:prstGeom prst="rect">
            <a:avLst/>
          </a:prstGeom>
        </p:spPr>
      </p:pic>
      <p:sp>
        <p:nvSpPr>
          <p:cNvPr id="35" name="任意多边形: 形状 34"/>
          <p:cNvSpPr/>
          <p:nvPr>
            <p:custDataLst>
              <p:tags r:id="rId4"/>
            </p:custDataLst>
          </p:nvPr>
        </p:nvSpPr>
        <p:spPr>
          <a:xfrm>
            <a:off x="-11724" y="0"/>
            <a:ext cx="3867023" cy="3855298"/>
          </a:xfrm>
          <a:custGeom>
            <a:avLst/>
            <a:gdLst>
              <a:gd name="connsiteX0" fmla="*/ 0 w 3867023"/>
              <a:gd name="connsiteY0" fmla="*/ 0 h 3855298"/>
              <a:gd name="connsiteX1" fmla="*/ 3867023 w 3867023"/>
              <a:gd name="connsiteY1" fmla="*/ 0 h 3855298"/>
              <a:gd name="connsiteX2" fmla="*/ 11725 w 3867023"/>
              <a:gd name="connsiteY2" fmla="*/ 3855298 h 3855298"/>
              <a:gd name="connsiteX3" fmla="*/ 0 w 3867023"/>
              <a:gd name="connsiteY3" fmla="*/ 3843573 h 3855298"/>
              <a:gd name="connsiteX4" fmla="*/ 0 w 3867023"/>
              <a:gd name="connsiteY4" fmla="*/ 0 h 385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023" h="3855298">
                <a:moveTo>
                  <a:pt x="0" y="0"/>
                </a:moveTo>
                <a:lnTo>
                  <a:pt x="3867023" y="0"/>
                </a:lnTo>
                <a:lnTo>
                  <a:pt x="11725" y="3855298"/>
                </a:lnTo>
                <a:lnTo>
                  <a:pt x="0" y="384357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2" name="任意多边形: 形状 71"/>
          <p:cNvSpPr/>
          <p:nvPr>
            <p:custDataLst>
              <p:tags r:id="rId5"/>
            </p:custDataLst>
          </p:nvPr>
        </p:nvSpPr>
        <p:spPr>
          <a:xfrm rot="2700000">
            <a:off x="4037102" y="-1453959"/>
            <a:ext cx="2537431" cy="3802371"/>
          </a:xfrm>
          <a:custGeom>
            <a:avLst/>
            <a:gdLst>
              <a:gd name="connsiteX0" fmla="*/ 0 w 2537431"/>
              <a:gd name="connsiteY0" fmla="*/ 2516160 h 3802371"/>
              <a:gd name="connsiteX1" fmla="*/ 2361883 w 2537431"/>
              <a:gd name="connsiteY1" fmla="*/ 154277 h 3802371"/>
              <a:gd name="connsiteX2" fmla="*/ 2537430 w 2537431"/>
              <a:gd name="connsiteY2" fmla="*/ 0 h 3802371"/>
              <a:gd name="connsiteX3" fmla="*/ 2537431 w 2537431"/>
              <a:gd name="connsiteY3" fmla="*/ 3802370 h 3802371"/>
              <a:gd name="connsiteX4" fmla="*/ 0 w 2537431"/>
              <a:gd name="connsiteY4" fmla="*/ 3802371 h 3802371"/>
              <a:gd name="connsiteX5" fmla="*/ 0 w 2537431"/>
              <a:gd name="connsiteY5" fmla="*/ 2516160 h 380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7431" h="3802371">
                <a:moveTo>
                  <a:pt x="0" y="2516160"/>
                </a:moveTo>
                <a:lnTo>
                  <a:pt x="2361883" y="154277"/>
                </a:lnTo>
                <a:lnTo>
                  <a:pt x="2537430" y="0"/>
                </a:lnTo>
                <a:lnTo>
                  <a:pt x="2537431" y="3802370"/>
                </a:lnTo>
                <a:lnTo>
                  <a:pt x="0" y="3802371"/>
                </a:lnTo>
                <a:lnTo>
                  <a:pt x="0" y="2516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6" name="任意多边形: 形状 65"/>
          <p:cNvSpPr/>
          <p:nvPr>
            <p:custDataLst>
              <p:tags r:id="rId6"/>
            </p:custDataLst>
          </p:nvPr>
        </p:nvSpPr>
        <p:spPr>
          <a:xfrm rot="2700000">
            <a:off x="285499" y="7249112"/>
            <a:ext cx="22354" cy="22353"/>
          </a:xfrm>
          <a:custGeom>
            <a:avLst/>
            <a:gdLst>
              <a:gd name="connsiteX0" fmla="*/ 0 w 22354"/>
              <a:gd name="connsiteY0" fmla="*/ 22353 h 22353"/>
              <a:gd name="connsiteX1" fmla="*/ 22354 w 22354"/>
              <a:gd name="connsiteY1" fmla="*/ 0 h 22353"/>
              <a:gd name="connsiteX2" fmla="*/ 22354 w 22354"/>
              <a:gd name="connsiteY2" fmla="*/ 22353 h 22353"/>
              <a:gd name="connsiteX3" fmla="*/ 0 w 22354"/>
              <a:gd name="connsiteY3" fmla="*/ 22353 h 22353"/>
            </a:gdLst>
            <a:ahLst/>
            <a:cxnLst>
              <a:cxn ang="0">
                <a:pos x="connsiteX0" y="connsiteY0"/>
              </a:cxn>
              <a:cxn ang="0">
                <a:pos x="connsiteX1" y="connsiteY1"/>
              </a:cxn>
              <a:cxn ang="0">
                <a:pos x="connsiteX2" y="connsiteY2"/>
              </a:cxn>
              <a:cxn ang="0">
                <a:pos x="connsiteX3" y="connsiteY3"/>
              </a:cxn>
            </a:cxnLst>
            <a:rect l="l" t="t" r="r" b="b"/>
            <a:pathLst>
              <a:path w="22354" h="22353">
                <a:moveTo>
                  <a:pt x="0" y="22353"/>
                </a:moveTo>
                <a:lnTo>
                  <a:pt x="22354" y="0"/>
                </a:lnTo>
                <a:lnTo>
                  <a:pt x="22354" y="22353"/>
                </a:lnTo>
                <a:lnTo>
                  <a:pt x="0" y="22353"/>
                </a:lnTo>
                <a:close/>
              </a:path>
            </a:pathLst>
          </a:custGeom>
          <a:blipFill>
            <a:blip r:embed="rId7"/>
            <a:stretch>
              <a:fillRect l="-63428" r="-627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日期占位符 1"/>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9"/>
            </p:custDataLst>
          </p:nvPr>
        </p:nvSpPr>
        <p:spPr/>
        <p:txBody>
          <a:bodyPr/>
          <a:lstStyle/>
          <a:p>
            <a:endParaRPr lang="zh-CN" altLang="en-US" dirty="0"/>
          </a:p>
        </p:txBody>
      </p:sp>
      <p:sp>
        <p:nvSpPr>
          <p:cNvPr id="4" name="灯片编号占位符 3"/>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
        <p:nvSpPr>
          <p:cNvPr id="9801" name="副标题 2"/>
          <p:cNvSpPr>
            <a:spLocks noGrp="1"/>
          </p:cNvSpPr>
          <p:nvPr>
            <p:ph type="subTitle" idx="1" hasCustomPrompt="1"/>
            <p:custDataLst>
              <p:tags r:id="rId11"/>
            </p:custDataLst>
          </p:nvPr>
        </p:nvSpPr>
        <p:spPr>
          <a:xfrm>
            <a:off x="6485861" y="4291014"/>
            <a:ext cx="5155523" cy="495404"/>
          </a:xfrm>
        </p:spPr>
        <p:txBody>
          <a:bodyPr lIns="90000" tIns="46800" rIns="90000" bIns="46800" anchor="b" anchorCtr="0">
            <a:normAutofit/>
          </a:bodyP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2"/>
            </p:custDataLst>
          </p:nvPr>
        </p:nvSpPr>
        <p:spPr>
          <a:xfrm>
            <a:off x="6485861" y="4848644"/>
            <a:ext cx="5155523" cy="1395476"/>
          </a:xfrm>
        </p:spPr>
        <p:txBody>
          <a:bodyPr lIns="90000" tIns="46800" rIns="90000" bIns="46800" anchor="t" anchorCtr="0">
            <a:normAutofit/>
          </a:bodyPr>
          <a:lstStyle>
            <a:lvl1pPr algn="r">
              <a:defRPr sz="4800">
                <a:solidFill>
                  <a:schemeClr val="bg2"/>
                </a:solidFill>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3"/>
            </p:custDataLst>
          </p:nvPr>
        </p:nvSpPr>
        <p:spPr>
          <a:xfrm>
            <a:off x="10083605" y="3796789"/>
            <a:ext cx="1557779" cy="432000"/>
          </a:xfrm>
          <a:prstGeom prst="roundRect">
            <a:avLst>
              <a:gd name="adj" fmla="val 50000"/>
            </a:avLst>
          </a:prstGeom>
          <a:solidFill>
            <a:schemeClr val="accent2"/>
          </a:solidFill>
        </p:spPr>
        <p:txBody>
          <a:bodyPr vert="horz" lIns="90000" tIns="46800" rIns="90000" bIns="46800" anchor="ctr">
            <a:normAutofit/>
          </a:bodyPr>
          <a:lstStyle>
            <a:lvl1pPr marL="0" indent="0" algn="r">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4"/>
            </p:custDataLst>
          </p:nvPr>
        </p:nvSpPr>
        <p:spPr>
          <a:xfrm>
            <a:off x="10083605" y="3302564"/>
            <a:ext cx="1557779" cy="432000"/>
          </a:xfrm>
          <a:prstGeom prst="roundRect">
            <a:avLst>
              <a:gd name="adj" fmla="val 50000"/>
            </a:avLst>
          </a:prstGeom>
          <a:solidFill>
            <a:schemeClr val="accent2"/>
          </a:solidFill>
        </p:spPr>
        <p:txBody>
          <a:bodyPr vert="horz" lIns="90000" tIns="46800" rIns="90000" bIns="46800" anchor="ctr">
            <a:normAutofit/>
          </a:bodyPr>
          <a:lstStyle>
            <a:lvl1pPr marL="0" indent="0" algn="r">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直角三角形 17"/>
          <p:cNvSpPr/>
          <p:nvPr>
            <p:custDataLst>
              <p:tags r:id="rId2"/>
            </p:custDataLst>
          </p:nvPr>
        </p:nvSpPr>
        <p:spPr>
          <a:xfrm>
            <a:off x="2" y="5136961"/>
            <a:ext cx="1695449" cy="172103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custDataLst>
              <p:tags r:id="rId3"/>
            </p:custDataLst>
          </p:nvPr>
        </p:nvSpPr>
        <p:spPr>
          <a:xfrm>
            <a:off x="669883"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4"/>
            </p:custDataLst>
          </p:nvPr>
        </p:nvSpPr>
        <p:spPr>
          <a:xfrm>
            <a:off x="669883" y="952510"/>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grpSp>
        <p:nvGrpSpPr>
          <p:cNvPr id="13" name="组合 12"/>
          <p:cNvGrpSpPr/>
          <p:nvPr>
            <p:custDataLst>
              <p:tags r:id="rId8"/>
            </p:custDataLst>
          </p:nvPr>
        </p:nvGrpSpPr>
        <p:grpSpPr>
          <a:xfrm flipH="1">
            <a:off x="7072589" y="-570240"/>
            <a:ext cx="5652811" cy="7352040"/>
            <a:chOff x="-560110" y="-562571"/>
            <a:chExt cx="5652810" cy="7352040"/>
          </a:xfrm>
        </p:grpSpPr>
        <p:sp>
          <p:nvSpPr>
            <p:cNvPr id="10" name="菱形 9"/>
            <p:cNvSpPr/>
            <p:nvPr>
              <p:custDataLst>
                <p:tags r:id="rId9"/>
              </p:custDataLst>
            </p:nvPr>
          </p:nvSpPr>
          <p:spPr>
            <a:xfrm>
              <a:off x="1803400" y="1784350"/>
              <a:ext cx="3289300" cy="3289300"/>
            </a:xfrm>
            <a:prstGeom prst="diamond">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任意多边形: 形状 10"/>
            <p:cNvSpPr/>
            <p:nvPr>
              <p:custDataLst>
                <p:tags r:id="rId10"/>
              </p:custDataLst>
            </p:nvPr>
          </p:nvSpPr>
          <p:spPr>
            <a:xfrm rot="2700000">
              <a:off x="-520087" y="48665"/>
              <a:ext cx="3594436" cy="2371963"/>
            </a:xfrm>
            <a:custGeom>
              <a:avLst/>
              <a:gdLst>
                <a:gd name="connsiteX0" fmla="*/ 0 w 3594436"/>
                <a:gd name="connsiteY0" fmla="*/ 1237145 h 2371963"/>
                <a:gd name="connsiteX1" fmla="*/ 1237145 w 3594436"/>
                <a:gd name="connsiteY1" fmla="*/ 0 h 2371963"/>
                <a:gd name="connsiteX2" fmla="*/ 3594436 w 3594436"/>
                <a:gd name="connsiteY2" fmla="*/ 0 h 2371963"/>
                <a:gd name="connsiteX3" fmla="*/ 3594436 w 3594436"/>
                <a:gd name="connsiteY3" fmla="*/ 2371963 h 2371963"/>
                <a:gd name="connsiteX4" fmla="*/ 1134818 w 3594436"/>
                <a:gd name="connsiteY4" fmla="*/ 2371963 h 2371963"/>
                <a:gd name="connsiteX5" fmla="*/ 0 w 3594436"/>
                <a:gd name="connsiteY5" fmla="*/ 1237145 h 237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4436" h="2371963">
                  <a:moveTo>
                    <a:pt x="0" y="1237145"/>
                  </a:moveTo>
                  <a:lnTo>
                    <a:pt x="1237145" y="0"/>
                  </a:lnTo>
                  <a:lnTo>
                    <a:pt x="3594436" y="0"/>
                  </a:lnTo>
                  <a:lnTo>
                    <a:pt x="3594436" y="2371963"/>
                  </a:lnTo>
                  <a:lnTo>
                    <a:pt x="1134818" y="2371963"/>
                  </a:lnTo>
                  <a:lnTo>
                    <a:pt x="0" y="123714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任意多边形: 形状 11"/>
            <p:cNvSpPr/>
            <p:nvPr>
              <p:custDataLst>
                <p:tags r:id="rId11"/>
              </p:custDataLst>
            </p:nvPr>
          </p:nvSpPr>
          <p:spPr>
            <a:xfrm rot="2700000">
              <a:off x="58970" y="3795165"/>
              <a:ext cx="2375224" cy="3613383"/>
            </a:xfrm>
            <a:custGeom>
              <a:avLst/>
              <a:gdLst>
                <a:gd name="connsiteX0" fmla="*/ 0 w 2375224"/>
                <a:gd name="connsiteY0" fmla="*/ 0 h 3613383"/>
                <a:gd name="connsiteX1" fmla="*/ 2375224 w 2375224"/>
                <a:gd name="connsiteY1" fmla="*/ 0 h 3613383"/>
                <a:gd name="connsiteX2" fmla="*/ 2375224 w 2375224"/>
                <a:gd name="connsiteY2" fmla="*/ 2427284 h 3613383"/>
                <a:gd name="connsiteX3" fmla="*/ 1189125 w 2375224"/>
                <a:gd name="connsiteY3" fmla="*/ 3613383 h 3613383"/>
                <a:gd name="connsiteX4" fmla="*/ 0 w 2375224"/>
                <a:gd name="connsiteY4" fmla="*/ 2424258 h 3613383"/>
                <a:gd name="connsiteX5" fmla="*/ 0 w 2375224"/>
                <a:gd name="connsiteY5" fmla="*/ 0 h 361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5224" h="3613383">
                  <a:moveTo>
                    <a:pt x="0" y="0"/>
                  </a:moveTo>
                  <a:lnTo>
                    <a:pt x="2375224" y="0"/>
                  </a:lnTo>
                  <a:lnTo>
                    <a:pt x="2375224" y="2427284"/>
                  </a:lnTo>
                  <a:lnTo>
                    <a:pt x="1189125" y="3613383"/>
                  </a:lnTo>
                  <a:lnTo>
                    <a:pt x="0" y="2424258"/>
                  </a:lnTo>
                  <a:lnTo>
                    <a:pt x="0" y="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17" name="组合 16"/>
          <p:cNvGrpSpPr/>
          <p:nvPr>
            <p:custDataLst>
              <p:tags r:id="rId12"/>
            </p:custDataLst>
          </p:nvPr>
        </p:nvGrpSpPr>
        <p:grpSpPr>
          <a:xfrm>
            <a:off x="171777" y="63337"/>
            <a:ext cx="498104" cy="742958"/>
            <a:chOff x="-170643" y="-196957"/>
            <a:chExt cx="1023096" cy="1526021"/>
          </a:xfrm>
        </p:grpSpPr>
        <p:sp>
          <p:nvSpPr>
            <p:cNvPr id="15" name="菱形 14"/>
            <p:cNvSpPr/>
            <p:nvPr>
              <p:custDataLst>
                <p:tags r:id="rId13"/>
              </p:custDataLst>
            </p:nvPr>
          </p:nvSpPr>
          <p:spPr>
            <a:xfrm>
              <a:off x="-170643" y="-196957"/>
              <a:ext cx="674248" cy="67424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菱形 15"/>
            <p:cNvSpPr/>
            <p:nvPr>
              <p:custDataLst>
                <p:tags r:id="rId14"/>
              </p:custDataLst>
            </p:nvPr>
          </p:nvSpPr>
          <p:spPr>
            <a:xfrm rot="218437">
              <a:off x="-35280" y="441331"/>
              <a:ext cx="887733" cy="88773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2" name="菱形 1"/>
          <p:cNvSpPr/>
          <p:nvPr>
            <p:custDataLst>
              <p:tags r:id="rId2"/>
            </p:custDataLst>
          </p:nvPr>
        </p:nvSpPr>
        <p:spPr>
          <a:xfrm>
            <a:off x="1803402" y="1784350"/>
            <a:ext cx="3289300" cy="32893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任意多边形: 形状 16"/>
          <p:cNvSpPr/>
          <p:nvPr>
            <p:custDataLst>
              <p:tags r:id="rId3"/>
            </p:custDataLst>
          </p:nvPr>
        </p:nvSpPr>
        <p:spPr>
          <a:xfrm rot="2700000">
            <a:off x="-520087" y="48667"/>
            <a:ext cx="3594436" cy="2371963"/>
          </a:xfrm>
          <a:custGeom>
            <a:avLst/>
            <a:gdLst>
              <a:gd name="connsiteX0" fmla="*/ 0 w 3594436"/>
              <a:gd name="connsiteY0" fmla="*/ 1237145 h 2371963"/>
              <a:gd name="connsiteX1" fmla="*/ 1237145 w 3594436"/>
              <a:gd name="connsiteY1" fmla="*/ 0 h 2371963"/>
              <a:gd name="connsiteX2" fmla="*/ 3594436 w 3594436"/>
              <a:gd name="connsiteY2" fmla="*/ 0 h 2371963"/>
              <a:gd name="connsiteX3" fmla="*/ 3594436 w 3594436"/>
              <a:gd name="connsiteY3" fmla="*/ 2371963 h 2371963"/>
              <a:gd name="connsiteX4" fmla="*/ 1134818 w 3594436"/>
              <a:gd name="connsiteY4" fmla="*/ 2371963 h 2371963"/>
              <a:gd name="connsiteX5" fmla="*/ 0 w 3594436"/>
              <a:gd name="connsiteY5" fmla="*/ 1237145 h 237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4436" h="2371963">
                <a:moveTo>
                  <a:pt x="0" y="1237145"/>
                </a:moveTo>
                <a:lnTo>
                  <a:pt x="1237145" y="0"/>
                </a:lnTo>
                <a:lnTo>
                  <a:pt x="3594436" y="0"/>
                </a:lnTo>
                <a:lnTo>
                  <a:pt x="3594436" y="2371963"/>
                </a:lnTo>
                <a:lnTo>
                  <a:pt x="1134818" y="2371963"/>
                </a:lnTo>
                <a:lnTo>
                  <a:pt x="0" y="123714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形状 15"/>
          <p:cNvSpPr/>
          <p:nvPr>
            <p:custDataLst>
              <p:tags r:id="rId4"/>
            </p:custDataLst>
          </p:nvPr>
        </p:nvSpPr>
        <p:spPr>
          <a:xfrm rot="2700000">
            <a:off x="58969" y="3795169"/>
            <a:ext cx="2375224" cy="3613383"/>
          </a:xfrm>
          <a:custGeom>
            <a:avLst/>
            <a:gdLst>
              <a:gd name="connsiteX0" fmla="*/ 0 w 2375224"/>
              <a:gd name="connsiteY0" fmla="*/ 0 h 3613383"/>
              <a:gd name="connsiteX1" fmla="*/ 2375224 w 2375224"/>
              <a:gd name="connsiteY1" fmla="*/ 0 h 3613383"/>
              <a:gd name="connsiteX2" fmla="*/ 2375224 w 2375224"/>
              <a:gd name="connsiteY2" fmla="*/ 2427284 h 3613383"/>
              <a:gd name="connsiteX3" fmla="*/ 1189125 w 2375224"/>
              <a:gd name="connsiteY3" fmla="*/ 3613383 h 3613383"/>
              <a:gd name="connsiteX4" fmla="*/ 0 w 2375224"/>
              <a:gd name="connsiteY4" fmla="*/ 2424258 h 3613383"/>
              <a:gd name="connsiteX5" fmla="*/ 0 w 2375224"/>
              <a:gd name="connsiteY5" fmla="*/ 0 h 361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5224" h="3613383">
                <a:moveTo>
                  <a:pt x="0" y="0"/>
                </a:moveTo>
                <a:lnTo>
                  <a:pt x="2375224" y="0"/>
                </a:lnTo>
                <a:lnTo>
                  <a:pt x="2375224" y="2427284"/>
                </a:lnTo>
                <a:lnTo>
                  <a:pt x="1189125" y="3613383"/>
                </a:lnTo>
                <a:lnTo>
                  <a:pt x="0" y="242425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任意多边形: 形状 14"/>
          <p:cNvSpPr/>
          <p:nvPr>
            <p:custDataLst>
              <p:tags r:id="rId5"/>
            </p:custDataLst>
          </p:nvPr>
        </p:nvSpPr>
        <p:spPr>
          <a:xfrm rot="2700000">
            <a:off x="-30218" y="6880413"/>
            <a:ext cx="510" cy="255"/>
          </a:xfrm>
          <a:custGeom>
            <a:avLst/>
            <a:gdLst>
              <a:gd name="connsiteX0" fmla="*/ 0 w 510"/>
              <a:gd name="connsiteY0" fmla="*/ 255 h 255"/>
              <a:gd name="connsiteX1" fmla="*/ 255 w 510"/>
              <a:gd name="connsiteY1" fmla="*/ 0 h 255"/>
              <a:gd name="connsiteX2" fmla="*/ 510 w 510"/>
              <a:gd name="connsiteY2" fmla="*/ 255 h 255"/>
              <a:gd name="connsiteX3" fmla="*/ 0 w 510"/>
              <a:gd name="connsiteY3" fmla="*/ 255 h 255"/>
            </a:gdLst>
            <a:ahLst/>
            <a:cxnLst>
              <a:cxn ang="0">
                <a:pos x="connsiteX0" y="connsiteY0"/>
              </a:cxn>
              <a:cxn ang="0">
                <a:pos x="connsiteX1" y="connsiteY1"/>
              </a:cxn>
              <a:cxn ang="0">
                <a:pos x="connsiteX2" y="connsiteY2"/>
              </a:cxn>
              <a:cxn ang="0">
                <a:pos x="connsiteX3" y="connsiteY3"/>
              </a:cxn>
            </a:cxnLst>
            <a:rect l="l" t="t" r="r" b="b"/>
            <a:pathLst>
              <a:path w="510" h="255">
                <a:moveTo>
                  <a:pt x="0" y="255"/>
                </a:moveTo>
                <a:lnTo>
                  <a:pt x="255" y="0"/>
                </a:lnTo>
                <a:lnTo>
                  <a:pt x="510" y="255"/>
                </a:lnTo>
                <a:lnTo>
                  <a:pt x="0" y="25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0" name="标题 1"/>
          <p:cNvSpPr>
            <a:spLocks noGrp="1"/>
          </p:cNvSpPr>
          <p:nvPr>
            <p:ph type="title" hasCustomPrompt="1"/>
            <p:custDataLst>
              <p:tags r:id="rId9"/>
            </p:custDataLst>
          </p:nvPr>
        </p:nvSpPr>
        <p:spPr>
          <a:xfrm>
            <a:off x="5139017" y="2448738"/>
            <a:ext cx="5776635" cy="1251392"/>
          </a:xfrm>
        </p:spPr>
        <p:txBody>
          <a:bodyPr lIns="90000" tIns="46800" rIns="90000" bIns="46800" anchor="b">
            <a:normAutofit/>
          </a:bodyPr>
          <a:lstStyle>
            <a:lvl1pPr algn="l">
              <a:defRPr sz="5000" b="1">
                <a:solidFill>
                  <a:schemeClr val="bg2"/>
                </a:solidFill>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10"/>
            </p:custDataLst>
          </p:nvPr>
        </p:nvSpPr>
        <p:spPr>
          <a:xfrm>
            <a:off x="5139017" y="3774562"/>
            <a:ext cx="5776635" cy="670065"/>
          </a:xfrm>
        </p:spPr>
        <p:txBody>
          <a:bodyPr lIns="90000" tIns="46800" rIns="90000" bIns="46800" anchor="t">
            <a:normAutofit/>
          </a:bodyPr>
          <a:lstStyle>
            <a:lvl1pPr marL="0" indent="0" algn="l">
              <a:lnSpc>
                <a:spcPct val="100000"/>
              </a:lnSpc>
              <a:buNone/>
              <a:defRPr sz="2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3"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29" y="952510"/>
            <a:ext cx="5283243"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10"/>
            <a:ext cx="5283243" cy="5388907"/>
          </a:xfrm>
        </p:spPr>
        <p:txBody>
          <a:bodyPr>
            <a:noAutofit/>
          </a:bodyPr>
          <a:lstStyle>
            <a:lvl1pPr>
              <a:defRPr sz="16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a:defRPr sz="1600">
                <a:solidFill>
                  <a:schemeClr val="tx1">
                    <a:lumMod val="85000"/>
                    <a:lumOff val="15000"/>
                  </a:schemeClr>
                </a:solidFill>
                <a:latin typeface="微软雅黑" panose="020B0503020204020204" pitchFamily="34" charset="-122"/>
                <a:ea typeface="微软雅黑" panose="020B0503020204020204" pitchFamily="34" charset="-122"/>
              </a:defRPr>
            </a:lvl3pPr>
            <a:lvl4pPr>
              <a:defRPr sz="1600">
                <a:solidFill>
                  <a:schemeClr val="tx1">
                    <a:lumMod val="85000"/>
                    <a:lumOff val="15000"/>
                  </a:schemeClr>
                </a:solidFill>
                <a:latin typeface="微软雅黑" panose="020B0503020204020204" pitchFamily="34" charset="-122"/>
                <a:ea typeface="微软雅黑" panose="020B0503020204020204" pitchFamily="34" charset="-122"/>
              </a:defRPr>
            </a:lvl4pPr>
            <a:lvl5pPr>
              <a:defRPr sz="16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3"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29" y="952510"/>
            <a:ext cx="5283243"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49" y="952510"/>
            <a:ext cx="5283243"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49" y="1406525"/>
            <a:ext cx="5283243"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29" y="952512"/>
            <a:ext cx="5283243"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12"/>
            <a:ext cx="5283243"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10"/>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6" y="952502"/>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1pPr>
            <a:lvl2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2pPr>
            <a:lvl3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3pPr>
            <a:lvl4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4pPr>
            <a:lvl5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3212150" y="3410656"/>
            <a:ext cx="5767705" cy="985132"/>
          </a:xfrm>
        </p:spPr>
        <p:txBody>
          <a:bodyPr vert="horz" wrap="square" lIns="91440" tIns="45720" rIns="91440" bIns="45720" anchor="b"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2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3212150" y="4449519"/>
            <a:ext cx="5767705" cy="575945"/>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2" y="952512"/>
            <a:ext cx="10852237" cy="5388907"/>
          </a:xfrm>
        </p:spPr>
        <p:txBody>
          <a:bodyPr/>
          <a:lstStyle>
            <a:lvl1pPr>
              <a:defRPr>
                <a:solidFill>
                  <a:schemeClr val="tx1">
                    <a:lumMod val="85000"/>
                    <a:lumOff val="15000"/>
                  </a:schemeClr>
                </a:solidFill>
                <a:latin typeface="微软雅黑" panose="020B0503020204020204" pitchFamily="34" charset="-122"/>
                <a:ea typeface="微软雅黑" panose="020B0503020204020204" pitchFamily="34" charset="-122"/>
              </a:defRPr>
            </a:lvl1pPr>
            <a:lvl2pPr>
              <a:defRPr>
                <a:solidFill>
                  <a:schemeClr val="tx1">
                    <a:lumMod val="85000"/>
                    <a:lumOff val="15000"/>
                  </a:schemeClr>
                </a:solidFill>
                <a:latin typeface="微软雅黑" panose="020B0503020204020204" pitchFamily="34" charset="-122"/>
                <a:ea typeface="微软雅黑" panose="020B0503020204020204" pitchFamily="34" charset="-122"/>
              </a:defRPr>
            </a:lvl2pPr>
            <a:lvl3pPr>
              <a:defRPr>
                <a:solidFill>
                  <a:schemeClr val="tx1">
                    <a:lumMod val="85000"/>
                    <a:lumOff val="15000"/>
                  </a:schemeClr>
                </a:solidFill>
                <a:latin typeface="微软雅黑" panose="020B0503020204020204" pitchFamily="34" charset="-122"/>
                <a:ea typeface="微软雅黑" panose="020B0503020204020204" pitchFamily="34" charset="-122"/>
              </a:defRPr>
            </a:lvl3pPr>
            <a:lvl4pPr>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671357" y="1514959"/>
            <a:ext cx="3279932" cy="4115157"/>
          </a:xfrm>
          <a:prstGeom prst="rect">
            <a:avLst/>
          </a:prstGeom>
        </p:spPr>
      </p:pic>
      <p:sp>
        <p:nvSpPr>
          <p:cNvPr id="3" name="直角三角形 2"/>
          <p:cNvSpPr/>
          <p:nvPr>
            <p:custDataLst>
              <p:tags r:id="rId4"/>
            </p:custDataLst>
          </p:nvPr>
        </p:nvSpPr>
        <p:spPr>
          <a:xfrm>
            <a:off x="1" y="1581150"/>
            <a:ext cx="5198391" cy="527685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菱形 3"/>
          <p:cNvSpPr/>
          <p:nvPr>
            <p:custDataLst>
              <p:tags r:id="rId5"/>
            </p:custDataLst>
          </p:nvPr>
        </p:nvSpPr>
        <p:spPr>
          <a:xfrm>
            <a:off x="1261084" y="2406835"/>
            <a:ext cx="674248" cy="67424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标题 1"/>
          <p:cNvSpPr>
            <a:spLocks noGrp="1"/>
          </p:cNvSpPr>
          <p:nvPr>
            <p:ph type="ctrTitle" hasCustomPrompt="1"/>
            <p:custDataLst>
              <p:tags r:id="rId6"/>
            </p:custDataLst>
          </p:nvPr>
        </p:nvSpPr>
        <p:spPr>
          <a:xfrm>
            <a:off x="5310609" y="2642422"/>
            <a:ext cx="5066527" cy="1573349"/>
          </a:xfrm>
          <a:noFill/>
        </p:spPr>
        <p:txBody>
          <a:bodyPr lIns="90000" tIns="46800" rIns="90000" bIns="46800" anchor="b">
            <a:normAutofit/>
          </a:bodyPr>
          <a:lstStyle>
            <a:lvl1pPr marL="0" indent="0" algn="ctr">
              <a:buFont typeface="Arial" panose="020B0604020202020204" pitchFamily="34" charset="0"/>
              <a:buNone/>
              <a:defRPr sz="8000">
                <a:solidFill>
                  <a:schemeClr val="bg2"/>
                </a:solidFill>
              </a:defRPr>
            </a:lvl1pPr>
          </a:lstStyle>
          <a:p>
            <a:r>
              <a:rPr lang="zh-CN" altLang="en-US" dirty="0"/>
              <a:t>编辑标题</a:t>
            </a:r>
            <a:endParaRPr lang="zh-CN" altLang="en-US" dirty="0"/>
          </a:p>
        </p:txBody>
      </p:sp>
      <p:sp>
        <p:nvSpPr>
          <p:cNvPr id="7" name="日期占位符 6"/>
          <p:cNvSpPr>
            <a:spLocks noGrp="1"/>
          </p:cNvSpPr>
          <p:nvPr>
            <p:ph type="dt" sz="half" idx="19"/>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20"/>
            <p:custDataLst>
              <p:tags r:id="rId8"/>
            </p:custDataLst>
          </p:nvPr>
        </p:nvSpPr>
        <p:spPr/>
        <p:txBody>
          <a:bodyPr/>
          <a:lstStyle/>
          <a:p>
            <a:endParaRPr lang="zh-CN" altLang="en-US" dirty="0"/>
          </a:p>
        </p:txBody>
      </p:sp>
      <p:sp>
        <p:nvSpPr>
          <p:cNvPr id="10" name="灯片编号占位符 9"/>
          <p:cNvSpPr>
            <a:spLocks noGrp="1"/>
          </p:cNvSpPr>
          <p:nvPr>
            <p:ph type="sldNum" sz="quarter" idx="21"/>
            <p:custDataLst>
              <p:tags r:id="rId9"/>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2"/>
            <a:ext cx="720091"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09" y="0"/>
            <a:ext cx="720091" cy="682332"/>
          </a:xfrm>
          <a:prstGeom prst="rect">
            <a:avLst/>
          </a:prstGeom>
        </p:spPr>
      </p:pic>
      <p:sp>
        <p:nvSpPr>
          <p:cNvPr id="2" name="标题 1"/>
          <p:cNvSpPr>
            <a:spLocks noGrp="1"/>
          </p:cNvSpPr>
          <p:nvPr>
            <p:ph type="title"/>
            <p:custDataLst>
              <p:tags r:id="rId8"/>
            </p:custDataLst>
          </p:nvPr>
        </p:nvSpPr>
        <p:spPr>
          <a:xfrm>
            <a:off x="669883"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29" y="952510"/>
            <a:ext cx="5283243"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10"/>
            <a:ext cx="5283243"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cstate="email"/>
          <a:stretch>
            <a:fillRect/>
          </a:stretch>
        </p:blipFill>
        <p:spPr>
          <a:xfrm>
            <a:off x="0" y="2"/>
            <a:ext cx="720091" cy="687359"/>
          </a:xfrm>
          <a:prstGeom prst="rect">
            <a:avLst/>
          </a:prstGeom>
        </p:spPr>
      </p:pic>
      <p:pic>
        <p:nvPicPr>
          <p:cNvPr id="10" name="图片 9"/>
          <p:cNvPicPr/>
          <p:nvPr>
            <p:custDataLst>
              <p:tags r:id="rId5"/>
            </p:custDataLst>
          </p:nvPr>
        </p:nvPicPr>
        <p:blipFill>
          <a:blip r:embed="rId6" r:link="rId7" cstate="email"/>
          <a:stretch>
            <a:fillRect/>
          </a:stretch>
        </p:blipFill>
        <p:spPr>
          <a:xfrm>
            <a:off x="11471909" y="0"/>
            <a:ext cx="720091" cy="682332"/>
          </a:xfrm>
          <a:prstGeom prst="rect">
            <a:avLst/>
          </a:prstGeom>
        </p:spPr>
      </p:pic>
      <p:sp>
        <p:nvSpPr>
          <p:cNvPr id="2" name="标题 1"/>
          <p:cNvSpPr>
            <a:spLocks noGrp="1"/>
          </p:cNvSpPr>
          <p:nvPr>
            <p:ph type="title"/>
            <p:custDataLst>
              <p:tags r:id="rId8"/>
            </p:custDataLst>
          </p:nvPr>
        </p:nvSpPr>
        <p:spPr>
          <a:xfrm>
            <a:off x="669883"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29" y="952510"/>
            <a:ext cx="5283243"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49" y="952510"/>
            <a:ext cx="5283243"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49" y="1406525"/>
            <a:ext cx="5283243"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1397000"/>
            <a:ext cx="3612445" cy="4064000"/>
          </a:xfrm>
          <a:prstGeom prst="rect">
            <a:avLst/>
          </a:prstGeom>
        </p:spPr>
      </p:pic>
      <p:sp>
        <p:nvSpPr>
          <p:cNvPr id="2" name="标题 1"/>
          <p:cNvSpPr>
            <a:spLocks noGrp="1"/>
          </p:cNvSpPr>
          <p:nvPr>
            <p:ph type="title"/>
            <p:custDataLst>
              <p:tags r:id="rId5"/>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1" y="4"/>
            <a:ext cx="720091"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09" y="0"/>
            <a:ext cx="720091" cy="682332"/>
          </a:xfrm>
          <a:prstGeom prst="rect">
            <a:avLst/>
          </a:prstGeom>
        </p:spPr>
      </p:pic>
      <p:sp>
        <p:nvSpPr>
          <p:cNvPr id="2" name="标题 1"/>
          <p:cNvSpPr>
            <a:spLocks noGrp="1"/>
          </p:cNvSpPr>
          <p:nvPr>
            <p:ph type="title"/>
            <p:custDataLst>
              <p:tags r:id="rId8"/>
            </p:custDataLst>
          </p:nvPr>
        </p:nvSpPr>
        <p:spPr>
          <a:xfrm>
            <a:off x="66993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29" y="952512"/>
            <a:ext cx="5283243"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1"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kumimoji="0" lang="zh-CN" altLang="en-US" sz="1600" b="0" i="0" u="none" strike="noStrike" kern="1200" cap="none" spc="151"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12"/>
            <a:ext cx="5283243"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1"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2"/>
            <a:ext cx="720091"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09" y="0"/>
            <a:ext cx="720091" cy="682332"/>
          </a:xfrm>
          <a:prstGeom prst="rect">
            <a:avLst/>
          </a:prstGeom>
        </p:spPr>
      </p:pic>
      <p:sp>
        <p:nvSpPr>
          <p:cNvPr id="2" name="竖排标题 1"/>
          <p:cNvSpPr>
            <a:spLocks noGrp="1"/>
          </p:cNvSpPr>
          <p:nvPr>
            <p:ph type="title" orient="vert"/>
            <p:custDataLst>
              <p:tags r:id="rId8"/>
            </p:custDataLst>
          </p:nvPr>
        </p:nvSpPr>
        <p:spPr>
          <a:xfrm>
            <a:off x="10571135" y="952510"/>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6" y="952502"/>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138.xml"/><Relationship Id="rId26" Type="http://schemas.openxmlformats.org/officeDocument/2006/relationships/tags" Target="../tags/tag137.xml"/><Relationship Id="rId25" Type="http://schemas.openxmlformats.org/officeDocument/2006/relationships/tags" Target="../tags/tag136.xml"/><Relationship Id="rId24" Type="http://schemas.openxmlformats.org/officeDocument/2006/relationships/tags" Target="../tags/tag135.xml"/><Relationship Id="rId23" Type="http://schemas.openxmlformats.org/officeDocument/2006/relationships/tags" Target="../tags/tag134.xml"/><Relationship Id="rId22" Type="http://schemas.openxmlformats.org/officeDocument/2006/relationships/tags" Target="../tags/tag133.xml"/><Relationship Id="rId21" Type="http://schemas.openxmlformats.org/officeDocument/2006/relationships/image" Target="../media/image7.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0" Type="http://schemas.openxmlformats.org/officeDocument/2006/relationships/theme" Target="../theme/theme2.xml"/><Relationship Id="rId2" Type="http://schemas.openxmlformats.org/officeDocument/2006/relationships/slideLayout" Target="../slideLayouts/slideLayout22.xml"/><Relationship Id="rId19" Type="http://schemas.openxmlformats.org/officeDocument/2006/relationships/tags" Target="../tags/tag220.xml"/><Relationship Id="rId18" Type="http://schemas.openxmlformats.org/officeDocument/2006/relationships/tags" Target="../tags/tag219.xml"/><Relationship Id="rId17" Type="http://schemas.openxmlformats.org/officeDocument/2006/relationships/tags" Target="../tags/tag218.xml"/><Relationship Id="rId16" Type="http://schemas.openxmlformats.org/officeDocument/2006/relationships/tags" Target="../tags/tag217.xml"/><Relationship Id="rId15" Type="http://schemas.openxmlformats.org/officeDocument/2006/relationships/tags" Target="../tags/tag216.xml"/><Relationship Id="rId14" Type="http://schemas.openxmlformats.org/officeDocument/2006/relationships/tags" Target="../tags/tag215.xml"/><Relationship Id="rId13" Type="http://schemas.openxmlformats.org/officeDocument/2006/relationships/image" Target="../media/image7.png"/><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3"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669883"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879743"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1"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sz="1600" u="none" strike="noStrike" kern="1200" cap="none" spc="151"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1"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1"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1"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3"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69883" y="952510"/>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879743"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1"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090" algn="l"/>
        </a:tabLst>
        <a:defRPr sz="1600" u="none" strike="noStrike" kern="1200" cap="none" spc="151"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1"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1"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1"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8.xml"/><Relationship Id="rId1" Type="http://schemas.openxmlformats.org/officeDocument/2006/relationships/tags" Target="../tags/tag27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12.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1" Type="http://schemas.openxmlformats.org/officeDocument/2006/relationships/slideLayout" Target="../slideLayouts/slideLayout20.xml"/><Relationship Id="rId10" Type="http://schemas.openxmlformats.org/officeDocument/2006/relationships/tags" Target="../tags/tag291.xml"/><Relationship Id="rId1" Type="http://schemas.openxmlformats.org/officeDocument/2006/relationships/tags" Target="../tags/tag282.xml"/></Relationships>
</file>

<file path=ppt/slides/_rels/slide13.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3" Type="http://schemas.openxmlformats.org/officeDocument/2006/relationships/slideLayout" Target="../slideLayouts/slideLayout20.xml"/><Relationship Id="rId12" Type="http://schemas.openxmlformats.org/officeDocument/2006/relationships/tags" Target="../tags/tag303.xml"/><Relationship Id="rId11" Type="http://schemas.openxmlformats.org/officeDocument/2006/relationships/tags" Target="../tags/tag302.xml"/><Relationship Id="rId10" Type="http://schemas.openxmlformats.org/officeDocument/2006/relationships/tags" Target="../tags/tag301.xml"/><Relationship Id="rId1" Type="http://schemas.openxmlformats.org/officeDocument/2006/relationships/tags" Target="../tags/tag29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15.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8" Type="http://schemas.openxmlformats.org/officeDocument/2006/relationships/notesSlide" Target="../notesSlides/notesSlide1.xml"/><Relationship Id="rId17" Type="http://schemas.openxmlformats.org/officeDocument/2006/relationships/slideLayout" Target="../slideLayouts/slideLayout20.xml"/><Relationship Id="rId16" Type="http://schemas.openxmlformats.org/officeDocument/2006/relationships/tags" Target="../tags/tag325.xml"/><Relationship Id="rId15" Type="http://schemas.openxmlformats.org/officeDocument/2006/relationships/tags" Target="../tags/tag324.xml"/><Relationship Id="rId14" Type="http://schemas.openxmlformats.org/officeDocument/2006/relationships/tags" Target="../tags/tag323.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tags" Target="../tags/tag310.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333.xml"/><Relationship Id="rId7" Type="http://schemas.openxmlformats.org/officeDocument/2006/relationships/tags" Target="../tags/tag332.xml"/><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tags" Target="../tags/tag327.xml"/><Relationship Id="rId10" Type="http://schemas.openxmlformats.org/officeDocument/2006/relationships/notesSlide" Target="../notesSlides/notesSlide2.xml"/><Relationship Id="rId1" Type="http://schemas.openxmlformats.org/officeDocument/2006/relationships/tags" Target="../tags/tag3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5.xml"/><Relationship Id="rId1" Type="http://schemas.openxmlformats.org/officeDocument/2006/relationships/tags" Target="../tags/tag334.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41.xml"/><Relationship Id="rId5" Type="http://schemas.openxmlformats.org/officeDocument/2006/relationships/tags" Target="../tags/tag340.xml"/><Relationship Id="rId4" Type="http://schemas.openxmlformats.org/officeDocument/2006/relationships/tags" Target="../tags/tag339.xml"/><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s>
</file>

<file path=ppt/slides/_rels/slide2.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4" Type="http://schemas.openxmlformats.org/officeDocument/2006/relationships/slideLayout" Target="../slideLayouts/slideLayout7.xml"/><Relationship Id="rId13" Type="http://schemas.openxmlformats.org/officeDocument/2006/relationships/tags" Target="../tags/tag237.xml"/><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image" Target="../media/image11.png"/><Relationship Id="rId1" Type="http://schemas.openxmlformats.org/officeDocument/2006/relationships/tags" Target="../tags/tag22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6.xml"/><Relationship Id="rId1" Type="http://schemas.openxmlformats.org/officeDocument/2006/relationships/tags" Target="../tags/tag35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358.xml"/><Relationship Id="rId1" Type="http://schemas.openxmlformats.org/officeDocument/2006/relationships/tags" Target="../tags/tag357.xml"/></Relationships>
</file>

<file path=ppt/slides/_rels/slide3.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7" Type="http://schemas.openxmlformats.org/officeDocument/2006/relationships/slideLayout" Target="../slideLayouts/slideLayout7.xml"/><Relationship Id="rId16" Type="http://schemas.openxmlformats.org/officeDocument/2006/relationships/tags" Target="../tags/tag253.xml"/><Relationship Id="rId15" Type="http://schemas.openxmlformats.org/officeDocument/2006/relationships/tags" Target="../tags/tag252.xml"/><Relationship Id="rId14" Type="http://schemas.openxmlformats.org/officeDocument/2006/relationships/tags" Target="../tags/tag251.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tags" Target="../tags/tag238.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image" Target="../media/image12.png"/><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5.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tags" Target="../tags/tag265.xml"/><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image" Target="../media/image12.png"/><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0" Type="http://schemas.openxmlformats.org/officeDocument/2006/relationships/slideLayout" Target="../slideLayouts/slideLayout7.xml"/><Relationship Id="rId1" Type="http://schemas.openxmlformats.org/officeDocument/2006/relationships/tags" Target="../tags/tag25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8.xml"/><Relationship Id="rId1" Type="http://schemas.openxmlformats.org/officeDocument/2006/relationships/tags" Target="../tags/tag26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3.xml"/><Relationship Id="rId1" Type="http://schemas.openxmlformats.org/officeDocument/2006/relationships/tags" Target="../tags/tag27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3999" y="1275008"/>
            <a:ext cx="9144000" cy="1027228"/>
          </a:xfrm>
        </p:spPr>
        <p:txBody>
          <a:bodyPr/>
          <a:lstStyle/>
          <a:p>
            <a:r>
              <a:rPr lang="zh-CN" altLang="en-US" b="1" dirty="0">
                <a:solidFill>
                  <a:srgbClr val="FF0000"/>
                </a:solidFill>
              </a:rPr>
              <a:t>阅读理解微技巧</a:t>
            </a:r>
            <a:r>
              <a:rPr lang="en-US" altLang="zh-CN" b="1" dirty="0">
                <a:solidFill>
                  <a:srgbClr val="FF0000"/>
                </a:solidFill>
              </a:rPr>
              <a:t>2</a:t>
            </a:r>
            <a:endParaRPr lang="zh-CN" altLang="en-US" b="1" dirty="0">
              <a:solidFill>
                <a:srgbClr val="FF0000"/>
              </a:solidFill>
            </a:endParaRPr>
          </a:p>
        </p:txBody>
      </p:sp>
      <p:sp>
        <p:nvSpPr>
          <p:cNvPr id="3" name="副标题 2"/>
          <p:cNvSpPr>
            <a:spLocks noGrp="1"/>
          </p:cNvSpPr>
          <p:nvPr>
            <p:ph type="subTitle" idx="1"/>
            <p:custDataLst>
              <p:tags r:id="rId2"/>
            </p:custDataLst>
          </p:nvPr>
        </p:nvSpPr>
        <p:spPr>
          <a:xfrm>
            <a:off x="3768436" y="2914852"/>
            <a:ext cx="4655127" cy="781541"/>
          </a:xfrm>
        </p:spPr>
        <p:txBody>
          <a:bodyPr>
            <a:normAutofit/>
          </a:bodyPr>
          <a:lstStyle/>
          <a:p>
            <a:r>
              <a:rPr lang="zh-CN" altLang="en-US" sz="3200" b="1" dirty="0"/>
              <a:t>对比之中必有考点</a:t>
            </a:r>
            <a:endParaRPr lang="zh-CN" altLang="en-US" sz="3200" b="1" dirty="0"/>
          </a:p>
        </p:txBody>
      </p:sp>
      <p:sp>
        <p:nvSpPr>
          <p:cNvPr id="4" name="文本框 3"/>
          <p:cNvSpPr txBox="1"/>
          <p:nvPr>
            <p:custDataLst>
              <p:tags r:id="rId3"/>
            </p:custDataLst>
          </p:nvPr>
        </p:nvSpPr>
        <p:spPr>
          <a:xfrm>
            <a:off x="2357123" y="4088558"/>
            <a:ext cx="8183415" cy="1568450"/>
          </a:xfrm>
          <a:prstGeom prst="rect">
            <a:avLst/>
          </a:prstGeom>
          <a:solidFill>
            <a:schemeClr val="bg1">
              <a:lumMod val="95000"/>
            </a:schemeClr>
          </a:solidFill>
        </p:spPr>
        <p:txBody>
          <a:bodyPr wrap="square">
            <a:spAutoFit/>
          </a:bodyPr>
          <a:lstStyle/>
          <a:p>
            <a:r>
              <a:rPr lang="zh-CN" altLang="en-US" sz="2400" b="1"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老外在写文章喜欢用对比引出自己的观点和看法，命题专家也喜欢在对比处出题，因此有对比，可能这里就是出题处！</a:t>
            </a:r>
            <a:endParaRPr lang="zh-CN" altLang="en-US" sz="2400" b="1"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solidFill>
                <a:srgbClr val="0070C0"/>
              </a:solidFill>
            </a:endParaRPr>
          </a:p>
          <a:p>
            <a:r>
              <a:rPr lang="zh-CN" altLang="en-US" sz="2400" dirty="0">
                <a:solidFill>
                  <a:srgbClr val="0070C0"/>
                </a:solidFill>
              </a:rPr>
              <a:t>                </a:t>
            </a:r>
            <a:endParaRPr lang="zh-CN" altLang="en-US" sz="2400" dirty="0">
              <a:solidFill>
                <a:srgbClr val="0070C0"/>
              </a:solidFill>
            </a:endParaRPr>
          </a:p>
        </p:txBody>
      </p:sp>
      <p:sp>
        <p:nvSpPr>
          <p:cNvPr id="5" name="爆炸形: 8 pt  4"/>
          <p:cNvSpPr/>
          <p:nvPr>
            <p:custDataLst>
              <p:tags r:id="rId4"/>
            </p:custDataLst>
          </p:nvPr>
        </p:nvSpPr>
        <p:spPr>
          <a:xfrm>
            <a:off x="7919257" y="2180316"/>
            <a:ext cx="1734589" cy="17521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Why</a:t>
            </a:r>
            <a:r>
              <a:rPr lang="zh-CN" altLang="en-US" sz="2800" b="1" dirty="0">
                <a:solidFill>
                  <a:srgbClr val="FF0000"/>
                </a:solidFill>
              </a:rPr>
              <a:t>？</a:t>
            </a:r>
            <a:endParaRPr lang="zh-CN" altLang="en-US" sz="2800" b="1" dirty="0">
              <a:solidFill>
                <a:srgbClr val="FF0000"/>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3767801" y="2568777"/>
            <a:ext cx="4655127" cy="781541"/>
          </a:xfrm>
        </p:spPr>
        <p:txBody>
          <a:bodyPr>
            <a:normAutofit/>
          </a:bodyPr>
          <a:lstStyle/>
          <a:p>
            <a:r>
              <a:rPr lang="zh-CN" altLang="en-US" sz="3200" b="1" dirty="0"/>
              <a:t>高考真题讲解</a:t>
            </a:r>
            <a:endParaRPr lang="zh-CN" altLang="en-US" sz="3200" b="1"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custDataLst>
              <p:tags r:id="rId1"/>
            </p:custDataLst>
          </p:nvPr>
        </p:nvSpPr>
        <p:spPr>
          <a:xfrm>
            <a:off x="313230" y="538873"/>
            <a:ext cx="11287125" cy="6134115"/>
          </a:xfrm>
          <a:prstGeom prst="rect">
            <a:avLst/>
          </a:prstGeom>
        </p:spPr>
        <p:txBody>
          <a:bodyPr vert="horz" wrap="square" lIns="0" tIns="13335" rIns="0" bIns="0" rtlCol="0">
            <a:spAutoFit/>
          </a:bodyPr>
          <a:lstStyle/>
          <a:p>
            <a:pPr marL="12700" marR="215900" indent="457200">
              <a:spcBef>
                <a:spcPts val="105"/>
              </a:spcBef>
            </a:pPr>
            <a:r>
              <a:rPr lang="en-US" altLang="zh-CN" sz="2000" b="1" dirty="0">
                <a:latin typeface="Calibri" panose="020F0502020204030204"/>
                <a:cs typeface="Calibri" panose="020F0502020204030204"/>
              </a:rPr>
              <a:t>【1】</a:t>
            </a:r>
            <a:r>
              <a:rPr sz="2000" b="1" dirty="0">
                <a:latin typeface="Calibri" panose="020F0502020204030204"/>
                <a:cs typeface="Calibri" panose="020F0502020204030204"/>
              </a:rPr>
              <a:t>A </a:t>
            </a:r>
            <a:r>
              <a:rPr sz="2000" b="1" spc="-11" dirty="0">
                <a:latin typeface="Calibri" panose="020F0502020204030204"/>
                <a:cs typeface="Calibri" panose="020F0502020204030204"/>
              </a:rPr>
              <a:t>warm </a:t>
            </a:r>
            <a:r>
              <a:rPr sz="2000" b="1" spc="-5" dirty="0">
                <a:latin typeface="Calibri" panose="020F0502020204030204"/>
                <a:cs typeface="Calibri" panose="020F0502020204030204"/>
              </a:rPr>
              <a:t>drink of milk </a:t>
            </a:r>
            <a:r>
              <a:rPr sz="2000" b="1" spc="-20" dirty="0">
                <a:latin typeface="Calibri" panose="020F0502020204030204"/>
                <a:cs typeface="Calibri" panose="020F0502020204030204"/>
              </a:rPr>
              <a:t>before </a:t>
            </a:r>
            <a:r>
              <a:rPr sz="2000" b="1" spc="-5" dirty="0">
                <a:latin typeface="Calibri" panose="020F0502020204030204"/>
                <a:cs typeface="Calibri" panose="020F0502020204030204"/>
              </a:rPr>
              <a:t>bed has </a:t>
            </a:r>
            <a:r>
              <a:rPr sz="2000" b="1" dirty="0">
                <a:latin typeface="Calibri" panose="020F0502020204030204"/>
                <a:cs typeface="Calibri" panose="020F0502020204030204"/>
              </a:rPr>
              <a:t>long </a:t>
            </a:r>
            <a:r>
              <a:rPr sz="2000" b="1" spc="-5" dirty="0">
                <a:latin typeface="Calibri" panose="020F0502020204030204"/>
                <a:cs typeface="Calibri" panose="020F0502020204030204"/>
              </a:rPr>
              <a:t>been the </a:t>
            </a:r>
            <a:r>
              <a:rPr sz="2000" b="1" spc="-11" dirty="0">
                <a:latin typeface="Calibri" panose="020F0502020204030204"/>
                <a:cs typeface="Calibri" panose="020F0502020204030204"/>
              </a:rPr>
              <a:t>best </a:t>
            </a:r>
            <a:r>
              <a:rPr sz="2000" b="1" dirty="0">
                <a:latin typeface="Calibri" panose="020F0502020204030204"/>
                <a:cs typeface="Calibri" panose="020F0502020204030204"/>
              </a:rPr>
              <a:t>choice </a:t>
            </a:r>
            <a:r>
              <a:rPr sz="2000" b="1" spc="-20" dirty="0">
                <a:latin typeface="Calibri" panose="020F0502020204030204"/>
                <a:cs typeface="Calibri" panose="020F0502020204030204"/>
              </a:rPr>
              <a:t>for </a:t>
            </a:r>
            <a:r>
              <a:rPr sz="2000" b="1" dirty="0">
                <a:latin typeface="Calibri" panose="020F0502020204030204"/>
                <a:cs typeface="Calibri" panose="020F0502020204030204"/>
              </a:rPr>
              <a:t>those  </a:t>
            </a:r>
            <a:r>
              <a:rPr sz="2000" b="1" spc="-11" dirty="0">
                <a:latin typeface="Calibri" panose="020F0502020204030204"/>
                <a:cs typeface="Calibri" panose="020F0502020204030204"/>
              </a:rPr>
              <a:t>wanting </a:t>
            </a:r>
            <a:r>
              <a:rPr sz="2000" b="1" spc="-5" dirty="0">
                <a:latin typeface="Calibri" panose="020F0502020204030204"/>
                <a:cs typeface="Calibri" panose="020F0502020204030204"/>
              </a:rPr>
              <a:t>a </a:t>
            </a:r>
            <a:r>
              <a:rPr sz="2000" b="1" spc="-11" dirty="0">
                <a:latin typeface="Calibri" panose="020F0502020204030204"/>
                <a:cs typeface="Calibri" panose="020F0502020204030204"/>
              </a:rPr>
              <a:t>good </a:t>
            </a:r>
            <a:r>
              <a:rPr sz="2000" b="1" spc="-15" dirty="0">
                <a:latin typeface="Calibri" panose="020F0502020204030204"/>
                <a:cs typeface="Calibri" panose="020F0502020204030204"/>
              </a:rPr>
              <a:t>night’s </a:t>
            </a:r>
            <a:r>
              <a:rPr sz="2000" b="1" spc="-5" dirty="0">
                <a:latin typeface="Calibri" panose="020F0502020204030204"/>
                <a:cs typeface="Calibri" panose="020F0502020204030204"/>
              </a:rPr>
              <a:t>sleep. But now a </a:t>
            </a:r>
            <a:r>
              <a:rPr sz="2000" b="1" spc="-11" dirty="0">
                <a:latin typeface="Calibri" panose="020F0502020204030204"/>
                <a:cs typeface="Calibri" panose="020F0502020204030204"/>
              </a:rPr>
              <a:t>study </a:t>
            </a:r>
            <a:r>
              <a:rPr sz="2000" b="1" spc="-5" dirty="0">
                <a:latin typeface="Calibri" panose="020F0502020204030204"/>
                <a:cs typeface="Calibri" panose="020F0502020204030204"/>
              </a:rPr>
              <a:t>has </a:t>
            </a:r>
            <a:r>
              <a:rPr sz="2000" b="1" spc="-15" dirty="0">
                <a:latin typeface="Calibri" panose="020F0502020204030204"/>
                <a:cs typeface="Calibri" panose="020F0502020204030204"/>
              </a:rPr>
              <a:t>found </a:t>
            </a:r>
            <a:r>
              <a:rPr sz="2000" b="1" spc="-5" dirty="0">
                <a:latin typeface="Calibri" panose="020F0502020204030204"/>
                <a:cs typeface="Calibri" panose="020F0502020204030204"/>
              </a:rPr>
              <a:t>it </a:t>
            </a:r>
            <a:r>
              <a:rPr sz="2000" b="1" spc="-11" dirty="0">
                <a:latin typeface="Calibri" panose="020F0502020204030204"/>
                <a:cs typeface="Calibri" panose="020F0502020204030204"/>
              </a:rPr>
              <a:t>really </a:t>
            </a:r>
            <a:r>
              <a:rPr sz="2000" b="1" spc="-5" dirty="0">
                <a:latin typeface="Calibri" panose="020F0502020204030204"/>
                <a:cs typeface="Calibri" panose="020F0502020204030204"/>
              </a:rPr>
              <a:t>does </a:t>
            </a:r>
            <a:r>
              <a:rPr sz="2000" b="1" spc="-11" dirty="0">
                <a:latin typeface="Calibri" panose="020F0502020204030204"/>
                <a:cs typeface="Calibri" panose="020F0502020204030204"/>
              </a:rPr>
              <a:t>help  </a:t>
            </a:r>
            <a:r>
              <a:rPr sz="2000" b="1" spc="-5" dirty="0">
                <a:latin typeface="Calibri" panose="020F0502020204030204"/>
                <a:cs typeface="Calibri" panose="020F0502020204030204"/>
              </a:rPr>
              <a:t>people nod </a:t>
            </a:r>
            <a:r>
              <a:rPr sz="2000" b="1" spc="-11" dirty="0">
                <a:latin typeface="Calibri" panose="020F0502020204030204"/>
                <a:cs typeface="Calibri" panose="020F0502020204030204"/>
              </a:rPr>
              <a:t>off—if </a:t>
            </a:r>
            <a:r>
              <a:rPr sz="2000" b="1" spc="-5" dirty="0">
                <a:latin typeface="Calibri" panose="020F0502020204030204"/>
                <a:cs typeface="Calibri" panose="020F0502020204030204"/>
              </a:rPr>
              <a:t>it is </a:t>
            </a:r>
            <a:r>
              <a:rPr sz="2000" b="1" spc="-15" dirty="0">
                <a:latin typeface="Calibri" panose="020F0502020204030204"/>
                <a:cs typeface="Calibri" panose="020F0502020204030204"/>
              </a:rPr>
              <a:t>milked from </a:t>
            </a:r>
            <a:r>
              <a:rPr sz="2000" b="1" spc="-5" dirty="0">
                <a:latin typeface="Calibri" panose="020F0502020204030204"/>
                <a:cs typeface="Calibri" panose="020F0502020204030204"/>
              </a:rPr>
              <a:t>a </a:t>
            </a:r>
            <a:r>
              <a:rPr sz="2000" b="1" spc="-11" dirty="0">
                <a:latin typeface="Calibri" panose="020F0502020204030204"/>
                <a:cs typeface="Calibri" panose="020F0502020204030204"/>
              </a:rPr>
              <a:t>cow </a:t>
            </a:r>
            <a:r>
              <a:rPr sz="2000" b="1" spc="-15" dirty="0">
                <a:latin typeface="Calibri" panose="020F0502020204030204"/>
                <a:cs typeface="Calibri" panose="020F0502020204030204"/>
              </a:rPr>
              <a:t>at</a:t>
            </a:r>
            <a:r>
              <a:rPr sz="2000" b="1" spc="91" dirty="0">
                <a:latin typeface="Calibri" panose="020F0502020204030204"/>
                <a:cs typeface="Calibri" panose="020F0502020204030204"/>
              </a:rPr>
              <a:t> </a:t>
            </a:r>
            <a:r>
              <a:rPr sz="2000" b="1" spc="-11" dirty="0">
                <a:latin typeface="Calibri" panose="020F0502020204030204"/>
                <a:cs typeface="Calibri" panose="020F0502020204030204"/>
              </a:rPr>
              <a:t>night.</a:t>
            </a:r>
            <a:endParaRPr sz="2000" b="1" dirty="0">
              <a:latin typeface="Calibri" panose="020F0502020204030204"/>
              <a:cs typeface="Calibri" panose="020F0502020204030204"/>
            </a:endParaRPr>
          </a:p>
          <a:p>
            <a:pPr marL="469900">
              <a:spcBef>
                <a:spcPts val="1200"/>
              </a:spcBef>
            </a:pPr>
            <a:r>
              <a:rPr lang="en-US" altLang="zh-CN" sz="2000" b="1" spc="-11" dirty="0">
                <a:latin typeface="Calibri" panose="020F0502020204030204"/>
                <a:cs typeface="Calibri" panose="020F0502020204030204"/>
              </a:rPr>
              <a:t>【2】</a:t>
            </a:r>
            <a:r>
              <a:rPr sz="2000" b="1" spc="-11" dirty="0">
                <a:latin typeface="Calibri" panose="020F0502020204030204"/>
                <a:cs typeface="Calibri" panose="020F0502020204030204"/>
              </a:rPr>
              <a:t>Researchers </a:t>
            </a:r>
            <a:r>
              <a:rPr sz="2000" b="1" spc="-20" dirty="0">
                <a:latin typeface="Calibri" panose="020F0502020204030204"/>
                <a:cs typeface="Calibri" panose="020F0502020204030204"/>
              </a:rPr>
              <a:t>have </a:t>
            </a:r>
            <a:r>
              <a:rPr sz="2000" b="1" spc="-11" dirty="0">
                <a:latin typeface="Calibri" panose="020F0502020204030204"/>
                <a:cs typeface="Calibri" panose="020F0502020204030204"/>
              </a:rPr>
              <a:t>discovered </a:t>
            </a:r>
            <a:r>
              <a:rPr sz="2000" b="1" spc="-5" dirty="0">
                <a:latin typeface="Calibri" panose="020F0502020204030204"/>
                <a:cs typeface="Calibri" panose="020F0502020204030204"/>
              </a:rPr>
              <a:t>that </a:t>
            </a:r>
            <a:r>
              <a:rPr sz="2000" b="1" spc="-11" dirty="0">
                <a:latin typeface="Calibri" panose="020F0502020204030204"/>
                <a:cs typeface="Calibri" panose="020F0502020204030204"/>
              </a:rPr>
              <a:t>“night </a:t>
            </a:r>
            <a:r>
              <a:rPr sz="2000" b="1" spc="-5" dirty="0">
                <a:latin typeface="Calibri" panose="020F0502020204030204"/>
                <a:cs typeface="Calibri" panose="020F0502020204030204"/>
              </a:rPr>
              <a:t>milk” </a:t>
            </a:r>
            <a:r>
              <a:rPr sz="2000" b="1" spc="-15" dirty="0">
                <a:latin typeface="Calibri" panose="020F0502020204030204"/>
                <a:cs typeface="Calibri" panose="020F0502020204030204"/>
              </a:rPr>
              <a:t>contains </a:t>
            </a:r>
            <a:r>
              <a:rPr sz="2000" b="1" spc="-11" dirty="0">
                <a:latin typeface="Calibri" panose="020F0502020204030204"/>
                <a:cs typeface="Calibri" panose="020F0502020204030204"/>
              </a:rPr>
              <a:t>more</a:t>
            </a:r>
            <a:r>
              <a:rPr sz="2000" b="1" spc="155" dirty="0">
                <a:latin typeface="Calibri" panose="020F0502020204030204"/>
                <a:cs typeface="Calibri" panose="020F0502020204030204"/>
              </a:rPr>
              <a:t> </a:t>
            </a:r>
            <a:r>
              <a:rPr sz="2000" b="1" spc="-11" dirty="0">
                <a:latin typeface="Calibri" panose="020F0502020204030204"/>
                <a:cs typeface="Calibri" panose="020F0502020204030204"/>
              </a:rPr>
              <a:t>melatonin</a:t>
            </a:r>
            <a:r>
              <a:rPr lang="en-US" sz="2000" b="1" spc="-11" dirty="0">
                <a:latin typeface="Calibri" panose="020F0502020204030204"/>
                <a:cs typeface="Calibri" panose="020F0502020204030204"/>
              </a:rPr>
              <a:t> </a:t>
            </a:r>
            <a:r>
              <a:rPr lang="en-US" sz="2000" b="1" spc="-5" dirty="0">
                <a:latin typeface="Calibri" panose="020F0502020204030204"/>
                <a:cs typeface="Calibri" panose="020F0502020204030204"/>
              </a:rPr>
              <a:t>(</a:t>
            </a:r>
            <a:r>
              <a:rPr lang="en-US" sz="2000" b="1" spc="-5" dirty="0" err="1">
                <a:latin typeface="宋体" panose="02010600030101010101" pitchFamily="2" charset="-122"/>
                <a:cs typeface="宋体" panose="02010600030101010101" pitchFamily="2" charset="-122"/>
              </a:rPr>
              <a:t>褪黑激素</a:t>
            </a:r>
            <a:r>
              <a:rPr lang="en-US" sz="2000" b="1" spc="-5" dirty="0">
                <a:latin typeface="Calibri" panose="020F0502020204030204"/>
                <a:cs typeface="Calibri" panose="020F0502020204030204"/>
              </a:rPr>
              <a:t>),</a:t>
            </a:r>
            <a:r>
              <a:rPr lang="en-US" sz="2000" b="1" spc="11" dirty="0">
                <a:latin typeface="Calibri" panose="020F0502020204030204"/>
                <a:cs typeface="Calibri" panose="020F0502020204030204"/>
              </a:rPr>
              <a:t> </a:t>
            </a:r>
            <a:r>
              <a:rPr lang="en-US" sz="2000" b="1" spc="-5" dirty="0">
                <a:latin typeface="Calibri" panose="020F0502020204030204"/>
                <a:cs typeface="Calibri" panose="020F0502020204030204"/>
              </a:rPr>
              <a:t>which</a:t>
            </a:r>
            <a:r>
              <a:rPr lang="en-US" sz="2000" b="1" dirty="0">
                <a:latin typeface="Calibri" panose="020F0502020204030204"/>
                <a:cs typeface="Calibri" panose="020F0502020204030204"/>
              </a:rPr>
              <a:t> </a:t>
            </a:r>
            <a:r>
              <a:rPr lang="en-US" sz="2000" b="1" spc="-5" dirty="0">
                <a:latin typeface="Calibri" panose="020F0502020204030204"/>
                <a:cs typeface="Calibri" panose="020F0502020204030204"/>
              </a:rPr>
              <a:t>has</a:t>
            </a:r>
            <a:r>
              <a:rPr lang="en-US" sz="2000" b="1" dirty="0">
                <a:latin typeface="Calibri" panose="020F0502020204030204"/>
                <a:cs typeface="Calibri" panose="020F0502020204030204"/>
              </a:rPr>
              <a:t> </a:t>
            </a:r>
            <a:r>
              <a:rPr lang="en-US" sz="2000" b="1" spc="-5" dirty="0">
                <a:latin typeface="Calibri" panose="020F0502020204030204"/>
                <a:cs typeface="Calibri" panose="020F0502020204030204"/>
              </a:rPr>
              <a:t>been</a:t>
            </a:r>
            <a:r>
              <a:rPr lang="en-US" sz="2000" b="1" dirty="0">
                <a:latin typeface="Calibri" panose="020F0502020204030204"/>
                <a:cs typeface="Calibri" panose="020F0502020204030204"/>
              </a:rPr>
              <a:t> </a:t>
            </a:r>
            <a:r>
              <a:rPr lang="en-US" sz="2000" b="1" spc="-15" dirty="0">
                <a:latin typeface="Calibri" panose="020F0502020204030204"/>
                <a:cs typeface="Calibri" panose="020F0502020204030204"/>
              </a:rPr>
              <a:t>proven</a:t>
            </a:r>
            <a:r>
              <a:rPr lang="en-US" sz="2000" b="1" dirty="0">
                <a:latin typeface="Calibri" panose="020F0502020204030204"/>
                <a:cs typeface="Calibri" panose="020F0502020204030204"/>
              </a:rPr>
              <a:t> </a:t>
            </a:r>
            <a:r>
              <a:rPr lang="en-US" sz="2000" b="1" spc="-11" dirty="0">
                <a:latin typeface="Calibri" panose="020F0502020204030204"/>
                <a:cs typeface="Calibri" panose="020F0502020204030204"/>
              </a:rPr>
              <a:t>to</a:t>
            </a:r>
            <a:r>
              <a:rPr lang="en-US" sz="2000" b="1" spc="-5" dirty="0">
                <a:latin typeface="Calibri" panose="020F0502020204030204"/>
                <a:cs typeface="Calibri" panose="020F0502020204030204"/>
              </a:rPr>
              <a:t> help people</a:t>
            </a:r>
            <a:r>
              <a:rPr lang="en-US" sz="2000" b="1" spc="5" dirty="0">
                <a:latin typeface="Calibri" panose="020F0502020204030204"/>
                <a:cs typeface="Calibri" panose="020F0502020204030204"/>
              </a:rPr>
              <a:t> </a:t>
            </a:r>
            <a:r>
              <a:rPr lang="en-US" sz="2000" b="1" spc="-15" dirty="0">
                <a:latin typeface="Calibri" panose="020F0502020204030204"/>
                <a:cs typeface="Calibri" panose="020F0502020204030204"/>
              </a:rPr>
              <a:t>feel</a:t>
            </a:r>
            <a:r>
              <a:rPr lang="en-US" sz="2000" b="1" dirty="0">
                <a:latin typeface="Calibri" panose="020F0502020204030204"/>
                <a:cs typeface="Calibri" panose="020F0502020204030204"/>
              </a:rPr>
              <a:t> </a:t>
            </a:r>
            <a:r>
              <a:rPr lang="en-US" sz="2000" b="1" spc="-11" dirty="0">
                <a:latin typeface="Calibri" panose="020F0502020204030204"/>
                <a:cs typeface="Calibri" panose="020F0502020204030204"/>
              </a:rPr>
              <a:t>sleepy</a:t>
            </a:r>
            <a:r>
              <a:rPr lang="en-US" sz="2000" b="1" spc="11" dirty="0">
                <a:latin typeface="Calibri" panose="020F0502020204030204"/>
                <a:cs typeface="Calibri" panose="020F0502020204030204"/>
              </a:rPr>
              <a:t> </a:t>
            </a:r>
            <a:r>
              <a:rPr lang="en-US" sz="2000" b="1" spc="-5" dirty="0">
                <a:latin typeface="Calibri" panose="020F0502020204030204"/>
                <a:cs typeface="Calibri" panose="020F0502020204030204"/>
              </a:rPr>
              <a:t>and </a:t>
            </a:r>
            <a:r>
              <a:rPr lang="en-US" sz="2000" b="1" spc="-11" dirty="0">
                <a:latin typeface="Calibri" panose="020F0502020204030204"/>
                <a:cs typeface="Calibri" panose="020F0502020204030204"/>
              </a:rPr>
              <a:t>reduce  </a:t>
            </a:r>
            <a:r>
              <a:rPr lang="en-US" sz="2000" b="1" spc="-25" dirty="0">
                <a:latin typeface="Calibri" panose="020F0502020204030204"/>
                <a:cs typeface="Calibri" panose="020F0502020204030204"/>
              </a:rPr>
              <a:t>anxiety.</a:t>
            </a:r>
            <a:endParaRPr lang="en-US" sz="2000" b="1" dirty="0">
              <a:latin typeface="Calibri" panose="020F0502020204030204"/>
              <a:cs typeface="Calibri" panose="020F0502020204030204"/>
            </a:endParaRPr>
          </a:p>
          <a:p>
            <a:pPr marL="12700" marR="5080" indent="514350"/>
            <a:r>
              <a:rPr lang="en-US" altLang="zh-CN" sz="2000" b="1" spc="-5" dirty="0">
                <a:latin typeface="Calibri" panose="020F0502020204030204"/>
                <a:cs typeface="Calibri" panose="020F0502020204030204"/>
              </a:rPr>
              <a:t>【3】</a:t>
            </a:r>
            <a:r>
              <a:rPr sz="2000" b="1" spc="-5" dirty="0">
                <a:latin typeface="Calibri" panose="020F0502020204030204"/>
                <a:cs typeface="Calibri" panose="020F0502020204030204"/>
              </a:rPr>
              <a:t>The </a:t>
            </a:r>
            <a:r>
              <a:rPr sz="2000" b="1" spc="-31" dirty="0">
                <a:latin typeface="Calibri" panose="020F0502020204030204"/>
                <a:cs typeface="Calibri" panose="020F0502020204030204"/>
              </a:rPr>
              <a:t>study, </a:t>
            </a:r>
            <a:r>
              <a:rPr sz="2000" b="1" spc="-11" dirty="0">
                <a:latin typeface="Calibri" panose="020F0502020204030204"/>
                <a:cs typeface="Calibri" panose="020F0502020204030204"/>
              </a:rPr>
              <a:t>by researchers </a:t>
            </a:r>
            <a:r>
              <a:rPr sz="2000" b="1" spc="-15" dirty="0">
                <a:latin typeface="Calibri" panose="020F0502020204030204"/>
                <a:cs typeface="Calibri" panose="020F0502020204030204"/>
              </a:rPr>
              <a:t>from </a:t>
            </a:r>
            <a:r>
              <a:rPr sz="2000" b="1" spc="-5" dirty="0">
                <a:latin typeface="Calibri" panose="020F0502020204030204"/>
                <a:cs typeface="Calibri" panose="020F0502020204030204"/>
              </a:rPr>
              <a:t>Seoul, South </a:t>
            </a:r>
            <a:r>
              <a:rPr sz="2000" b="1" spc="-15" dirty="0">
                <a:latin typeface="Calibri" panose="020F0502020204030204"/>
                <a:cs typeface="Calibri" panose="020F0502020204030204"/>
              </a:rPr>
              <a:t>Korea, involved </a:t>
            </a:r>
            <a:r>
              <a:rPr sz="2000" b="1" spc="-5" dirty="0">
                <a:latin typeface="Calibri" panose="020F0502020204030204"/>
                <a:cs typeface="Calibri" panose="020F0502020204030204"/>
              </a:rPr>
              <a:t>mice being  </a:t>
            </a:r>
            <a:r>
              <a:rPr sz="2000" b="1" spc="-20" dirty="0">
                <a:latin typeface="Calibri" panose="020F0502020204030204"/>
                <a:cs typeface="Calibri" panose="020F0502020204030204"/>
              </a:rPr>
              <a:t>fed </a:t>
            </a:r>
            <a:r>
              <a:rPr sz="2000" b="1" spc="-5" dirty="0">
                <a:latin typeface="Calibri" panose="020F0502020204030204"/>
                <a:cs typeface="Calibri" panose="020F0502020204030204"/>
              </a:rPr>
              <a:t>with dried milk </a:t>
            </a:r>
            <a:r>
              <a:rPr sz="2000" b="1" spc="-11" dirty="0">
                <a:latin typeface="Calibri" panose="020F0502020204030204"/>
                <a:cs typeface="Calibri" panose="020F0502020204030204"/>
              </a:rPr>
              <a:t>powder </a:t>
            </a:r>
            <a:r>
              <a:rPr sz="2000" b="1" spc="-5" dirty="0">
                <a:latin typeface="Calibri" panose="020F0502020204030204"/>
                <a:cs typeface="Calibri" panose="020F0502020204030204"/>
              </a:rPr>
              <a:t>made </a:t>
            </a:r>
            <a:r>
              <a:rPr sz="2000" b="1" spc="-15" dirty="0">
                <a:latin typeface="Calibri" panose="020F0502020204030204"/>
                <a:cs typeface="Calibri" panose="020F0502020204030204"/>
              </a:rPr>
              <a:t>from cows milked </a:t>
            </a:r>
            <a:r>
              <a:rPr sz="2000" b="1" spc="-5" dirty="0">
                <a:latin typeface="Calibri" panose="020F0502020204030204"/>
                <a:cs typeface="Calibri" panose="020F0502020204030204"/>
              </a:rPr>
              <a:t>both </a:t>
            </a:r>
            <a:r>
              <a:rPr sz="2000" b="1" spc="-11" dirty="0">
                <a:latin typeface="Calibri" panose="020F0502020204030204"/>
                <a:cs typeface="Calibri" panose="020F0502020204030204"/>
              </a:rPr>
              <a:t>during </a:t>
            </a:r>
            <a:r>
              <a:rPr sz="2000" b="1" spc="-5" dirty="0">
                <a:latin typeface="Calibri" panose="020F0502020204030204"/>
                <a:cs typeface="Calibri" panose="020F0502020204030204"/>
              </a:rPr>
              <a:t>the </a:t>
            </a:r>
            <a:r>
              <a:rPr sz="2000" b="1" spc="-15" dirty="0">
                <a:latin typeface="Calibri" panose="020F0502020204030204"/>
                <a:cs typeface="Calibri" panose="020F0502020204030204"/>
              </a:rPr>
              <a:t>day </a:t>
            </a:r>
            <a:r>
              <a:rPr sz="2000" b="1" spc="-5" dirty="0">
                <a:latin typeface="Calibri" panose="020F0502020204030204"/>
                <a:cs typeface="Calibri" panose="020F0502020204030204"/>
              </a:rPr>
              <a:t>and </a:t>
            </a:r>
            <a:r>
              <a:rPr sz="2000" b="1" spc="-15" dirty="0">
                <a:latin typeface="Calibri" panose="020F0502020204030204"/>
                <a:cs typeface="Calibri" panose="020F0502020204030204"/>
              </a:rPr>
              <a:t>at  </a:t>
            </a:r>
            <a:r>
              <a:rPr sz="2000" b="1" spc="-11" dirty="0">
                <a:latin typeface="Calibri" panose="020F0502020204030204"/>
                <a:cs typeface="Calibri" panose="020F0502020204030204"/>
              </a:rPr>
              <a:t>night.</a:t>
            </a:r>
            <a:endParaRPr sz="2000" b="1" dirty="0">
              <a:latin typeface="Calibri" panose="020F0502020204030204"/>
              <a:cs typeface="Calibri" panose="020F0502020204030204"/>
            </a:endParaRPr>
          </a:p>
          <a:p>
            <a:pPr marL="12700" marR="315595" indent="457200"/>
            <a:r>
              <a:rPr lang="en-US" altLang="zh-CN" sz="2000" b="1" spc="-5" dirty="0">
                <a:latin typeface="Calibri" panose="020F0502020204030204"/>
                <a:cs typeface="Calibri" panose="020F0502020204030204"/>
              </a:rPr>
              <a:t>【4】</a:t>
            </a:r>
            <a:r>
              <a:rPr sz="2000" b="1" spc="-5" dirty="0">
                <a:latin typeface="Calibri" panose="020F0502020204030204"/>
                <a:cs typeface="Calibri" panose="020F0502020204030204"/>
              </a:rPr>
              <a:t>Those </a:t>
            </a:r>
            <a:r>
              <a:rPr sz="2000" b="1" spc="-11" dirty="0">
                <a:latin typeface="Calibri" panose="020F0502020204030204"/>
                <a:cs typeface="Calibri" panose="020F0502020204030204"/>
              </a:rPr>
              <a:t>given night </a:t>
            </a:r>
            <a:r>
              <a:rPr sz="2000" b="1" spc="-5" dirty="0">
                <a:latin typeface="Calibri" panose="020F0502020204030204"/>
                <a:cs typeface="Calibri" panose="020F0502020204030204"/>
              </a:rPr>
              <a:t>milk, which </a:t>
            </a:r>
            <a:r>
              <a:rPr sz="2000" b="1" spc="-11" dirty="0">
                <a:latin typeface="Calibri" panose="020F0502020204030204"/>
                <a:cs typeface="Calibri" panose="020F0502020204030204"/>
              </a:rPr>
              <a:t>contained </a:t>
            </a:r>
            <a:r>
              <a:rPr sz="2000" b="1" spc="-5" dirty="0">
                <a:latin typeface="Calibri" panose="020F0502020204030204"/>
                <a:cs typeface="Calibri" panose="020F0502020204030204"/>
              </a:rPr>
              <a:t>10 times the amount </a:t>
            </a:r>
            <a:r>
              <a:rPr sz="2000" b="1" spc="-11" dirty="0">
                <a:latin typeface="Calibri" panose="020F0502020204030204"/>
                <a:cs typeface="Calibri" panose="020F0502020204030204"/>
              </a:rPr>
              <a:t>of  melatonin, </a:t>
            </a:r>
            <a:r>
              <a:rPr sz="2000" b="1" spc="-15" dirty="0">
                <a:latin typeface="Calibri" panose="020F0502020204030204"/>
                <a:cs typeface="Calibri" panose="020F0502020204030204"/>
              </a:rPr>
              <a:t>were </a:t>
            </a:r>
            <a:r>
              <a:rPr sz="2000" b="1" spc="-5" dirty="0">
                <a:latin typeface="Calibri" panose="020F0502020204030204"/>
                <a:cs typeface="Calibri" panose="020F0502020204030204"/>
              </a:rPr>
              <a:t>less active and less </a:t>
            </a:r>
            <a:r>
              <a:rPr sz="2000" b="1" spc="-11" dirty="0">
                <a:latin typeface="Calibri" panose="020F0502020204030204"/>
                <a:cs typeface="Calibri" panose="020F0502020204030204"/>
              </a:rPr>
              <a:t>anxious </a:t>
            </a:r>
            <a:r>
              <a:rPr sz="2000" b="1" spc="-5" dirty="0">
                <a:latin typeface="Calibri" panose="020F0502020204030204"/>
                <a:cs typeface="Calibri" panose="020F0502020204030204"/>
              </a:rPr>
              <a:t>than those </a:t>
            </a:r>
            <a:r>
              <a:rPr sz="2000" b="1" spc="-20" dirty="0">
                <a:latin typeface="Calibri" panose="020F0502020204030204"/>
                <a:cs typeface="Calibri" panose="020F0502020204030204"/>
              </a:rPr>
              <a:t>fed </a:t>
            </a:r>
            <a:r>
              <a:rPr sz="2000" b="1" spc="-5" dirty="0">
                <a:latin typeface="Calibri" panose="020F0502020204030204"/>
                <a:cs typeface="Calibri" panose="020F0502020204030204"/>
              </a:rPr>
              <a:t>with the milk  </a:t>
            </a:r>
            <a:r>
              <a:rPr sz="2000" b="1" spc="-11" dirty="0">
                <a:latin typeface="Calibri" panose="020F0502020204030204"/>
                <a:cs typeface="Calibri" panose="020F0502020204030204"/>
              </a:rPr>
              <a:t>collected during </a:t>
            </a:r>
            <a:r>
              <a:rPr sz="2000" b="1" spc="-5" dirty="0">
                <a:latin typeface="Calibri" panose="020F0502020204030204"/>
                <a:cs typeface="Calibri" panose="020F0502020204030204"/>
              </a:rPr>
              <a:t>daytime, </a:t>
            </a:r>
            <a:r>
              <a:rPr sz="2000" b="1" spc="-11" dirty="0">
                <a:latin typeface="Calibri" panose="020F0502020204030204"/>
                <a:cs typeface="Calibri" panose="020F0502020204030204"/>
              </a:rPr>
              <a:t>according </a:t>
            </a:r>
            <a:r>
              <a:rPr sz="2000" b="1" spc="-15" dirty="0">
                <a:latin typeface="Calibri" panose="020F0502020204030204"/>
                <a:cs typeface="Calibri" panose="020F0502020204030204"/>
              </a:rPr>
              <a:t>to </a:t>
            </a:r>
            <a:r>
              <a:rPr sz="2000" b="1" spc="-5" dirty="0">
                <a:latin typeface="Calibri" panose="020F0502020204030204"/>
                <a:cs typeface="Calibri" panose="020F0502020204030204"/>
              </a:rPr>
              <a:t>the </a:t>
            </a:r>
            <a:r>
              <a:rPr sz="2000" b="1" spc="-11" dirty="0">
                <a:latin typeface="Calibri" panose="020F0502020204030204"/>
                <a:cs typeface="Calibri" panose="020F0502020204030204"/>
              </a:rPr>
              <a:t>study published </a:t>
            </a:r>
            <a:r>
              <a:rPr sz="2000" b="1" spc="-5" dirty="0">
                <a:latin typeface="Calibri" panose="020F0502020204030204"/>
                <a:cs typeface="Calibri" panose="020F0502020204030204"/>
              </a:rPr>
              <a:t>in </a:t>
            </a:r>
            <a:r>
              <a:rPr sz="2000" b="1" i="1" spc="-5" dirty="0">
                <a:latin typeface="Calibri" panose="020F0502020204030204"/>
                <a:cs typeface="Calibri" panose="020F0502020204030204"/>
              </a:rPr>
              <a:t>The Journal </a:t>
            </a:r>
            <a:r>
              <a:rPr sz="2000" b="1" i="1" spc="-11" dirty="0">
                <a:latin typeface="Calibri" panose="020F0502020204030204"/>
                <a:cs typeface="Calibri" panose="020F0502020204030204"/>
              </a:rPr>
              <a:t>of  </a:t>
            </a:r>
            <a:r>
              <a:rPr sz="2000" b="1" i="1" spc="-5" dirty="0">
                <a:latin typeface="Calibri" panose="020F0502020204030204"/>
                <a:cs typeface="Calibri" panose="020F0502020204030204"/>
              </a:rPr>
              <a:t>Medicinal</a:t>
            </a:r>
            <a:r>
              <a:rPr sz="2000" b="1" i="1" dirty="0">
                <a:latin typeface="Calibri" panose="020F0502020204030204"/>
                <a:cs typeface="Calibri" panose="020F0502020204030204"/>
              </a:rPr>
              <a:t> </a:t>
            </a:r>
            <a:r>
              <a:rPr sz="2000" b="1" i="1" spc="-11" dirty="0">
                <a:latin typeface="Calibri" panose="020F0502020204030204"/>
                <a:cs typeface="Calibri" panose="020F0502020204030204"/>
              </a:rPr>
              <a:t>Food</a:t>
            </a:r>
            <a:r>
              <a:rPr sz="2000" b="1" spc="-11" dirty="0">
                <a:latin typeface="Calibri" panose="020F0502020204030204"/>
                <a:cs typeface="Calibri" panose="020F0502020204030204"/>
              </a:rPr>
              <a:t>.</a:t>
            </a:r>
            <a:endParaRPr lang="en-US" sz="2000" b="1" spc="-11" dirty="0">
              <a:latin typeface="Calibri" panose="020F0502020204030204"/>
              <a:cs typeface="Calibri" panose="020F0502020204030204"/>
            </a:endParaRPr>
          </a:p>
          <a:p>
            <a:pPr marL="12700" marR="301625" indent="457200">
              <a:spcBef>
                <a:spcPts val="100"/>
              </a:spcBef>
            </a:pPr>
            <a:r>
              <a:rPr lang="en-US" altLang="zh-CN" sz="2000" b="1" spc="-5" dirty="0">
                <a:latin typeface="Calibri" panose="020F0502020204030204"/>
                <a:cs typeface="Calibri" panose="020F0502020204030204"/>
              </a:rPr>
              <a:t>【5】Night milk </a:t>
            </a:r>
            <a:r>
              <a:rPr lang="en-US" altLang="zh-CN" sz="2000" b="1" spc="-15" dirty="0">
                <a:latin typeface="Calibri" panose="020F0502020204030204"/>
                <a:cs typeface="Calibri" panose="020F0502020204030204"/>
              </a:rPr>
              <a:t>quickened </a:t>
            </a:r>
            <a:r>
              <a:rPr lang="en-US" altLang="zh-CN" sz="2000" b="1" spc="-5" dirty="0">
                <a:latin typeface="Calibri" panose="020F0502020204030204"/>
                <a:cs typeface="Calibri" panose="020F0502020204030204"/>
              </a:rPr>
              <a:t>the </a:t>
            </a:r>
            <a:r>
              <a:rPr lang="en-US" altLang="zh-CN" sz="2000" b="1" spc="-15" dirty="0">
                <a:latin typeface="Calibri" panose="020F0502020204030204"/>
                <a:cs typeface="Calibri" panose="020F0502020204030204"/>
              </a:rPr>
              <a:t>start </a:t>
            </a:r>
            <a:r>
              <a:rPr lang="en-US" altLang="zh-CN" sz="2000" b="1" spc="-5" dirty="0">
                <a:latin typeface="Calibri" panose="020F0502020204030204"/>
                <a:cs typeface="Calibri" panose="020F0502020204030204"/>
              </a:rPr>
              <a:t>of sleep and </a:t>
            </a:r>
            <a:r>
              <a:rPr lang="en-US" altLang="zh-CN" sz="2000" b="1" spc="-11" dirty="0">
                <a:latin typeface="Calibri" panose="020F0502020204030204"/>
                <a:cs typeface="Calibri" panose="020F0502020204030204"/>
              </a:rPr>
              <a:t>caused </a:t>
            </a:r>
            <a:r>
              <a:rPr lang="en-US" altLang="zh-CN" sz="2000" b="1" spc="-5" dirty="0">
                <a:latin typeface="Calibri" panose="020F0502020204030204"/>
                <a:cs typeface="Calibri" panose="020F0502020204030204"/>
              </a:rPr>
              <a:t>the mice </a:t>
            </a:r>
            <a:r>
              <a:rPr lang="en-US" altLang="zh-CN" sz="2000" b="1" spc="-15" dirty="0">
                <a:latin typeface="Calibri" panose="020F0502020204030204"/>
                <a:cs typeface="Calibri" panose="020F0502020204030204"/>
              </a:rPr>
              <a:t>to </a:t>
            </a:r>
            <a:r>
              <a:rPr lang="en-US" altLang="zh-CN" sz="2000" b="1" spc="-5" dirty="0">
                <a:latin typeface="Calibri" panose="020F0502020204030204"/>
                <a:cs typeface="Calibri" panose="020F0502020204030204"/>
              </a:rPr>
              <a:t>sleep  </a:t>
            </a:r>
            <a:r>
              <a:rPr lang="en-US" altLang="zh-CN" sz="2000" b="1" spc="-35" dirty="0">
                <a:latin typeface="Calibri" panose="020F0502020204030204"/>
                <a:cs typeface="Calibri" panose="020F0502020204030204"/>
              </a:rPr>
              <a:t>longer.</a:t>
            </a:r>
            <a:endParaRPr lang="en-US" altLang="zh-CN" sz="2000" b="1" dirty="0">
              <a:latin typeface="Calibri" panose="020F0502020204030204"/>
              <a:cs typeface="Calibri" panose="020F0502020204030204"/>
            </a:endParaRPr>
          </a:p>
          <a:p>
            <a:pPr marL="12700" marR="9525" indent="457200"/>
            <a:r>
              <a:rPr lang="en-US" altLang="zh-CN" sz="2000" b="1" spc="-5" dirty="0">
                <a:latin typeface="Calibri" panose="020F0502020204030204"/>
                <a:cs typeface="Calibri" panose="020F0502020204030204"/>
              </a:rPr>
              <a:t>【6】While the </a:t>
            </a:r>
            <a:r>
              <a:rPr lang="en-US" altLang="zh-CN" sz="2000" b="1" spc="-20" dirty="0">
                <a:latin typeface="Calibri" panose="020F0502020204030204"/>
                <a:cs typeface="Calibri" panose="020F0502020204030204"/>
              </a:rPr>
              <a:t>effect </a:t>
            </a:r>
            <a:r>
              <a:rPr lang="en-US" altLang="zh-CN" sz="2000" b="1" spc="-5" dirty="0">
                <a:latin typeface="Calibri" panose="020F0502020204030204"/>
                <a:cs typeface="Calibri" panose="020F0502020204030204"/>
              </a:rPr>
              <a:t>of </a:t>
            </a:r>
            <a:r>
              <a:rPr lang="en-US" altLang="zh-CN" sz="2000" b="1" spc="-15" dirty="0">
                <a:latin typeface="Calibri" panose="020F0502020204030204"/>
                <a:cs typeface="Calibri" panose="020F0502020204030204"/>
              </a:rPr>
              <a:t>cows </a:t>
            </a:r>
            <a:r>
              <a:rPr lang="en-US" altLang="zh-CN" sz="2000" b="1" spc="-5" dirty="0">
                <a:latin typeface="Calibri" panose="020F0502020204030204"/>
                <a:cs typeface="Calibri" panose="020F0502020204030204"/>
              </a:rPr>
              <a:t>milk </a:t>
            </a:r>
            <a:r>
              <a:rPr lang="en-US" altLang="zh-CN" sz="2000" b="1" spc="-11" dirty="0">
                <a:latin typeface="Calibri" panose="020F0502020204030204"/>
                <a:cs typeface="Calibri" panose="020F0502020204030204"/>
              </a:rPr>
              <a:t>harvested </a:t>
            </a:r>
            <a:r>
              <a:rPr lang="en-US" altLang="zh-CN" sz="2000" b="1" spc="-15" dirty="0">
                <a:latin typeface="Calibri" panose="020F0502020204030204"/>
                <a:cs typeface="Calibri" panose="020F0502020204030204"/>
              </a:rPr>
              <a:t>at different </a:t>
            </a:r>
            <a:r>
              <a:rPr lang="en-US" altLang="zh-CN" sz="2000" b="1" spc="-5" dirty="0">
                <a:latin typeface="Calibri" panose="020F0502020204030204"/>
                <a:cs typeface="Calibri" panose="020F0502020204030204"/>
              </a:rPr>
              <a:t>time has not </a:t>
            </a:r>
            <a:r>
              <a:rPr lang="en-US" altLang="zh-CN" sz="2000" b="1" spc="-11" dirty="0">
                <a:latin typeface="Calibri" panose="020F0502020204030204"/>
                <a:cs typeface="Calibri" panose="020F0502020204030204"/>
              </a:rPr>
              <a:t>been  </a:t>
            </a:r>
            <a:r>
              <a:rPr lang="en-US" altLang="zh-CN" sz="2000" b="1" spc="-15" dirty="0">
                <a:latin typeface="Calibri" panose="020F0502020204030204"/>
                <a:cs typeface="Calibri" panose="020F0502020204030204"/>
              </a:rPr>
              <a:t>tested </a:t>
            </a:r>
            <a:r>
              <a:rPr lang="en-US" altLang="zh-CN" sz="2000" b="1" spc="-5" dirty="0">
                <a:latin typeface="Calibri" panose="020F0502020204030204"/>
                <a:cs typeface="Calibri" panose="020F0502020204030204"/>
              </a:rPr>
              <a:t>on </a:t>
            </a:r>
            <a:r>
              <a:rPr lang="en-US" altLang="zh-CN" sz="2000" b="1" spc="-11" dirty="0">
                <a:latin typeface="Calibri" panose="020F0502020204030204"/>
                <a:cs typeface="Calibri" panose="020F0502020204030204"/>
              </a:rPr>
              <a:t>humans </a:t>
            </a:r>
            <a:r>
              <a:rPr lang="en-US" altLang="zh-CN" sz="2000" b="1" spc="-5" dirty="0">
                <a:latin typeface="Calibri" panose="020F0502020204030204"/>
                <a:cs typeface="Calibri" panose="020F0502020204030204"/>
              </a:rPr>
              <a:t>up </a:t>
            </a:r>
            <a:r>
              <a:rPr lang="en-US" altLang="zh-CN" sz="2000" b="1" spc="-11" dirty="0">
                <a:latin typeface="Calibri" panose="020F0502020204030204"/>
                <a:cs typeface="Calibri" panose="020F0502020204030204"/>
              </a:rPr>
              <a:t>to </a:t>
            </a:r>
            <a:r>
              <a:rPr lang="en-US" altLang="zh-CN" sz="2000" b="1" spc="-51" dirty="0">
                <a:latin typeface="Calibri" panose="020F0502020204030204"/>
                <a:cs typeface="Calibri" panose="020F0502020204030204"/>
              </a:rPr>
              <a:t>now, </a:t>
            </a:r>
            <a:r>
              <a:rPr lang="en-US" altLang="zh-CN" sz="2000" b="1" spc="-11" dirty="0">
                <a:latin typeface="Calibri" panose="020F0502020204030204"/>
                <a:cs typeface="Calibri" panose="020F0502020204030204"/>
              </a:rPr>
              <a:t>taking melatonin </a:t>
            </a:r>
            <a:r>
              <a:rPr lang="en-US" altLang="zh-CN" sz="2000" b="1" spc="-5" dirty="0">
                <a:latin typeface="Calibri" panose="020F0502020204030204"/>
                <a:cs typeface="Calibri" panose="020F0502020204030204"/>
              </a:rPr>
              <a:t>drugs has been </a:t>
            </a:r>
            <a:r>
              <a:rPr lang="en-US" altLang="zh-CN" sz="2000" b="1" spc="-11" dirty="0">
                <a:latin typeface="Calibri" panose="020F0502020204030204"/>
                <a:cs typeface="Calibri" panose="020F0502020204030204"/>
              </a:rPr>
              <a:t>suggested </a:t>
            </a:r>
            <a:r>
              <a:rPr lang="en-US" altLang="zh-CN" sz="2000" b="1" spc="-15" dirty="0">
                <a:latin typeface="Calibri" panose="020F0502020204030204"/>
                <a:cs typeface="Calibri" panose="020F0502020204030204"/>
              </a:rPr>
              <a:t>to  </a:t>
            </a:r>
            <a:r>
              <a:rPr lang="en-US" altLang="zh-CN" sz="2000" b="1" spc="-5" dirty="0">
                <a:latin typeface="Calibri" panose="020F0502020204030204"/>
                <a:cs typeface="Calibri" panose="020F0502020204030204"/>
              </a:rPr>
              <a:t>those who </a:t>
            </a:r>
            <a:r>
              <a:rPr lang="en-US" altLang="zh-CN" sz="2000" b="1" spc="-11" dirty="0">
                <a:latin typeface="Calibri" panose="020F0502020204030204"/>
                <a:cs typeface="Calibri" panose="020F0502020204030204"/>
              </a:rPr>
              <a:t>are </a:t>
            </a:r>
            <a:r>
              <a:rPr lang="en-US" altLang="zh-CN" sz="2000" b="1" spc="-5" dirty="0">
                <a:latin typeface="Calibri" panose="020F0502020204030204"/>
                <a:cs typeface="Calibri" panose="020F0502020204030204"/>
              </a:rPr>
              <a:t>struggling </a:t>
            </a:r>
            <a:r>
              <a:rPr lang="en-US" altLang="zh-CN" sz="2000" b="1" spc="-15" dirty="0">
                <a:latin typeface="Calibri" panose="020F0502020204030204"/>
                <a:cs typeface="Calibri" panose="020F0502020204030204"/>
              </a:rPr>
              <a:t>to fall </a:t>
            </a:r>
            <a:r>
              <a:rPr lang="en-US" altLang="zh-CN" sz="2000" b="1" spc="-11" dirty="0">
                <a:latin typeface="Calibri" panose="020F0502020204030204"/>
                <a:cs typeface="Calibri" panose="020F0502020204030204"/>
              </a:rPr>
              <a:t>asleep </a:t>
            </a:r>
            <a:r>
              <a:rPr lang="en-US" altLang="zh-CN" sz="2000" b="1" spc="-15" dirty="0">
                <a:latin typeface="Calibri" panose="020F0502020204030204"/>
                <a:cs typeface="Calibri" panose="020F0502020204030204"/>
              </a:rPr>
              <a:t>at</a:t>
            </a:r>
            <a:r>
              <a:rPr lang="en-US" altLang="zh-CN" sz="2000" b="1" spc="85" dirty="0">
                <a:latin typeface="Calibri" panose="020F0502020204030204"/>
                <a:cs typeface="Calibri" panose="020F0502020204030204"/>
              </a:rPr>
              <a:t> </a:t>
            </a:r>
            <a:r>
              <a:rPr lang="en-US" altLang="zh-CN" sz="2000" b="1" spc="-11" dirty="0">
                <a:latin typeface="Calibri" panose="020F0502020204030204"/>
                <a:cs typeface="Calibri" panose="020F0502020204030204"/>
              </a:rPr>
              <a:t>night.</a:t>
            </a:r>
            <a:endParaRPr lang="en-US" altLang="zh-CN" sz="2000" b="1" dirty="0">
              <a:latin typeface="Calibri" panose="020F0502020204030204"/>
              <a:cs typeface="Calibri" panose="020F0502020204030204"/>
            </a:endParaRPr>
          </a:p>
          <a:p>
            <a:pPr marL="12700" marR="145415" indent="457200"/>
            <a:r>
              <a:rPr lang="en-US" altLang="zh-CN" sz="2000" b="1" spc="-11" dirty="0">
                <a:latin typeface="Calibri" panose="020F0502020204030204"/>
                <a:cs typeface="Calibri" panose="020F0502020204030204"/>
              </a:rPr>
              <a:t>【7】Previous studies </a:t>
            </a:r>
            <a:r>
              <a:rPr lang="en-US" altLang="zh-CN" sz="2000" b="1" spc="-20" dirty="0">
                <a:latin typeface="Calibri" panose="020F0502020204030204"/>
                <a:cs typeface="Calibri" panose="020F0502020204030204"/>
              </a:rPr>
              <a:t>have </a:t>
            </a:r>
            <a:r>
              <a:rPr lang="en-US" altLang="zh-CN" sz="2000" b="1" spc="-5" dirty="0">
                <a:latin typeface="Calibri" panose="020F0502020204030204"/>
                <a:cs typeface="Calibri" panose="020F0502020204030204"/>
              </a:rPr>
              <a:t>also </a:t>
            </a:r>
            <a:r>
              <a:rPr lang="en-US" altLang="zh-CN" sz="2000" b="1" spc="-11" dirty="0">
                <a:latin typeface="Calibri" panose="020F0502020204030204"/>
                <a:cs typeface="Calibri" panose="020F0502020204030204"/>
              </a:rPr>
              <a:t>indicated </a:t>
            </a:r>
            <a:r>
              <a:rPr lang="en-US" altLang="zh-CN" sz="2000" b="1" spc="-5" dirty="0">
                <a:latin typeface="Calibri" panose="020F0502020204030204"/>
                <a:cs typeface="Calibri" panose="020F0502020204030204"/>
              </a:rPr>
              <a:t>that milk </a:t>
            </a:r>
            <a:r>
              <a:rPr lang="en-US" altLang="zh-CN" sz="2000" b="1" spc="-11" dirty="0">
                <a:latin typeface="Calibri" panose="020F0502020204030204"/>
                <a:cs typeface="Calibri" panose="020F0502020204030204"/>
              </a:rPr>
              <a:t>can </a:t>
            </a:r>
            <a:r>
              <a:rPr lang="en-US" altLang="zh-CN" sz="2000" b="1" spc="-5" dirty="0">
                <a:latin typeface="Calibri" panose="020F0502020204030204"/>
                <a:cs typeface="Calibri" panose="020F0502020204030204"/>
              </a:rPr>
              <a:t>be </a:t>
            </a:r>
            <a:r>
              <a:rPr lang="en-US" altLang="zh-CN" sz="2000" b="1" spc="-15" dirty="0">
                <a:latin typeface="Calibri" panose="020F0502020204030204"/>
                <a:cs typeface="Calibri" panose="020F0502020204030204"/>
              </a:rPr>
              <a:t>excellent </a:t>
            </a:r>
            <a:r>
              <a:rPr lang="en-US" altLang="zh-CN" sz="2000" b="1" spc="-20" dirty="0">
                <a:latin typeface="Calibri" panose="020F0502020204030204"/>
                <a:cs typeface="Calibri" panose="020F0502020204030204"/>
              </a:rPr>
              <a:t>for  </a:t>
            </a:r>
            <a:r>
              <a:rPr lang="en-US" altLang="zh-CN" sz="2000" b="1" spc="-11" dirty="0">
                <a:latin typeface="Calibri" panose="020F0502020204030204"/>
                <a:cs typeface="Calibri" panose="020F0502020204030204"/>
              </a:rPr>
              <a:t>helping </a:t>
            </a:r>
            <a:r>
              <a:rPr lang="en-US" altLang="zh-CN" sz="2000" b="1" spc="-5" dirty="0">
                <a:latin typeface="Calibri" panose="020F0502020204030204"/>
                <a:cs typeface="Calibri" panose="020F0502020204030204"/>
              </a:rPr>
              <a:t>sleep </a:t>
            </a:r>
            <a:r>
              <a:rPr lang="en-US" altLang="zh-CN" sz="2000" b="1" spc="-11" dirty="0">
                <a:latin typeface="Calibri" panose="020F0502020204030204"/>
                <a:cs typeface="Calibri" panose="020F0502020204030204"/>
              </a:rPr>
              <a:t>because </a:t>
            </a:r>
            <a:r>
              <a:rPr lang="en-US" altLang="zh-CN" sz="2000" b="1" spc="-5" dirty="0">
                <a:latin typeface="Calibri" panose="020F0502020204030204"/>
                <a:cs typeface="Calibri" panose="020F0502020204030204"/>
              </a:rPr>
              <a:t>of the </a:t>
            </a:r>
            <a:r>
              <a:rPr lang="en-US" altLang="zh-CN" sz="2000" b="1" spc="-11" dirty="0">
                <a:latin typeface="Calibri" panose="020F0502020204030204"/>
                <a:cs typeface="Calibri" panose="020F0502020204030204"/>
              </a:rPr>
              <a:t>calcium </a:t>
            </a:r>
            <a:r>
              <a:rPr lang="en-US" altLang="zh-CN" sz="2000" b="1" spc="-15" dirty="0">
                <a:latin typeface="Calibri" panose="020F0502020204030204"/>
                <a:cs typeface="Calibri" panose="020F0502020204030204"/>
              </a:rPr>
              <a:t>content, </a:t>
            </a:r>
            <a:r>
              <a:rPr lang="en-US" altLang="zh-CN" sz="2000" b="1" spc="-5" dirty="0">
                <a:latin typeface="Calibri" panose="020F0502020204030204"/>
                <a:cs typeface="Calibri" panose="020F0502020204030204"/>
              </a:rPr>
              <a:t>which </a:t>
            </a:r>
            <a:r>
              <a:rPr lang="en-US" altLang="zh-CN" sz="2000" b="1" spc="-11" dirty="0">
                <a:latin typeface="Calibri" panose="020F0502020204030204"/>
                <a:cs typeface="Calibri" panose="020F0502020204030204"/>
              </a:rPr>
              <a:t>helps </a:t>
            </a:r>
            <a:r>
              <a:rPr lang="en-US" altLang="zh-CN" sz="2000" b="1" spc="-5" dirty="0">
                <a:latin typeface="Calibri" panose="020F0502020204030204"/>
                <a:cs typeface="Calibri" panose="020F0502020204030204"/>
              </a:rPr>
              <a:t>people </a:t>
            </a:r>
            <a:r>
              <a:rPr lang="en-US" altLang="zh-CN" sz="2000" b="1" spc="-11" dirty="0">
                <a:latin typeface="Calibri" panose="020F0502020204030204"/>
                <a:cs typeface="Calibri" panose="020F0502020204030204"/>
              </a:rPr>
              <a:t>to</a:t>
            </a:r>
            <a:r>
              <a:rPr lang="en-US" altLang="zh-CN" sz="2000" b="1" spc="229" dirty="0">
                <a:latin typeface="Calibri" panose="020F0502020204030204"/>
                <a:cs typeface="Calibri" panose="020F0502020204030204"/>
              </a:rPr>
              <a:t> </a:t>
            </a:r>
            <a:r>
              <a:rPr lang="en-US" altLang="zh-CN" sz="2000" b="1" spc="-15" dirty="0">
                <a:latin typeface="Calibri" panose="020F0502020204030204"/>
                <a:cs typeface="Calibri" panose="020F0502020204030204"/>
              </a:rPr>
              <a:t>relax.</a:t>
            </a:r>
            <a:endParaRPr lang="en-US" altLang="zh-CN" sz="2000" b="1" dirty="0">
              <a:latin typeface="Calibri" panose="020F0502020204030204"/>
              <a:cs typeface="Calibri" panose="020F0502020204030204"/>
            </a:endParaRPr>
          </a:p>
          <a:p>
            <a:pPr marL="12700" marR="5080" indent="457200"/>
            <a:r>
              <a:rPr lang="en-US" altLang="zh-CN" sz="2000" b="1" spc="-5" dirty="0">
                <a:latin typeface="Calibri" panose="020F0502020204030204"/>
                <a:cs typeface="Calibri" panose="020F0502020204030204"/>
              </a:rPr>
              <a:t>【8】Milk is also </a:t>
            </a:r>
            <a:r>
              <a:rPr lang="en-US" altLang="zh-CN" sz="2000" b="1" spc="-11" dirty="0">
                <a:latin typeface="Calibri" panose="020F0502020204030204"/>
                <a:cs typeface="Calibri" panose="020F0502020204030204"/>
              </a:rPr>
              <a:t>sugar-free </a:t>
            </a:r>
            <a:r>
              <a:rPr lang="en-US" altLang="zh-CN" sz="2000" b="1" spc="-5" dirty="0">
                <a:latin typeface="Calibri" panose="020F0502020204030204"/>
                <a:cs typeface="Calibri" panose="020F0502020204030204"/>
              </a:rPr>
              <a:t>and </a:t>
            </a:r>
            <a:r>
              <a:rPr lang="en-US" altLang="zh-CN" sz="2000" b="1" spc="-11" dirty="0">
                <a:latin typeface="Calibri" panose="020F0502020204030204"/>
                <a:cs typeface="Calibri" panose="020F0502020204030204"/>
              </a:rPr>
              <a:t>additive-free </a:t>
            </a:r>
            <a:r>
              <a:rPr lang="en-US" altLang="zh-CN" sz="2000" b="1" spc="-5" dirty="0">
                <a:latin typeface="Calibri" panose="020F0502020204030204"/>
                <a:cs typeface="Calibri" panose="020F0502020204030204"/>
              </a:rPr>
              <a:t>with nutritionists  </a:t>
            </a:r>
            <a:r>
              <a:rPr lang="en-US" altLang="zh-CN" sz="2000" b="1" spc="-11" dirty="0">
                <a:latin typeface="Calibri" panose="020F0502020204030204"/>
                <a:cs typeface="Calibri" panose="020F0502020204030204"/>
              </a:rPr>
              <a:t>recommending </a:t>
            </a:r>
            <a:r>
              <a:rPr lang="en-US" altLang="zh-CN" sz="2000" b="1" spc="-5" dirty="0">
                <a:latin typeface="Calibri" panose="020F0502020204030204"/>
                <a:cs typeface="Calibri" panose="020F0502020204030204"/>
              </a:rPr>
              <a:t>skimmed milk as the </a:t>
            </a:r>
            <a:r>
              <a:rPr lang="en-US" altLang="zh-CN" sz="2000" b="1" spc="-11" dirty="0">
                <a:latin typeface="Calibri" panose="020F0502020204030204"/>
                <a:cs typeface="Calibri" panose="020F0502020204030204"/>
              </a:rPr>
              <a:t>best </a:t>
            </a:r>
            <a:r>
              <a:rPr lang="en-US" altLang="zh-CN" sz="2000" b="1" spc="-5" dirty="0">
                <a:latin typeface="Calibri" panose="020F0502020204030204"/>
                <a:cs typeface="Calibri" panose="020F0502020204030204"/>
              </a:rPr>
              <a:t>choice </a:t>
            </a:r>
            <a:r>
              <a:rPr lang="en-US" altLang="zh-CN" sz="2000" b="1" spc="-20" dirty="0">
                <a:latin typeface="Calibri" panose="020F0502020204030204"/>
                <a:cs typeface="Calibri" panose="020F0502020204030204"/>
              </a:rPr>
              <a:t>before </a:t>
            </a:r>
            <a:r>
              <a:rPr lang="en-US" altLang="zh-CN" sz="2000" b="1" spc="-5" dirty="0">
                <a:latin typeface="Calibri" panose="020F0502020204030204"/>
                <a:cs typeface="Calibri" panose="020F0502020204030204"/>
              </a:rPr>
              <a:t>bed as it is the </a:t>
            </a:r>
            <a:r>
              <a:rPr lang="en-US" altLang="zh-CN" sz="2000" b="1" spc="-11" dirty="0">
                <a:latin typeface="Calibri" panose="020F0502020204030204"/>
                <a:cs typeface="Calibri" panose="020F0502020204030204"/>
              </a:rPr>
              <a:t>least  </a:t>
            </a:r>
            <a:r>
              <a:rPr lang="en-US" altLang="zh-CN" sz="2000" b="1" spc="-15" dirty="0">
                <a:latin typeface="Calibri" panose="020F0502020204030204"/>
                <a:cs typeface="Calibri" panose="020F0502020204030204"/>
              </a:rPr>
              <a:t>fattening. </a:t>
            </a:r>
            <a:r>
              <a:rPr lang="en-US" altLang="zh-CN" sz="2000" b="1" spc="-5" dirty="0">
                <a:latin typeface="Calibri" panose="020F0502020204030204"/>
                <a:cs typeface="Calibri" panose="020F0502020204030204"/>
              </a:rPr>
              <a:t>The </a:t>
            </a:r>
            <a:r>
              <a:rPr lang="en-US" altLang="zh-CN" sz="2000" b="1" spc="-11" dirty="0">
                <a:latin typeface="Calibri" panose="020F0502020204030204"/>
                <a:cs typeface="Calibri" panose="020F0502020204030204"/>
              </a:rPr>
              <a:t>more </a:t>
            </a:r>
            <a:r>
              <a:rPr lang="en-US" altLang="zh-CN" sz="2000" b="1" spc="-20" dirty="0">
                <a:latin typeface="Calibri" panose="020F0502020204030204"/>
                <a:cs typeface="Calibri" panose="020F0502020204030204"/>
              </a:rPr>
              <a:t>fat </a:t>
            </a:r>
            <a:r>
              <a:rPr lang="en-US" altLang="zh-CN" sz="2000" b="1" spc="-11" dirty="0">
                <a:latin typeface="Calibri" panose="020F0502020204030204"/>
                <a:cs typeface="Calibri" panose="020F0502020204030204"/>
              </a:rPr>
              <a:t>you </a:t>
            </a:r>
            <a:r>
              <a:rPr lang="en-US" altLang="zh-CN" sz="2000" b="1" spc="-25" dirty="0">
                <a:latin typeface="Calibri" panose="020F0502020204030204"/>
                <a:cs typeface="Calibri" panose="020F0502020204030204"/>
              </a:rPr>
              <a:t>take </a:t>
            </a:r>
            <a:r>
              <a:rPr lang="en-US" altLang="zh-CN" sz="2000" b="1" dirty="0">
                <a:latin typeface="Calibri" panose="020F0502020204030204"/>
                <a:cs typeface="Calibri" panose="020F0502020204030204"/>
              </a:rPr>
              <a:t>in </a:t>
            </a:r>
            <a:r>
              <a:rPr lang="en-US" altLang="zh-CN" sz="2000" b="1" spc="-20" dirty="0">
                <a:latin typeface="Calibri" panose="020F0502020204030204"/>
                <a:cs typeface="Calibri" panose="020F0502020204030204"/>
              </a:rPr>
              <a:t>before </a:t>
            </a:r>
            <a:r>
              <a:rPr lang="en-US" altLang="zh-CN" sz="2000" b="1" spc="-5" dirty="0">
                <a:latin typeface="Calibri" panose="020F0502020204030204"/>
                <a:cs typeface="Calibri" panose="020F0502020204030204"/>
              </a:rPr>
              <a:t>bedtime, </a:t>
            </a:r>
            <a:r>
              <a:rPr lang="en-US" altLang="zh-CN" sz="2000" b="1" dirty="0">
                <a:latin typeface="Calibri" panose="020F0502020204030204"/>
                <a:cs typeface="Calibri" panose="020F0502020204030204"/>
              </a:rPr>
              <a:t>the </a:t>
            </a:r>
            <a:r>
              <a:rPr lang="en-US" altLang="zh-CN" sz="2000" b="1" spc="-15" dirty="0">
                <a:latin typeface="Calibri" panose="020F0502020204030204"/>
                <a:cs typeface="Calibri" panose="020F0502020204030204"/>
              </a:rPr>
              <a:t>greater </a:t>
            </a:r>
            <a:r>
              <a:rPr lang="en-US" altLang="zh-CN" sz="2000" b="1" spc="-11" dirty="0">
                <a:latin typeface="Calibri" panose="020F0502020204030204"/>
                <a:cs typeface="Calibri" panose="020F0502020204030204"/>
              </a:rPr>
              <a:t>burden you  </a:t>
            </a:r>
            <a:r>
              <a:rPr lang="en-US" altLang="zh-CN" sz="2000" b="1" spc="-5" dirty="0">
                <a:latin typeface="Calibri" panose="020F0502020204030204"/>
                <a:cs typeface="Calibri" panose="020F0502020204030204"/>
              </a:rPr>
              <a:t>will put on </a:t>
            </a:r>
            <a:r>
              <a:rPr lang="en-US" altLang="zh-CN" sz="2000" b="1" spc="-11" dirty="0">
                <a:latin typeface="Calibri" panose="020F0502020204030204"/>
                <a:cs typeface="Calibri" panose="020F0502020204030204"/>
              </a:rPr>
              <a:t>your </a:t>
            </a:r>
            <a:r>
              <a:rPr lang="en-US" altLang="zh-CN" sz="2000" b="1" spc="-5" dirty="0">
                <a:latin typeface="Calibri" panose="020F0502020204030204"/>
                <a:cs typeface="Calibri" panose="020F0502020204030204"/>
              </a:rPr>
              <a:t>body </a:t>
            </a:r>
            <a:r>
              <a:rPr lang="en-US" altLang="zh-CN" sz="2000" b="1" spc="-15" dirty="0">
                <a:latin typeface="Calibri" panose="020F0502020204030204"/>
                <a:cs typeface="Calibri" panose="020F0502020204030204"/>
              </a:rPr>
              <a:t>at</a:t>
            </a:r>
            <a:r>
              <a:rPr lang="en-US" altLang="zh-CN" sz="2000" b="1" dirty="0">
                <a:latin typeface="Calibri" panose="020F0502020204030204"/>
                <a:cs typeface="Calibri" panose="020F0502020204030204"/>
              </a:rPr>
              <a:t> </a:t>
            </a:r>
            <a:r>
              <a:rPr lang="en-US" altLang="zh-CN" sz="2000" b="1" spc="-11" dirty="0">
                <a:latin typeface="Calibri" panose="020F0502020204030204"/>
                <a:cs typeface="Calibri" panose="020F0502020204030204"/>
              </a:rPr>
              <a:t>night.</a:t>
            </a:r>
            <a:endParaRPr lang="en-US" altLang="zh-CN" sz="2000" b="1" dirty="0">
              <a:latin typeface="Calibri" panose="020F0502020204030204"/>
              <a:cs typeface="Calibri" panose="020F0502020204030204"/>
            </a:endParaRPr>
          </a:p>
          <a:p>
            <a:pPr marL="12700" marR="315595" indent="457200">
              <a:lnSpc>
                <a:spcPct val="150000"/>
              </a:lnSpc>
            </a:pPr>
            <a:endParaRPr sz="2000" dirty="0">
              <a:latin typeface="Calibri" panose="020F0502020204030204"/>
              <a:cs typeface="Calibri" panose="020F0502020204030204"/>
            </a:endParaRPr>
          </a:p>
        </p:txBody>
      </p:sp>
      <p:sp>
        <p:nvSpPr>
          <p:cNvPr id="4" name="文本框 3"/>
          <p:cNvSpPr txBox="1"/>
          <p:nvPr>
            <p:custDataLst>
              <p:tags r:id="rId2"/>
            </p:custDataLst>
          </p:nvPr>
        </p:nvSpPr>
        <p:spPr>
          <a:xfrm>
            <a:off x="187305" y="0"/>
            <a:ext cx="6096982" cy="523220"/>
          </a:xfrm>
          <a:prstGeom prst="rect">
            <a:avLst/>
          </a:prstGeom>
          <a:noFill/>
        </p:spPr>
        <p:txBody>
          <a:bodyPr wrap="square">
            <a:spAutoFit/>
          </a:bodyPr>
          <a:lstStyle/>
          <a:p>
            <a:pPr algn="just"/>
            <a:r>
              <a:rPr lang="zh-CN"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高考真题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custDataLst>
              <p:tags r:id="rId1"/>
            </p:custDataLst>
          </p:nvPr>
        </p:nvSpPr>
        <p:spPr>
          <a:xfrm>
            <a:off x="353961" y="430653"/>
            <a:ext cx="11326762" cy="5465407"/>
          </a:xfrm>
          <a:prstGeom prst="rect">
            <a:avLst/>
          </a:prstGeom>
        </p:spPr>
        <p:txBody>
          <a:bodyPr vert="horz" wrap="square" lIns="0" tIns="13335" rIns="0" bIns="0" rtlCol="0">
            <a:spAutoFit/>
          </a:bodyPr>
          <a:lstStyle/>
          <a:p>
            <a:pPr marL="12700" marR="215900" indent="457200">
              <a:lnSpc>
                <a:spcPct val="150000"/>
              </a:lnSpc>
              <a:spcBef>
                <a:spcPts val="105"/>
              </a:spcBef>
            </a:pPr>
            <a:r>
              <a:rPr lang="en-US" altLang="zh-CN" sz="2400" b="1" dirty="0">
                <a:latin typeface="Calibri" panose="020F0502020204030204"/>
                <a:cs typeface="Calibri" panose="020F0502020204030204"/>
              </a:rPr>
              <a:t>【1】</a:t>
            </a:r>
            <a:r>
              <a:rPr sz="2400" b="1" dirty="0">
                <a:latin typeface="Calibri" panose="020F0502020204030204"/>
                <a:cs typeface="Calibri" panose="020F0502020204030204"/>
              </a:rPr>
              <a:t>A </a:t>
            </a:r>
            <a:r>
              <a:rPr sz="2400" b="1" spc="-10" dirty="0">
                <a:latin typeface="Calibri" panose="020F0502020204030204"/>
                <a:cs typeface="Calibri" panose="020F0502020204030204"/>
              </a:rPr>
              <a:t>warm </a:t>
            </a:r>
            <a:r>
              <a:rPr sz="2400" b="1" spc="-5" dirty="0">
                <a:latin typeface="Calibri" panose="020F0502020204030204"/>
                <a:cs typeface="Calibri" panose="020F0502020204030204"/>
              </a:rPr>
              <a:t>drink of milk </a:t>
            </a:r>
            <a:r>
              <a:rPr sz="2400" b="1" spc="-20" dirty="0">
                <a:latin typeface="Calibri" panose="020F0502020204030204"/>
                <a:cs typeface="Calibri" panose="020F0502020204030204"/>
              </a:rPr>
              <a:t>before </a:t>
            </a:r>
            <a:r>
              <a:rPr sz="2400" b="1" spc="-5" dirty="0">
                <a:latin typeface="Calibri" panose="020F0502020204030204"/>
                <a:cs typeface="Calibri" panose="020F0502020204030204"/>
              </a:rPr>
              <a:t>bed has </a:t>
            </a:r>
            <a:r>
              <a:rPr sz="2400" b="1" dirty="0">
                <a:latin typeface="Calibri" panose="020F0502020204030204"/>
                <a:cs typeface="Calibri" panose="020F0502020204030204"/>
              </a:rPr>
              <a:t>long </a:t>
            </a:r>
            <a:r>
              <a:rPr sz="2400" b="1" spc="-5" dirty="0">
                <a:latin typeface="Calibri" panose="020F0502020204030204"/>
                <a:cs typeface="Calibri" panose="020F0502020204030204"/>
              </a:rPr>
              <a:t>been the </a:t>
            </a:r>
            <a:r>
              <a:rPr sz="2400" b="1" spc="-10" dirty="0">
                <a:latin typeface="Calibri" panose="020F0502020204030204"/>
                <a:cs typeface="Calibri" panose="020F0502020204030204"/>
              </a:rPr>
              <a:t>best </a:t>
            </a:r>
            <a:r>
              <a:rPr sz="2400" b="1" dirty="0">
                <a:latin typeface="Calibri" panose="020F0502020204030204"/>
                <a:cs typeface="Calibri" panose="020F0502020204030204"/>
              </a:rPr>
              <a:t>choice </a:t>
            </a:r>
            <a:r>
              <a:rPr sz="2400" b="1" spc="-20" dirty="0">
                <a:latin typeface="Calibri" panose="020F0502020204030204"/>
                <a:cs typeface="Calibri" panose="020F0502020204030204"/>
              </a:rPr>
              <a:t>for </a:t>
            </a:r>
            <a:r>
              <a:rPr sz="2400" b="1" dirty="0">
                <a:latin typeface="Calibri" panose="020F0502020204030204"/>
                <a:cs typeface="Calibri" panose="020F0502020204030204"/>
              </a:rPr>
              <a:t>those  </a:t>
            </a:r>
            <a:r>
              <a:rPr sz="2400" b="1" spc="-10" dirty="0">
                <a:latin typeface="Calibri" panose="020F0502020204030204"/>
                <a:cs typeface="Calibri" panose="020F0502020204030204"/>
              </a:rPr>
              <a:t>wanting </a:t>
            </a:r>
            <a:r>
              <a:rPr sz="2400" b="1" spc="-5" dirty="0">
                <a:latin typeface="Calibri" panose="020F0502020204030204"/>
                <a:cs typeface="Calibri" panose="020F0502020204030204"/>
              </a:rPr>
              <a:t>a </a:t>
            </a:r>
            <a:r>
              <a:rPr sz="2400" b="1" spc="-10" dirty="0">
                <a:latin typeface="Calibri" panose="020F0502020204030204"/>
                <a:cs typeface="Calibri" panose="020F0502020204030204"/>
              </a:rPr>
              <a:t>good </a:t>
            </a:r>
            <a:r>
              <a:rPr sz="2400" b="1" spc="-15" dirty="0">
                <a:latin typeface="Calibri" panose="020F0502020204030204"/>
                <a:cs typeface="Calibri" panose="020F0502020204030204"/>
              </a:rPr>
              <a:t>night’s </a:t>
            </a:r>
            <a:r>
              <a:rPr sz="2400" b="1" spc="-5" dirty="0">
                <a:latin typeface="Calibri" panose="020F0502020204030204"/>
                <a:cs typeface="Calibri" panose="020F0502020204030204"/>
              </a:rPr>
              <a:t>sleep. But now a </a:t>
            </a:r>
            <a:r>
              <a:rPr sz="2400" b="1" spc="-10" dirty="0">
                <a:latin typeface="Calibri" panose="020F0502020204030204"/>
                <a:cs typeface="Calibri" panose="020F0502020204030204"/>
              </a:rPr>
              <a:t>study </a:t>
            </a:r>
            <a:r>
              <a:rPr sz="2400" b="1" spc="-5" dirty="0">
                <a:latin typeface="Calibri" panose="020F0502020204030204"/>
                <a:cs typeface="Calibri" panose="020F0502020204030204"/>
              </a:rPr>
              <a:t>has </a:t>
            </a:r>
            <a:r>
              <a:rPr sz="2400" b="1" spc="-15" dirty="0">
                <a:latin typeface="Calibri" panose="020F0502020204030204"/>
                <a:cs typeface="Calibri" panose="020F0502020204030204"/>
              </a:rPr>
              <a:t>found </a:t>
            </a:r>
            <a:r>
              <a:rPr sz="2400" b="1" spc="-5" dirty="0">
                <a:latin typeface="Calibri" panose="020F0502020204030204"/>
                <a:cs typeface="Calibri" panose="020F0502020204030204"/>
              </a:rPr>
              <a:t>it </a:t>
            </a:r>
            <a:r>
              <a:rPr sz="2400" b="1" spc="-10" dirty="0">
                <a:latin typeface="Calibri" panose="020F0502020204030204"/>
                <a:cs typeface="Calibri" panose="020F0502020204030204"/>
              </a:rPr>
              <a:t>really </a:t>
            </a:r>
            <a:r>
              <a:rPr sz="2400" b="1" spc="-5" dirty="0">
                <a:latin typeface="Calibri" panose="020F0502020204030204"/>
                <a:cs typeface="Calibri" panose="020F0502020204030204"/>
              </a:rPr>
              <a:t>does </a:t>
            </a:r>
            <a:r>
              <a:rPr sz="2400" b="1" spc="-10" dirty="0">
                <a:latin typeface="Calibri" panose="020F0502020204030204"/>
                <a:cs typeface="Calibri" panose="020F0502020204030204"/>
              </a:rPr>
              <a:t>help  </a:t>
            </a:r>
            <a:r>
              <a:rPr sz="2400" b="1" spc="-5" dirty="0">
                <a:latin typeface="Calibri" panose="020F0502020204030204"/>
                <a:cs typeface="Calibri" panose="020F0502020204030204"/>
              </a:rPr>
              <a:t>people nod </a:t>
            </a:r>
            <a:r>
              <a:rPr sz="2400" b="1" spc="-10" dirty="0">
                <a:latin typeface="Calibri" panose="020F0502020204030204"/>
                <a:cs typeface="Calibri" panose="020F0502020204030204"/>
              </a:rPr>
              <a:t>off—if </a:t>
            </a:r>
            <a:r>
              <a:rPr sz="2400" b="1" spc="-5" dirty="0">
                <a:latin typeface="Calibri" panose="020F0502020204030204"/>
                <a:cs typeface="Calibri" panose="020F0502020204030204"/>
              </a:rPr>
              <a:t>it is </a:t>
            </a:r>
            <a:r>
              <a:rPr sz="2400" b="1" spc="-15" dirty="0">
                <a:latin typeface="Calibri" panose="020F0502020204030204"/>
                <a:cs typeface="Calibri" panose="020F0502020204030204"/>
              </a:rPr>
              <a:t>milked from </a:t>
            </a:r>
            <a:r>
              <a:rPr sz="2400" b="1" spc="-5" dirty="0">
                <a:latin typeface="Calibri" panose="020F0502020204030204"/>
                <a:cs typeface="Calibri" panose="020F0502020204030204"/>
              </a:rPr>
              <a:t>a </a:t>
            </a:r>
            <a:r>
              <a:rPr sz="2400" b="1" spc="-10" dirty="0">
                <a:latin typeface="Calibri" panose="020F0502020204030204"/>
                <a:cs typeface="Calibri" panose="020F0502020204030204"/>
              </a:rPr>
              <a:t>cow </a:t>
            </a:r>
            <a:r>
              <a:rPr sz="2400" b="1" spc="-15" dirty="0">
                <a:latin typeface="Calibri" panose="020F0502020204030204"/>
                <a:cs typeface="Calibri" panose="020F0502020204030204"/>
              </a:rPr>
              <a:t>at</a:t>
            </a:r>
            <a:r>
              <a:rPr sz="2400" b="1" spc="90" dirty="0">
                <a:latin typeface="Calibri" panose="020F0502020204030204"/>
                <a:cs typeface="Calibri" panose="020F0502020204030204"/>
              </a:rPr>
              <a:t> </a:t>
            </a:r>
            <a:r>
              <a:rPr sz="2400" b="1" spc="-10" dirty="0">
                <a:latin typeface="Calibri" panose="020F0502020204030204"/>
                <a:cs typeface="Calibri" panose="020F0502020204030204"/>
              </a:rPr>
              <a:t>night.</a:t>
            </a:r>
            <a:endParaRPr sz="2400" b="1" dirty="0">
              <a:latin typeface="Calibri" panose="020F0502020204030204"/>
              <a:cs typeface="Calibri" panose="020F0502020204030204"/>
            </a:endParaRPr>
          </a:p>
          <a:p>
            <a:pPr marL="469900">
              <a:spcBef>
                <a:spcPts val="1200"/>
              </a:spcBef>
            </a:pPr>
            <a:r>
              <a:rPr lang="en-US" altLang="zh-CN" sz="2400" b="1" spc="-10" dirty="0">
                <a:latin typeface="Calibri" panose="020F0502020204030204"/>
                <a:cs typeface="Calibri" panose="020F0502020204030204"/>
              </a:rPr>
              <a:t>【2】</a:t>
            </a:r>
            <a:r>
              <a:rPr sz="2400" b="1" spc="-10" dirty="0">
                <a:latin typeface="Calibri" panose="020F0502020204030204"/>
                <a:cs typeface="Calibri" panose="020F0502020204030204"/>
              </a:rPr>
              <a:t>Researchers </a:t>
            </a:r>
            <a:r>
              <a:rPr sz="2400" b="1" spc="-20" dirty="0">
                <a:latin typeface="Calibri" panose="020F0502020204030204"/>
                <a:cs typeface="Calibri" panose="020F0502020204030204"/>
              </a:rPr>
              <a:t>have </a:t>
            </a:r>
            <a:r>
              <a:rPr sz="2400" b="1" spc="-10" dirty="0">
                <a:latin typeface="Calibri" panose="020F0502020204030204"/>
                <a:cs typeface="Calibri" panose="020F0502020204030204"/>
              </a:rPr>
              <a:t>discovered </a:t>
            </a:r>
            <a:r>
              <a:rPr sz="2400" b="1" spc="-5" dirty="0">
                <a:latin typeface="Calibri" panose="020F0502020204030204"/>
                <a:cs typeface="Calibri" panose="020F0502020204030204"/>
              </a:rPr>
              <a:t>that </a:t>
            </a:r>
            <a:r>
              <a:rPr sz="2400" b="1" spc="-10" dirty="0">
                <a:latin typeface="Calibri" panose="020F0502020204030204"/>
                <a:cs typeface="Calibri" panose="020F0502020204030204"/>
              </a:rPr>
              <a:t>“night </a:t>
            </a:r>
            <a:r>
              <a:rPr sz="2400" b="1" spc="-5" dirty="0">
                <a:latin typeface="Calibri" panose="020F0502020204030204"/>
                <a:cs typeface="Calibri" panose="020F0502020204030204"/>
              </a:rPr>
              <a:t>milk” </a:t>
            </a:r>
            <a:r>
              <a:rPr sz="2400" b="1" spc="-15" dirty="0">
                <a:latin typeface="Calibri" panose="020F0502020204030204"/>
                <a:cs typeface="Calibri" panose="020F0502020204030204"/>
              </a:rPr>
              <a:t>contains </a:t>
            </a:r>
            <a:r>
              <a:rPr sz="2400" b="1" spc="-10" dirty="0">
                <a:latin typeface="Calibri" panose="020F0502020204030204"/>
                <a:cs typeface="Calibri" panose="020F0502020204030204"/>
              </a:rPr>
              <a:t>more</a:t>
            </a:r>
            <a:r>
              <a:rPr sz="2400" b="1" spc="155" dirty="0">
                <a:latin typeface="Calibri" panose="020F0502020204030204"/>
                <a:cs typeface="Calibri" panose="020F0502020204030204"/>
              </a:rPr>
              <a:t> </a:t>
            </a:r>
            <a:r>
              <a:rPr sz="2400" b="1" spc="-10" dirty="0">
                <a:latin typeface="Calibri" panose="020F0502020204030204"/>
                <a:cs typeface="Calibri" panose="020F0502020204030204"/>
              </a:rPr>
              <a:t>melatonin</a:t>
            </a:r>
            <a:endParaRPr sz="2400" b="1" dirty="0">
              <a:latin typeface="Calibri" panose="020F0502020204030204"/>
              <a:cs typeface="Calibri" panose="020F0502020204030204"/>
            </a:endParaRPr>
          </a:p>
          <a:p>
            <a:pPr marL="12700" marR="508000">
              <a:lnSpc>
                <a:spcPct val="150000"/>
              </a:lnSpc>
            </a:pPr>
            <a:r>
              <a:rPr sz="2400" b="1" spc="-5" dirty="0">
                <a:latin typeface="Calibri" panose="020F0502020204030204"/>
                <a:cs typeface="Calibri" panose="020F0502020204030204"/>
              </a:rPr>
              <a:t>(</a:t>
            </a:r>
            <a:r>
              <a:rPr sz="2400" b="1" spc="-5" dirty="0">
                <a:latin typeface="宋体" panose="02010600030101010101" pitchFamily="2" charset="-122"/>
                <a:cs typeface="宋体" panose="02010600030101010101" pitchFamily="2" charset="-122"/>
              </a:rPr>
              <a:t>褪黑激素</a:t>
            </a:r>
            <a:r>
              <a:rPr sz="2400" b="1" spc="-5" dirty="0">
                <a:latin typeface="Calibri" panose="020F0502020204030204"/>
                <a:cs typeface="Calibri" panose="020F0502020204030204"/>
              </a:rPr>
              <a:t>),</a:t>
            </a:r>
            <a:r>
              <a:rPr sz="2400" b="1" spc="10" dirty="0">
                <a:latin typeface="Calibri" panose="020F0502020204030204"/>
                <a:cs typeface="Calibri" panose="020F0502020204030204"/>
              </a:rPr>
              <a:t> </a:t>
            </a:r>
            <a:r>
              <a:rPr sz="2400" b="1" spc="-5" dirty="0">
                <a:latin typeface="Calibri" panose="020F0502020204030204"/>
                <a:cs typeface="Calibri" panose="020F0502020204030204"/>
              </a:rPr>
              <a:t>which</a:t>
            </a:r>
            <a:r>
              <a:rPr sz="2400" b="1" dirty="0">
                <a:latin typeface="Calibri" panose="020F0502020204030204"/>
                <a:cs typeface="Calibri" panose="020F0502020204030204"/>
              </a:rPr>
              <a:t> </a:t>
            </a:r>
            <a:r>
              <a:rPr sz="2400" b="1" spc="-5" dirty="0">
                <a:latin typeface="Calibri" panose="020F0502020204030204"/>
                <a:cs typeface="Calibri" panose="020F0502020204030204"/>
              </a:rPr>
              <a:t>has</a:t>
            </a:r>
            <a:r>
              <a:rPr sz="2400" b="1" dirty="0">
                <a:latin typeface="Calibri" panose="020F0502020204030204"/>
                <a:cs typeface="Calibri" panose="020F0502020204030204"/>
              </a:rPr>
              <a:t> </a:t>
            </a:r>
            <a:r>
              <a:rPr sz="2400" b="1" spc="-5" dirty="0">
                <a:latin typeface="Calibri" panose="020F0502020204030204"/>
                <a:cs typeface="Calibri" panose="020F0502020204030204"/>
              </a:rPr>
              <a:t>been</a:t>
            </a:r>
            <a:r>
              <a:rPr sz="2400" b="1" dirty="0">
                <a:latin typeface="Calibri" panose="020F0502020204030204"/>
                <a:cs typeface="Calibri" panose="020F0502020204030204"/>
              </a:rPr>
              <a:t> </a:t>
            </a:r>
            <a:r>
              <a:rPr sz="2400" b="1" spc="-15" dirty="0">
                <a:latin typeface="Calibri" panose="020F0502020204030204"/>
                <a:cs typeface="Calibri" panose="020F0502020204030204"/>
              </a:rPr>
              <a:t>proven</a:t>
            </a:r>
            <a:r>
              <a:rPr sz="2400" b="1" dirty="0">
                <a:latin typeface="Calibri" panose="020F0502020204030204"/>
                <a:cs typeface="Calibri" panose="020F0502020204030204"/>
              </a:rPr>
              <a:t> </a:t>
            </a:r>
            <a:r>
              <a:rPr sz="2400" b="1" spc="-10" dirty="0">
                <a:latin typeface="Calibri" panose="020F0502020204030204"/>
                <a:cs typeface="Calibri" panose="020F0502020204030204"/>
              </a:rPr>
              <a:t>to</a:t>
            </a:r>
            <a:r>
              <a:rPr sz="2400" b="1" spc="-5" dirty="0">
                <a:latin typeface="Calibri" panose="020F0502020204030204"/>
                <a:cs typeface="Calibri" panose="020F0502020204030204"/>
              </a:rPr>
              <a:t> help people</a:t>
            </a:r>
            <a:r>
              <a:rPr sz="2400" b="1" spc="5" dirty="0">
                <a:latin typeface="Calibri" panose="020F0502020204030204"/>
                <a:cs typeface="Calibri" panose="020F0502020204030204"/>
              </a:rPr>
              <a:t> </a:t>
            </a:r>
            <a:r>
              <a:rPr sz="2400" b="1" spc="-15" dirty="0">
                <a:latin typeface="Calibri" panose="020F0502020204030204"/>
                <a:cs typeface="Calibri" panose="020F0502020204030204"/>
              </a:rPr>
              <a:t>feel</a:t>
            </a:r>
            <a:r>
              <a:rPr sz="2400" b="1" dirty="0">
                <a:latin typeface="Calibri" panose="020F0502020204030204"/>
                <a:cs typeface="Calibri" panose="020F0502020204030204"/>
              </a:rPr>
              <a:t> </a:t>
            </a:r>
            <a:r>
              <a:rPr sz="2400" b="1" spc="-10" dirty="0">
                <a:latin typeface="Calibri" panose="020F0502020204030204"/>
                <a:cs typeface="Calibri" panose="020F0502020204030204"/>
              </a:rPr>
              <a:t>sleepy</a:t>
            </a:r>
            <a:r>
              <a:rPr sz="2400" b="1" spc="10" dirty="0">
                <a:latin typeface="Calibri" panose="020F0502020204030204"/>
                <a:cs typeface="Calibri" panose="020F0502020204030204"/>
              </a:rPr>
              <a:t> </a:t>
            </a:r>
            <a:r>
              <a:rPr sz="2400" b="1" spc="-5" dirty="0">
                <a:latin typeface="Calibri" panose="020F0502020204030204"/>
                <a:cs typeface="Calibri" panose="020F0502020204030204"/>
              </a:rPr>
              <a:t>and </a:t>
            </a:r>
            <a:r>
              <a:rPr sz="2400" b="1" spc="-10" dirty="0">
                <a:latin typeface="Calibri" panose="020F0502020204030204"/>
                <a:cs typeface="Calibri" panose="020F0502020204030204"/>
              </a:rPr>
              <a:t>reduce  </a:t>
            </a:r>
            <a:r>
              <a:rPr sz="2400" b="1" spc="-25" dirty="0">
                <a:latin typeface="Calibri" panose="020F0502020204030204"/>
                <a:cs typeface="Calibri" panose="020F0502020204030204"/>
              </a:rPr>
              <a:t>anxiety.</a:t>
            </a:r>
            <a:endParaRPr sz="2400" b="1" dirty="0">
              <a:latin typeface="Calibri" panose="020F0502020204030204"/>
              <a:cs typeface="Calibri" panose="020F0502020204030204"/>
            </a:endParaRPr>
          </a:p>
          <a:p>
            <a:pPr marL="12700" marR="5080" indent="514350">
              <a:lnSpc>
                <a:spcPct val="150000"/>
              </a:lnSpc>
            </a:pPr>
            <a:r>
              <a:rPr lang="en-US" altLang="zh-CN" sz="2400" b="1" spc="-5" dirty="0">
                <a:latin typeface="Calibri" panose="020F0502020204030204"/>
                <a:cs typeface="Calibri" panose="020F0502020204030204"/>
              </a:rPr>
              <a:t>【3】</a:t>
            </a:r>
            <a:r>
              <a:rPr sz="2400" b="1" spc="-5" dirty="0">
                <a:latin typeface="Calibri" panose="020F0502020204030204"/>
                <a:cs typeface="Calibri" panose="020F0502020204030204"/>
              </a:rPr>
              <a:t>The </a:t>
            </a:r>
            <a:r>
              <a:rPr sz="2400" b="1" spc="-30" dirty="0">
                <a:latin typeface="Calibri" panose="020F0502020204030204"/>
                <a:cs typeface="Calibri" panose="020F0502020204030204"/>
              </a:rPr>
              <a:t>study, </a:t>
            </a:r>
            <a:r>
              <a:rPr sz="2400" b="1" spc="-10" dirty="0">
                <a:latin typeface="Calibri" panose="020F0502020204030204"/>
                <a:cs typeface="Calibri" panose="020F0502020204030204"/>
              </a:rPr>
              <a:t>by researchers </a:t>
            </a:r>
            <a:r>
              <a:rPr sz="2400" b="1" spc="-15" dirty="0">
                <a:latin typeface="Calibri" panose="020F0502020204030204"/>
                <a:cs typeface="Calibri" panose="020F0502020204030204"/>
              </a:rPr>
              <a:t>from </a:t>
            </a:r>
            <a:r>
              <a:rPr sz="2400" b="1" spc="-5" dirty="0">
                <a:latin typeface="Calibri" panose="020F0502020204030204"/>
                <a:cs typeface="Calibri" panose="020F0502020204030204"/>
              </a:rPr>
              <a:t>Seoul, South </a:t>
            </a:r>
            <a:r>
              <a:rPr sz="2400" b="1" spc="-15" dirty="0">
                <a:latin typeface="Calibri" panose="020F0502020204030204"/>
                <a:cs typeface="Calibri" panose="020F0502020204030204"/>
              </a:rPr>
              <a:t>Korea, involved </a:t>
            </a:r>
            <a:r>
              <a:rPr sz="2400" b="1" spc="-5" dirty="0">
                <a:latin typeface="Calibri" panose="020F0502020204030204"/>
                <a:cs typeface="Calibri" panose="020F0502020204030204"/>
              </a:rPr>
              <a:t>mice being  </a:t>
            </a:r>
            <a:r>
              <a:rPr sz="2400" b="1" spc="-20" dirty="0">
                <a:latin typeface="Calibri" panose="020F0502020204030204"/>
                <a:cs typeface="Calibri" panose="020F0502020204030204"/>
              </a:rPr>
              <a:t>fed </a:t>
            </a:r>
            <a:r>
              <a:rPr sz="2400" b="1" spc="-5" dirty="0">
                <a:latin typeface="Calibri" panose="020F0502020204030204"/>
                <a:cs typeface="Calibri" panose="020F0502020204030204"/>
              </a:rPr>
              <a:t>with dried milk </a:t>
            </a:r>
            <a:r>
              <a:rPr sz="2400" b="1" spc="-10" dirty="0">
                <a:latin typeface="Calibri" panose="020F0502020204030204"/>
                <a:cs typeface="Calibri" panose="020F0502020204030204"/>
              </a:rPr>
              <a:t>powder </a:t>
            </a:r>
            <a:r>
              <a:rPr sz="2400" b="1" spc="-5" dirty="0">
                <a:latin typeface="Calibri" panose="020F0502020204030204"/>
                <a:cs typeface="Calibri" panose="020F0502020204030204"/>
              </a:rPr>
              <a:t>made </a:t>
            </a:r>
            <a:r>
              <a:rPr sz="2400" b="1" spc="-15" dirty="0">
                <a:latin typeface="Calibri" panose="020F0502020204030204"/>
                <a:cs typeface="Calibri" panose="020F0502020204030204"/>
              </a:rPr>
              <a:t>from cows milked </a:t>
            </a:r>
            <a:r>
              <a:rPr sz="2400" b="1" spc="-5" dirty="0">
                <a:latin typeface="Calibri" panose="020F0502020204030204"/>
                <a:cs typeface="Calibri" panose="020F0502020204030204"/>
              </a:rPr>
              <a:t>both </a:t>
            </a:r>
            <a:r>
              <a:rPr sz="2400" b="1" spc="-10" dirty="0">
                <a:latin typeface="Calibri" panose="020F0502020204030204"/>
                <a:cs typeface="Calibri" panose="020F0502020204030204"/>
              </a:rPr>
              <a:t>during </a:t>
            </a:r>
            <a:r>
              <a:rPr sz="2400" b="1" spc="-5" dirty="0">
                <a:latin typeface="Calibri" panose="020F0502020204030204"/>
                <a:cs typeface="Calibri" panose="020F0502020204030204"/>
              </a:rPr>
              <a:t>the </a:t>
            </a:r>
            <a:r>
              <a:rPr sz="2400" b="1" spc="-15" dirty="0">
                <a:latin typeface="Calibri" panose="020F0502020204030204"/>
                <a:cs typeface="Calibri" panose="020F0502020204030204"/>
              </a:rPr>
              <a:t>day </a:t>
            </a:r>
            <a:r>
              <a:rPr sz="2400" b="1" spc="-5" dirty="0">
                <a:latin typeface="Calibri" panose="020F0502020204030204"/>
                <a:cs typeface="Calibri" panose="020F0502020204030204"/>
              </a:rPr>
              <a:t>and </a:t>
            </a:r>
            <a:r>
              <a:rPr sz="2400" b="1" spc="-15" dirty="0">
                <a:latin typeface="Calibri" panose="020F0502020204030204"/>
                <a:cs typeface="Calibri" panose="020F0502020204030204"/>
              </a:rPr>
              <a:t>at  </a:t>
            </a:r>
            <a:r>
              <a:rPr sz="2400" b="1" spc="-10" dirty="0">
                <a:latin typeface="Calibri" panose="020F0502020204030204"/>
                <a:cs typeface="Calibri" panose="020F0502020204030204"/>
              </a:rPr>
              <a:t>night.</a:t>
            </a:r>
            <a:endParaRPr sz="2400" b="1" dirty="0">
              <a:latin typeface="Calibri" panose="020F0502020204030204"/>
              <a:cs typeface="Calibri" panose="020F0502020204030204"/>
            </a:endParaRPr>
          </a:p>
          <a:p>
            <a:pPr marL="12700" marR="315595" indent="457200">
              <a:lnSpc>
                <a:spcPct val="150000"/>
              </a:lnSpc>
            </a:pPr>
            <a:r>
              <a:rPr lang="en-US" altLang="zh-CN" sz="2400" b="1" spc="-5" dirty="0">
                <a:latin typeface="Calibri" panose="020F0502020204030204"/>
                <a:cs typeface="Calibri" panose="020F0502020204030204"/>
              </a:rPr>
              <a:t>【4】</a:t>
            </a:r>
            <a:r>
              <a:rPr sz="2400" b="1" spc="-5" dirty="0">
                <a:latin typeface="Calibri" panose="020F0502020204030204"/>
                <a:cs typeface="Calibri" panose="020F0502020204030204"/>
              </a:rPr>
              <a:t>Those </a:t>
            </a:r>
            <a:r>
              <a:rPr sz="2400" b="1" spc="-10" dirty="0">
                <a:latin typeface="Calibri" panose="020F0502020204030204"/>
                <a:cs typeface="Calibri" panose="020F0502020204030204"/>
              </a:rPr>
              <a:t>given night </a:t>
            </a:r>
            <a:r>
              <a:rPr sz="2400" b="1" spc="-5" dirty="0">
                <a:latin typeface="Calibri" panose="020F0502020204030204"/>
                <a:cs typeface="Calibri" panose="020F0502020204030204"/>
              </a:rPr>
              <a:t>milk, which </a:t>
            </a:r>
            <a:r>
              <a:rPr sz="2400" b="1" spc="-10" dirty="0">
                <a:latin typeface="Calibri" panose="020F0502020204030204"/>
                <a:cs typeface="Calibri" panose="020F0502020204030204"/>
              </a:rPr>
              <a:t>contained </a:t>
            </a:r>
            <a:r>
              <a:rPr sz="2400" b="1" spc="-5" dirty="0">
                <a:latin typeface="Calibri" panose="020F0502020204030204"/>
                <a:cs typeface="Calibri" panose="020F0502020204030204"/>
              </a:rPr>
              <a:t>10 times the amount </a:t>
            </a:r>
            <a:r>
              <a:rPr sz="2400" b="1" spc="-10" dirty="0">
                <a:latin typeface="Calibri" panose="020F0502020204030204"/>
                <a:cs typeface="Calibri" panose="020F0502020204030204"/>
              </a:rPr>
              <a:t>of  melatonin, </a:t>
            </a:r>
            <a:r>
              <a:rPr sz="2400" b="1" spc="-15" dirty="0">
                <a:latin typeface="Calibri" panose="020F0502020204030204"/>
                <a:cs typeface="Calibri" panose="020F0502020204030204"/>
              </a:rPr>
              <a:t>were </a:t>
            </a:r>
            <a:r>
              <a:rPr sz="2400" b="1" spc="-5" dirty="0">
                <a:latin typeface="Calibri" panose="020F0502020204030204"/>
                <a:cs typeface="Calibri" panose="020F0502020204030204"/>
              </a:rPr>
              <a:t>less active and less </a:t>
            </a:r>
            <a:r>
              <a:rPr sz="2400" b="1" spc="-10" dirty="0">
                <a:latin typeface="Calibri" panose="020F0502020204030204"/>
                <a:cs typeface="Calibri" panose="020F0502020204030204"/>
              </a:rPr>
              <a:t>anxious </a:t>
            </a:r>
            <a:r>
              <a:rPr sz="2400" b="1" spc="-5" dirty="0">
                <a:latin typeface="Calibri" panose="020F0502020204030204"/>
                <a:cs typeface="Calibri" panose="020F0502020204030204"/>
              </a:rPr>
              <a:t>than those </a:t>
            </a:r>
            <a:r>
              <a:rPr sz="2400" b="1" spc="-20" dirty="0">
                <a:latin typeface="Calibri" panose="020F0502020204030204"/>
                <a:cs typeface="Calibri" panose="020F0502020204030204"/>
              </a:rPr>
              <a:t>fed </a:t>
            </a:r>
            <a:r>
              <a:rPr sz="2400" b="1" spc="-5" dirty="0">
                <a:latin typeface="Calibri" panose="020F0502020204030204"/>
                <a:cs typeface="Calibri" panose="020F0502020204030204"/>
              </a:rPr>
              <a:t>with the milk  </a:t>
            </a:r>
            <a:r>
              <a:rPr sz="2400" b="1" spc="-10" dirty="0">
                <a:latin typeface="Calibri" panose="020F0502020204030204"/>
                <a:cs typeface="Calibri" panose="020F0502020204030204"/>
              </a:rPr>
              <a:t>collected during </a:t>
            </a:r>
            <a:r>
              <a:rPr sz="2400" b="1" spc="-5" dirty="0">
                <a:latin typeface="Calibri" panose="020F0502020204030204"/>
                <a:cs typeface="Calibri" panose="020F0502020204030204"/>
              </a:rPr>
              <a:t>daytime, </a:t>
            </a:r>
            <a:r>
              <a:rPr sz="2400" b="1" spc="-10" dirty="0">
                <a:latin typeface="Calibri" panose="020F0502020204030204"/>
                <a:cs typeface="Calibri" panose="020F0502020204030204"/>
              </a:rPr>
              <a:t>according </a:t>
            </a:r>
            <a:r>
              <a:rPr sz="2400" b="1" spc="-15" dirty="0">
                <a:latin typeface="Calibri" panose="020F0502020204030204"/>
                <a:cs typeface="Calibri" panose="020F0502020204030204"/>
              </a:rPr>
              <a:t>to </a:t>
            </a:r>
            <a:r>
              <a:rPr sz="2400" b="1" spc="-5" dirty="0">
                <a:latin typeface="Calibri" panose="020F0502020204030204"/>
                <a:cs typeface="Calibri" panose="020F0502020204030204"/>
              </a:rPr>
              <a:t>the </a:t>
            </a:r>
            <a:r>
              <a:rPr sz="2400" b="1" spc="-10" dirty="0">
                <a:latin typeface="Calibri" panose="020F0502020204030204"/>
                <a:cs typeface="Calibri" panose="020F0502020204030204"/>
              </a:rPr>
              <a:t>study published </a:t>
            </a:r>
            <a:r>
              <a:rPr sz="2400" b="1" spc="-5" dirty="0">
                <a:latin typeface="Calibri" panose="020F0502020204030204"/>
                <a:cs typeface="Calibri" panose="020F0502020204030204"/>
              </a:rPr>
              <a:t>in </a:t>
            </a:r>
            <a:r>
              <a:rPr sz="2400" b="1" i="1" spc="-5" dirty="0">
                <a:latin typeface="Calibri" panose="020F0502020204030204"/>
                <a:cs typeface="Calibri" panose="020F0502020204030204"/>
              </a:rPr>
              <a:t>The Journal </a:t>
            </a:r>
            <a:r>
              <a:rPr sz="2400" b="1" i="1" spc="-10" dirty="0">
                <a:latin typeface="Calibri" panose="020F0502020204030204"/>
                <a:cs typeface="Calibri" panose="020F0502020204030204"/>
              </a:rPr>
              <a:t>of  </a:t>
            </a:r>
            <a:r>
              <a:rPr sz="2400" b="1" i="1" spc="-5" dirty="0">
                <a:latin typeface="Calibri" panose="020F0502020204030204"/>
                <a:cs typeface="Calibri" panose="020F0502020204030204"/>
              </a:rPr>
              <a:t>Medicinal</a:t>
            </a:r>
            <a:r>
              <a:rPr sz="2400" b="1" i="1" dirty="0">
                <a:latin typeface="Calibri" panose="020F0502020204030204"/>
                <a:cs typeface="Calibri" panose="020F0502020204030204"/>
              </a:rPr>
              <a:t> </a:t>
            </a:r>
            <a:r>
              <a:rPr sz="2400" b="1" i="1" spc="-10" dirty="0">
                <a:latin typeface="Calibri" panose="020F0502020204030204"/>
                <a:cs typeface="Calibri" panose="020F0502020204030204"/>
              </a:rPr>
              <a:t>Food</a:t>
            </a:r>
            <a:r>
              <a:rPr sz="2400" b="1" spc="-10" dirty="0">
                <a:latin typeface="Calibri" panose="020F0502020204030204"/>
                <a:cs typeface="Calibri" panose="020F0502020204030204"/>
              </a:rPr>
              <a:t>.</a:t>
            </a:r>
            <a:endParaRPr sz="2400" b="1" dirty="0">
              <a:latin typeface="Calibri" panose="020F0502020204030204"/>
              <a:cs typeface="Calibri" panose="020F0502020204030204"/>
            </a:endParaRPr>
          </a:p>
        </p:txBody>
      </p:sp>
      <p:sp>
        <p:nvSpPr>
          <p:cNvPr id="4" name="矩形 3"/>
          <p:cNvSpPr/>
          <p:nvPr>
            <p:custDataLst>
              <p:tags r:id="rId2"/>
            </p:custDataLst>
          </p:nvPr>
        </p:nvSpPr>
        <p:spPr>
          <a:xfrm>
            <a:off x="3993863" y="1085480"/>
            <a:ext cx="566338" cy="442453"/>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5121910" y="140970"/>
            <a:ext cx="4909185" cy="436880"/>
          </a:xfrm>
          <a:prstGeom prst="rect">
            <a:avLst/>
          </a:prstGeom>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3200" b="1" dirty="0">
                <a:solidFill>
                  <a:srgbClr val="FF0000"/>
                </a:solidFill>
              </a:rPr>
              <a:t>转折之后有重点：出主旨</a:t>
            </a:r>
            <a:endParaRPr lang="zh-CN" altLang="en-US" sz="3200" b="1" dirty="0">
              <a:solidFill>
                <a:srgbClr val="FF0000"/>
              </a:solidFill>
            </a:endParaRPr>
          </a:p>
        </p:txBody>
      </p:sp>
      <p:cxnSp>
        <p:nvCxnSpPr>
          <p:cNvPr id="6" name="直接连接符 5"/>
          <p:cNvCxnSpPr/>
          <p:nvPr>
            <p:custDataLst>
              <p:tags r:id="rId4"/>
            </p:custDataLst>
          </p:nvPr>
        </p:nvCxnSpPr>
        <p:spPr>
          <a:xfrm>
            <a:off x="4646437" y="1527933"/>
            <a:ext cx="652224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a:off x="397918" y="2116886"/>
            <a:ext cx="47240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6"/>
            </p:custDataLst>
          </p:nvPr>
        </p:nvSpPr>
        <p:spPr>
          <a:xfrm>
            <a:off x="7426304" y="1085481"/>
            <a:ext cx="284153" cy="43719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5883275" y="1609090"/>
            <a:ext cx="2275205" cy="436880"/>
          </a:xfrm>
          <a:prstGeom prst="rect">
            <a:avLst/>
          </a:prstGeom>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altLang="zh-CN" sz="3200" b="1" dirty="0">
                <a:solidFill>
                  <a:srgbClr val="FF0000"/>
                </a:solidFill>
              </a:rPr>
              <a:t>night milk</a:t>
            </a:r>
            <a:endParaRPr lang="en-US" altLang="zh-CN" sz="3200" b="1" dirty="0">
              <a:solidFill>
                <a:srgbClr val="FF0000"/>
              </a:solidFill>
            </a:endParaRPr>
          </a:p>
        </p:txBody>
      </p:sp>
      <p:sp>
        <p:nvSpPr>
          <p:cNvPr id="11" name="矩形 10"/>
          <p:cNvSpPr/>
          <p:nvPr>
            <p:custDataLst>
              <p:tags r:id="rId8"/>
            </p:custDataLst>
          </p:nvPr>
        </p:nvSpPr>
        <p:spPr>
          <a:xfrm>
            <a:off x="8379872" y="1608903"/>
            <a:ext cx="3300851" cy="437191"/>
          </a:xfrm>
          <a:prstGeom prst="rect">
            <a:avLst/>
          </a:prstGeom>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altLang="zh-CN" sz="3200" b="1" dirty="0">
                <a:solidFill>
                  <a:srgbClr val="FF0000"/>
                </a:solidFill>
              </a:rPr>
              <a:t>nod off = sleep</a:t>
            </a:r>
            <a:endParaRPr lang="zh-CN" altLang="en-US" sz="3200" b="1" dirty="0">
              <a:solidFill>
                <a:srgbClr val="FF0000"/>
              </a:solidFill>
            </a:endParaRPr>
          </a:p>
        </p:txBody>
      </p:sp>
      <p:sp>
        <p:nvSpPr>
          <p:cNvPr id="12" name="矩形 11"/>
          <p:cNvSpPr/>
          <p:nvPr>
            <p:custDataLst>
              <p:tags r:id="rId9"/>
            </p:custDataLst>
          </p:nvPr>
        </p:nvSpPr>
        <p:spPr>
          <a:xfrm>
            <a:off x="3185838" y="2513913"/>
            <a:ext cx="5663007" cy="519485"/>
          </a:xfrm>
          <a:prstGeom prst="rect">
            <a:avLst/>
          </a:prstGeom>
          <a:solidFill>
            <a:srgbClr val="FFFF00"/>
          </a:solidFill>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3200" b="1" dirty="0">
                <a:solidFill>
                  <a:srgbClr val="FF0000"/>
                </a:solidFill>
              </a:rPr>
              <a:t>主旨：夜晚的牛奶有助睡眠</a:t>
            </a:r>
            <a:endParaRPr lang="zh-CN" altLang="en-US" sz="3200" b="1" dirty="0">
              <a:solidFill>
                <a:srgbClr val="FF0000"/>
              </a:solidFill>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9" grpId="0" animBg="1"/>
      <p:bldP spid="10" grpId="0" bldLvl="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custDataLst>
              <p:tags r:id="rId1"/>
            </p:custDataLst>
          </p:nvPr>
        </p:nvSpPr>
        <p:spPr>
          <a:xfrm>
            <a:off x="371659" y="436552"/>
            <a:ext cx="11444749" cy="5465407"/>
          </a:xfrm>
          <a:prstGeom prst="rect">
            <a:avLst/>
          </a:prstGeom>
        </p:spPr>
        <p:txBody>
          <a:bodyPr vert="horz" wrap="square" lIns="0" tIns="13335" rIns="0" bIns="0" rtlCol="0">
            <a:spAutoFit/>
          </a:bodyPr>
          <a:lstStyle/>
          <a:p>
            <a:pPr marL="12700" marR="215900" indent="457200">
              <a:lnSpc>
                <a:spcPct val="150000"/>
              </a:lnSpc>
              <a:spcBef>
                <a:spcPts val="105"/>
              </a:spcBef>
            </a:pPr>
            <a:r>
              <a:rPr lang="en-US" altLang="zh-CN" sz="2400" b="1" dirty="0">
                <a:latin typeface="Calibri" panose="020F0502020204030204"/>
                <a:cs typeface="Calibri" panose="020F0502020204030204"/>
              </a:rPr>
              <a:t>【1】</a:t>
            </a:r>
            <a:r>
              <a:rPr sz="2400" b="1" dirty="0">
                <a:latin typeface="Calibri" panose="020F0502020204030204"/>
                <a:cs typeface="Calibri" panose="020F0502020204030204"/>
              </a:rPr>
              <a:t>A </a:t>
            </a:r>
            <a:r>
              <a:rPr sz="2400" b="1" spc="-10" dirty="0">
                <a:latin typeface="Calibri" panose="020F0502020204030204"/>
                <a:cs typeface="Calibri" panose="020F0502020204030204"/>
              </a:rPr>
              <a:t>warm </a:t>
            </a:r>
            <a:r>
              <a:rPr sz="2400" b="1" spc="-5" dirty="0">
                <a:latin typeface="Calibri" panose="020F0502020204030204"/>
                <a:cs typeface="Calibri" panose="020F0502020204030204"/>
              </a:rPr>
              <a:t>drink of milk </a:t>
            </a:r>
            <a:r>
              <a:rPr sz="2400" b="1" spc="-20" dirty="0">
                <a:latin typeface="Calibri" panose="020F0502020204030204"/>
                <a:cs typeface="Calibri" panose="020F0502020204030204"/>
              </a:rPr>
              <a:t>before </a:t>
            </a:r>
            <a:r>
              <a:rPr sz="2400" b="1" spc="-5" dirty="0">
                <a:latin typeface="Calibri" panose="020F0502020204030204"/>
                <a:cs typeface="Calibri" panose="020F0502020204030204"/>
              </a:rPr>
              <a:t>bed has </a:t>
            </a:r>
            <a:r>
              <a:rPr sz="2400" b="1" dirty="0">
                <a:latin typeface="Calibri" panose="020F0502020204030204"/>
                <a:cs typeface="Calibri" panose="020F0502020204030204"/>
              </a:rPr>
              <a:t>long </a:t>
            </a:r>
            <a:r>
              <a:rPr sz="2400" b="1" spc="-5" dirty="0">
                <a:latin typeface="Calibri" panose="020F0502020204030204"/>
                <a:cs typeface="Calibri" panose="020F0502020204030204"/>
              </a:rPr>
              <a:t>been the </a:t>
            </a:r>
            <a:r>
              <a:rPr sz="2400" b="1" spc="-10" dirty="0">
                <a:latin typeface="Calibri" panose="020F0502020204030204"/>
                <a:cs typeface="Calibri" panose="020F0502020204030204"/>
              </a:rPr>
              <a:t>best </a:t>
            </a:r>
            <a:r>
              <a:rPr sz="2400" b="1" dirty="0">
                <a:latin typeface="Calibri" panose="020F0502020204030204"/>
                <a:cs typeface="Calibri" panose="020F0502020204030204"/>
              </a:rPr>
              <a:t>choice </a:t>
            </a:r>
            <a:r>
              <a:rPr sz="2400" b="1" spc="-20" dirty="0">
                <a:latin typeface="Calibri" panose="020F0502020204030204"/>
                <a:cs typeface="Calibri" panose="020F0502020204030204"/>
              </a:rPr>
              <a:t>for </a:t>
            </a:r>
            <a:r>
              <a:rPr sz="2400" b="1" dirty="0">
                <a:latin typeface="Calibri" panose="020F0502020204030204"/>
                <a:cs typeface="Calibri" panose="020F0502020204030204"/>
              </a:rPr>
              <a:t>those  </a:t>
            </a:r>
            <a:r>
              <a:rPr sz="2400" b="1" spc="-10" dirty="0">
                <a:latin typeface="Calibri" panose="020F0502020204030204"/>
                <a:cs typeface="Calibri" panose="020F0502020204030204"/>
              </a:rPr>
              <a:t>wanting </a:t>
            </a:r>
            <a:r>
              <a:rPr sz="2400" b="1" spc="-5" dirty="0">
                <a:latin typeface="Calibri" panose="020F0502020204030204"/>
                <a:cs typeface="Calibri" panose="020F0502020204030204"/>
              </a:rPr>
              <a:t>a </a:t>
            </a:r>
            <a:r>
              <a:rPr sz="2400" b="1" spc="-10" dirty="0">
                <a:latin typeface="Calibri" panose="020F0502020204030204"/>
                <a:cs typeface="Calibri" panose="020F0502020204030204"/>
              </a:rPr>
              <a:t>good </a:t>
            </a:r>
            <a:r>
              <a:rPr sz="2400" b="1" spc="-15" dirty="0">
                <a:latin typeface="Calibri" panose="020F0502020204030204"/>
                <a:cs typeface="Calibri" panose="020F0502020204030204"/>
              </a:rPr>
              <a:t>night’s </a:t>
            </a:r>
            <a:r>
              <a:rPr sz="2400" b="1" spc="-5" dirty="0">
                <a:latin typeface="Calibri" panose="020F0502020204030204"/>
                <a:cs typeface="Calibri" panose="020F0502020204030204"/>
              </a:rPr>
              <a:t>sleep. But now a </a:t>
            </a:r>
            <a:r>
              <a:rPr sz="2400" b="1" spc="-10" dirty="0">
                <a:latin typeface="Calibri" panose="020F0502020204030204"/>
                <a:cs typeface="Calibri" panose="020F0502020204030204"/>
              </a:rPr>
              <a:t>study </a:t>
            </a:r>
            <a:r>
              <a:rPr sz="2400" b="1" spc="-5" dirty="0">
                <a:latin typeface="Calibri" panose="020F0502020204030204"/>
                <a:cs typeface="Calibri" panose="020F0502020204030204"/>
              </a:rPr>
              <a:t>has </a:t>
            </a:r>
            <a:r>
              <a:rPr sz="2400" b="1" spc="-15" dirty="0">
                <a:latin typeface="Calibri" panose="020F0502020204030204"/>
                <a:cs typeface="Calibri" panose="020F0502020204030204"/>
              </a:rPr>
              <a:t>found </a:t>
            </a:r>
            <a:r>
              <a:rPr sz="2400" b="1" spc="-5" dirty="0">
                <a:latin typeface="Calibri" panose="020F0502020204030204"/>
                <a:cs typeface="Calibri" panose="020F0502020204030204"/>
              </a:rPr>
              <a:t>it </a:t>
            </a:r>
            <a:r>
              <a:rPr sz="2400" b="1" spc="-10" dirty="0">
                <a:latin typeface="Calibri" panose="020F0502020204030204"/>
                <a:cs typeface="Calibri" panose="020F0502020204030204"/>
              </a:rPr>
              <a:t>really </a:t>
            </a:r>
            <a:r>
              <a:rPr sz="2400" b="1" spc="-5" dirty="0">
                <a:latin typeface="Calibri" panose="020F0502020204030204"/>
                <a:cs typeface="Calibri" panose="020F0502020204030204"/>
              </a:rPr>
              <a:t>does </a:t>
            </a:r>
            <a:r>
              <a:rPr sz="2400" b="1" spc="-10" dirty="0">
                <a:latin typeface="Calibri" panose="020F0502020204030204"/>
                <a:cs typeface="Calibri" panose="020F0502020204030204"/>
              </a:rPr>
              <a:t>help  </a:t>
            </a:r>
            <a:r>
              <a:rPr sz="2400" b="1" spc="-5" dirty="0">
                <a:latin typeface="Calibri" panose="020F0502020204030204"/>
                <a:cs typeface="Calibri" panose="020F0502020204030204"/>
              </a:rPr>
              <a:t>people nod </a:t>
            </a:r>
            <a:r>
              <a:rPr sz="2400" b="1" spc="-10" dirty="0">
                <a:latin typeface="Calibri" panose="020F0502020204030204"/>
                <a:cs typeface="Calibri" panose="020F0502020204030204"/>
              </a:rPr>
              <a:t>off—if </a:t>
            </a:r>
            <a:r>
              <a:rPr sz="2400" b="1" spc="-5" dirty="0">
                <a:latin typeface="Calibri" panose="020F0502020204030204"/>
                <a:cs typeface="Calibri" panose="020F0502020204030204"/>
              </a:rPr>
              <a:t>it is </a:t>
            </a:r>
            <a:r>
              <a:rPr sz="2400" b="1" spc="-15" dirty="0">
                <a:latin typeface="Calibri" panose="020F0502020204030204"/>
                <a:cs typeface="Calibri" panose="020F0502020204030204"/>
              </a:rPr>
              <a:t>milked from </a:t>
            </a:r>
            <a:r>
              <a:rPr sz="2400" b="1" spc="-5" dirty="0">
                <a:latin typeface="Calibri" panose="020F0502020204030204"/>
                <a:cs typeface="Calibri" panose="020F0502020204030204"/>
              </a:rPr>
              <a:t>a </a:t>
            </a:r>
            <a:r>
              <a:rPr sz="2400" b="1" spc="-10" dirty="0">
                <a:latin typeface="Calibri" panose="020F0502020204030204"/>
                <a:cs typeface="Calibri" panose="020F0502020204030204"/>
              </a:rPr>
              <a:t>cow </a:t>
            </a:r>
            <a:r>
              <a:rPr sz="2400" b="1" spc="-15" dirty="0">
                <a:latin typeface="Calibri" panose="020F0502020204030204"/>
                <a:cs typeface="Calibri" panose="020F0502020204030204"/>
              </a:rPr>
              <a:t>at</a:t>
            </a:r>
            <a:r>
              <a:rPr sz="2400" b="1" spc="90" dirty="0">
                <a:latin typeface="Calibri" panose="020F0502020204030204"/>
                <a:cs typeface="Calibri" panose="020F0502020204030204"/>
              </a:rPr>
              <a:t> </a:t>
            </a:r>
            <a:r>
              <a:rPr sz="2400" b="1" spc="-10" dirty="0">
                <a:latin typeface="Calibri" panose="020F0502020204030204"/>
                <a:cs typeface="Calibri" panose="020F0502020204030204"/>
              </a:rPr>
              <a:t>night.</a:t>
            </a:r>
            <a:endParaRPr sz="2400" b="1" dirty="0">
              <a:latin typeface="Calibri" panose="020F0502020204030204"/>
              <a:cs typeface="Calibri" panose="020F0502020204030204"/>
            </a:endParaRPr>
          </a:p>
          <a:p>
            <a:pPr marL="469900">
              <a:spcBef>
                <a:spcPts val="1200"/>
              </a:spcBef>
            </a:pPr>
            <a:r>
              <a:rPr lang="en-US" altLang="zh-CN" sz="2400" b="1" spc="-10" dirty="0">
                <a:latin typeface="Calibri" panose="020F0502020204030204"/>
                <a:cs typeface="Calibri" panose="020F0502020204030204"/>
              </a:rPr>
              <a:t>【2】</a:t>
            </a:r>
            <a:r>
              <a:rPr sz="2400" b="1" spc="-10" dirty="0">
                <a:latin typeface="Calibri" panose="020F0502020204030204"/>
                <a:cs typeface="Calibri" panose="020F0502020204030204"/>
              </a:rPr>
              <a:t>Researchers </a:t>
            </a:r>
            <a:r>
              <a:rPr sz="2400" b="1" spc="-20" dirty="0">
                <a:latin typeface="Calibri" panose="020F0502020204030204"/>
                <a:cs typeface="Calibri" panose="020F0502020204030204"/>
              </a:rPr>
              <a:t>have </a:t>
            </a:r>
            <a:r>
              <a:rPr sz="2400" b="1" spc="-10" dirty="0">
                <a:latin typeface="Calibri" panose="020F0502020204030204"/>
                <a:cs typeface="Calibri" panose="020F0502020204030204"/>
              </a:rPr>
              <a:t>discovered </a:t>
            </a:r>
            <a:r>
              <a:rPr sz="2400" b="1" spc="-5" dirty="0">
                <a:latin typeface="Calibri" panose="020F0502020204030204"/>
                <a:cs typeface="Calibri" panose="020F0502020204030204"/>
              </a:rPr>
              <a:t>that </a:t>
            </a:r>
            <a:r>
              <a:rPr sz="2400" b="1" spc="-10" dirty="0">
                <a:latin typeface="Calibri" panose="020F0502020204030204"/>
                <a:cs typeface="Calibri" panose="020F0502020204030204"/>
              </a:rPr>
              <a:t>“night </a:t>
            </a:r>
            <a:r>
              <a:rPr sz="2400" b="1" spc="-5" dirty="0">
                <a:latin typeface="Calibri" panose="020F0502020204030204"/>
                <a:cs typeface="Calibri" panose="020F0502020204030204"/>
              </a:rPr>
              <a:t>milk” </a:t>
            </a:r>
            <a:r>
              <a:rPr sz="2400" b="1" spc="-15" dirty="0">
                <a:latin typeface="Calibri" panose="020F0502020204030204"/>
                <a:cs typeface="Calibri" panose="020F0502020204030204"/>
              </a:rPr>
              <a:t>contains </a:t>
            </a:r>
            <a:r>
              <a:rPr sz="2400" b="1" spc="-10" dirty="0">
                <a:latin typeface="Calibri" panose="020F0502020204030204"/>
                <a:cs typeface="Calibri" panose="020F0502020204030204"/>
              </a:rPr>
              <a:t>more</a:t>
            </a:r>
            <a:r>
              <a:rPr sz="2400" b="1" spc="155" dirty="0">
                <a:latin typeface="Calibri" panose="020F0502020204030204"/>
                <a:cs typeface="Calibri" panose="020F0502020204030204"/>
              </a:rPr>
              <a:t> </a:t>
            </a:r>
            <a:r>
              <a:rPr sz="2400" b="1" spc="-10" dirty="0">
                <a:latin typeface="Calibri" panose="020F0502020204030204"/>
                <a:cs typeface="Calibri" panose="020F0502020204030204"/>
              </a:rPr>
              <a:t>melatonin</a:t>
            </a:r>
            <a:endParaRPr sz="2400" b="1" dirty="0">
              <a:latin typeface="Calibri" panose="020F0502020204030204"/>
              <a:cs typeface="Calibri" panose="020F0502020204030204"/>
            </a:endParaRPr>
          </a:p>
          <a:p>
            <a:pPr marL="12700" marR="508000">
              <a:lnSpc>
                <a:spcPct val="150000"/>
              </a:lnSpc>
            </a:pPr>
            <a:r>
              <a:rPr sz="2400" b="1" spc="-5" dirty="0">
                <a:latin typeface="Calibri" panose="020F0502020204030204"/>
                <a:cs typeface="Calibri" panose="020F0502020204030204"/>
              </a:rPr>
              <a:t>(</a:t>
            </a:r>
            <a:r>
              <a:rPr sz="2400" b="1" spc="-5" dirty="0">
                <a:latin typeface="宋体" panose="02010600030101010101" pitchFamily="2" charset="-122"/>
                <a:cs typeface="宋体" panose="02010600030101010101" pitchFamily="2" charset="-122"/>
              </a:rPr>
              <a:t>褪黑激素</a:t>
            </a:r>
            <a:r>
              <a:rPr sz="2400" b="1" spc="-5" dirty="0">
                <a:latin typeface="Calibri" panose="020F0502020204030204"/>
                <a:cs typeface="Calibri" panose="020F0502020204030204"/>
              </a:rPr>
              <a:t>),</a:t>
            </a:r>
            <a:r>
              <a:rPr sz="2400" b="1" spc="10" dirty="0">
                <a:latin typeface="Calibri" panose="020F0502020204030204"/>
                <a:cs typeface="Calibri" panose="020F0502020204030204"/>
              </a:rPr>
              <a:t> </a:t>
            </a:r>
            <a:r>
              <a:rPr sz="2400" b="1" spc="-5" dirty="0">
                <a:latin typeface="Calibri" panose="020F0502020204030204"/>
                <a:cs typeface="Calibri" panose="020F0502020204030204"/>
              </a:rPr>
              <a:t>which</a:t>
            </a:r>
            <a:r>
              <a:rPr sz="2400" b="1" dirty="0">
                <a:latin typeface="Calibri" panose="020F0502020204030204"/>
                <a:cs typeface="Calibri" panose="020F0502020204030204"/>
              </a:rPr>
              <a:t> </a:t>
            </a:r>
            <a:r>
              <a:rPr sz="2400" b="1" spc="-5" dirty="0">
                <a:latin typeface="Calibri" panose="020F0502020204030204"/>
                <a:cs typeface="Calibri" panose="020F0502020204030204"/>
              </a:rPr>
              <a:t>has</a:t>
            </a:r>
            <a:r>
              <a:rPr sz="2400" b="1" dirty="0">
                <a:latin typeface="Calibri" panose="020F0502020204030204"/>
                <a:cs typeface="Calibri" panose="020F0502020204030204"/>
              </a:rPr>
              <a:t> </a:t>
            </a:r>
            <a:r>
              <a:rPr sz="2400" b="1" spc="-5" dirty="0">
                <a:latin typeface="Calibri" panose="020F0502020204030204"/>
                <a:cs typeface="Calibri" panose="020F0502020204030204"/>
              </a:rPr>
              <a:t>been</a:t>
            </a:r>
            <a:r>
              <a:rPr sz="2400" b="1" dirty="0">
                <a:latin typeface="Calibri" panose="020F0502020204030204"/>
                <a:cs typeface="Calibri" panose="020F0502020204030204"/>
              </a:rPr>
              <a:t> </a:t>
            </a:r>
            <a:r>
              <a:rPr sz="2400" b="1" spc="-15" dirty="0">
                <a:latin typeface="Calibri" panose="020F0502020204030204"/>
                <a:cs typeface="Calibri" panose="020F0502020204030204"/>
              </a:rPr>
              <a:t>proven</a:t>
            </a:r>
            <a:r>
              <a:rPr sz="2400" b="1" dirty="0">
                <a:latin typeface="Calibri" panose="020F0502020204030204"/>
                <a:cs typeface="Calibri" panose="020F0502020204030204"/>
              </a:rPr>
              <a:t> </a:t>
            </a:r>
            <a:r>
              <a:rPr sz="2400" b="1" spc="-10" dirty="0">
                <a:latin typeface="Calibri" panose="020F0502020204030204"/>
                <a:cs typeface="Calibri" panose="020F0502020204030204"/>
              </a:rPr>
              <a:t>to</a:t>
            </a:r>
            <a:r>
              <a:rPr sz="2400" b="1" spc="-5" dirty="0">
                <a:latin typeface="Calibri" panose="020F0502020204030204"/>
                <a:cs typeface="Calibri" panose="020F0502020204030204"/>
              </a:rPr>
              <a:t> help people</a:t>
            </a:r>
            <a:r>
              <a:rPr sz="2400" b="1" spc="5" dirty="0">
                <a:latin typeface="Calibri" panose="020F0502020204030204"/>
                <a:cs typeface="Calibri" panose="020F0502020204030204"/>
              </a:rPr>
              <a:t> </a:t>
            </a:r>
            <a:r>
              <a:rPr sz="2400" b="1" spc="-15" dirty="0">
                <a:latin typeface="Calibri" panose="020F0502020204030204"/>
                <a:cs typeface="Calibri" panose="020F0502020204030204"/>
              </a:rPr>
              <a:t>feel</a:t>
            </a:r>
            <a:r>
              <a:rPr sz="2400" b="1" dirty="0">
                <a:latin typeface="Calibri" panose="020F0502020204030204"/>
                <a:cs typeface="Calibri" panose="020F0502020204030204"/>
              </a:rPr>
              <a:t> </a:t>
            </a:r>
            <a:r>
              <a:rPr sz="2400" b="1" spc="-10" dirty="0">
                <a:latin typeface="Calibri" panose="020F0502020204030204"/>
                <a:cs typeface="Calibri" panose="020F0502020204030204"/>
              </a:rPr>
              <a:t>sleepy</a:t>
            </a:r>
            <a:r>
              <a:rPr sz="2400" b="1" spc="10" dirty="0">
                <a:latin typeface="Calibri" panose="020F0502020204030204"/>
                <a:cs typeface="Calibri" panose="020F0502020204030204"/>
              </a:rPr>
              <a:t> </a:t>
            </a:r>
            <a:r>
              <a:rPr sz="2400" b="1" spc="-5" dirty="0">
                <a:latin typeface="Calibri" panose="020F0502020204030204"/>
                <a:cs typeface="Calibri" panose="020F0502020204030204"/>
              </a:rPr>
              <a:t>and </a:t>
            </a:r>
            <a:r>
              <a:rPr sz="2400" b="1" spc="-10" dirty="0">
                <a:latin typeface="Calibri" panose="020F0502020204030204"/>
                <a:cs typeface="Calibri" panose="020F0502020204030204"/>
              </a:rPr>
              <a:t>reduce  </a:t>
            </a:r>
            <a:r>
              <a:rPr sz="2400" b="1" spc="-25" dirty="0">
                <a:latin typeface="Calibri" panose="020F0502020204030204"/>
                <a:cs typeface="Calibri" panose="020F0502020204030204"/>
              </a:rPr>
              <a:t>anxiety.</a:t>
            </a:r>
            <a:endParaRPr sz="2400" b="1" dirty="0">
              <a:latin typeface="Calibri" panose="020F0502020204030204"/>
              <a:cs typeface="Calibri" panose="020F0502020204030204"/>
            </a:endParaRPr>
          </a:p>
          <a:p>
            <a:pPr marL="12700" marR="5080" indent="514350">
              <a:lnSpc>
                <a:spcPct val="150000"/>
              </a:lnSpc>
            </a:pPr>
            <a:r>
              <a:rPr lang="en-US" altLang="zh-CN" sz="2400" b="1" spc="-5" dirty="0">
                <a:latin typeface="Calibri" panose="020F0502020204030204"/>
                <a:cs typeface="Calibri" panose="020F0502020204030204"/>
              </a:rPr>
              <a:t>【3】</a:t>
            </a:r>
            <a:r>
              <a:rPr sz="2400" b="1" spc="-5" dirty="0">
                <a:latin typeface="Calibri" panose="020F0502020204030204"/>
                <a:cs typeface="Calibri" panose="020F0502020204030204"/>
              </a:rPr>
              <a:t>The </a:t>
            </a:r>
            <a:r>
              <a:rPr sz="2400" b="1" spc="-30" dirty="0">
                <a:latin typeface="Calibri" panose="020F0502020204030204"/>
                <a:cs typeface="Calibri" panose="020F0502020204030204"/>
              </a:rPr>
              <a:t>study, </a:t>
            </a:r>
            <a:r>
              <a:rPr sz="2400" b="1" spc="-10" dirty="0">
                <a:latin typeface="Calibri" panose="020F0502020204030204"/>
                <a:cs typeface="Calibri" panose="020F0502020204030204"/>
              </a:rPr>
              <a:t>by researchers </a:t>
            </a:r>
            <a:r>
              <a:rPr sz="2400" b="1" spc="-15" dirty="0">
                <a:latin typeface="Calibri" panose="020F0502020204030204"/>
                <a:cs typeface="Calibri" panose="020F0502020204030204"/>
              </a:rPr>
              <a:t>from </a:t>
            </a:r>
            <a:r>
              <a:rPr sz="2400" b="1" spc="-5" dirty="0">
                <a:latin typeface="Calibri" panose="020F0502020204030204"/>
                <a:cs typeface="Calibri" panose="020F0502020204030204"/>
              </a:rPr>
              <a:t>Seoul, South </a:t>
            </a:r>
            <a:r>
              <a:rPr sz="2400" b="1" spc="-15" dirty="0">
                <a:latin typeface="Calibri" panose="020F0502020204030204"/>
                <a:cs typeface="Calibri" panose="020F0502020204030204"/>
              </a:rPr>
              <a:t>Korea, involved </a:t>
            </a:r>
            <a:r>
              <a:rPr sz="2400" b="1" spc="-5" dirty="0">
                <a:latin typeface="Calibri" panose="020F0502020204030204"/>
                <a:cs typeface="Calibri" panose="020F0502020204030204"/>
              </a:rPr>
              <a:t>mice being  </a:t>
            </a:r>
            <a:r>
              <a:rPr sz="2400" b="1" spc="-20" dirty="0">
                <a:latin typeface="Calibri" panose="020F0502020204030204"/>
                <a:cs typeface="Calibri" panose="020F0502020204030204"/>
              </a:rPr>
              <a:t>fed </a:t>
            </a:r>
            <a:r>
              <a:rPr sz="2400" b="1" spc="-5" dirty="0">
                <a:latin typeface="Calibri" panose="020F0502020204030204"/>
                <a:cs typeface="Calibri" panose="020F0502020204030204"/>
              </a:rPr>
              <a:t>with dried milk </a:t>
            </a:r>
            <a:r>
              <a:rPr sz="2400" b="1" spc="-10" dirty="0">
                <a:latin typeface="Calibri" panose="020F0502020204030204"/>
                <a:cs typeface="Calibri" panose="020F0502020204030204"/>
              </a:rPr>
              <a:t>powder </a:t>
            </a:r>
            <a:r>
              <a:rPr sz="2400" b="1" spc="-5" dirty="0">
                <a:latin typeface="Calibri" panose="020F0502020204030204"/>
                <a:cs typeface="Calibri" panose="020F0502020204030204"/>
              </a:rPr>
              <a:t>made </a:t>
            </a:r>
            <a:r>
              <a:rPr sz="2400" b="1" spc="-15" dirty="0">
                <a:latin typeface="Calibri" panose="020F0502020204030204"/>
                <a:cs typeface="Calibri" panose="020F0502020204030204"/>
              </a:rPr>
              <a:t>from cows milked </a:t>
            </a:r>
            <a:r>
              <a:rPr sz="2400" b="1" spc="-5" dirty="0">
                <a:latin typeface="Calibri" panose="020F0502020204030204"/>
                <a:cs typeface="Calibri" panose="020F0502020204030204"/>
              </a:rPr>
              <a:t>both </a:t>
            </a:r>
            <a:r>
              <a:rPr sz="2400" b="1" spc="-10" dirty="0">
                <a:latin typeface="Calibri" panose="020F0502020204030204"/>
                <a:cs typeface="Calibri" panose="020F0502020204030204"/>
              </a:rPr>
              <a:t>during </a:t>
            </a:r>
            <a:r>
              <a:rPr sz="2400" b="1" spc="-5" dirty="0">
                <a:latin typeface="Calibri" panose="020F0502020204030204"/>
                <a:cs typeface="Calibri" panose="020F0502020204030204"/>
              </a:rPr>
              <a:t>the </a:t>
            </a:r>
            <a:r>
              <a:rPr sz="2400" b="1" spc="-15" dirty="0">
                <a:latin typeface="Calibri" panose="020F0502020204030204"/>
                <a:cs typeface="Calibri" panose="020F0502020204030204"/>
              </a:rPr>
              <a:t>day </a:t>
            </a:r>
            <a:r>
              <a:rPr sz="2400" b="1" spc="-5" dirty="0">
                <a:latin typeface="Calibri" panose="020F0502020204030204"/>
                <a:cs typeface="Calibri" panose="020F0502020204030204"/>
              </a:rPr>
              <a:t>and </a:t>
            </a:r>
            <a:r>
              <a:rPr sz="2400" b="1" spc="-15" dirty="0">
                <a:latin typeface="Calibri" panose="020F0502020204030204"/>
                <a:cs typeface="Calibri" panose="020F0502020204030204"/>
              </a:rPr>
              <a:t>at  </a:t>
            </a:r>
            <a:r>
              <a:rPr sz="2400" b="1" spc="-10" dirty="0">
                <a:latin typeface="Calibri" panose="020F0502020204030204"/>
                <a:cs typeface="Calibri" panose="020F0502020204030204"/>
              </a:rPr>
              <a:t>night.</a:t>
            </a:r>
            <a:endParaRPr sz="2400" b="1" dirty="0">
              <a:latin typeface="Calibri" panose="020F0502020204030204"/>
              <a:cs typeface="Calibri" panose="020F0502020204030204"/>
            </a:endParaRPr>
          </a:p>
          <a:p>
            <a:pPr marL="12700" marR="315595" indent="457200">
              <a:lnSpc>
                <a:spcPct val="150000"/>
              </a:lnSpc>
            </a:pPr>
            <a:r>
              <a:rPr lang="en-US" altLang="zh-CN" sz="2400" b="1" spc="-5" dirty="0">
                <a:latin typeface="Calibri" panose="020F0502020204030204"/>
                <a:cs typeface="Calibri" panose="020F0502020204030204"/>
              </a:rPr>
              <a:t>【4】</a:t>
            </a:r>
            <a:r>
              <a:rPr sz="2400" b="1" spc="-5" dirty="0">
                <a:latin typeface="Calibri" panose="020F0502020204030204"/>
                <a:cs typeface="Calibri" panose="020F0502020204030204"/>
              </a:rPr>
              <a:t>Those </a:t>
            </a:r>
            <a:r>
              <a:rPr sz="2400" b="1" spc="-10" dirty="0">
                <a:latin typeface="Calibri" panose="020F0502020204030204"/>
                <a:cs typeface="Calibri" panose="020F0502020204030204"/>
              </a:rPr>
              <a:t>given night </a:t>
            </a:r>
            <a:r>
              <a:rPr sz="2400" b="1" spc="-5" dirty="0">
                <a:latin typeface="Calibri" panose="020F0502020204030204"/>
                <a:cs typeface="Calibri" panose="020F0502020204030204"/>
              </a:rPr>
              <a:t>milk, which </a:t>
            </a:r>
            <a:r>
              <a:rPr sz="2400" b="1" spc="-10" dirty="0">
                <a:latin typeface="Calibri" panose="020F0502020204030204"/>
                <a:cs typeface="Calibri" panose="020F0502020204030204"/>
              </a:rPr>
              <a:t>contained </a:t>
            </a:r>
            <a:r>
              <a:rPr sz="2400" b="1" spc="-5" dirty="0">
                <a:latin typeface="Calibri" panose="020F0502020204030204"/>
                <a:cs typeface="Calibri" panose="020F0502020204030204"/>
              </a:rPr>
              <a:t>10 times the amount </a:t>
            </a:r>
            <a:r>
              <a:rPr sz="2400" b="1" spc="-10" dirty="0">
                <a:latin typeface="Calibri" panose="020F0502020204030204"/>
                <a:cs typeface="Calibri" panose="020F0502020204030204"/>
              </a:rPr>
              <a:t>of  melatonin, </a:t>
            </a:r>
            <a:r>
              <a:rPr sz="2400" b="1" spc="-15" dirty="0">
                <a:latin typeface="Calibri" panose="020F0502020204030204"/>
                <a:cs typeface="Calibri" panose="020F0502020204030204"/>
              </a:rPr>
              <a:t>were </a:t>
            </a:r>
            <a:r>
              <a:rPr sz="2400" b="1" spc="-5" dirty="0">
                <a:latin typeface="Calibri" panose="020F0502020204030204"/>
                <a:cs typeface="Calibri" panose="020F0502020204030204"/>
              </a:rPr>
              <a:t>less active and less </a:t>
            </a:r>
            <a:r>
              <a:rPr sz="2400" b="1" spc="-10" dirty="0">
                <a:latin typeface="Calibri" panose="020F0502020204030204"/>
                <a:cs typeface="Calibri" panose="020F0502020204030204"/>
              </a:rPr>
              <a:t>anxious </a:t>
            </a:r>
            <a:r>
              <a:rPr sz="2400" b="1" spc="-5" dirty="0">
                <a:latin typeface="Calibri" panose="020F0502020204030204"/>
                <a:cs typeface="Calibri" panose="020F0502020204030204"/>
              </a:rPr>
              <a:t>than those </a:t>
            </a:r>
            <a:r>
              <a:rPr sz="2400" b="1" spc="-20" dirty="0">
                <a:latin typeface="Calibri" panose="020F0502020204030204"/>
                <a:cs typeface="Calibri" panose="020F0502020204030204"/>
              </a:rPr>
              <a:t>fed </a:t>
            </a:r>
            <a:r>
              <a:rPr sz="2400" b="1" spc="-5" dirty="0">
                <a:latin typeface="Calibri" panose="020F0502020204030204"/>
                <a:cs typeface="Calibri" panose="020F0502020204030204"/>
              </a:rPr>
              <a:t>with the milk  </a:t>
            </a:r>
            <a:r>
              <a:rPr sz="2400" b="1" spc="-10" dirty="0">
                <a:latin typeface="Calibri" panose="020F0502020204030204"/>
                <a:cs typeface="Calibri" panose="020F0502020204030204"/>
              </a:rPr>
              <a:t>collected during </a:t>
            </a:r>
            <a:r>
              <a:rPr sz="2400" b="1" spc="-5" dirty="0">
                <a:latin typeface="Calibri" panose="020F0502020204030204"/>
                <a:cs typeface="Calibri" panose="020F0502020204030204"/>
              </a:rPr>
              <a:t>daytime, </a:t>
            </a:r>
            <a:r>
              <a:rPr sz="2400" b="1" spc="-10" dirty="0">
                <a:latin typeface="Calibri" panose="020F0502020204030204"/>
                <a:cs typeface="Calibri" panose="020F0502020204030204"/>
              </a:rPr>
              <a:t>according </a:t>
            </a:r>
            <a:r>
              <a:rPr sz="2400" b="1" spc="-15" dirty="0">
                <a:latin typeface="Calibri" panose="020F0502020204030204"/>
                <a:cs typeface="Calibri" panose="020F0502020204030204"/>
              </a:rPr>
              <a:t>to </a:t>
            </a:r>
            <a:r>
              <a:rPr sz="2400" b="1" spc="-5" dirty="0">
                <a:latin typeface="Calibri" panose="020F0502020204030204"/>
                <a:cs typeface="Calibri" panose="020F0502020204030204"/>
              </a:rPr>
              <a:t>the </a:t>
            </a:r>
            <a:r>
              <a:rPr sz="2400" b="1" spc="-10" dirty="0">
                <a:latin typeface="Calibri" panose="020F0502020204030204"/>
                <a:cs typeface="Calibri" panose="020F0502020204030204"/>
              </a:rPr>
              <a:t>study published </a:t>
            </a:r>
            <a:r>
              <a:rPr sz="2400" b="1" spc="-5" dirty="0">
                <a:latin typeface="Calibri" panose="020F0502020204030204"/>
                <a:cs typeface="Calibri" panose="020F0502020204030204"/>
              </a:rPr>
              <a:t>in </a:t>
            </a:r>
            <a:r>
              <a:rPr sz="2400" b="1" i="1" spc="-5" dirty="0">
                <a:latin typeface="Calibri" panose="020F0502020204030204"/>
                <a:cs typeface="Calibri" panose="020F0502020204030204"/>
              </a:rPr>
              <a:t>The Journal </a:t>
            </a:r>
            <a:r>
              <a:rPr sz="2400" b="1" i="1" spc="-10" dirty="0">
                <a:latin typeface="Calibri" panose="020F0502020204030204"/>
                <a:cs typeface="Calibri" panose="020F0502020204030204"/>
              </a:rPr>
              <a:t>of  </a:t>
            </a:r>
            <a:r>
              <a:rPr sz="2400" b="1" i="1" spc="-5" dirty="0">
                <a:latin typeface="Calibri" panose="020F0502020204030204"/>
                <a:cs typeface="Calibri" panose="020F0502020204030204"/>
              </a:rPr>
              <a:t>Medicinal</a:t>
            </a:r>
            <a:r>
              <a:rPr sz="2400" b="1" i="1" dirty="0">
                <a:latin typeface="Calibri" panose="020F0502020204030204"/>
                <a:cs typeface="Calibri" panose="020F0502020204030204"/>
              </a:rPr>
              <a:t> </a:t>
            </a:r>
            <a:r>
              <a:rPr sz="2400" b="1" i="1" spc="-10" dirty="0">
                <a:latin typeface="Calibri" panose="020F0502020204030204"/>
                <a:cs typeface="Calibri" panose="020F0502020204030204"/>
              </a:rPr>
              <a:t>Food</a:t>
            </a:r>
            <a:r>
              <a:rPr sz="2400" b="1" spc="-10" dirty="0">
                <a:latin typeface="Calibri" panose="020F0502020204030204"/>
                <a:cs typeface="Calibri" panose="020F0502020204030204"/>
              </a:rPr>
              <a:t>.</a:t>
            </a:r>
            <a:endParaRPr sz="2400" b="1" dirty="0">
              <a:latin typeface="Calibri" panose="020F0502020204030204"/>
              <a:cs typeface="Calibri" panose="020F0502020204030204"/>
            </a:endParaRPr>
          </a:p>
        </p:txBody>
      </p:sp>
      <p:sp>
        <p:nvSpPr>
          <p:cNvPr id="4" name="object 3"/>
          <p:cNvSpPr txBox="1"/>
          <p:nvPr>
            <p:custDataLst>
              <p:tags r:id="rId2"/>
            </p:custDataLst>
          </p:nvPr>
        </p:nvSpPr>
        <p:spPr>
          <a:xfrm>
            <a:off x="224175" y="159283"/>
            <a:ext cx="11663025" cy="2973793"/>
          </a:xfrm>
          <a:prstGeom prst="rect">
            <a:avLst/>
          </a:prstGeom>
          <a:solidFill>
            <a:srgbClr val="92D050"/>
          </a:solidFill>
        </p:spPr>
        <p:txBody>
          <a:bodyPr vert="horz" wrap="square" lIns="0" tIns="165100" rIns="0" bIns="0" rtlCol="0">
            <a:spAutoFit/>
          </a:bodyPr>
          <a:lstStyle/>
          <a:p>
            <a:pPr marL="12700">
              <a:spcBef>
                <a:spcPts val="1300"/>
              </a:spcBef>
              <a:tabLst>
                <a:tab pos="6750050" algn="l"/>
              </a:tabLst>
            </a:pPr>
            <a:r>
              <a:rPr sz="2400" b="1" spc="-5" dirty="0">
                <a:latin typeface="Calibri" panose="020F0502020204030204"/>
                <a:cs typeface="Calibri" panose="020F0502020204030204"/>
              </a:rPr>
              <a:t>32. </a:t>
            </a:r>
            <a:r>
              <a:rPr sz="2400" b="1" spc="-10" dirty="0">
                <a:latin typeface="Calibri" panose="020F0502020204030204"/>
                <a:cs typeface="Calibri" panose="020F0502020204030204"/>
              </a:rPr>
              <a:t>According </a:t>
            </a:r>
            <a:r>
              <a:rPr sz="2400" b="1" spc="-15" dirty="0">
                <a:latin typeface="Calibri" panose="020F0502020204030204"/>
                <a:cs typeface="Calibri" panose="020F0502020204030204"/>
              </a:rPr>
              <a:t>to </a:t>
            </a:r>
            <a:r>
              <a:rPr sz="2400" b="1" spc="-5" dirty="0">
                <a:latin typeface="Calibri" panose="020F0502020204030204"/>
                <a:cs typeface="Calibri" panose="020F0502020204030204"/>
              </a:rPr>
              <a:t>the </a:t>
            </a:r>
            <a:r>
              <a:rPr sz="2400" b="1" spc="-15" dirty="0">
                <a:latin typeface="Calibri" panose="020F0502020204030204"/>
                <a:cs typeface="Calibri" panose="020F0502020204030204"/>
              </a:rPr>
              <a:t>text, </a:t>
            </a:r>
            <a:r>
              <a:rPr sz="2400" b="1" spc="-5" dirty="0">
                <a:latin typeface="Calibri" panose="020F0502020204030204"/>
                <a:cs typeface="Calibri" panose="020F0502020204030204"/>
              </a:rPr>
              <a:t>the mice </a:t>
            </a:r>
            <a:r>
              <a:rPr sz="2400" b="1" spc="-20" dirty="0">
                <a:latin typeface="Calibri" panose="020F0502020204030204"/>
                <a:cs typeface="Calibri" panose="020F0502020204030204"/>
              </a:rPr>
              <a:t>fed </a:t>
            </a:r>
            <a:r>
              <a:rPr sz="2400" b="1" spc="-5" dirty="0">
                <a:latin typeface="Calibri" panose="020F0502020204030204"/>
                <a:cs typeface="Calibri" panose="020F0502020204030204"/>
              </a:rPr>
              <a:t>with</a:t>
            </a:r>
            <a:r>
              <a:rPr sz="2400" b="1" spc="215" dirty="0">
                <a:latin typeface="Calibri" panose="020F0502020204030204"/>
                <a:cs typeface="Calibri" panose="020F0502020204030204"/>
              </a:rPr>
              <a:t> </a:t>
            </a:r>
            <a:r>
              <a:rPr sz="2400" b="1" spc="-10" dirty="0">
                <a:latin typeface="Calibri" panose="020F0502020204030204"/>
                <a:cs typeface="Calibri" panose="020F0502020204030204"/>
              </a:rPr>
              <a:t>daytime</a:t>
            </a:r>
            <a:r>
              <a:rPr sz="2400" b="1" spc="10" dirty="0">
                <a:latin typeface="Calibri" panose="020F0502020204030204"/>
                <a:cs typeface="Calibri" panose="020F0502020204030204"/>
              </a:rPr>
              <a:t> </a:t>
            </a:r>
            <a:r>
              <a:rPr sz="2400" b="1" spc="-5" dirty="0">
                <a:latin typeface="Calibri" panose="020F0502020204030204"/>
                <a:cs typeface="Calibri" panose="020F0502020204030204"/>
              </a:rPr>
              <a:t>milk</a:t>
            </a:r>
            <a:r>
              <a:rPr lang="en-US" sz="2400" b="1" spc="-5" dirty="0">
                <a:uFill>
                  <a:solidFill>
                    <a:srgbClr val="000000"/>
                  </a:solidFill>
                </a:uFill>
                <a:latin typeface="Calibri" panose="020F0502020204030204"/>
                <a:cs typeface="Calibri" panose="020F0502020204030204"/>
              </a:rPr>
              <a:t>________</a:t>
            </a:r>
            <a:r>
              <a:rPr sz="2400" b="1" spc="-10" dirty="0">
                <a:latin typeface="Calibri" panose="020F0502020204030204"/>
                <a:cs typeface="Calibri" panose="020F0502020204030204"/>
              </a:rPr>
              <a:t>.</a:t>
            </a:r>
            <a:endParaRPr sz="2400" b="1" dirty="0">
              <a:latin typeface="Calibri" panose="020F0502020204030204"/>
              <a:cs typeface="Calibri" panose="020F0502020204030204"/>
            </a:endParaRPr>
          </a:p>
          <a:p>
            <a:pPr marL="281940" indent="-269240">
              <a:spcBef>
                <a:spcPts val="1200"/>
              </a:spcBef>
              <a:buAutoNum type="alphaUcPeriod"/>
              <a:tabLst>
                <a:tab pos="282575" algn="l"/>
              </a:tabLst>
            </a:pPr>
            <a:r>
              <a:rPr sz="2400" b="1" spc="-15" dirty="0">
                <a:latin typeface="Calibri" panose="020F0502020204030204"/>
                <a:cs typeface="Calibri" panose="020F0502020204030204"/>
              </a:rPr>
              <a:t>started </a:t>
            </a:r>
            <a:r>
              <a:rPr sz="2400" b="1" spc="-5" dirty="0">
                <a:latin typeface="Calibri" panose="020F0502020204030204"/>
                <a:cs typeface="Calibri" panose="020F0502020204030204"/>
              </a:rPr>
              <a:t>sleep </a:t>
            </a:r>
            <a:r>
              <a:rPr sz="2400" b="1" spc="-10" dirty="0">
                <a:latin typeface="Calibri" panose="020F0502020204030204"/>
                <a:cs typeface="Calibri" panose="020F0502020204030204"/>
              </a:rPr>
              <a:t>more</a:t>
            </a:r>
            <a:r>
              <a:rPr sz="2400" b="1" spc="50" dirty="0">
                <a:latin typeface="Calibri" panose="020F0502020204030204"/>
                <a:cs typeface="Calibri" panose="020F0502020204030204"/>
              </a:rPr>
              <a:t> </a:t>
            </a:r>
            <a:r>
              <a:rPr sz="2400" b="1" spc="-5" dirty="0">
                <a:latin typeface="Calibri" panose="020F0502020204030204"/>
                <a:cs typeface="Calibri" panose="020F0502020204030204"/>
              </a:rPr>
              <a:t>easily</a:t>
            </a:r>
            <a:endParaRPr sz="2400" b="1" dirty="0">
              <a:latin typeface="Calibri" panose="020F0502020204030204"/>
              <a:cs typeface="Calibri" panose="020F0502020204030204"/>
            </a:endParaRPr>
          </a:p>
          <a:p>
            <a:pPr marL="271780" indent="-259080">
              <a:spcBef>
                <a:spcPts val="1200"/>
              </a:spcBef>
              <a:buAutoNum type="alphaUcPeriod"/>
              <a:tabLst>
                <a:tab pos="272415" algn="l"/>
              </a:tabLst>
            </a:pPr>
            <a:r>
              <a:rPr sz="2400" b="1" spc="-15" dirty="0">
                <a:latin typeface="Calibri" panose="020F0502020204030204"/>
                <a:cs typeface="Calibri" panose="020F0502020204030204"/>
              </a:rPr>
              <a:t>were </a:t>
            </a:r>
            <a:r>
              <a:rPr sz="2400" b="1" spc="-10" dirty="0">
                <a:latin typeface="Calibri" panose="020F0502020204030204"/>
                <a:cs typeface="Calibri" panose="020F0502020204030204"/>
              </a:rPr>
              <a:t>more</a:t>
            </a:r>
            <a:r>
              <a:rPr sz="2400" b="1" spc="5" dirty="0">
                <a:latin typeface="Calibri" panose="020F0502020204030204"/>
                <a:cs typeface="Calibri" panose="020F0502020204030204"/>
              </a:rPr>
              <a:t> </a:t>
            </a:r>
            <a:r>
              <a:rPr sz="2400" b="1" spc="-10" dirty="0">
                <a:latin typeface="Calibri" panose="020F0502020204030204"/>
                <a:cs typeface="Calibri" panose="020F0502020204030204"/>
              </a:rPr>
              <a:t>anxious</a:t>
            </a:r>
            <a:endParaRPr sz="2400" b="1" dirty="0">
              <a:latin typeface="Calibri" panose="020F0502020204030204"/>
              <a:cs typeface="Calibri" panose="020F0502020204030204"/>
            </a:endParaRPr>
          </a:p>
          <a:p>
            <a:pPr marL="267335" indent="-254635">
              <a:spcBef>
                <a:spcPts val="1200"/>
              </a:spcBef>
              <a:buAutoNum type="alphaUcPeriod"/>
              <a:tabLst>
                <a:tab pos="267970" algn="l"/>
              </a:tabLst>
            </a:pPr>
            <a:r>
              <a:rPr sz="2400" b="1" spc="-15" dirty="0">
                <a:latin typeface="Calibri" panose="020F0502020204030204"/>
                <a:cs typeface="Calibri" panose="020F0502020204030204"/>
              </a:rPr>
              <a:t>were </a:t>
            </a:r>
            <a:r>
              <a:rPr sz="2400" b="1" spc="-5" dirty="0">
                <a:latin typeface="Calibri" panose="020F0502020204030204"/>
                <a:cs typeface="Calibri" panose="020F0502020204030204"/>
              </a:rPr>
              <a:t>less</a:t>
            </a:r>
            <a:r>
              <a:rPr sz="2400" b="1" spc="30" dirty="0">
                <a:latin typeface="Calibri" panose="020F0502020204030204"/>
                <a:cs typeface="Calibri" panose="020F0502020204030204"/>
              </a:rPr>
              <a:t> </a:t>
            </a:r>
            <a:r>
              <a:rPr sz="2400" b="1" spc="-5" dirty="0">
                <a:latin typeface="Calibri" panose="020F0502020204030204"/>
                <a:cs typeface="Calibri" panose="020F0502020204030204"/>
              </a:rPr>
              <a:t>active</a:t>
            </a:r>
            <a:endParaRPr sz="2400" b="1" dirty="0">
              <a:latin typeface="Calibri" panose="020F0502020204030204"/>
              <a:cs typeface="Calibri" panose="020F0502020204030204"/>
            </a:endParaRPr>
          </a:p>
          <a:p>
            <a:pPr marL="282575" indent="-269875">
              <a:spcBef>
                <a:spcPts val="1200"/>
              </a:spcBef>
              <a:buAutoNum type="alphaUcPeriod"/>
              <a:tabLst>
                <a:tab pos="283210" algn="l"/>
              </a:tabLst>
            </a:pPr>
            <a:r>
              <a:rPr sz="2400" b="1" spc="-25" dirty="0">
                <a:latin typeface="Calibri" panose="020F0502020204030204"/>
                <a:cs typeface="Calibri" panose="020F0502020204030204"/>
              </a:rPr>
              <a:t>woke </a:t>
            </a:r>
            <a:r>
              <a:rPr sz="2400" b="1" spc="-5" dirty="0">
                <a:latin typeface="Calibri" panose="020F0502020204030204"/>
                <a:cs typeface="Calibri" panose="020F0502020204030204"/>
              </a:rPr>
              <a:t>up</a:t>
            </a:r>
            <a:r>
              <a:rPr sz="2400" b="1" spc="10" dirty="0">
                <a:latin typeface="Calibri" panose="020F0502020204030204"/>
                <a:cs typeface="Calibri" panose="020F0502020204030204"/>
              </a:rPr>
              <a:t> </a:t>
            </a:r>
            <a:r>
              <a:rPr sz="2400" b="1" spc="-10" dirty="0">
                <a:latin typeface="Calibri" panose="020F0502020204030204"/>
                <a:cs typeface="Calibri" panose="020F0502020204030204"/>
              </a:rPr>
              <a:t>later</a:t>
            </a:r>
            <a:endParaRPr sz="2400" b="1" dirty="0">
              <a:latin typeface="Calibri" panose="020F0502020204030204"/>
              <a:cs typeface="Calibri" panose="020F0502020204030204"/>
            </a:endParaRPr>
          </a:p>
          <a:p>
            <a:pPr>
              <a:lnSpc>
                <a:spcPct val="100000"/>
              </a:lnSpc>
            </a:pPr>
            <a:endParaRPr sz="2000" dirty="0">
              <a:latin typeface="Times New Roman" panose="02020603050405020304"/>
              <a:cs typeface="Times New Roman" panose="02020603050405020304"/>
            </a:endParaRPr>
          </a:p>
        </p:txBody>
      </p:sp>
      <p:sp>
        <p:nvSpPr>
          <p:cNvPr id="5" name="矩形 4"/>
          <p:cNvSpPr/>
          <p:nvPr>
            <p:custDataLst>
              <p:tags r:id="rId3"/>
            </p:custDataLst>
          </p:nvPr>
        </p:nvSpPr>
        <p:spPr>
          <a:xfrm>
            <a:off x="3893573" y="283168"/>
            <a:ext cx="672527" cy="442453"/>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custDataLst>
              <p:tags r:id="rId4"/>
            </p:custDataLst>
          </p:nvPr>
        </p:nvCxnSpPr>
        <p:spPr>
          <a:xfrm>
            <a:off x="4639310" y="608330"/>
            <a:ext cx="5960110" cy="4461510"/>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5"/>
            </p:custDataLst>
          </p:nvPr>
        </p:nvSpPr>
        <p:spPr>
          <a:xfrm>
            <a:off x="4517921" y="4935597"/>
            <a:ext cx="655813" cy="442453"/>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4023547" y="3800759"/>
            <a:ext cx="3887488" cy="519485"/>
          </a:xfrm>
          <a:prstGeom prst="rect">
            <a:avLst/>
          </a:prstGeom>
          <a:solidFill>
            <a:srgbClr val="FFFF00"/>
          </a:solidFill>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3200" b="1" dirty="0">
                <a:solidFill>
                  <a:srgbClr val="FF0000"/>
                </a:solidFill>
              </a:rPr>
              <a:t>对比之中有考点</a:t>
            </a:r>
            <a:endParaRPr lang="zh-CN" altLang="en-US" sz="3200" b="1" dirty="0">
              <a:solidFill>
                <a:srgbClr val="FF0000"/>
              </a:solidFill>
            </a:endParaRPr>
          </a:p>
        </p:txBody>
      </p:sp>
      <p:sp>
        <p:nvSpPr>
          <p:cNvPr id="14" name="文本框 13"/>
          <p:cNvSpPr txBox="1"/>
          <p:nvPr>
            <p:custDataLst>
              <p:tags r:id="rId7"/>
            </p:custDataLst>
          </p:nvPr>
        </p:nvSpPr>
        <p:spPr>
          <a:xfrm>
            <a:off x="3066813" y="4352996"/>
            <a:ext cx="1499287" cy="461665"/>
          </a:xfrm>
          <a:prstGeom prst="rect">
            <a:avLst/>
          </a:prstGeom>
          <a:noFill/>
        </p:spPr>
        <p:txBody>
          <a:bodyPr wrap="square">
            <a:spAutoFit/>
          </a:bodyPr>
          <a:lstStyle/>
          <a:p>
            <a:r>
              <a:rPr lang="en-US" altLang="zh-CN" sz="2400" b="1" spc="-11" dirty="0">
                <a:solidFill>
                  <a:srgbClr val="FF5050"/>
                </a:solidFill>
                <a:latin typeface="Calibri" panose="020F0502020204030204"/>
                <a:cs typeface="Calibri" panose="020F0502020204030204"/>
              </a:rPr>
              <a:t>night </a:t>
            </a:r>
            <a:r>
              <a:rPr lang="en-US" altLang="zh-CN" sz="2400" b="1" spc="-5" dirty="0">
                <a:solidFill>
                  <a:srgbClr val="FF5050"/>
                </a:solidFill>
                <a:latin typeface="Calibri" panose="020F0502020204030204"/>
                <a:cs typeface="Calibri" panose="020F0502020204030204"/>
              </a:rPr>
              <a:t>milk</a:t>
            </a:r>
            <a:endParaRPr lang="zh-CN" altLang="en-US" sz="2400" b="1" dirty="0">
              <a:solidFill>
                <a:srgbClr val="FF5050"/>
              </a:solidFill>
            </a:endParaRPr>
          </a:p>
        </p:txBody>
      </p:sp>
      <p:sp>
        <p:nvSpPr>
          <p:cNvPr id="15" name="文本框 14"/>
          <p:cNvSpPr txBox="1"/>
          <p:nvPr>
            <p:custDataLst>
              <p:tags r:id="rId8"/>
            </p:custDataLst>
          </p:nvPr>
        </p:nvSpPr>
        <p:spPr>
          <a:xfrm>
            <a:off x="928084" y="4875872"/>
            <a:ext cx="3711148" cy="461665"/>
          </a:xfrm>
          <a:prstGeom prst="rect">
            <a:avLst/>
          </a:prstGeom>
          <a:noFill/>
        </p:spPr>
        <p:txBody>
          <a:bodyPr wrap="square">
            <a:spAutoFit/>
          </a:bodyPr>
          <a:lstStyle/>
          <a:p>
            <a:r>
              <a:rPr lang="en-US" altLang="zh-CN" sz="2400" b="1" spc="-11" dirty="0">
                <a:solidFill>
                  <a:srgbClr val="FF5050"/>
                </a:solidFill>
                <a:latin typeface="Calibri" panose="020F0502020204030204"/>
                <a:cs typeface="Calibri" panose="020F0502020204030204"/>
              </a:rPr>
              <a:t> less active and less anxious</a:t>
            </a:r>
            <a:endParaRPr lang="zh-CN" altLang="en-US" sz="2400" b="1" dirty="0">
              <a:solidFill>
                <a:srgbClr val="FF5050"/>
              </a:solidFill>
            </a:endParaRPr>
          </a:p>
        </p:txBody>
      </p:sp>
      <p:sp>
        <p:nvSpPr>
          <p:cNvPr id="16" name="文本框 15"/>
          <p:cNvSpPr txBox="1"/>
          <p:nvPr>
            <p:custDataLst>
              <p:tags r:id="rId9"/>
            </p:custDataLst>
          </p:nvPr>
        </p:nvSpPr>
        <p:spPr>
          <a:xfrm>
            <a:off x="3273903" y="5861600"/>
            <a:ext cx="1499287" cy="461665"/>
          </a:xfrm>
          <a:prstGeom prst="rect">
            <a:avLst/>
          </a:prstGeom>
          <a:noFill/>
        </p:spPr>
        <p:txBody>
          <a:bodyPr wrap="square">
            <a:spAutoFit/>
          </a:bodyPr>
          <a:lstStyle/>
          <a:p>
            <a:r>
              <a:rPr lang="en-US" altLang="zh-CN" sz="2400" b="1" spc="-11" dirty="0">
                <a:solidFill>
                  <a:srgbClr val="FF5050"/>
                </a:solidFill>
                <a:latin typeface="Calibri" panose="020F0502020204030204"/>
                <a:cs typeface="Calibri" panose="020F0502020204030204"/>
              </a:rPr>
              <a:t>day </a:t>
            </a:r>
            <a:r>
              <a:rPr lang="en-US" altLang="zh-CN" sz="2400" b="1" spc="-5" dirty="0">
                <a:solidFill>
                  <a:srgbClr val="FF5050"/>
                </a:solidFill>
                <a:latin typeface="Calibri" panose="020F0502020204030204"/>
                <a:cs typeface="Calibri" panose="020F0502020204030204"/>
              </a:rPr>
              <a:t>milk</a:t>
            </a:r>
            <a:endParaRPr lang="zh-CN" altLang="en-US" sz="2400" b="1" dirty="0">
              <a:solidFill>
                <a:srgbClr val="FF5050"/>
              </a:solidFill>
            </a:endParaRPr>
          </a:p>
        </p:txBody>
      </p:sp>
      <p:sp>
        <p:nvSpPr>
          <p:cNvPr id="17" name="文本框 16"/>
          <p:cNvSpPr txBox="1"/>
          <p:nvPr>
            <p:custDataLst>
              <p:tags r:id="rId10"/>
            </p:custDataLst>
          </p:nvPr>
        </p:nvSpPr>
        <p:spPr>
          <a:xfrm>
            <a:off x="4920674" y="5808487"/>
            <a:ext cx="3711148" cy="461665"/>
          </a:xfrm>
          <a:prstGeom prst="rect">
            <a:avLst/>
          </a:prstGeom>
          <a:noFill/>
        </p:spPr>
        <p:txBody>
          <a:bodyPr wrap="square">
            <a:spAutoFit/>
          </a:bodyPr>
          <a:lstStyle/>
          <a:p>
            <a:r>
              <a:rPr lang="en-US" altLang="zh-CN" sz="2400" b="1" spc="-11" dirty="0">
                <a:solidFill>
                  <a:srgbClr val="FF5050"/>
                </a:solidFill>
                <a:latin typeface="Calibri" panose="020F0502020204030204"/>
                <a:cs typeface="Calibri" panose="020F0502020204030204"/>
              </a:rPr>
              <a:t> more active / more anxious</a:t>
            </a:r>
            <a:endParaRPr lang="zh-CN" altLang="en-US" sz="2400" b="1" dirty="0">
              <a:solidFill>
                <a:srgbClr val="FF5050"/>
              </a:solidFill>
            </a:endParaRPr>
          </a:p>
        </p:txBody>
      </p:sp>
      <p:sp>
        <p:nvSpPr>
          <p:cNvPr id="18" name="矩形 17"/>
          <p:cNvSpPr/>
          <p:nvPr>
            <p:custDataLst>
              <p:tags r:id="rId11"/>
            </p:custDataLst>
          </p:nvPr>
        </p:nvSpPr>
        <p:spPr>
          <a:xfrm>
            <a:off x="176981" y="1381923"/>
            <a:ext cx="2889832"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p:bldP spid="15" grpId="0"/>
      <p:bldP spid="16" grpId="0"/>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custDataLst>
              <p:tags r:id="rId1"/>
            </p:custDataLst>
          </p:nvPr>
        </p:nvSpPr>
        <p:spPr>
          <a:xfrm>
            <a:off x="247773" y="277270"/>
            <a:ext cx="11657125" cy="4941546"/>
          </a:xfrm>
          <a:prstGeom prst="rect">
            <a:avLst/>
          </a:prstGeom>
        </p:spPr>
        <p:txBody>
          <a:bodyPr vert="horz" wrap="square" lIns="0" tIns="12700" rIns="0" bIns="0" rtlCol="0">
            <a:spAutoFit/>
          </a:bodyPr>
          <a:lstStyle/>
          <a:p>
            <a:pPr marL="12700" marR="301625" indent="457200">
              <a:lnSpc>
                <a:spcPct val="150000"/>
              </a:lnSpc>
              <a:spcBef>
                <a:spcPts val="100"/>
              </a:spcBef>
            </a:pPr>
            <a:r>
              <a:rPr lang="en-US" altLang="zh-CN" sz="2400" b="1" spc="-5" dirty="0">
                <a:latin typeface="Calibri" panose="020F0502020204030204"/>
                <a:cs typeface="Calibri" panose="020F0502020204030204"/>
              </a:rPr>
              <a:t>【5】</a:t>
            </a:r>
            <a:r>
              <a:rPr sz="2400" b="1" spc="-5" dirty="0">
                <a:latin typeface="Calibri" panose="020F0502020204030204"/>
                <a:cs typeface="Calibri" panose="020F0502020204030204"/>
              </a:rPr>
              <a:t>Night milk </a:t>
            </a:r>
            <a:r>
              <a:rPr sz="2400" b="1" spc="-15" dirty="0">
                <a:latin typeface="Calibri" panose="020F0502020204030204"/>
                <a:cs typeface="Calibri" panose="020F0502020204030204"/>
              </a:rPr>
              <a:t>quickened </a:t>
            </a:r>
            <a:r>
              <a:rPr sz="2400" b="1" spc="-5" dirty="0">
                <a:latin typeface="Calibri" panose="020F0502020204030204"/>
                <a:cs typeface="Calibri" panose="020F0502020204030204"/>
              </a:rPr>
              <a:t>the </a:t>
            </a:r>
            <a:r>
              <a:rPr sz="2400" b="1" spc="-15" dirty="0">
                <a:latin typeface="Calibri" panose="020F0502020204030204"/>
                <a:cs typeface="Calibri" panose="020F0502020204030204"/>
              </a:rPr>
              <a:t>start </a:t>
            </a:r>
            <a:r>
              <a:rPr sz="2400" b="1" spc="-5" dirty="0">
                <a:latin typeface="Calibri" panose="020F0502020204030204"/>
                <a:cs typeface="Calibri" panose="020F0502020204030204"/>
              </a:rPr>
              <a:t>of sleep and </a:t>
            </a:r>
            <a:r>
              <a:rPr sz="2400" b="1" spc="-10" dirty="0">
                <a:latin typeface="Calibri" panose="020F0502020204030204"/>
                <a:cs typeface="Calibri" panose="020F0502020204030204"/>
              </a:rPr>
              <a:t>caused </a:t>
            </a:r>
            <a:r>
              <a:rPr sz="2400" b="1" spc="-5" dirty="0">
                <a:latin typeface="Calibri" panose="020F0502020204030204"/>
                <a:cs typeface="Calibri" panose="020F0502020204030204"/>
              </a:rPr>
              <a:t>the mice </a:t>
            </a:r>
            <a:r>
              <a:rPr sz="2400" b="1" spc="-15" dirty="0">
                <a:latin typeface="Calibri" panose="020F0502020204030204"/>
                <a:cs typeface="Calibri" panose="020F0502020204030204"/>
              </a:rPr>
              <a:t>to </a:t>
            </a:r>
            <a:r>
              <a:rPr sz="2400" b="1" spc="-5" dirty="0">
                <a:latin typeface="Calibri" panose="020F0502020204030204"/>
                <a:cs typeface="Calibri" panose="020F0502020204030204"/>
              </a:rPr>
              <a:t>sleep  </a:t>
            </a:r>
            <a:r>
              <a:rPr sz="2400" b="1" spc="-35" dirty="0">
                <a:latin typeface="Calibri" panose="020F0502020204030204"/>
                <a:cs typeface="Calibri" panose="020F0502020204030204"/>
              </a:rPr>
              <a:t>longer.</a:t>
            </a:r>
            <a:endParaRPr sz="2400" b="1" dirty="0">
              <a:latin typeface="Calibri" panose="020F0502020204030204"/>
              <a:cs typeface="Calibri" panose="020F0502020204030204"/>
            </a:endParaRPr>
          </a:p>
          <a:p>
            <a:pPr marL="12700" marR="9525" indent="457200">
              <a:lnSpc>
                <a:spcPct val="150000"/>
              </a:lnSpc>
            </a:pPr>
            <a:r>
              <a:rPr lang="en-US" altLang="zh-CN" sz="2400" b="1" spc="-5" dirty="0">
                <a:latin typeface="Calibri" panose="020F0502020204030204"/>
                <a:cs typeface="Calibri" panose="020F0502020204030204"/>
              </a:rPr>
              <a:t>【6】</a:t>
            </a:r>
            <a:r>
              <a:rPr sz="2400" b="1" spc="-5" dirty="0">
                <a:latin typeface="Calibri" panose="020F0502020204030204"/>
                <a:cs typeface="Calibri" panose="020F0502020204030204"/>
              </a:rPr>
              <a:t>While the </a:t>
            </a:r>
            <a:r>
              <a:rPr sz="2400" b="1" spc="-20" dirty="0">
                <a:latin typeface="Calibri" panose="020F0502020204030204"/>
                <a:cs typeface="Calibri" panose="020F0502020204030204"/>
              </a:rPr>
              <a:t>effect </a:t>
            </a:r>
            <a:r>
              <a:rPr sz="2400" b="1" spc="-5" dirty="0">
                <a:latin typeface="Calibri" panose="020F0502020204030204"/>
                <a:cs typeface="Calibri" panose="020F0502020204030204"/>
              </a:rPr>
              <a:t>of </a:t>
            </a:r>
            <a:r>
              <a:rPr sz="2400" b="1" spc="-15" dirty="0">
                <a:latin typeface="Calibri" panose="020F0502020204030204"/>
                <a:cs typeface="Calibri" panose="020F0502020204030204"/>
              </a:rPr>
              <a:t>cows </a:t>
            </a:r>
            <a:r>
              <a:rPr sz="2400" b="1" spc="-5" dirty="0">
                <a:latin typeface="Calibri" panose="020F0502020204030204"/>
                <a:cs typeface="Calibri" panose="020F0502020204030204"/>
              </a:rPr>
              <a:t>milk </a:t>
            </a:r>
            <a:r>
              <a:rPr sz="2400" b="1" spc="-10" dirty="0">
                <a:latin typeface="Calibri" panose="020F0502020204030204"/>
                <a:cs typeface="Calibri" panose="020F0502020204030204"/>
              </a:rPr>
              <a:t>harvested </a:t>
            </a:r>
            <a:r>
              <a:rPr sz="2400" b="1" spc="-15" dirty="0">
                <a:latin typeface="Calibri" panose="020F0502020204030204"/>
                <a:cs typeface="Calibri" panose="020F0502020204030204"/>
              </a:rPr>
              <a:t>at different </a:t>
            </a:r>
            <a:r>
              <a:rPr sz="2400" b="1" spc="-5" dirty="0">
                <a:latin typeface="Calibri" panose="020F0502020204030204"/>
                <a:cs typeface="Calibri" panose="020F0502020204030204"/>
              </a:rPr>
              <a:t>time has not </a:t>
            </a:r>
            <a:r>
              <a:rPr sz="2400" b="1" spc="-10" dirty="0">
                <a:latin typeface="Calibri" panose="020F0502020204030204"/>
                <a:cs typeface="Calibri" panose="020F0502020204030204"/>
              </a:rPr>
              <a:t>been  </a:t>
            </a:r>
            <a:r>
              <a:rPr sz="2400" b="1" spc="-15" dirty="0">
                <a:latin typeface="Calibri" panose="020F0502020204030204"/>
                <a:cs typeface="Calibri" panose="020F0502020204030204"/>
              </a:rPr>
              <a:t>tested </a:t>
            </a:r>
            <a:r>
              <a:rPr sz="2400" b="1" spc="-5" dirty="0">
                <a:latin typeface="Calibri" panose="020F0502020204030204"/>
                <a:cs typeface="Calibri" panose="020F0502020204030204"/>
              </a:rPr>
              <a:t>on </a:t>
            </a:r>
            <a:r>
              <a:rPr sz="2400" b="1" spc="-10" dirty="0">
                <a:latin typeface="Calibri" panose="020F0502020204030204"/>
                <a:cs typeface="Calibri" panose="020F0502020204030204"/>
              </a:rPr>
              <a:t>humans </a:t>
            </a:r>
            <a:r>
              <a:rPr sz="2400" b="1" spc="-5" dirty="0">
                <a:latin typeface="Calibri" panose="020F0502020204030204"/>
                <a:cs typeface="Calibri" panose="020F0502020204030204"/>
              </a:rPr>
              <a:t>up </a:t>
            </a:r>
            <a:r>
              <a:rPr sz="2400" b="1" spc="-10" dirty="0">
                <a:latin typeface="Calibri" panose="020F0502020204030204"/>
                <a:cs typeface="Calibri" panose="020F0502020204030204"/>
              </a:rPr>
              <a:t>to </a:t>
            </a:r>
            <a:r>
              <a:rPr sz="2400" b="1" spc="-50" dirty="0">
                <a:latin typeface="Calibri" panose="020F0502020204030204"/>
                <a:cs typeface="Calibri" panose="020F0502020204030204"/>
              </a:rPr>
              <a:t>now, </a:t>
            </a:r>
            <a:r>
              <a:rPr sz="2400" b="1" spc="-10" dirty="0">
                <a:latin typeface="Calibri" panose="020F0502020204030204"/>
                <a:cs typeface="Calibri" panose="020F0502020204030204"/>
              </a:rPr>
              <a:t>taking </a:t>
            </a:r>
            <a:r>
              <a:rPr sz="2400" b="1" spc="-10" dirty="0">
                <a:solidFill>
                  <a:srgbClr val="FF0000"/>
                </a:solidFill>
                <a:latin typeface="Calibri" panose="020F0502020204030204"/>
                <a:cs typeface="Calibri" panose="020F0502020204030204"/>
              </a:rPr>
              <a:t>melatonin</a:t>
            </a:r>
            <a:r>
              <a:rPr sz="2400" b="1" spc="-10" dirty="0">
                <a:latin typeface="Calibri" panose="020F0502020204030204"/>
                <a:cs typeface="Calibri" panose="020F0502020204030204"/>
              </a:rPr>
              <a:t> </a:t>
            </a:r>
            <a:r>
              <a:rPr sz="2400" b="1" spc="-5" dirty="0">
                <a:latin typeface="Calibri" panose="020F0502020204030204"/>
                <a:cs typeface="Calibri" panose="020F0502020204030204"/>
              </a:rPr>
              <a:t>drugs has been </a:t>
            </a:r>
            <a:r>
              <a:rPr sz="2400" b="1" spc="-10" dirty="0">
                <a:latin typeface="Calibri" panose="020F0502020204030204"/>
                <a:cs typeface="Calibri" panose="020F0502020204030204"/>
              </a:rPr>
              <a:t>suggested </a:t>
            </a:r>
            <a:r>
              <a:rPr sz="2400" b="1" spc="-15" dirty="0">
                <a:latin typeface="Calibri" panose="020F0502020204030204"/>
                <a:cs typeface="Calibri" panose="020F0502020204030204"/>
              </a:rPr>
              <a:t>to  </a:t>
            </a:r>
            <a:r>
              <a:rPr sz="2400" b="1" spc="-5" dirty="0">
                <a:latin typeface="Calibri" panose="020F0502020204030204"/>
                <a:cs typeface="Calibri" panose="020F0502020204030204"/>
              </a:rPr>
              <a:t>those who </a:t>
            </a:r>
            <a:r>
              <a:rPr sz="2400" b="1" spc="-10" dirty="0">
                <a:latin typeface="Calibri" panose="020F0502020204030204"/>
                <a:cs typeface="Calibri" panose="020F0502020204030204"/>
              </a:rPr>
              <a:t>are </a:t>
            </a:r>
            <a:r>
              <a:rPr sz="2400" b="1" spc="-5" dirty="0">
                <a:latin typeface="Calibri" panose="020F0502020204030204"/>
                <a:cs typeface="Calibri" panose="020F0502020204030204"/>
              </a:rPr>
              <a:t>struggling </a:t>
            </a:r>
            <a:r>
              <a:rPr sz="2400" b="1" spc="-15" dirty="0">
                <a:latin typeface="Calibri" panose="020F0502020204030204"/>
                <a:cs typeface="Calibri" panose="020F0502020204030204"/>
              </a:rPr>
              <a:t>to fall </a:t>
            </a:r>
            <a:r>
              <a:rPr sz="2400" b="1" spc="-10" dirty="0">
                <a:latin typeface="Calibri" panose="020F0502020204030204"/>
                <a:cs typeface="Calibri" panose="020F0502020204030204"/>
              </a:rPr>
              <a:t>asleep </a:t>
            </a:r>
            <a:r>
              <a:rPr sz="2400" b="1" spc="-15" dirty="0">
                <a:latin typeface="Calibri" panose="020F0502020204030204"/>
                <a:cs typeface="Calibri" panose="020F0502020204030204"/>
              </a:rPr>
              <a:t>at</a:t>
            </a:r>
            <a:r>
              <a:rPr sz="2400" b="1" spc="85" dirty="0">
                <a:latin typeface="Calibri" panose="020F0502020204030204"/>
                <a:cs typeface="Calibri" panose="020F0502020204030204"/>
              </a:rPr>
              <a:t> </a:t>
            </a:r>
            <a:r>
              <a:rPr sz="2400" b="1" spc="-10" dirty="0">
                <a:latin typeface="Calibri" panose="020F0502020204030204"/>
                <a:cs typeface="Calibri" panose="020F0502020204030204"/>
              </a:rPr>
              <a:t>night.</a:t>
            </a:r>
            <a:endParaRPr sz="2400" b="1" dirty="0">
              <a:latin typeface="Calibri" panose="020F0502020204030204"/>
              <a:cs typeface="Calibri" panose="020F0502020204030204"/>
            </a:endParaRPr>
          </a:p>
          <a:p>
            <a:pPr marL="12700" marR="145415" indent="457200">
              <a:lnSpc>
                <a:spcPct val="150000"/>
              </a:lnSpc>
            </a:pPr>
            <a:r>
              <a:rPr lang="en-US" altLang="zh-CN" sz="2400" b="1" spc="-10" dirty="0">
                <a:latin typeface="Calibri" panose="020F0502020204030204"/>
                <a:cs typeface="Calibri" panose="020F0502020204030204"/>
              </a:rPr>
              <a:t>【7】</a:t>
            </a:r>
            <a:r>
              <a:rPr sz="2400" b="1" spc="-10" dirty="0">
                <a:latin typeface="Calibri" panose="020F0502020204030204"/>
                <a:cs typeface="Calibri" panose="020F0502020204030204"/>
              </a:rPr>
              <a:t>Previous studies </a:t>
            </a:r>
            <a:r>
              <a:rPr sz="2400" b="1" spc="-20" dirty="0">
                <a:latin typeface="Calibri" panose="020F0502020204030204"/>
                <a:cs typeface="Calibri" panose="020F0502020204030204"/>
              </a:rPr>
              <a:t>have </a:t>
            </a:r>
            <a:r>
              <a:rPr sz="2400" b="1" spc="-5" dirty="0">
                <a:latin typeface="Calibri" panose="020F0502020204030204"/>
                <a:cs typeface="Calibri" panose="020F0502020204030204"/>
              </a:rPr>
              <a:t>also </a:t>
            </a:r>
            <a:r>
              <a:rPr sz="2400" b="1" spc="-10" dirty="0">
                <a:latin typeface="Calibri" panose="020F0502020204030204"/>
                <a:cs typeface="Calibri" panose="020F0502020204030204"/>
              </a:rPr>
              <a:t>indicated </a:t>
            </a:r>
            <a:r>
              <a:rPr sz="2400" b="1" spc="-5" dirty="0">
                <a:latin typeface="Calibri" panose="020F0502020204030204"/>
                <a:cs typeface="Calibri" panose="020F0502020204030204"/>
              </a:rPr>
              <a:t>that milk </a:t>
            </a:r>
            <a:r>
              <a:rPr sz="2400" b="1" spc="-10" dirty="0">
                <a:latin typeface="Calibri" panose="020F0502020204030204"/>
                <a:cs typeface="Calibri" panose="020F0502020204030204"/>
              </a:rPr>
              <a:t>can </a:t>
            </a:r>
            <a:r>
              <a:rPr sz="2400" b="1" spc="-5" dirty="0">
                <a:latin typeface="Calibri" panose="020F0502020204030204"/>
                <a:cs typeface="Calibri" panose="020F0502020204030204"/>
              </a:rPr>
              <a:t>be </a:t>
            </a:r>
            <a:r>
              <a:rPr sz="2400" b="1" spc="-15" dirty="0">
                <a:latin typeface="Calibri" panose="020F0502020204030204"/>
                <a:cs typeface="Calibri" panose="020F0502020204030204"/>
              </a:rPr>
              <a:t>excellent </a:t>
            </a:r>
            <a:r>
              <a:rPr sz="2400" b="1" spc="-20" dirty="0">
                <a:latin typeface="Calibri" panose="020F0502020204030204"/>
                <a:cs typeface="Calibri" panose="020F0502020204030204"/>
              </a:rPr>
              <a:t>for  </a:t>
            </a:r>
            <a:r>
              <a:rPr sz="2400" b="1" spc="-10" dirty="0">
                <a:latin typeface="Calibri" panose="020F0502020204030204"/>
                <a:cs typeface="Calibri" panose="020F0502020204030204"/>
              </a:rPr>
              <a:t>helping </a:t>
            </a:r>
            <a:r>
              <a:rPr sz="2400" b="1" spc="-5" dirty="0">
                <a:latin typeface="Calibri" panose="020F0502020204030204"/>
                <a:cs typeface="Calibri" panose="020F0502020204030204"/>
              </a:rPr>
              <a:t>sleep </a:t>
            </a:r>
            <a:r>
              <a:rPr sz="2400" b="1" spc="-10" dirty="0">
                <a:latin typeface="Calibri" panose="020F0502020204030204"/>
                <a:cs typeface="Calibri" panose="020F0502020204030204"/>
              </a:rPr>
              <a:t>because </a:t>
            </a:r>
            <a:r>
              <a:rPr sz="2400" b="1" spc="-5" dirty="0">
                <a:latin typeface="Calibri" panose="020F0502020204030204"/>
                <a:cs typeface="Calibri" panose="020F0502020204030204"/>
              </a:rPr>
              <a:t>of the </a:t>
            </a:r>
            <a:r>
              <a:rPr sz="2400" b="1" spc="-10" dirty="0">
                <a:latin typeface="Calibri" panose="020F0502020204030204"/>
                <a:cs typeface="Calibri" panose="020F0502020204030204"/>
              </a:rPr>
              <a:t>calcium </a:t>
            </a:r>
            <a:r>
              <a:rPr sz="2400" b="1" spc="-15" dirty="0">
                <a:latin typeface="Calibri" panose="020F0502020204030204"/>
                <a:cs typeface="Calibri" panose="020F0502020204030204"/>
              </a:rPr>
              <a:t>content, </a:t>
            </a:r>
            <a:r>
              <a:rPr sz="2400" b="1" spc="-5" dirty="0">
                <a:latin typeface="Calibri" panose="020F0502020204030204"/>
                <a:cs typeface="Calibri" panose="020F0502020204030204"/>
              </a:rPr>
              <a:t>which </a:t>
            </a:r>
            <a:r>
              <a:rPr sz="2400" b="1" spc="-10" dirty="0">
                <a:latin typeface="Calibri" panose="020F0502020204030204"/>
                <a:cs typeface="Calibri" panose="020F0502020204030204"/>
              </a:rPr>
              <a:t>helps </a:t>
            </a:r>
            <a:r>
              <a:rPr sz="2400" b="1" spc="-5" dirty="0">
                <a:latin typeface="Calibri" panose="020F0502020204030204"/>
                <a:cs typeface="Calibri" panose="020F0502020204030204"/>
              </a:rPr>
              <a:t>people </a:t>
            </a:r>
            <a:r>
              <a:rPr sz="2400" b="1" spc="-10" dirty="0">
                <a:latin typeface="Calibri" panose="020F0502020204030204"/>
                <a:cs typeface="Calibri" panose="020F0502020204030204"/>
              </a:rPr>
              <a:t>to</a:t>
            </a:r>
            <a:r>
              <a:rPr sz="2400" b="1" spc="229" dirty="0">
                <a:latin typeface="Calibri" panose="020F0502020204030204"/>
                <a:cs typeface="Calibri" panose="020F0502020204030204"/>
              </a:rPr>
              <a:t> </a:t>
            </a:r>
            <a:r>
              <a:rPr sz="2400" b="1" spc="-15" dirty="0">
                <a:latin typeface="Calibri" panose="020F0502020204030204"/>
                <a:cs typeface="Calibri" panose="020F0502020204030204"/>
              </a:rPr>
              <a:t>relax.</a:t>
            </a:r>
            <a:endParaRPr sz="2400" b="1" dirty="0">
              <a:latin typeface="Calibri" panose="020F0502020204030204"/>
              <a:cs typeface="Calibri" panose="020F0502020204030204"/>
            </a:endParaRPr>
          </a:p>
          <a:p>
            <a:pPr marL="12700" marR="5080" indent="457200">
              <a:lnSpc>
                <a:spcPct val="150000"/>
              </a:lnSpc>
            </a:pPr>
            <a:r>
              <a:rPr lang="en-US" altLang="zh-CN" sz="2400" b="1" spc="-5" dirty="0">
                <a:latin typeface="Calibri" panose="020F0502020204030204"/>
                <a:cs typeface="Calibri" panose="020F0502020204030204"/>
              </a:rPr>
              <a:t>【8】</a:t>
            </a:r>
            <a:r>
              <a:rPr sz="2400" b="1" spc="-5" dirty="0">
                <a:latin typeface="Calibri" panose="020F0502020204030204"/>
                <a:cs typeface="Calibri" panose="020F0502020204030204"/>
              </a:rPr>
              <a:t>Milk is also </a:t>
            </a:r>
            <a:r>
              <a:rPr sz="2400" b="1" spc="-10" dirty="0">
                <a:latin typeface="Calibri" panose="020F0502020204030204"/>
                <a:cs typeface="Calibri" panose="020F0502020204030204"/>
              </a:rPr>
              <a:t>sugar-free </a:t>
            </a:r>
            <a:r>
              <a:rPr sz="2400" b="1" spc="-5" dirty="0">
                <a:latin typeface="Calibri" panose="020F0502020204030204"/>
                <a:cs typeface="Calibri" panose="020F0502020204030204"/>
              </a:rPr>
              <a:t>and </a:t>
            </a:r>
            <a:r>
              <a:rPr sz="2400" b="1" spc="-10" dirty="0">
                <a:latin typeface="Calibri" panose="020F0502020204030204"/>
                <a:cs typeface="Calibri" panose="020F0502020204030204"/>
              </a:rPr>
              <a:t>additive-free </a:t>
            </a:r>
            <a:r>
              <a:rPr sz="2400" b="1" spc="-5" dirty="0">
                <a:latin typeface="Calibri" panose="020F0502020204030204"/>
                <a:cs typeface="Calibri" panose="020F0502020204030204"/>
              </a:rPr>
              <a:t>with nutritionists  </a:t>
            </a:r>
            <a:r>
              <a:rPr sz="2400" b="1" spc="-10" dirty="0">
                <a:latin typeface="Calibri" panose="020F0502020204030204"/>
                <a:cs typeface="Calibri" panose="020F0502020204030204"/>
              </a:rPr>
              <a:t>recommending </a:t>
            </a:r>
            <a:r>
              <a:rPr sz="2400" b="1" spc="-5" dirty="0">
                <a:latin typeface="Calibri" panose="020F0502020204030204"/>
                <a:cs typeface="Calibri" panose="020F0502020204030204"/>
              </a:rPr>
              <a:t>skimmed milk as the </a:t>
            </a:r>
            <a:r>
              <a:rPr sz="2400" b="1" spc="-10" dirty="0">
                <a:latin typeface="Calibri" panose="020F0502020204030204"/>
                <a:cs typeface="Calibri" panose="020F0502020204030204"/>
              </a:rPr>
              <a:t>best </a:t>
            </a:r>
            <a:r>
              <a:rPr sz="2400" b="1" spc="-5" dirty="0">
                <a:latin typeface="Calibri" panose="020F0502020204030204"/>
                <a:cs typeface="Calibri" panose="020F0502020204030204"/>
              </a:rPr>
              <a:t>choice </a:t>
            </a:r>
            <a:r>
              <a:rPr sz="2400" b="1" spc="-20" dirty="0">
                <a:latin typeface="Calibri" panose="020F0502020204030204"/>
                <a:cs typeface="Calibri" panose="020F0502020204030204"/>
              </a:rPr>
              <a:t>before </a:t>
            </a:r>
            <a:r>
              <a:rPr sz="2400" b="1" spc="-5" dirty="0">
                <a:latin typeface="Calibri" panose="020F0502020204030204"/>
                <a:cs typeface="Calibri" panose="020F0502020204030204"/>
              </a:rPr>
              <a:t>bed as it is the </a:t>
            </a:r>
            <a:r>
              <a:rPr sz="2400" b="1" spc="-10" dirty="0">
                <a:latin typeface="Calibri" panose="020F0502020204030204"/>
                <a:cs typeface="Calibri" panose="020F0502020204030204"/>
              </a:rPr>
              <a:t>least  </a:t>
            </a:r>
            <a:r>
              <a:rPr sz="2400" b="1" spc="-15" dirty="0">
                <a:latin typeface="Calibri" panose="020F0502020204030204"/>
                <a:cs typeface="Calibri" panose="020F0502020204030204"/>
              </a:rPr>
              <a:t>fattening. </a:t>
            </a:r>
            <a:r>
              <a:rPr sz="2400" b="1" spc="-5" dirty="0">
                <a:latin typeface="Calibri" panose="020F0502020204030204"/>
                <a:cs typeface="Calibri" panose="020F0502020204030204"/>
              </a:rPr>
              <a:t>The </a:t>
            </a:r>
            <a:r>
              <a:rPr sz="2400" b="1" spc="-10" dirty="0">
                <a:latin typeface="Calibri" panose="020F0502020204030204"/>
                <a:cs typeface="Calibri" panose="020F0502020204030204"/>
              </a:rPr>
              <a:t>more </a:t>
            </a:r>
            <a:r>
              <a:rPr sz="2400" b="1" spc="-20" dirty="0">
                <a:latin typeface="Calibri" panose="020F0502020204030204"/>
                <a:cs typeface="Calibri" panose="020F0502020204030204"/>
              </a:rPr>
              <a:t>fat </a:t>
            </a:r>
            <a:r>
              <a:rPr sz="2400" b="1" spc="-10" dirty="0">
                <a:latin typeface="Calibri" panose="020F0502020204030204"/>
                <a:cs typeface="Calibri" panose="020F0502020204030204"/>
              </a:rPr>
              <a:t>you </a:t>
            </a:r>
            <a:r>
              <a:rPr sz="2400" b="1" spc="-25" dirty="0">
                <a:latin typeface="Calibri" panose="020F0502020204030204"/>
                <a:cs typeface="Calibri" panose="020F0502020204030204"/>
              </a:rPr>
              <a:t>take </a:t>
            </a:r>
            <a:r>
              <a:rPr sz="2400" b="1" dirty="0">
                <a:latin typeface="Calibri" panose="020F0502020204030204"/>
                <a:cs typeface="Calibri" panose="020F0502020204030204"/>
              </a:rPr>
              <a:t>in </a:t>
            </a:r>
            <a:r>
              <a:rPr sz="2400" b="1" spc="-20" dirty="0">
                <a:latin typeface="Calibri" panose="020F0502020204030204"/>
                <a:cs typeface="Calibri" panose="020F0502020204030204"/>
              </a:rPr>
              <a:t>before </a:t>
            </a:r>
            <a:r>
              <a:rPr sz="2400" b="1" spc="-5" dirty="0">
                <a:latin typeface="Calibri" panose="020F0502020204030204"/>
                <a:cs typeface="Calibri" panose="020F0502020204030204"/>
              </a:rPr>
              <a:t>bedtime, </a:t>
            </a:r>
            <a:r>
              <a:rPr sz="2400" b="1" dirty="0">
                <a:latin typeface="Calibri" panose="020F0502020204030204"/>
                <a:cs typeface="Calibri" panose="020F0502020204030204"/>
              </a:rPr>
              <a:t>the </a:t>
            </a:r>
            <a:r>
              <a:rPr sz="2400" b="1" spc="-15" dirty="0">
                <a:latin typeface="Calibri" panose="020F0502020204030204"/>
                <a:cs typeface="Calibri" panose="020F0502020204030204"/>
              </a:rPr>
              <a:t>greater </a:t>
            </a:r>
            <a:r>
              <a:rPr sz="2400" b="1" spc="-10" dirty="0">
                <a:latin typeface="Calibri" panose="020F0502020204030204"/>
                <a:cs typeface="Calibri" panose="020F0502020204030204"/>
              </a:rPr>
              <a:t>burden you  </a:t>
            </a:r>
            <a:r>
              <a:rPr sz="2000" spc="-5" dirty="0">
                <a:latin typeface="Calibri" panose="020F0502020204030204"/>
                <a:cs typeface="Calibri" panose="020F0502020204030204"/>
              </a:rPr>
              <a:t>will put on </a:t>
            </a:r>
            <a:r>
              <a:rPr sz="2000" spc="-10" dirty="0">
                <a:latin typeface="Calibri" panose="020F0502020204030204"/>
                <a:cs typeface="Calibri" panose="020F0502020204030204"/>
              </a:rPr>
              <a:t>your </a:t>
            </a:r>
            <a:r>
              <a:rPr sz="2000" spc="-5" dirty="0">
                <a:latin typeface="Calibri" panose="020F0502020204030204"/>
                <a:cs typeface="Calibri" panose="020F0502020204030204"/>
              </a:rPr>
              <a:t>body </a:t>
            </a:r>
            <a:r>
              <a:rPr sz="2000" spc="-15" dirty="0">
                <a:latin typeface="Calibri" panose="020F0502020204030204"/>
                <a:cs typeface="Calibri" panose="020F0502020204030204"/>
              </a:rPr>
              <a:t>at</a:t>
            </a:r>
            <a:r>
              <a:rPr sz="2000" dirty="0">
                <a:latin typeface="Calibri" panose="020F0502020204030204"/>
                <a:cs typeface="Calibri" panose="020F0502020204030204"/>
              </a:rPr>
              <a:t> </a:t>
            </a:r>
            <a:r>
              <a:rPr sz="2000" spc="-10" dirty="0">
                <a:latin typeface="Calibri" panose="020F0502020204030204"/>
                <a:cs typeface="Calibri" panose="020F0502020204030204"/>
              </a:rPr>
              <a:t>night.</a:t>
            </a:r>
            <a:endParaRPr sz="2000" dirty="0">
              <a:latin typeface="Calibri" panose="020F0502020204030204"/>
              <a:cs typeface="Calibri" panose="020F0502020204030204"/>
            </a:endParaRPr>
          </a:p>
        </p:txBody>
      </p:sp>
      <p:sp>
        <p:nvSpPr>
          <p:cNvPr id="6" name="object 3"/>
          <p:cNvSpPr txBox="1"/>
          <p:nvPr>
            <p:custDataLst>
              <p:tags r:id="rId2"/>
            </p:custDataLst>
          </p:nvPr>
        </p:nvSpPr>
        <p:spPr>
          <a:xfrm>
            <a:off x="247773" y="3706783"/>
            <a:ext cx="11696454" cy="2628925"/>
          </a:xfrm>
          <a:prstGeom prst="rect">
            <a:avLst/>
          </a:prstGeom>
          <a:solidFill>
            <a:srgbClr val="92D050"/>
          </a:solidFill>
        </p:spPr>
        <p:txBody>
          <a:bodyPr vert="horz" wrap="square" lIns="0" tIns="165100" rIns="0" bIns="0" rtlCol="0">
            <a:spAutoFit/>
          </a:bodyPr>
          <a:lstStyle/>
          <a:p>
            <a:pPr marL="12700"/>
            <a:r>
              <a:rPr sz="2400" b="1" spc="-5" dirty="0">
                <a:latin typeface="Calibri" panose="020F0502020204030204"/>
                <a:cs typeface="Calibri" panose="020F0502020204030204"/>
              </a:rPr>
              <a:t>33. </a:t>
            </a:r>
            <a:r>
              <a:rPr sz="2400" b="1" spc="-10" dirty="0">
                <a:latin typeface="Calibri" panose="020F0502020204030204"/>
                <a:cs typeface="Calibri" panose="020F0502020204030204"/>
              </a:rPr>
              <a:t>Which </a:t>
            </a:r>
            <a:r>
              <a:rPr sz="2400" b="1" spc="-5" dirty="0">
                <a:latin typeface="Calibri" panose="020F0502020204030204"/>
                <a:cs typeface="Calibri" panose="020F0502020204030204"/>
              </a:rPr>
              <a:t>of the </a:t>
            </a:r>
            <a:r>
              <a:rPr sz="2400" b="1" spc="-10" dirty="0">
                <a:latin typeface="Calibri" panose="020F0502020204030204"/>
                <a:cs typeface="Calibri" panose="020F0502020204030204"/>
              </a:rPr>
              <a:t>following </a:t>
            </a:r>
            <a:r>
              <a:rPr sz="2400" b="1" spc="-5" dirty="0">
                <a:latin typeface="Calibri" panose="020F0502020204030204"/>
                <a:cs typeface="Calibri" panose="020F0502020204030204"/>
              </a:rPr>
              <a:t>is true of </a:t>
            </a:r>
            <a:r>
              <a:rPr sz="2400" b="1" spc="-10" dirty="0">
                <a:solidFill>
                  <a:srgbClr val="FF0000"/>
                </a:solidFill>
                <a:latin typeface="Calibri" panose="020F0502020204030204"/>
                <a:cs typeface="Calibri" panose="020F0502020204030204"/>
              </a:rPr>
              <a:t>melatonin </a:t>
            </a:r>
            <a:r>
              <a:rPr sz="2400" b="1" spc="-10" dirty="0">
                <a:latin typeface="Calibri" panose="020F0502020204030204"/>
                <a:cs typeface="Calibri" panose="020F0502020204030204"/>
              </a:rPr>
              <a:t>according </a:t>
            </a:r>
            <a:r>
              <a:rPr sz="2400" b="1" spc="-15" dirty="0">
                <a:latin typeface="Calibri" panose="020F0502020204030204"/>
                <a:cs typeface="Calibri" panose="020F0502020204030204"/>
              </a:rPr>
              <a:t>to </a:t>
            </a:r>
            <a:r>
              <a:rPr sz="2400" b="1" spc="-5" dirty="0">
                <a:latin typeface="Calibri" panose="020F0502020204030204"/>
                <a:cs typeface="Calibri" panose="020F0502020204030204"/>
              </a:rPr>
              <a:t>the</a:t>
            </a:r>
            <a:r>
              <a:rPr sz="2400" b="1" spc="180" dirty="0">
                <a:latin typeface="Calibri" panose="020F0502020204030204"/>
                <a:cs typeface="Calibri" panose="020F0502020204030204"/>
              </a:rPr>
              <a:t> </a:t>
            </a:r>
            <a:r>
              <a:rPr sz="2400" b="1" spc="-10" dirty="0">
                <a:latin typeface="Calibri" panose="020F0502020204030204"/>
                <a:cs typeface="Calibri" panose="020F0502020204030204"/>
              </a:rPr>
              <a:t>text</a:t>
            </a:r>
            <a:r>
              <a:rPr sz="2400" b="1" spc="-10" dirty="0">
                <a:latin typeface="宋体" panose="02010600030101010101" pitchFamily="2" charset="-122"/>
                <a:cs typeface="宋体" panose="02010600030101010101" pitchFamily="2" charset="-122"/>
              </a:rPr>
              <a:t>？</a:t>
            </a:r>
            <a:endParaRPr sz="2400" b="1" dirty="0">
              <a:latin typeface="宋体" panose="02010600030101010101" pitchFamily="2" charset="-122"/>
              <a:cs typeface="宋体" panose="02010600030101010101" pitchFamily="2" charset="-122"/>
            </a:endParaRPr>
          </a:p>
          <a:p>
            <a:pPr marL="281940" indent="-269240">
              <a:spcBef>
                <a:spcPts val="1200"/>
              </a:spcBef>
              <a:buAutoNum type="alphaUcPeriod"/>
              <a:tabLst>
                <a:tab pos="282575" algn="l"/>
              </a:tabLst>
            </a:pPr>
            <a:r>
              <a:rPr sz="2400" b="1" spc="-20" dirty="0">
                <a:latin typeface="Calibri" panose="020F0502020204030204"/>
                <a:cs typeface="Calibri" panose="020F0502020204030204"/>
              </a:rPr>
              <a:t>It’s </a:t>
            </a:r>
            <a:r>
              <a:rPr sz="2400" b="1" spc="-5" dirty="0">
                <a:latin typeface="Calibri" panose="020F0502020204030204"/>
                <a:cs typeface="Calibri" panose="020F0502020204030204"/>
              </a:rPr>
              <a:t>been </a:t>
            </a:r>
            <a:r>
              <a:rPr sz="2400" b="1" spc="-15" dirty="0">
                <a:latin typeface="Calibri" panose="020F0502020204030204"/>
                <a:cs typeface="Calibri" panose="020F0502020204030204"/>
              </a:rPr>
              <a:t>tested </a:t>
            </a:r>
            <a:r>
              <a:rPr sz="2400" b="1" spc="-5" dirty="0">
                <a:latin typeface="Calibri" panose="020F0502020204030204"/>
                <a:cs typeface="Calibri" panose="020F0502020204030204"/>
              </a:rPr>
              <a:t>on mice </a:t>
            </a:r>
            <a:r>
              <a:rPr sz="2400" b="1" spc="-20" dirty="0">
                <a:latin typeface="Calibri" panose="020F0502020204030204"/>
                <a:cs typeface="Calibri" panose="020F0502020204030204"/>
              </a:rPr>
              <a:t>for </a:t>
            </a:r>
            <a:r>
              <a:rPr sz="2400" b="1" spc="-10" dirty="0">
                <a:latin typeface="Calibri" panose="020F0502020204030204"/>
                <a:cs typeface="Calibri" panose="020F0502020204030204"/>
              </a:rPr>
              <a:t>ten</a:t>
            </a:r>
            <a:r>
              <a:rPr sz="2400" b="1" spc="85" dirty="0">
                <a:latin typeface="Calibri" panose="020F0502020204030204"/>
                <a:cs typeface="Calibri" panose="020F0502020204030204"/>
              </a:rPr>
              <a:t> </a:t>
            </a:r>
            <a:r>
              <a:rPr sz="2400" b="1" spc="-15" dirty="0">
                <a:latin typeface="Calibri" panose="020F0502020204030204"/>
                <a:cs typeface="Calibri" panose="020F0502020204030204"/>
              </a:rPr>
              <a:t>years</a:t>
            </a:r>
            <a:endParaRPr sz="2400" b="1" dirty="0">
              <a:latin typeface="Calibri" panose="020F0502020204030204"/>
              <a:cs typeface="Calibri" panose="020F0502020204030204"/>
            </a:endParaRPr>
          </a:p>
          <a:p>
            <a:pPr marL="271780" indent="-259080">
              <a:spcBef>
                <a:spcPts val="1200"/>
              </a:spcBef>
              <a:buAutoNum type="alphaUcPeriod"/>
              <a:tabLst>
                <a:tab pos="272415" algn="l"/>
              </a:tabLst>
            </a:pPr>
            <a:r>
              <a:rPr sz="2400" b="1" spc="-5" dirty="0">
                <a:latin typeface="Calibri" panose="020F0502020204030204"/>
                <a:cs typeface="Calibri" panose="020F0502020204030204"/>
              </a:rPr>
              <a:t>It </a:t>
            </a:r>
            <a:r>
              <a:rPr sz="2400" b="1" spc="-10" dirty="0">
                <a:latin typeface="Calibri" panose="020F0502020204030204"/>
                <a:cs typeface="Calibri" panose="020F0502020204030204"/>
              </a:rPr>
              <a:t>can </a:t>
            </a:r>
            <a:r>
              <a:rPr sz="2400" b="1" spc="-20" dirty="0">
                <a:latin typeface="Calibri" panose="020F0502020204030204"/>
                <a:cs typeface="Calibri" panose="020F0502020204030204"/>
              </a:rPr>
              <a:t>make </a:t>
            </a:r>
            <a:r>
              <a:rPr sz="2400" b="1" spc="-5" dirty="0">
                <a:latin typeface="Calibri" panose="020F0502020204030204"/>
                <a:cs typeface="Calibri" panose="020F0502020204030204"/>
              </a:rPr>
              <a:t>people </a:t>
            </a:r>
            <a:r>
              <a:rPr sz="2400" b="1" spc="-10" dirty="0">
                <a:latin typeface="Calibri" panose="020F0502020204030204"/>
                <a:cs typeface="Calibri" panose="020F0502020204030204"/>
              </a:rPr>
              <a:t>more</a:t>
            </a:r>
            <a:r>
              <a:rPr sz="2400" b="1" spc="50" dirty="0">
                <a:latin typeface="Calibri" panose="020F0502020204030204"/>
                <a:cs typeface="Calibri" panose="020F0502020204030204"/>
              </a:rPr>
              <a:t> </a:t>
            </a:r>
            <a:r>
              <a:rPr sz="2400" b="1" spc="-10" dirty="0">
                <a:latin typeface="Calibri" panose="020F0502020204030204"/>
                <a:cs typeface="Calibri" panose="020F0502020204030204"/>
              </a:rPr>
              <a:t>energetic</a:t>
            </a:r>
            <a:endParaRPr sz="2400" b="1" dirty="0">
              <a:latin typeface="Calibri" panose="020F0502020204030204"/>
              <a:cs typeface="Calibri" panose="020F0502020204030204"/>
            </a:endParaRPr>
          </a:p>
          <a:p>
            <a:pPr marL="267335" indent="-254635">
              <a:spcBef>
                <a:spcPts val="1200"/>
              </a:spcBef>
              <a:buAutoNum type="alphaUcPeriod"/>
              <a:tabLst>
                <a:tab pos="267970" algn="l"/>
              </a:tabLst>
            </a:pPr>
            <a:r>
              <a:rPr sz="2400" b="1" spc="-5" dirty="0">
                <a:latin typeface="Calibri" panose="020F0502020204030204"/>
                <a:cs typeface="Calibri" panose="020F0502020204030204"/>
              </a:rPr>
              <a:t>It </a:t>
            </a:r>
            <a:r>
              <a:rPr sz="2400" b="1" spc="-15" dirty="0">
                <a:latin typeface="Calibri" panose="020F0502020204030204"/>
                <a:cs typeface="Calibri" panose="020F0502020204030204"/>
              </a:rPr>
              <a:t>exists </a:t>
            </a:r>
            <a:r>
              <a:rPr sz="2400" b="1" spc="-5" dirty="0">
                <a:latin typeface="Calibri" panose="020F0502020204030204"/>
                <a:cs typeface="Calibri" panose="020F0502020204030204"/>
              </a:rPr>
              <a:t>in milk in </a:t>
            </a:r>
            <a:r>
              <a:rPr sz="2400" b="1" spc="-10" dirty="0">
                <a:latin typeface="Calibri" panose="020F0502020204030204"/>
                <a:cs typeface="Calibri" panose="020F0502020204030204"/>
              </a:rPr>
              <a:t>great</a:t>
            </a:r>
            <a:r>
              <a:rPr sz="2400" b="1" spc="60" dirty="0">
                <a:latin typeface="Calibri" panose="020F0502020204030204"/>
                <a:cs typeface="Calibri" panose="020F0502020204030204"/>
              </a:rPr>
              <a:t> </a:t>
            </a:r>
            <a:r>
              <a:rPr sz="2400" b="1" spc="-5" dirty="0">
                <a:latin typeface="Calibri" panose="020F0502020204030204"/>
                <a:cs typeface="Calibri" panose="020F0502020204030204"/>
              </a:rPr>
              <a:t>amount</a:t>
            </a:r>
            <a:endParaRPr sz="2400" b="1" dirty="0">
              <a:latin typeface="Calibri" panose="020F0502020204030204"/>
              <a:cs typeface="Calibri" panose="020F0502020204030204"/>
            </a:endParaRPr>
          </a:p>
          <a:p>
            <a:pPr marL="282575" indent="-269875">
              <a:spcBef>
                <a:spcPts val="1200"/>
              </a:spcBef>
              <a:buAutoNum type="alphaUcPeriod"/>
              <a:tabLst>
                <a:tab pos="283210" algn="l"/>
              </a:tabLst>
            </a:pPr>
            <a:r>
              <a:rPr sz="2400" b="1" spc="-20" dirty="0">
                <a:latin typeface="Calibri" panose="020F0502020204030204"/>
                <a:cs typeface="Calibri" panose="020F0502020204030204"/>
              </a:rPr>
              <a:t>It’s </a:t>
            </a:r>
            <a:r>
              <a:rPr sz="2400" b="1" spc="-5" dirty="0">
                <a:latin typeface="Calibri" panose="020F0502020204030204"/>
                <a:cs typeface="Calibri" panose="020F0502020204030204"/>
              </a:rPr>
              <a:t>used in </a:t>
            </a:r>
            <a:r>
              <a:rPr sz="2400" b="1" spc="-10" dirty="0">
                <a:latin typeface="Calibri" panose="020F0502020204030204"/>
                <a:cs typeface="Calibri" panose="020F0502020204030204"/>
              </a:rPr>
              <a:t>sleeping</a:t>
            </a:r>
            <a:r>
              <a:rPr sz="2400" b="1" spc="35" dirty="0">
                <a:latin typeface="Calibri" panose="020F0502020204030204"/>
                <a:cs typeface="Calibri" panose="020F0502020204030204"/>
              </a:rPr>
              <a:t> </a:t>
            </a:r>
            <a:r>
              <a:rPr sz="2400" b="1" spc="-10" dirty="0">
                <a:latin typeface="Calibri" panose="020F0502020204030204"/>
                <a:cs typeface="Calibri" panose="020F0502020204030204"/>
              </a:rPr>
              <a:t>drugs</a:t>
            </a:r>
            <a:endParaRPr sz="2400" b="1" dirty="0">
              <a:latin typeface="Calibri" panose="020F0502020204030204"/>
              <a:cs typeface="Calibri" panose="020F0502020204030204"/>
            </a:endParaRPr>
          </a:p>
        </p:txBody>
      </p:sp>
      <p:cxnSp>
        <p:nvCxnSpPr>
          <p:cNvPr id="7" name="直接连接符 6"/>
          <p:cNvCxnSpPr/>
          <p:nvPr>
            <p:custDataLst>
              <p:tags r:id="rId3"/>
            </p:custDataLst>
          </p:nvPr>
        </p:nvCxnSpPr>
        <p:spPr>
          <a:xfrm>
            <a:off x="2681952" y="1946787"/>
            <a:ext cx="888078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247773" y="2489527"/>
            <a:ext cx="279629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5"/>
            </p:custDataLst>
          </p:nvPr>
        </p:nvSpPr>
        <p:spPr>
          <a:xfrm>
            <a:off x="154234" y="5966376"/>
            <a:ext cx="3869125"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custDataLst>
              <p:tags r:id="rId1"/>
            </p:custDataLst>
          </p:nvPr>
        </p:nvSpPr>
        <p:spPr>
          <a:xfrm>
            <a:off x="176981" y="259572"/>
            <a:ext cx="11798709" cy="4802212"/>
          </a:xfrm>
          <a:prstGeom prst="rect">
            <a:avLst/>
          </a:prstGeom>
        </p:spPr>
        <p:txBody>
          <a:bodyPr vert="horz" wrap="square" lIns="0" tIns="13335" rIns="0" bIns="0" rtlCol="0">
            <a:spAutoFit/>
          </a:bodyPr>
          <a:lstStyle/>
          <a:p>
            <a:pPr marL="12700" marR="215900" indent="457200">
              <a:spcBef>
                <a:spcPts val="105"/>
              </a:spcBef>
            </a:pPr>
            <a:r>
              <a:rPr lang="en-US" altLang="zh-CN" b="1" dirty="0">
                <a:latin typeface="Calibri" panose="020F0502020204030204"/>
                <a:cs typeface="Calibri" panose="020F0502020204030204"/>
              </a:rPr>
              <a:t>【1】</a:t>
            </a:r>
            <a:r>
              <a:rPr b="1" dirty="0">
                <a:solidFill>
                  <a:srgbClr val="FF0000"/>
                </a:solidFill>
                <a:latin typeface="Calibri" panose="020F0502020204030204"/>
                <a:cs typeface="Calibri" panose="020F0502020204030204"/>
              </a:rPr>
              <a:t>A </a:t>
            </a:r>
            <a:r>
              <a:rPr b="1" spc="-10" dirty="0">
                <a:solidFill>
                  <a:srgbClr val="FF0000"/>
                </a:solidFill>
                <a:latin typeface="Calibri" panose="020F0502020204030204"/>
                <a:cs typeface="Calibri" panose="020F0502020204030204"/>
              </a:rPr>
              <a:t>warm </a:t>
            </a:r>
            <a:r>
              <a:rPr b="1" spc="-5" dirty="0">
                <a:solidFill>
                  <a:srgbClr val="FF0000"/>
                </a:solidFill>
                <a:latin typeface="Calibri" panose="020F0502020204030204"/>
                <a:cs typeface="Calibri" panose="020F0502020204030204"/>
              </a:rPr>
              <a:t>drink of milk </a:t>
            </a:r>
            <a:r>
              <a:rPr b="1" spc="-20" dirty="0">
                <a:solidFill>
                  <a:srgbClr val="FF0000"/>
                </a:solidFill>
                <a:latin typeface="Calibri" panose="020F0502020204030204"/>
                <a:cs typeface="Calibri" panose="020F0502020204030204"/>
              </a:rPr>
              <a:t>before </a:t>
            </a:r>
            <a:r>
              <a:rPr b="1" spc="-5" dirty="0">
                <a:solidFill>
                  <a:srgbClr val="FF0000"/>
                </a:solidFill>
                <a:latin typeface="Calibri" panose="020F0502020204030204"/>
                <a:cs typeface="Calibri" panose="020F0502020204030204"/>
              </a:rPr>
              <a:t>bed has </a:t>
            </a:r>
            <a:r>
              <a:rPr b="1" dirty="0">
                <a:solidFill>
                  <a:srgbClr val="FF0000"/>
                </a:solidFill>
                <a:latin typeface="Calibri" panose="020F0502020204030204"/>
                <a:cs typeface="Calibri" panose="020F0502020204030204"/>
              </a:rPr>
              <a:t>long </a:t>
            </a:r>
            <a:r>
              <a:rPr b="1" spc="-5" dirty="0">
                <a:solidFill>
                  <a:srgbClr val="FF0000"/>
                </a:solidFill>
                <a:latin typeface="Calibri" panose="020F0502020204030204"/>
                <a:cs typeface="Calibri" panose="020F0502020204030204"/>
              </a:rPr>
              <a:t>been the </a:t>
            </a:r>
            <a:r>
              <a:rPr b="1" spc="-10" dirty="0">
                <a:solidFill>
                  <a:srgbClr val="FF0000"/>
                </a:solidFill>
                <a:latin typeface="Calibri" panose="020F0502020204030204"/>
                <a:cs typeface="Calibri" panose="020F0502020204030204"/>
              </a:rPr>
              <a:t>best </a:t>
            </a:r>
            <a:r>
              <a:rPr b="1" dirty="0">
                <a:solidFill>
                  <a:srgbClr val="FF0000"/>
                </a:solidFill>
                <a:latin typeface="Calibri" panose="020F0502020204030204"/>
                <a:cs typeface="Calibri" panose="020F0502020204030204"/>
              </a:rPr>
              <a:t>choice </a:t>
            </a:r>
            <a:r>
              <a:rPr b="1" spc="-20" dirty="0">
                <a:solidFill>
                  <a:srgbClr val="FF0000"/>
                </a:solidFill>
                <a:latin typeface="Calibri" panose="020F0502020204030204"/>
                <a:cs typeface="Calibri" panose="020F0502020204030204"/>
              </a:rPr>
              <a:t>for </a:t>
            </a:r>
            <a:r>
              <a:rPr b="1" dirty="0">
                <a:solidFill>
                  <a:srgbClr val="FF0000"/>
                </a:solidFill>
                <a:latin typeface="Calibri" panose="020F0502020204030204"/>
                <a:cs typeface="Calibri" panose="020F0502020204030204"/>
              </a:rPr>
              <a:t>those  </a:t>
            </a:r>
            <a:r>
              <a:rPr b="1" spc="-10" dirty="0">
                <a:solidFill>
                  <a:srgbClr val="FF0000"/>
                </a:solidFill>
                <a:latin typeface="Calibri" panose="020F0502020204030204"/>
                <a:cs typeface="Calibri" panose="020F0502020204030204"/>
              </a:rPr>
              <a:t>wanting </a:t>
            </a:r>
            <a:r>
              <a:rPr b="1" spc="-5" dirty="0">
                <a:solidFill>
                  <a:srgbClr val="FF0000"/>
                </a:solidFill>
                <a:latin typeface="Calibri" panose="020F0502020204030204"/>
                <a:cs typeface="Calibri" panose="020F0502020204030204"/>
              </a:rPr>
              <a:t>a </a:t>
            </a:r>
            <a:r>
              <a:rPr b="1" spc="-10" dirty="0">
                <a:solidFill>
                  <a:srgbClr val="FF0000"/>
                </a:solidFill>
                <a:latin typeface="Calibri" panose="020F0502020204030204"/>
                <a:cs typeface="Calibri" panose="020F0502020204030204"/>
              </a:rPr>
              <a:t>good </a:t>
            </a:r>
            <a:r>
              <a:rPr b="1" spc="-15" dirty="0">
                <a:solidFill>
                  <a:srgbClr val="FF0000"/>
                </a:solidFill>
                <a:latin typeface="Calibri" panose="020F0502020204030204"/>
                <a:cs typeface="Calibri" panose="020F0502020204030204"/>
              </a:rPr>
              <a:t>night’s </a:t>
            </a:r>
            <a:r>
              <a:rPr b="1" spc="-5" dirty="0">
                <a:solidFill>
                  <a:srgbClr val="FF0000"/>
                </a:solidFill>
                <a:latin typeface="Calibri" panose="020F0502020204030204"/>
                <a:cs typeface="Calibri" panose="020F0502020204030204"/>
              </a:rPr>
              <a:t>sleep. But now a </a:t>
            </a:r>
            <a:r>
              <a:rPr b="1" spc="-10" dirty="0">
                <a:solidFill>
                  <a:srgbClr val="FF0000"/>
                </a:solidFill>
                <a:latin typeface="Calibri" panose="020F0502020204030204"/>
                <a:cs typeface="Calibri" panose="020F0502020204030204"/>
              </a:rPr>
              <a:t>study </a:t>
            </a:r>
            <a:r>
              <a:rPr b="1" spc="-5" dirty="0">
                <a:solidFill>
                  <a:srgbClr val="FF0000"/>
                </a:solidFill>
                <a:latin typeface="Calibri" panose="020F0502020204030204"/>
                <a:cs typeface="Calibri" panose="020F0502020204030204"/>
              </a:rPr>
              <a:t>has </a:t>
            </a:r>
            <a:r>
              <a:rPr b="1" spc="-15" dirty="0">
                <a:solidFill>
                  <a:srgbClr val="FF0000"/>
                </a:solidFill>
                <a:latin typeface="Calibri" panose="020F0502020204030204"/>
                <a:cs typeface="Calibri" panose="020F0502020204030204"/>
              </a:rPr>
              <a:t>found </a:t>
            </a:r>
            <a:r>
              <a:rPr b="1" spc="-5" dirty="0">
                <a:solidFill>
                  <a:srgbClr val="FF0000"/>
                </a:solidFill>
                <a:latin typeface="Calibri" panose="020F0502020204030204"/>
                <a:cs typeface="Calibri" panose="020F0502020204030204"/>
              </a:rPr>
              <a:t>it </a:t>
            </a:r>
            <a:r>
              <a:rPr b="1" spc="-10" dirty="0">
                <a:solidFill>
                  <a:srgbClr val="FF0000"/>
                </a:solidFill>
                <a:latin typeface="Calibri" panose="020F0502020204030204"/>
                <a:cs typeface="Calibri" panose="020F0502020204030204"/>
              </a:rPr>
              <a:t>really </a:t>
            </a:r>
            <a:r>
              <a:rPr b="1" spc="-5" dirty="0">
                <a:solidFill>
                  <a:srgbClr val="FF0000"/>
                </a:solidFill>
                <a:latin typeface="Calibri" panose="020F0502020204030204"/>
                <a:cs typeface="Calibri" panose="020F0502020204030204"/>
              </a:rPr>
              <a:t>does </a:t>
            </a:r>
            <a:r>
              <a:rPr b="1" spc="-10" dirty="0">
                <a:solidFill>
                  <a:srgbClr val="FF0000"/>
                </a:solidFill>
                <a:latin typeface="Calibri" panose="020F0502020204030204"/>
                <a:cs typeface="Calibri" panose="020F0502020204030204"/>
              </a:rPr>
              <a:t>help  </a:t>
            </a:r>
            <a:r>
              <a:rPr b="1" spc="-5" dirty="0">
                <a:solidFill>
                  <a:srgbClr val="FF0000"/>
                </a:solidFill>
                <a:latin typeface="Calibri" panose="020F0502020204030204"/>
                <a:cs typeface="Calibri" panose="020F0502020204030204"/>
              </a:rPr>
              <a:t>people nod </a:t>
            </a:r>
            <a:r>
              <a:rPr b="1" spc="-10" dirty="0">
                <a:solidFill>
                  <a:srgbClr val="FF0000"/>
                </a:solidFill>
                <a:latin typeface="Calibri" panose="020F0502020204030204"/>
                <a:cs typeface="Calibri" panose="020F0502020204030204"/>
              </a:rPr>
              <a:t>off—if </a:t>
            </a:r>
            <a:r>
              <a:rPr b="1" spc="-5" dirty="0">
                <a:solidFill>
                  <a:srgbClr val="FF0000"/>
                </a:solidFill>
                <a:latin typeface="Calibri" panose="020F0502020204030204"/>
                <a:cs typeface="Calibri" panose="020F0502020204030204"/>
              </a:rPr>
              <a:t>it is </a:t>
            </a:r>
            <a:r>
              <a:rPr b="1" spc="-15" dirty="0">
                <a:solidFill>
                  <a:srgbClr val="FF0000"/>
                </a:solidFill>
                <a:latin typeface="Calibri" panose="020F0502020204030204"/>
                <a:cs typeface="Calibri" panose="020F0502020204030204"/>
              </a:rPr>
              <a:t>milked from </a:t>
            </a:r>
            <a:r>
              <a:rPr b="1" spc="-5" dirty="0">
                <a:solidFill>
                  <a:srgbClr val="FF0000"/>
                </a:solidFill>
                <a:latin typeface="Calibri" panose="020F0502020204030204"/>
                <a:cs typeface="Calibri" panose="020F0502020204030204"/>
              </a:rPr>
              <a:t>a </a:t>
            </a:r>
            <a:r>
              <a:rPr b="1" spc="-10" dirty="0">
                <a:solidFill>
                  <a:srgbClr val="FF0000"/>
                </a:solidFill>
                <a:latin typeface="Calibri" panose="020F0502020204030204"/>
                <a:cs typeface="Calibri" panose="020F0502020204030204"/>
              </a:rPr>
              <a:t>cow </a:t>
            </a:r>
            <a:r>
              <a:rPr b="1" spc="-15" dirty="0">
                <a:solidFill>
                  <a:srgbClr val="FF0000"/>
                </a:solidFill>
                <a:latin typeface="Calibri" panose="020F0502020204030204"/>
                <a:cs typeface="Calibri" panose="020F0502020204030204"/>
              </a:rPr>
              <a:t>at</a:t>
            </a:r>
            <a:r>
              <a:rPr b="1" spc="90" dirty="0">
                <a:solidFill>
                  <a:srgbClr val="FF0000"/>
                </a:solidFill>
                <a:latin typeface="Calibri" panose="020F0502020204030204"/>
                <a:cs typeface="Calibri" panose="020F0502020204030204"/>
              </a:rPr>
              <a:t> </a:t>
            </a:r>
            <a:r>
              <a:rPr b="1" spc="-10" dirty="0">
                <a:solidFill>
                  <a:srgbClr val="FF0000"/>
                </a:solidFill>
                <a:latin typeface="Calibri" panose="020F0502020204030204"/>
                <a:cs typeface="Calibri" panose="020F0502020204030204"/>
              </a:rPr>
              <a:t>night.</a:t>
            </a:r>
            <a:endParaRPr lang="en-US" b="1" dirty="0">
              <a:solidFill>
                <a:srgbClr val="FF0000"/>
              </a:solidFill>
              <a:latin typeface="Calibri" panose="020F0502020204030204"/>
              <a:cs typeface="Calibri" panose="020F0502020204030204"/>
            </a:endParaRPr>
          </a:p>
          <a:p>
            <a:pPr marL="12700" marR="215900" indent="457200">
              <a:spcBef>
                <a:spcPts val="105"/>
              </a:spcBef>
            </a:pPr>
            <a:r>
              <a:rPr lang="en-US" altLang="zh-CN" b="1" spc="-10" dirty="0">
                <a:latin typeface="Calibri" panose="020F0502020204030204"/>
                <a:cs typeface="Calibri" panose="020F0502020204030204"/>
              </a:rPr>
              <a:t>【2】</a:t>
            </a:r>
            <a:r>
              <a:rPr b="1" spc="-10" dirty="0">
                <a:solidFill>
                  <a:srgbClr val="FF0000"/>
                </a:solidFill>
                <a:latin typeface="Calibri" panose="020F0502020204030204"/>
                <a:cs typeface="Calibri" panose="020F0502020204030204"/>
              </a:rPr>
              <a:t>Researchers </a:t>
            </a:r>
            <a:r>
              <a:rPr b="1" spc="-20" dirty="0">
                <a:solidFill>
                  <a:srgbClr val="FF0000"/>
                </a:solidFill>
                <a:latin typeface="Calibri" panose="020F0502020204030204"/>
                <a:cs typeface="Calibri" panose="020F0502020204030204"/>
              </a:rPr>
              <a:t>have </a:t>
            </a:r>
            <a:r>
              <a:rPr b="1" spc="-10" dirty="0">
                <a:solidFill>
                  <a:srgbClr val="FF0000"/>
                </a:solidFill>
                <a:latin typeface="Calibri" panose="020F0502020204030204"/>
                <a:cs typeface="Calibri" panose="020F0502020204030204"/>
              </a:rPr>
              <a:t>discovered </a:t>
            </a:r>
            <a:r>
              <a:rPr b="1" spc="-5" dirty="0">
                <a:solidFill>
                  <a:srgbClr val="FF0000"/>
                </a:solidFill>
                <a:latin typeface="Calibri" panose="020F0502020204030204"/>
                <a:cs typeface="Calibri" panose="020F0502020204030204"/>
              </a:rPr>
              <a:t>that </a:t>
            </a:r>
            <a:r>
              <a:rPr b="1" spc="-10" dirty="0">
                <a:solidFill>
                  <a:srgbClr val="FF0000"/>
                </a:solidFill>
                <a:latin typeface="Calibri" panose="020F0502020204030204"/>
                <a:cs typeface="Calibri" panose="020F0502020204030204"/>
              </a:rPr>
              <a:t>“night </a:t>
            </a:r>
            <a:r>
              <a:rPr b="1" spc="-5" dirty="0">
                <a:solidFill>
                  <a:srgbClr val="FF0000"/>
                </a:solidFill>
                <a:latin typeface="Calibri" panose="020F0502020204030204"/>
                <a:cs typeface="Calibri" panose="020F0502020204030204"/>
              </a:rPr>
              <a:t>milk” </a:t>
            </a:r>
            <a:r>
              <a:rPr b="1" spc="-15" dirty="0">
                <a:solidFill>
                  <a:srgbClr val="FF0000"/>
                </a:solidFill>
                <a:latin typeface="Calibri" panose="020F0502020204030204"/>
                <a:cs typeface="Calibri" panose="020F0502020204030204"/>
              </a:rPr>
              <a:t>contains </a:t>
            </a:r>
            <a:r>
              <a:rPr b="1" spc="-10" dirty="0">
                <a:solidFill>
                  <a:srgbClr val="FF0000"/>
                </a:solidFill>
                <a:latin typeface="Calibri" panose="020F0502020204030204"/>
                <a:cs typeface="Calibri" panose="020F0502020204030204"/>
              </a:rPr>
              <a:t>more</a:t>
            </a:r>
            <a:r>
              <a:rPr b="1" spc="155" dirty="0">
                <a:solidFill>
                  <a:srgbClr val="FF0000"/>
                </a:solidFill>
                <a:latin typeface="Calibri" panose="020F0502020204030204"/>
                <a:cs typeface="Calibri" panose="020F0502020204030204"/>
              </a:rPr>
              <a:t> </a:t>
            </a:r>
            <a:r>
              <a:rPr b="1" spc="-10" dirty="0">
                <a:solidFill>
                  <a:srgbClr val="FF0000"/>
                </a:solidFill>
                <a:latin typeface="Calibri" panose="020F0502020204030204"/>
                <a:cs typeface="Calibri" panose="020F0502020204030204"/>
              </a:rPr>
              <a:t>melatonin</a:t>
            </a:r>
            <a:r>
              <a:rPr lang="en-US" b="1" spc="-5" dirty="0">
                <a:solidFill>
                  <a:srgbClr val="FF0000"/>
                </a:solidFill>
                <a:latin typeface="Calibri" panose="020F0502020204030204"/>
                <a:cs typeface="Calibri" panose="020F0502020204030204"/>
              </a:rPr>
              <a:t>(</a:t>
            </a:r>
            <a:r>
              <a:rPr lang="en-US" b="1" spc="-5" dirty="0" err="1">
                <a:solidFill>
                  <a:srgbClr val="FF0000"/>
                </a:solidFill>
                <a:latin typeface="宋体" panose="02010600030101010101" pitchFamily="2" charset="-122"/>
                <a:cs typeface="宋体" panose="02010600030101010101" pitchFamily="2" charset="-122"/>
              </a:rPr>
              <a:t>褪黑激素</a:t>
            </a:r>
            <a:r>
              <a:rPr lang="en-US" b="1" spc="-5" dirty="0">
                <a:solidFill>
                  <a:srgbClr val="FF0000"/>
                </a:solidFill>
                <a:latin typeface="Calibri" panose="020F0502020204030204"/>
                <a:cs typeface="Calibri" panose="020F0502020204030204"/>
              </a:rPr>
              <a:t>),</a:t>
            </a:r>
            <a:r>
              <a:rPr lang="en-US" b="1" spc="10" dirty="0">
                <a:solidFill>
                  <a:srgbClr val="FF0000"/>
                </a:solidFill>
                <a:latin typeface="Calibri" panose="020F0502020204030204"/>
                <a:cs typeface="Calibri" panose="020F0502020204030204"/>
              </a:rPr>
              <a:t> </a:t>
            </a:r>
            <a:r>
              <a:rPr lang="en-US" b="1" spc="-5" dirty="0">
                <a:latin typeface="Calibri" panose="020F0502020204030204"/>
                <a:cs typeface="Calibri" panose="020F0502020204030204"/>
              </a:rPr>
              <a:t>which</a:t>
            </a:r>
            <a:r>
              <a:rPr lang="en-US" b="1" dirty="0">
                <a:latin typeface="Calibri" panose="020F0502020204030204"/>
                <a:cs typeface="Calibri" panose="020F0502020204030204"/>
              </a:rPr>
              <a:t> </a:t>
            </a:r>
            <a:r>
              <a:rPr lang="en-US" b="1" spc="-5" dirty="0">
                <a:latin typeface="Calibri" panose="020F0502020204030204"/>
                <a:cs typeface="Calibri" panose="020F0502020204030204"/>
              </a:rPr>
              <a:t>has</a:t>
            </a:r>
            <a:r>
              <a:rPr lang="en-US" b="1" dirty="0">
                <a:latin typeface="Calibri" panose="020F0502020204030204"/>
                <a:cs typeface="Calibri" panose="020F0502020204030204"/>
              </a:rPr>
              <a:t> </a:t>
            </a:r>
            <a:r>
              <a:rPr lang="en-US" b="1" spc="-5" dirty="0">
                <a:latin typeface="Calibri" panose="020F0502020204030204"/>
                <a:cs typeface="Calibri" panose="020F0502020204030204"/>
              </a:rPr>
              <a:t>been</a:t>
            </a:r>
            <a:r>
              <a:rPr lang="en-US" b="1" dirty="0">
                <a:latin typeface="Calibri" panose="020F0502020204030204"/>
                <a:cs typeface="Calibri" panose="020F0502020204030204"/>
              </a:rPr>
              <a:t> </a:t>
            </a:r>
            <a:r>
              <a:rPr lang="en-US" b="1" spc="-15" dirty="0">
                <a:latin typeface="Calibri" panose="020F0502020204030204"/>
                <a:cs typeface="Calibri" panose="020F0502020204030204"/>
              </a:rPr>
              <a:t>proven</a:t>
            </a:r>
            <a:r>
              <a:rPr lang="en-US" b="1" dirty="0">
                <a:latin typeface="Calibri" panose="020F0502020204030204"/>
                <a:cs typeface="Calibri" panose="020F0502020204030204"/>
              </a:rPr>
              <a:t> </a:t>
            </a:r>
            <a:r>
              <a:rPr lang="en-US" b="1" spc="-10" dirty="0">
                <a:latin typeface="Calibri" panose="020F0502020204030204"/>
                <a:cs typeface="Calibri" panose="020F0502020204030204"/>
              </a:rPr>
              <a:t>to</a:t>
            </a:r>
            <a:r>
              <a:rPr lang="en-US" b="1" spc="-5" dirty="0">
                <a:latin typeface="Calibri" panose="020F0502020204030204"/>
                <a:cs typeface="Calibri" panose="020F0502020204030204"/>
              </a:rPr>
              <a:t> help people</a:t>
            </a:r>
            <a:r>
              <a:rPr lang="en-US" b="1" spc="5" dirty="0">
                <a:latin typeface="Calibri" panose="020F0502020204030204"/>
                <a:cs typeface="Calibri" panose="020F0502020204030204"/>
              </a:rPr>
              <a:t> </a:t>
            </a:r>
            <a:r>
              <a:rPr lang="en-US" b="1" spc="-15" dirty="0">
                <a:latin typeface="Calibri" panose="020F0502020204030204"/>
                <a:cs typeface="Calibri" panose="020F0502020204030204"/>
              </a:rPr>
              <a:t>feel</a:t>
            </a:r>
            <a:r>
              <a:rPr lang="en-US" b="1" dirty="0">
                <a:latin typeface="Calibri" panose="020F0502020204030204"/>
                <a:cs typeface="Calibri" panose="020F0502020204030204"/>
              </a:rPr>
              <a:t> </a:t>
            </a:r>
            <a:r>
              <a:rPr lang="en-US" b="1" spc="-10" dirty="0">
                <a:latin typeface="Calibri" panose="020F0502020204030204"/>
                <a:cs typeface="Calibri" panose="020F0502020204030204"/>
              </a:rPr>
              <a:t>sleepy</a:t>
            </a:r>
            <a:r>
              <a:rPr lang="en-US" b="1" spc="10" dirty="0">
                <a:latin typeface="Calibri" panose="020F0502020204030204"/>
                <a:cs typeface="Calibri" panose="020F0502020204030204"/>
              </a:rPr>
              <a:t> </a:t>
            </a:r>
            <a:r>
              <a:rPr lang="en-US" b="1" spc="-5" dirty="0">
                <a:latin typeface="Calibri" panose="020F0502020204030204"/>
                <a:cs typeface="Calibri" panose="020F0502020204030204"/>
              </a:rPr>
              <a:t>and </a:t>
            </a:r>
            <a:r>
              <a:rPr lang="en-US" b="1" spc="-10" dirty="0">
                <a:latin typeface="Calibri" panose="020F0502020204030204"/>
                <a:cs typeface="Calibri" panose="020F0502020204030204"/>
              </a:rPr>
              <a:t>reduce  </a:t>
            </a:r>
            <a:r>
              <a:rPr lang="en-US" b="1" spc="-25" dirty="0">
                <a:latin typeface="Calibri" panose="020F0502020204030204"/>
                <a:cs typeface="Calibri" panose="020F0502020204030204"/>
              </a:rPr>
              <a:t>anxiety.</a:t>
            </a:r>
            <a:endParaRPr lang="en-US" b="1" dirty="0">
              <a:latin typeface="Calibri" panose="020F0502020204030204"/>
              <a:cs typeface="Calibri" panose="020F0502020204030204"/>
            </a:endParaRPr>
          </a:p>
          <a:p>
            <a:pPr marL="12700" marR="5080" indent="514350"/>
            <a:r>
              <a:rPr lang="en-US" altLang="zh-CN" b="1" spc="-5" dirty="0">
                <a:latin typeface="Calibri" panose="020F0502020204030204"/>
                <a:cs typeface="Calibri" panose="020F0502020204030204"/>
              </a:rPr>
              <a:t>【3】</a:t>
            </a:r>
            <a:r>
              <a:rPr b="1" spc="-5" dirty="0">
                <a:solidFill>
                  <a:srgbClr val="FF0000"/>
                </a:solidFill>
                <a:latin typeface="Calibri" panose="020F0502020204030204"/>
                <a:cs typeface="Calibri" panose="020F0502020204030204"/>
              </a:rPr>
              <a:t>The </a:t>
            </a:r>
            <a:r>
              <a:rPr b="1" spc="-30" dirty="0">
                <a:solidFill>
                  <a:srgbClr val="FF0000"/>
                </a:solidFill>
                <a:latin typeface="Calibri" panose="020F0502020204030204"/>
                <a:cs typeface="Calibri" panose="020F0502020204030204"/>
              </a:rPr>
              <a:t>study, </a:t>
            </a:r>
            <a:r>
              <a:rPr b="1" spc="-10" dirty="0">
                <a:solidFill>
                  <a:srgbClr val="FF0000"/>
                </a:solidFill>
                <a:latin typeface="Calibri" panose="020F0502020204030204"/>
                <a:cs typeface="Calibri" panose="020F0502020204030204"/>
              </a:rPr>
              <a:t>by researchers </a:t>
            </a:r>
            <a:r>
              <a:rPr b="1" spc="-15" dirty="0">
                <a:solidFill>
                  <a:srgbClr val="FF0000"/>
                </a:solidFill>
                <a:latin typeface="Calibri" panose="020F0502020204030204"/>
                <a:cs typeface="Calibri" panose="020F0502020204030204"/>
              </a:rPr>
              <a:t>from </a:t>
            </a:r>
            <a:r>
              <a:rPr b="1" spc="-5" dirty="0">
                <a:solidFill>
                  <a:srgbClr val="FF0000"/>
                </a:solidFill>
                <a:latin typeface="Calibri" panose="020F0502020204030204"/>
                <a:cs typeface="Calibri" panose="020F0502020204030204"/>
              </a:rPr>
              <a:t>Seoul, South </a:t>
            </a:r>
            <a:r>
              <a:rPr b="1" spc="-15" dirty="0">
                <a:solidFill>
                  <a:srgbClr val="FF0000"/>
                </a:solidFill>
                <a:latin typeface="Calibri" panose="020F0502020204030204"/>
                <a:cs typeface="Calibri" panose="020F0502020204030204"/>
              </a:rPr>
              <a:t>Korea, involved </a:t>
            </a:r>
            <a:r>
              <a:rPr b="1" spc="-5" dirty="0">
                <a:solidFill>
                  <a:srgbClr val="FF0000"/>
                </a:solidFill>
                <a:latin typeface="Calibri" panose="020F0502020204030204"/>
                <a:cs typeface="Calibri" panose="020F0502020204030204"/>
              </a:rPr>
              <a:t>mice being  </a:t>
            </a:r>
            <a:r>
              <a:rPr b="1" spc="-20" dirty="0">
                <a:solidFill>
                  <a:srgbClr val="FF0000"/>
                </a:solidFill>
                <a:latin typeface="Calibri" panose="020F0502020204030204"/>
                <a:cs typeface="Calibri" panose="020F0502020204030204"/>
              </a:rPr>
              <a:t>fed </a:t>
            </a:r>
            <a:r>
              <a:rPr b="1" spc="-5" dirty="0">
                <a:solidFill>
                  <a:srgbClr val="FF0000"/>
                </a:solidFill>
                <a:latin typeface="Calibri" panose="020F0502020204030204"/>
                <a:cs typeface="Calibri" panose="020F0502020204030204"/>
              </a:rPr>
              <a:t>with dried </a:t>
            </a:r>
            <a:r>
              <a:rPr b="1" spc="-5" dirty="0">
                <a:latin typeface="Calibri" panose="020F0502020204030204"/>
                <a:cs typeface="Calibri" panose="020F0502020204030204"/>
              </a:rPr>
              <a:t>milk </a:t>
            </a:r>
            <a:r>
              <a:rPr b="1" spc="-10" dirty="0">
                <a:latin typeface="Calibri" panose="020F0502020204030204"/>
                <a:cs typeface="Calibri" panose="020F0502020204030204"/>
              </a:rPr>
              <a:t>powder </a:t>
            </a:r>
            <a:r>
              <a:rPr b="1" spc="-5" dirty="0">
                <a:latin typeface="Calibri" panose="020F0502020204030204"/>
                <a:cs typeface="Calibri" panose="020F0502020204030204"/>
              </a:rPr>
              <a:t>made </a:t>
            </a:r>
            <a:r>
              <a:rPr b="1" spc="-15" dirty="0">
                <a:latin typeface="Calibri" panose="020F0502020204030204"/>
                <a:cs typeface="Calibri" panose="020F0502020204030204"/>
              </a:rPr>
              <a:t>from cows milked </a:t>
            </a:r>
            <a:r>
              <a:rPr b="1" spc="-5" dirty="0">
                <a:latin typeface="Calibri" panose="020F0502020204030204"/>
                <a:cs typeface="Calibri" panose="020F0502020204030204"/>
              </a:rPr>
              <a:t>both </a:t>
            </a:r>
            <a:r>
              <a:rPr b="1" spc="-10" dirty="0">
                <a:latin typeface="Calibri" panose="020F0502020204030204"/>
                <a:cs typeface="Calibri" panose="020F0502020204030204"/>
              </a:rPr>
              <a:t>during </a:t>
            </a:r>
            <a:r>
              <a:rPr b="1" spc="-5" dirty="0">
                <a:latin typeface="Calibri" panose="020F0502020204030204"/>
                <a:cs typeface="Calibri" panose="020F0502020204030204"/>
              </a:rPr>
              <a:t>the </a:t>
            </a:r>
            <a:r>
              <a:rPr b="1" spc="-15" dirty="0">
                <a:latin typeface="Calibri" panose="020F0502020204030204"/>
                <a:cs typeface="Calibri" panose="020F0502020204030204"/>
              </a:rPr>
              <a:t>day </a:t>
            </a:r>
            <a:r>
              <a:rPr b="1" spc="-5" dirty="0">
                <a:latin typeface="Calibri" panose="020F0502020204030204"/>
                <a:cs typeface="Calibri" panose="020F0502020204030204"/>
              </a:rPr>
              <a:t>and </a:t>
            </a:r>
            <a:r>
              <a:rPr b="1" spc="-15" dirty="0">
                <a:latin typeface="Calibri" panose="020F0502020204030204"/>
                <a:cs typeface="Calibri" panose="020F0502020204030204"/>
              </a:rPr>
              <a:t>at  </a:t>
            </a:r>
            <a:r>
              <a:rPr b="1" spc="-10" dirty="0">
                <a:latin typeface="Calibri" panose="020F0502020204030204"/>
                <a:cs typeface="Calibri" panose="020F0502020204030204"/>
              </a:rPr>
              <a:t>night.</a:t>
            </a:r>
            <a:endParaRPr b="1" dirty="0">
              <a:latin typeface="Calibri" panose="020F0502020204030204"/>
              <a:cs typeface="Calibri" panose="020F0502020204030204"/>
            </a:endParaRPr>
          </a:p>
          <a:p>
            <a:pPr marL="12700" marR="315595" indent="457200"/>
            <a:r>
              <a:rPr lang="en-US" altLang="zh-CN" b="1" spc="-5" dirty="0">
                <a:latin typeface="Calibri" panose="020F0502020204030204"/>
                <a:cs typeface="Calibri" panose="020F0502020204030204"/>
              </a:rPr>
              <a:t>【4】</a:t>
            </a:r>
            <a:r>
              <a:rPr b="1" spc="-5" dirty="0">
                <a:solidFill>
                  <a:srgbClr val="FF0000"/>
                </a:solidFill>
                <a:latin typeface="Calibri" panose="020F0502020204030204"/>
                <a:cs typeface="Calibri" panose="020F0502020204030204"/>
              </a:rPr>
              <a:t>Those </a:t>
            </a:r>
            <a:r>
              <a:rPr b="1" spc="-10" dirty="0">
                <a:solidFill>
                  <a:srgbClr val="FF0000"/>
                </a:solidFill>
                <a:latin typeface="Calibri" panose="020F0502020204030204"/>
                <a:cs typeface="Calibri" panose="020F0502020204030204"/>
              </a:rPr>
              <a:t>given night </a:t>
            </a:r>
            <a:r>
              <a:rPr b="1" spc="-5" dirty="0">
                <a:solidFill>
                  <a:srgbClr val="FF0000"/>
                </a:solidFill>
                <a:latin typeface="Calibri" panose="020F0502020204030204"/>
                <a:cs typeface="Calibri" panose="020F0502020204030204"/>
              </a:rPr>
              <a:t>milk,</a:t>
            </a:r>
            <a:r>
              <a:rPr b="1" spc="-5" dirty="0">
                <a:latin typeface="Calibri" panose="020F0502020204030204"/>
                <a:cs typeface="Calibri" panose="020F0502020204030204"/>
              </a:rPr>
              <a:t> which </a:t>
            </a:r>
            <a:r>
              <a:rPr b="1" spc="-10" dirty="0">
                <a:latin typeface="Calibri" panose="020F0502020204030204"/>
                <a:cs typeface="Calibri" panose="020F0502020204030204"/>
              </a:rPr>
              <a:t>contained </a:t>
            </a:r>
            <a:r>
              <a:rPr b="1" spc="-5" dirty="0">
                <a:latin typeface="Calibri" panose="020F0502020204030204"/>
                <a:cs typeface="Calibri" panose="020F0502020204030204"/>
              </a:rPr>
              <a:t>10 times the amount </a:t>
            </a:r>
            <a:r>
              <a:rPr b="1" spc="-10" dirty="0">
                <a:latin typeface="Calibri" panose="020F0502020204030204"/>
                <a:cs typeface="Calibri" panose="020F0502020204030204"/>
              </a:rPr>
              <a:t>of  melatonin, </a:t>
            </a:r>
            <a:r>
              <a:rPr b="1" spc="-15" dirty="0">
                <a:latin typeface="Calibri" panose="020F0502020204030204"/>
                <a:cs typeface="Calibri" panose="020F0502020204030204"/>
              </a:rPr>
              <a:t>were </a:t>
            </a:r>
            <a:r>
              <a:rPr b="1" spc="-5" dirty="0">
                <a:latin typeface="Calibri" panose="020F0502020204030204"/>
                <a:cs typeface="Calibri" panose="020F0502020204030204"/>
              </a:rPr>
              <a:t>less active and less </a:t>
            </a:r>
            <a:r>
              <a:rPr b="1" spc="-10" dirty="0">
                <a:latin typeface="Calibri" panose="020F0502020204030204"/>
                <a:cs typeface="Calibri" panose="020F0502020204030204"/>
              </a:rPr>
              <a:t>anxious </a:t>
            </a:r>
            <a:r>
              <a:rPr b="1" spc="-5" dirty="0">
                <a:latin typeface="Calibri" panose="020F0502020204030204"/>
                <a:cs typeface="Calibri" panose="020F0502020204030204"/>
              </a:rPr>
              <a:t>than those </a:t>
            </a:r>
            <a:r>
              <a:rPr b="1" spc="-20" dirty="0">
                <a:latin typeface="Calibri" panose="020F0502020204030204"/>
                <a:cs typeface="Calibri" panose="020F0502020204030204"/>
              </a:rPr>
              <a:t>fed </a:t>
            </a:r>
            <a:r>
              <a:rPr b="1" spc="-5" dirty="0">
                <a:latin typeface="Calibri" panose="020F0502020204030204"/>
                <a:cs typeface="Calibri" panose="020F0502020204030204"/>
              </a:rPr>
              <a:t>with the milk  </a:t>
            </a:r>
            <a:r>
              <a:rPr b="1" spc="-10" dirty="0">
                <a:latin typeface="Calibri" panose="020F0502020204030204"/>
                <a:cs typeface="Calibri" panose="020F0502020204030204"/>
              </a:rPr>
              <a:t>collected during </a:t>
            </a:r>
            <a:r>
              <a:rPr b="1" spc="-5" dirty="0">
                <a:latin typeface="Calibri" panose="020F0502020204030204"/>
                <a:cs typeface="Calibri" panose="020F0502020204030204"/>
              </a:rPr>
              <a:t>daytime, </a:t>
            </a:r>
            <a:r>
              <a:rPr b="1" spc="-10" dirty="0">
                <a:latin typeface="Calibri" panose="020F0502020204030204"/>
                <a:cs typeface="Calibri" panose="020F0502020204030204"/>
              </a:rPr>
              <a:t>according </a:t>
            </a:r>
            <a:r>
              <a:rPr b="1" spc="-15" dirty="0">
                <a:latin typeface="Calibri" panose="020F0502020204030204"/>
                <a:cs typeface="Calibri" panose="020F0502020204030204"/>
              </a:rPr>
              <a:t>to </a:t>
            </a:r>
            <a:r>
              <a:rPr b="1" spc="-5" dirty="0">
                <a:latin typeface="Calibri" panose="020F0502020204030204"/>
                <a:cs typeface="Calibri" panose="020F0502020204030204"/>
              </a:rPr>
              <a:t>the </a:t>
            </a:r>
            <a:r>
              <a:rPr b="1" spc="-10" dirty="0">
                <a:latin typeface="Calibri" panose="020F0502020204030204"/>
                <a:cs typeface="Calibri" panose="020F0502020204030204"/>
              </a:rPr>
              <a:t>study published </a:t>
            </a:r>
            <a:r>
              <a:rPr b="1" spc="-5" dirty="0">
                <a:latin typeface="Calibri" panose="020F0502020204030204"/>
                <a:cs typeface="Calibri" panose="020F0502020204030204"/>
              </a:rPr>
              <a:t>in </a:t>
            </a:r>
            <a:r>
              <a:rPr b="1" i="1" spc="-5" dirty="0">
                <a:latin typeface="Calibri" panose="020F0502020204030204"/>
                <a:cs typeface="Calibri" panose="020F0502020204030204"/>
              </a:rPr>
              <a:t>The Journal </a:t>
            </a:r>
            <a:r>
              <a:rPr b="1" i="1" spc="-10" dirty="0">
                <a:latin typeface="Calibri" panose="020F0502020204030204"/>
                <a:cs typeface="Calibri" panose="020F0502020204030204"/>
              </a:rPr>
              <a:t>of  </a:t>
            </a:r>
            <a:r>
              <a:rPr b="1" i="1" spc="-5" dirty="0">
                <a:latin typeface="Calibri" panose="020F0502020204030204"/>
                <a:cs typeface="Calibri" panose="020F0502020204030204"/>
              </a:rPr>
              <a:t>Medicinal</a:t>
            </a:r>
            <a:r>
              <a:rPr b="1" i="1" dirty="0">
                <a:latin typeface="Calibri" panose="020F0502020204030204"/>
                <a:cs typeface="Calibri" panose="020F0502020204030204"/>
              </a:rPr>
              <a:t> </a:t>
            </a:r>
            <a:r>
              <a:rPr b="1" i="1" spc="-10" dirty="0">
                <a:latin typeface="Calibri" panose="020F0502020204030204"/>
                <a:cs typeface="Calibri" panose="020F0502020204030204"/>
              </a:rPr>
              <a:t>Food</a:t>
            </a:r>
            <a:r>
              <a:rPr b="1" spc="-10" dirty="0">
                <a:latin typeface="Calibri" panose="020F0502020204030204"/>
                <a:cs typeface="Calibri" panose="020F0502020204030204"/>
              </a:rPr>
              <a:t>.</a:t>
            </a:r>
            <a:endParaRPr lang="en-US" altLang="zh-CN" b="1" spc="-10" dirty="0">
              <a:latin typeface="Calibri" panose="020F0502020204030204"/>
              <a:cs typeface="Calibri" panose="020F0502020204030204"/>
            </a:endParaRPr>
          </a:p>
          <a:p>
            <a:pPr marL="12700" marR="301625" indent="457200">
              <a:spcBef>
                <a:spcPts val="100"/>
              </a:spcBef>
            </a:pPr>
            <a:r>
              <a:rPr lang="en-US" altLang="zh-CN" b="1" spc="-5" dirty="0">
                <a:cs typeface="Calibri" panose="020F0502020204030204"/>
              </a:rPr>
              <a:t>【5】</a:t>
            </a:r>
            <a:r>
              <a:rPr lang="en-US" altLang="zh-CN" b="1" spc="-5" dirty="0">
                <a:solidFill>
                  <a:srgbClr val="FF0000"/>
                </a:solidFill>
                <a:cs typeface="Calibri" panose="020F0502020204030204"/>
              </a:rPr>
              <a:t>Night milk </a:t>
            </a:r>
            <a:r>
              <a:rPr lang="en-US" altLang="zh-CN" b="1" spc="-15" dirty="0">
                <a:solidFill>
                  <a:srgbClr val="FF0000"/>
                </a:solidFill>
                <a:cs typeface="Calibri" panose="020F0502020204030204"/>
              </a:rPr>
              <a:t>quickened </a:t>
            </a:r>
            <a:r>
              <a:rPr lang="en-US" altLang="zh-CN" b="1" spc="-5" dirty="0">
                <a:solidFill>
                  <a:srgbClr val="FF0000"/>
                </a:solidFill>
                <a:cs typeface="Calibri" panose="020F0502020204030204"/>
              </a:rPr>
              <a:t>the </a:t>
            </a:r>
            <a:r>
              <a:rPr lang="en-US" altLang="zh-CN" b="1" spc="-15" dirty="0">
                <a:solidFill>
                  <a:srgbClr val="FF0000"/>
                </a:solidFill>
                <a:cs typeface="Calibri" panose="020F0502020204030204"/>
              </a:rPr>
              <a:t>start </a:t>
            </a:r>
            <a:r>
              <a:rPr lang="en-US" altLang="zh-CN" b="1" spc="-5" dirty="0">
                <a:solidFill>
                  <a:srgbClr val="FF0000"/>
                </a:solidFill>
                <a:cs typeface="Calibri" panose="020F0502020204030204"/>
              </a:rPr>
              <a:t>of sleep and </a:t>
            </a:r>
            <a:r>
              <a:rPr lang="en-US" altLang="zh-CN" b="1" spc="-10" dirty="0">
                <a:solidFill>
                  <a:srgbClr val="FF0000"/>
                </a:solidFill>
                <a:cs typeface="Calibri" panose="020F0502020204030204"/>
              </a:rPr>
              <a:t>caused </a:t>
            </a:r>
            <a:r>
              <a:rPr lang="en-US" altLang="zh-CN" b="1" spc="-5" dirty="0">
                <a:solidFill>
                  <a:srgbClr val="FF0000"/>
                </a:solidFill>
                <a:cs typeface="Calibri" panose="020F0502020204030204"/>
              </a:rPr>
              <a:t>the mice </a:t>
            </a:r>
            <a:r>
              <a:rPr lang="en-US" altLang="zh-CN" b="1" spc="-15" dirty="0">
                <a:solidFill>
                  <a:srgbClr val="FF0000"/>
                </a:solidFill>
                <a:cs typeface="Calibri" panose="020F0502020204030204"/>
              </a:rPr>
              <a:t>to </a:t>
            </a:r>
            <a:r>
              <a:rPr lang="en-US" altLang="zh-CN" b="1" spc="-5" dirty="0">
                <a:solidFill>
                  <a:srgbClr val="FF0000"/>
                </a:solidFill>
                <a:cs typeface="Calibri" panose="020F0502020204030204"/>
              </a:rPr>
              <a:t>sleep  </a:t>
            </a:r>
            <a:r>
              <a:rPr lang="en-US" altLang="zh-CN" b="1" spc="-35" dirty="0">
                <a:solidFill>
                  <a:srgbClr val="FF0000"/>
                </a:solidFill>
                <a:cs typeface="Calibri" panose="020F0502020204030204"/>
              </a:rPr>
              <a:t>longer.</a:t>
            </a:r>
            <a:endParaRPr lang="en-US" altLang="zh-CN" b="1" dirty="0">
              <a:solidFill>
                <a:srgbClr val="FF0000"/>
              </a:solidFill>
              <a:cs typeface="Calibri" panose="020F0502020204030204"/>
            </a:endParaRPr>
          </a:p>
          <a:p>
            <a:pPr marL="12700" marR="9525" indent="457200"/>
            <a:r>
              <a:rPr lang="en-US" altLang="zh-CN" b="1" spc="-5" dirty="0">
                <a:cs typeface="Calibri" panose="020F0502020204030204"/>
              </a:rPr>
              <a:t>【6】While the </a:t>
            </a:r>
            <a:r>
              <a:rPr lang="en-US" altLang="zh-CN" b="1" spc="-20" dirty="0">
                <a:cs typeface="Calibri" panose="020F0502020204030204"/>
              </a:rPr>
              <a:t>effect </a:t>
            </a:r>
            <a:r>
              <a:rPr lang="en-US" altLang="zh-CN" b="1" spc="-5" dirty="0">
                <a:cs typeface="Calibri" panose="020F0502020204030204"/>
              </a:rPr>
              <a:t>of </a:t>
            </a:r>
            <a:r>
              <a:rPr lang="en-US" altLang="zh-CN" b="1" spc="-15" dirty="0">
                <a:cs typeface="Calibri" panose="020F0502020204030204"/>
              </a:rPr>
              <a:t>cows </a:t>
            </a:r>
            <a:r>
              <a:rPr lang="en-US" altLang="zh-CN" b="1" spc="-5" dirty="0">
                <a:cs typeface="Calibri" panose="020F0502020204030204"/>
              </a:rPr>
              <a:t>milk </a:t>
            </a:r>
            <a:r>
              <a:rPr lang="en-US" altLang="zh-CN" b="1" spc="-10" dirty="0">
                <a:cs typeface="Calibri" panose="020F0502020204030204"/>
              </a:rPr>
              <a:t>harvested </a:t>
            </a:r>
            <a:r>
              <a:rPr lang="en-US" altLang="zh-CN" b="1" spc="-15" dirty="0">
                <a:cs typeface="Calibri" panose="020F0502020204030204"/>
              </a:rPr>
              <a:t>at different </a:t>
            </a:r>
            <a:r>
              <a:rPr lang="en-US" altLang="zh-CN" b="1" spc="-5" dirty="0">
                <a:cs typeface="Calibri" panose="020F0502020204030204"/>
              </a:rPr>
              <a:t>time has not </a:t>
            </a:r>
            <a:r>
              <a:rPr lang="en-US" altLang="zh-CN" b="1" spc="-10" dirty="0">
                <a:cs typeface="Calibri" panose="020F0502020204030204"/>
              </a:rPr>
              <a:t>been  </a:t>
            </a:r>
            <a:r>
              <a:rPr lang="en-US" altLang="zh-CN" b="1" spc="-15" dirty="0">
                <a:cs typeface="Calibri" panose="020F0502020204030204"/>
              </a:rPr>
              <a:t>tested </a:t>
            </a:r>
            <a:r>
              <a:rPr lang="en-US" altLang="zh-CN" b="1" spc="-5" dirty="0">
                <a:cs typeface="Calibri" panose="020F0502020204030204"/>
              </a:rPr>
              <a:t>on </a:t>
            </a:r>
            <a:r>
              <a:rPr lang="en-US" altLang="zh-CN" b="1" spc="-10" dirty="0">
                <a:cs typeface="Calibri" panose="020F0502020204030204"/>
              </a:rPr>
              <a:t>humans </a:t>
            </a:r>
            <a:r>
              <a:rPr lang="en-US" altLang="zh-CN" b="1" spc="-5" dirty="0">
                <a:cs typeface="Calibri" panose="020F0502020204030204"/>
              </a:rPr>
              <a:t>up </a:t>
            </a:r>
            <a:r>
              <a:rPr lang="en-US" altLang="zh-CN" b="1" spc="-10" dirty="0">
                <a:cs typeface="Calibri" panose="020F0502020204030204"/>
              </a:rPr>
              <a:t>to </a:t>
            </a:r>
            <a:r>
              <a:rPr lang="en-US" altLang="zh-CN" b="1" spc="-50" dirty="0">
                <a:cs typeface="Calibri" panose="020F0502020204030204"/>
              </a:rPr>
              <a:t>now, </a:t>
            </a:r>
            <a:r>
              <a:rPr lang="en-US" altLang="zh-CN" b="1" spc="-10" dirty="0">
                <a:solidFill>
                  <a:srgbClr val="FF0000"/>
                </a:solidFill>
                <a:cs typeface="Calibri" panose="020F0502020204030204"/>
              </a:rPr>
              <a:t>taking melatonin </a:t>
            </a:r>
            <a:r>
              <a:rPr lang="en-US" altLang="zh-CN" b="1" spc="-5" dirty="0">
                <a:solidFill>
                  <a:srgbClr val="FF0000"/>
                </a:solidFill>
                <a:cs typeface="Calibri" panose="020F0502020204030204"/>
              </a:rPr>
              <a:t>drugs has been </a:t>
            </a:r>
            <a:r>
              <a:rPr lang="en-US" altLang="zh-CN" b="1" spc="-10" dirty="0">
                <a:solidFill>
                  <a:srgbClr val="FF0000"/>
                </a:solidFill>
                <a:cs typeface="Calibri" panose="020F0502020204030204"/>
              </a:rPr>
              <a:t>suggested </a:t>
            </a:r>
            <a:r>
              <a:rPr lang="en-US" altLang="zh-CN" b="1" spc="-15" dirty="0">
                <a:solidFill>
                  <a:srgbClr val="FF0000"/>
                </a:solidFill>
                <a:cs typeface="Calibri" panose="020F0502020204030204"/>
              </a:rPr>
              <a:t>to  </a:t>
            </a:r>
            <a:r>
              <a:rPr lang="en-US" altLang="zh-CN" b="1" spc="-5" dirty="0">
                <a:solidFill>
                  <a:srgbClr val="FF0000"/>
                </a:solidFill>
                <a:cs typeface="Calibri" panose="020F0502020204030204"/>
              </a:rPr>
              <a:t>those who </a:t>
            </a:r>
            <a:r>
              <a:rPr lang="en-US" altLang="zh-CN" b="1" spc="-10" dirty="0">
                <a:solidFill>
                  <a:srgbClr val="FF0000"/>
                </a:solidFill>
                <a:cs typeface="Calibri" panose="020F0502020204030204"/>
              </a:rPr>
              <a:t>are </a:t>
            </a:r>
            <a:r>
              <a:rPr lang="en-US" altLang="zh-CN" b="1" spc="-5" dirty="0">
                <a:solidFill>
                  <a:srgbClr val="FF0000"/>
                </a:solidFill>
                <a:cs typeface="Calibri" panose="020F0502020204030204"/>
              </a:rPr>
              <a:t>struggling </a:t>
            </a:r>
            <a:r>
              <a:rPr lang="en-US" altLang="zh-CN" b="1" spc="-15" dirty="0">
                <a:solidFill>
                  <a:srgbClr val="FF0000"/>
                </a:solidFill>
                <a:cs typeface="Calibri" panose="020F0502020204030204"/>
              </a:rPr>
              <a:t>to fall </a:t>
            </a:r>
            <a:r>
              <a:rPr lang="en-US" altLang="zh-CN" b="1" spc="-10" dirty="0">
                <a:solidFill>
                  <a:srgbClr val="FF0000"/>
                </a:solidFill>
                <a:cs typeface="Calibri" panose="020F0502020204030204"/>
              </a:rPr>
              <a:t>asleep </a:t>
            </a:r>
            <a:r>
              <a:rPr lang="en-US" altLang="zh-CN" b="1" spc="-15" dirty="0">
                <a:solidFill>
                  <a:srgbClr val="FF0000"/>
                </a:solidFill>
                <a:cs typeface="Calibri" panose="020F0502020204030204"/>
              </a:rPr>
              <a:t>at</a:t>
            </a:r>
            <a:r>
              <a:rPr lang="en-US" altLang="zh-CN" b="1" spc="85" dirty="0">
                <a:solidFill>
                  <a:srgbClr val="FF0000"/>
                </a:solidFill>
                <a:cs typeface="Calibri" panose="020F0502020204030204"/>
              </a:rPr>
              <a:t> </a:t>
            </a:r>
            <a:r>
              <a:rPr lang="en-US" altLang="zh-CN" b="1" spc="-10" dirty="0">
                <a:solidFill>
                  <a:srgbClr val="FF0000"/>
                </a:solidFill>
                <a:cs typeface="Calibri" panose="020F0502020204030204"/>
              </a:rPr>
              <a:t>night.</a:t>
            </a:r>
            <a:endParaRPr lang="en-US" altLang="zh-CN" b="1" dirty="0">
              <a:solidFill>
                <a:srgbClr val="FF0000"/>
              </a:solidFill>
              <a:cs typeface="Calibri" panose="020F0502020204030204"/>
            </a:endParaRPr>
          </a:p>
          <a:p>
            <a:pPr marL="12700" marR="145415" indent="457200"/>
            <a:r>
              <a:rPr lang="en-US" altLang="zh-CN" b="1" spc="-10" dirty="0">
                <a:cs typeface="Calibri" panose="020F0502020204030204"/>
              </a:rPr>
              <a:t>【7】</a:t>
            </a:r>
            <a:r>
              <a:rPr lang="en-US" altLang="zh-CN" b="1" spc="-10" dirty="0">
                <a:solidFill>
                  <a:srgbClr val="FF0000"/>
                </a:solidFill>
                <a:cs typeface="Calibri" panose="020F0502020204030204"/>
              </a:rPr>
              <a:t>Previous studies </a:t>
            </a:r>
            <a:r>
              <a:rPr lang="en-US" altLang="zh-CN" b="1" spc="-20" dirty="0">
                <a:solidFill>
                  <a:srgbClr val="FF0000"/>
                </a:solidFill>
                <a:cs typeface="Calibri" panose="020F0502020204030204"/>
              </a:rPr>
              <a:t>have </a:t>
            </a:r>
            <a:r>
              <a:rPr lang="en-US" altLang="zh-CN" b="1" spc="-5" dirty="0">
                <a:solidFill>
                  <a:srgbClr val="FF0000"/>
                </a:solidFill>
                <a:cs typeface="Calibri" panose="020F0502020204030204"/>
              </a:rPr>
              <a:t>also </a:t>
            </a:r>
            <a:r>
              <a:rPr lang="en-US" altLang="zh-CN" b="1" spc="-10" dirty="0">
                <a:solidFill>
                  <a:srgbClr val="FF0000"/>
                </a:solidFill>
                <a:cs typeface="Calibri" panose="020F0502020204030204"/>
              </a:rPr>
              <a:t>indicated </a:t>
            </a:r>
            <a:r>
              <a:rPr lang="en-US" altLang="zh-CN" b="1" spc="-5" dirty="0">
                <a:solidFill>
                  <a:srgbClr val="FF0000"/>
                </a:solidFill>
                <a:cs typeface="Calibri" panose="020F0502020204030204"/>
              </a:rPr>
              <a:t>that milk </a:t>
            </a:r>
            <a:r>
              <a:rPr lang="en-US" altLang="zh-CN" b="1" spc="-10" dirty="0">
                <a:solidFill>
                  <a:srgbClr val="FF0000"/>
                </a:solidFill>
                <a:cs typeface="Calibri" panose="020F0502020204030204"/>
              </a:rPr>
              <a:t>can </a:t>
            </a:r>
            <a:r>
              <a:rPr lang="en-US" altLang="zh-CN" b="1" spc="-5" dirty="0">
                <a:solidFill>
                  <a:srgbClr val="FF0000"/>
                </a:solidFill>
                <a:cs typeface="Calibri" panose="020F0502020204030204"/>
              </a:rPr>
              <a:t>be </a:t>
            </a:r>
            <a:r>
              <a:rPr lang="en-US" altLang="zh-CN" b="1" spc="-15" dirty="0">
                <a:solidFill>
                  <a:srgbClr val="FF0000"/>
                </a:solidFill>
                <a:cs typeface="Calibri" panose="020F0502020204030204"/>
              </a:rPr>
              <a:t>excellent </a:t>
            </a:r>
            <a:r>
              <a:rPr lang="en-US" altLang="zh-CN" b="1" spc="-20" dirty="0">
                <a:solidFill>
                  <a:srgbClr val="FF0000"/>
                </a:solidFill>
                <a:cs typeface="Calibri" panose="020F0502020204030204"/>
              </a:rPr>
              <a:t>for  </a:t>
            </a:r>
            <a:r>
              <a:rPr lang="en-US" altLang="zh-CN" b="1" spc="-10" dirty="0">
                <a:solidFill>
                  <a:srgbClr val="FF0000"/>
                </a:solidFill>
                <a:cs typeface="Calibri" panose="020F0502020204030204"/>
              </a:rPr>
              <a:t>helping </a:t>
            </a:r>
            <a:r>
              <a:rPr lang="en-US" altLang="zh-CN" b="1" spc="-5" dirty="0">
                <a:solidFill>
                  <a:srgbClr val="FF0000"/>
                </a:solidFill>
                <a:cs typeface="Calibri" panose="020F0502020204030204"/>
              </a:rPr>
              <a:t>sleep </a:t>
            </a:r>
            <a:r>
              <a:rPr lang="en-US" altLang="zh-CN" b="1" spc="-10" dirty="0">
                <a:cs typeface="Calibri" panose="020F0502020204030204"/>
              </a:rPr>
              <a:t>because </a:t>
            </a:r>
            <a:r>
              <a:rPr lang="en-US" altLang="zh-CN" b="1" spc="-5" dirty="0">
                <a:cs typeface="Calibri" panose="020F0502020204030204"/>
              </a:rPr>
              <a:t>of the </a:t>
            </a:r>
            <a:r>
              <a:rPr lang="en-US" altLang="zh-CN" b="1" spc="-10" dirty="0">
                <a:cs typeface="Calibri" panose="020F0502020204030204"/>
              </a:rPr>
              <a:t>calcium </a:t>
            </a:r>
            <a:r>
              <a:rPr lang="en-US" altLang="zh-CN" b="1" spc="-15" dirty="0">
                <a:cs typeface="Calibri" panose="020F0502020204030204"/>
              </a:rPr>
              <a:t>content, </a:t>
            </a:r>
            <a:r>
              <a:rPr lang="en-US" altLang="zh-CN" b="1" spc="-5" dirty="0">
                <a:cs typeface="Calibri" panose="020F0502020204030204"/>
              </a:rPr>
              <a:t>which </a:t>
            </a:r>
            <a:r>
              <a:rPr lang="en-US" altLang="zh-CN" b="1" spc="-10" dirty="0">
                <a:cs typeface="Calibri" panose="020F0502020204030204"/>
              </a:rPr>
              <a:t>helps </a:t>
            </a:r>
            <a:r>
              <a:rPr lang="en-US" altLang="zh-CN" b="1" spc="-5" dirty="0">
                <a:cs typeface="Calibri" panose="020F0502020204030204"/>
              </a:rPr>
              <a:t>people </a:t>
            </a:r>
            <a:r>
              <a:rPr lang="en-US" altLang="zh-CN" b="1" spc="-10" dirty="0">
                <a:cs typeface="Calibri" panose="020F0502020204030204"/>
              </a:rPr>
              <a:t>to</a:t>
            </a:r>
            <a:r>
              <a:rPr lang="en-US" altLang="zh-CN" b="1" spc="229" dirty="0">
                <a:cs typeface="Calibri" panose="020F0502020204030204"/>
              </a:rPr>
              <a:t> </a:t>
            </a:r>
            <a:r>
              <a:rPr lang="en-US" altLang="zh-CN" b="1" spc="-15" dirty="0">
                <a:cs typeface="Calibri" panose="020F0502020204030204"/>
              </a:rPr>
              <a:t>relax.</a:t>
            </a:r>
            <a:endParaRPr lang="en-US" altLang="zh-CN" b="1" dirty="0">
              <a:cs typeface="Calibri" panose="020F0502020204030204"/>
            </a:endParaRPr>
          </a:p>
          <a:p>
            <a:pPr marL="12700" marR="5080" indent="457200"/>
            <a:r>
              <a:rPr lang="en-US" altLang="zh-CN" b="1" spc="-5" dirty="0">
                <a:cs typeface="Calibri" panose="020F0502020204030204"/>
              </a:rPr>
              <a:t>【8】</a:t>
            </a:r>
            <a:r>
              <a:rPr lang="en-US" altLang="zh-CN" b="1" spc="-5" dirty="0">
                <a:solidFill>
                  <a:srgbClr val="FF0000"/>
                </a:solidFill>
                <a:cs typeface="Calibri" panose="020F0502020204030204"/>
              </a:rPr>
              <a:t>Milk is also </a:t>
            </a:r>
            <a:r>
              <a:rPr lang="en-US" altLang="zh-CN" b="1" spc="-10" dirty="0">
                <a:solidFill>
                  <a:srgbClr val="FF0000"/>
                </a:solidFill>
                <a:cs typeface="Calibri" panose="020F0502020204030204"/>
              </a:rPr>
              <a:t>sugar-free </a:t>
            </a:r>
            <a:r>
              <a:rPr lang="en-US" altLang="zh-CN" b="1" spc="-5" dirty="0">
                <a:solidFill>
                  <a:srgbClr val="FF0000"/>
                </a:solidFill>
                <a:cs typeface="Calibri" panose="020F0502020204030204"/>
              </a:rPr>
              <a:t>and </a:t>
            </a:r>
            <a:r>
              <a:rPr lang="en-US" altLang="zh-CN" b="1" spc="-10" dirty="0">
                <a:solidFill>
                  <a:srgbClr val="FF0000"/>
                </a:solidFill>
                <a:cs typeface="Calibri" panose="020F0502020204030204"/>
              </a:rPr>
              <a:t>additive-free </a:t>
            </a:r>
            <a:r>
              <a:rPr lang="en-US" altLang="zh-CN" b="1" spc="-5" dirty="0">
                <a:solidFill>
                  <a:srgbClr val="FF0000"/>
                </a:solidFill>
                <a:cs typeface="Calibri" panose="020F0502020204030204"/>
              </a:rPr>
              <a:t>with nutritionists  </a:t>
            </a:r>
            <a:r>
              <a:rPr lang="en-US" altLang="zh-CN" b="1" spc="-10" dirty="0">
                <a:solidFill>
                  <a:srgbClr val="FF0000"/>
                </a:solidFill>
                <a:cs typeface="Calibri" panose="020F0502020204030204"/>
              </a:rPr>
              <a:t>recommending </a:t>
            </a:r>
            <a:r>
              <a:rPr lang="en-US" altLang="zh-CN" b="1" spc="-5" dirty="0">
                <a:solidFill>
                  <a:srgbClr val="FF0000"/>
                </a:solidFill>
                <a:cs typeface="Calibri" panose="020F0502020204030204"/>
              </a:rPr>
              <a:t>skimmed milk as the </a:t>
            </a:r>
            <a:r>
              <a:rPr lang="en-US" altLang="zh-CN" b="1" spc="-10" dirty="0">
                <a:solidFill>
                  <a:srgbClr val="FF0000"/>
                </a:solidFill>
                <a:cs typeface="Calibri" panose="020F0502020204030204"/>
              </a:rPr>
              <a:t>best </a:t>
            </a:r>
            <a:r>
              <a:rPr lang="en-US" altLang="zh-CN" b="1" spc="-5" dirty="0">
                <a:solidFill>
                  <a:srgbClr val="FF0000"/>
                </a:solidFill>
                <a:cs typeface="Calibri" panose="020F0502020204030204"/>
              </a:rPr>
              <a:t>choice </a:t>
            </a:r>
            <a:r>
              <a:rPr lang="en-US" altLang="zh-CN" b="1" spc="-20" dirty="0">
                <a:solidFill>
                  <a:srgbClr val="FF0000"/>
                </a:solidFill>
                <a:cs typeface="Calibri" panose="020F0502020204030204"/>
              </a:rPr>
              <a:t>before </a:t>
            </a:r>
            <a:r>
              <a:rPr lang="en-US" altLang="zh-CN" b="1" spc="-5" dirty="0">
                <a:solidFill>
                  <a:srgbClr val="FF0000"/>
                </a:solidFill>
                <a:cs typeface="Calibri" panose="020F0502020204030204"/>
              </a:rPr>
              <a:t>bed as it is the </a:t>
            </a:r>
            <a:r>
              <a:rPr lang="en-US" altLang="zh-CN" b="1" spc="-10" dirty="0">
                <a:solidFill>
                  <a:srgbClr val="FF0000"/>
                </a:solidFill>
                <a:cs typeface="Calibri" panose="020F0502020204030204"/>
              </a:rPr>
              <a:t>least  </a:t>
            </a:r>
            <a:r>
              <a:rPr lang="en-US" altLang="zh-CN" b="1" spc="-15" dirty="0">
                <a:solidFill>
                  <a:srgbClr val="FF0000"/>
                </a:solidFill>
                <a:cs typeface="Calibri" panose="020F0502020204030204"/>
              </a:rPr>
              <a:t>fattening. </a:t>
            </a:r>
            <a:r>
              <a:rPr lang="en-US" altLang="zh-CN" b="1" spc="-5" dirty="0">
                <a:cs typeface="Calibri" panose="020F0502020204030204"/>
              </a:rPr>
              <a:t>The </a:t>
            </a:r>
            <a:r>
              <a:rPr lang="en-US" altLang="zh-CN" b="1" spc="-10" dirty="0">
                <a:cs typeface="Calibri" panose="020F0502020204030204"/>
              </a:rPr>
              <a:t>more </a:t>
            </a:r>
            <a:r>
              <a:rPr lang="en-US" altLang="zh-CN" b="1" spc="-20" dirty="0">
                <a:cs typeface="Calibri" panose="020F0502020204030204"/>
              </a:rPr>
              <a:t>fat </a:t>
            </a:r>
            <a:r>
              <a:rPr lang="en-US" altLang="zh-CN" b="1" spc="-10" dirty="0">
                <a:cs typeface="Calibri" panose="020F0502020204030204"/>
              </a:rPr>
              <a:t>you </a:t>
            </a:r>
            <a:r>
              <a:rPr lang="en-US" altLang="zh-CN" b="1" spc="-25" dirty="0">
                <a:cs typeface="Calibri" panose="020F0502020204030204"/>
              </a:rPr>
              <a:t>take </a:t>
            </a:r>
            <a:r>
              <a:rPr lang="en-US" altLang="zh-CN" b="1" dirty="0">
                <a:cs typeface="Calibri" panose="020F0502020204030204"/>
              </a:rPr>
              <a:t>in </a:t>
            </a:r>
            <a:r>
              <a:rPr lang="en-US" altLang="zh-CN" b="1" spc="-20" dirty="0">
                <a:cs typeface="Calibri" panose="020F0502020204030204"/>
              </a:rPr>
              <a:t>before </a:t>
            </a:r>
            <a:r>
              <a:rPr lang="en-US" altLang="zh-CN" b="1" spc="-5" dirty="0">
                <a:cs typeface="Calibri" panose="020F0502020204030204"/>
              </a:rPr>
              <a:t>bedtime, </a:t>
            </a:r>
            <a:r>
              <a:rPr lang="en-US" altLang="zh-CN" b="1" dirty="0">
                <a:cs typeface="Calibri" panose="020F0502020204030204"/>
              </a:rPr>
              <a:t>the </a:t>
            </a:r>
            <a:r>
              <a:rPr lang="en-US" altLang="zh-CN" b="1" spc="-15" dirty="0">
                <a:cs typeface="Calibri" panose="020F0502020204030204"/>
              </a:rPr>
              <a:t>greater </a:t>
            </a:r>
            <a:r>
              <a:rPr lang="en-US" altLang="zh-CN" b="1" spc="-10" dirty="0">
                <a:cs typeface="Calibri" panose="020F0502020204030204"/>
              </a:rPr>
              <a:t>burden you  </a:t>
            </a:r>
            <a:r>
              <a:rPr lang="en-US" altLang="zh-CN" b="1" spc="-5" dirty="0">
                <a:cs typeface="Calibri" panose="020F0502020204030204"/>
              </a:rPr>
              <a:t>will put on </a:t>
            </a:r>
            <a:r>
              <a:rPr lang="en-US" altLang="zh-CN" b="1" spc="-10" dirty="0">
                <a:cs typeface="Calibri" panose="020F0502020204030204"/>
              </a:rPr>
              <a:t>your </a:t>
            </a:r>
            <a:r>
              <a:rPr lang="en-US" altLang="zh-CN" b="1" spc="-5" dirty="0">
                <a:cs typeface="Calibri" panose="020F0502020204030204"/>
              </a:rPr>
              <a:t>body </a:t>
            </a:r>
            <a:r>
              <a:rPr lang="en-US" altLang="zh-CN" b="1" spc="-15" dirty="0">
                <a:cs typeface="Calibri" panose="020F0502020204030204"/>
              </a:rPr>
              <a:t>at</a:t>
            </a:r>
            <a:r>
              <a:rPr lang="en-US" altLang="zh-CN" b="1" dirty="0">
                <a:cs typeface="Calibri" panose="020F0502020204030204"/>
              </a:rPr>
              <a:t> </a:t>
            </a:r>
            <a:r>
              <a:rPr lang="en-US" altLang="zh-CN" b="1" spc="-10" dirty="0">
                <a:cs typeface="Calibri" panose="020F0502020204030204"/>
              </a:rPr>
              <a:t>night.</a:t>
            </a:r>
            <a:endParaRPr lang="en-US" altLang="zh-CN" b="1" dirty="0">
              <a:cs typeface="Calibri" panose="020F0502020204030204"/>
            </a:endParaRPr>
          </a:p>
          <a:p>
            <a:pPr marL="12700" marR="315595" indent="457200">
              <a:lnSpc>
                <a:spcPct val="150000"/>
              </a:lnSpc>
            </a:pPr>
            <a:endParaRPr sz="1600" dirty="0">
              <a:latin typeface="Calibri" panose="020F0502020204030204"/>
              <a:cs typeface="Calibri" panose="020F0502020204030204"/>
            </a:endParaRPr>
          </a:p>
        </p:txBody>
      </p:sp>
      <p:sp>
        <p:nvSpPr>
          <p:cNvPr id="4" name="object 3"/>
          <p:cNvSpPr txBox="1"/>
          <p:nvPr>
            <p:custDataLst>
              <p:tags r:id="rId2"/>
            </p:custDataLst>
          </p:nvPr>
        </p:nvSpPr>
        <p:spPr>
          <a:xfrm>
            <a:off x="548640" y="4789338"/>
            <a:ext cx="11214674" cy="1716304"/>
          </a:xfrm>
          <a:prstGeom prst="rect">
            <a:avLst/>
          </a:prstGeom>
          <a:solidFill>
            <a:srgbClr val="92D050"/>
          </a:solidFill>
        </p:spPr>
        <p:txBody>
          <a:bodyPr vert="horz" wrap="square" lIns="0" tIns="165100" rIns="0" bIns="0" rtlCol="0">
            <a:spAutoFit/>
          </a:bodyPr>
          <a:lstStyle/>
          <a:p>
            <a:pPr marL="12700">
              <a:lnSpc>
                <a:spcPts val="1400"/>
              </a:lnSpc>
              <a:spcBef>
                <a:spcPts val="1300"/>
              </a:spcBef>
            </a:pPr>
            <a:r>
              <a:rPr sz="2400" b="1" spc="-5" dirty="0">
                <a:latin typeface="Calibri" panose="020F0502020204030204"/>
                <a:cs typeface="Calibri" panose="020F0502020204030204"/>
              </a:rPr>
              <a:t>34. </a:t>
            </a:r>
            <a:r>
              <a:rPr sz="2400" b="1" spc="-10" dirty="0">
                <a:latin typeface="Calibri" panose="020F0502020204030204"/>
                <a:cs typeface="Calibri" panose="020F0502020204030204"/>
              </a:rPr>
              <a:t>What can </a:t>
            </a:r>
            <a:r>
              <a:rPr sz="2400" b="1" spc="-5" dirty="0">
                <a:latin typeface="Calibri" panose="020F0502020204030204"/>
                <a:cs typeface="Calibri" panose="020F0502020204030204"/>
              </a:rPr>
              <a:t>be </a:t>
            </a:r>
            <a:r>
              <a:rPr sz="2400" b="1" spc="-5" dirty="0">
                <a:solidFill>
                  <a:srgbClr val="FF0000"/>
                </a:solidFill>
                <a:latin typeface="Calibri" panose="020F0502020204030204"/>
                <a:cs typeface="Calibri" panose="020F0502020204030204"/>
              </a:rPr>
              <a:t>a </a:t>
            </a:r>
            <a:r>
              <a:rPr sz="2400" b="1" spc="-10" dirty="0">
                <a:solidFill>
                  <a:srgbClr val="FF0000"/>
                </a:solidFill>
                <a:latin typeface="Calibri" panose="020F0502020204030204"/>
                <a:cs typeface="Calibri" panose="020F0502020204030204"/>
              </a:rPr>
              <a:t>suitable </a:t>
            </a:r>
            <a:r>
              <a:rPr sz="2400" b="1" spc="-5" dirty="0">
                <a:solidFill>
                  <a:srgbClr val="FF0000"/>
                </a:solidFill>
                <a:latin typeface="Calibri" panose="020F0502020204030204"/>
                <a:cs typeface="Calibri" panose="020F0502020204030204"/>
              </a:rPr>
              <a:t>title </a:t>
            </a:r>
            <a:r>
              <a:rPr sz="2400" b="1" spc="-20" dirty="0">
                <a:latin typeface="Calibri" panose="020F0502020204030204"/>
                <a:cs typeface="Calibri" panose="020F0502020204030204"/>
              </a:rPr>
              <a:t>for </a:t>
            </a:r>
            <a:r>
              <a:rPr sz="2400" b="1" spc="-5" dirty="0">
                <a:latin typeface="Calibri" panose="020F0502020204030204"/>
                <a:cs typeface="Calibri" panose="020F0502020204030204"/>
              </a:rPr>
              <a:t>the</a:t>
            </a:r>
            <a:r>
              <a:rPr sz="2400" b="1" spc="110" dirty="0">
                <a:latin typeface="Calibri" panose="020F0502020204030204"/>
                <a:cs typeface="Calibri" panose="020F0502020204030204"/>
              </a:rPr>
              <a:t> </a:t>
            </a:r>
            <a:r>
              <a:rPr sz="2400" b="1" spc="-10" dirty="0">
                <a:latin typeface="Calibri" panose="020F0502020204030204"/>
                <a:cs typeface="Calibri" panose="020F0502020204030204"/>
              </a:rPr>
              <a:t>text</a:t>
            </a:r>
            <a:r>
              <a:rPr sz="2400" b="1" spc="-10" dirty="0">
                <a:latin typeface="宋体" panose="02010600030101010101" pitchFamily="2" charset="-122"/>
                <a:cs typeface="宋体" panose="02010600030101010101" pitchFamily="2" charset="-122"/>
              </a:rPr>
              <a:t>？</a:t>
            </a:r>
            <a:endParaRPr sz="2400" b="1" dirty="0">
              <a:latin typeface="宋体" panose="02010600030101010101" pitchFamily="2" charset="-122"/>
              <a:cs typeface="宋体" panose="02010600030101010101" pitchFamily="2" charset="-122"/>
            </a:endParaRPr>
          </a:p>
          <a:p>
            <a:pPr marL="281940" indent="-269240">
              <a:lnSpc>
                <a:spcPts val="1400"/>
              </a:lnSpc>
              <a:spcBef>
                <a:spcPts val="1200"/>
              </a:spcBef>
              <a:buAutoNum type="alphaUcPeriod"/>
              <a:tabLst>
                <a:tab pos="282575" algn="l"/>
              </a:tabLst>
            </a:pPr>
            <a:r>
              <a:rPr sz="2400" b="1" spc="-10" dirty="0">
                <a:latin typeface="Calibri" panose="020F0502020204030204"/>
                <a:cs typeface="Calibri" panose="020F0502020204030204"/>
              </a:rPr>
              <a:t>Night </a:t>
            </a:r>
            <a:r>
              <a:rPr sz="2400" b="1" spc="-5" dirty="0">
                <a:latin typeface="Calibri" panose="020F0502020204030204"/>
                <a:cs typeface="Calibri" panose="020F0502020204030204"/>
              </a:rPr>
              <a:t>Milk and</a:t>
            </a:r>
            <a:r>
              <a:rPr sz="2400" b="1" spc="-30" dirty="0">
                <a:latin typeface="Calibri" panose="020F0502020204030204"/>
                <a:cs typeface="Calibri" panose="020F0502020204030204"/>
              </a:rPr>
              <a:t> </a:t>
            </a:r>
            <a:r>
              <a:rPr sz="2400" b="1" spc="-10" dirty="0">
                <a:latin typeface="Calibri" panose="020F0502020204030204"/>
                <a:cs typeface="Calibri" panose="020F0502020204030204"/>
              </a:rPr>
              <a:t>Sleep</a:t>
            </a:r>
            <a:endParaRPr sz="2400" b="1" dirty="0">
              <a:latin typeface="Calibri" panose="020F0502020204030204"/>
              <a:cs typeface="Calibri" panose="020F0502020204030204"/>
            </a:endParaRPr>
          </a:p>
          <a:p>
            <a:pPr marL="271780" indent="-259080">
              <a:lnSpc>
                <a:spcPts val="1400"/>
              </a:lnSpc>
              <a:spcBef>
                <a:spcPts val="1200"/>
              </a:spcBef>
              <a:buAutoNum type="alphaUcPeriod"/>
              <a:tabLst>
                <a:tab pos="272415" algn="l"/>
              </a:tabLst>
            </a:pPr>
            <a:r>
              <a:rPr sz="2400" b="1" spc="-30" dirty="0">
                <a:latin typeface="Calibri" panose="020F0502020204030204"/>
                <a:cs typeface="Calibri" panose="020F0502020204030204"/>
              </a:rPr>
              <a:t>Fat </a:t>
            </a:r>
            <a:r>
              <a:rPr sz="2400" b="1" spc="-15" dirty="0">
                <a:latin typeface="Calibri" panose="020F0502020204030204"/>
                <a:cs typeface="Calibri" panose="020F0502020204030204"/>
              </a:rPr>
              <a:t>Sugar </a:t>
            </a:r>
            <a:r>
              <a:rPr sz="2400" b="1" spc="-5" dirty="0">
                <a:latin typeface="Calibri" panose="020F0502020204030204"/>
                <a:cs typeface="Calibri" panose="020F0502020204030204"/>
              </a:rPr>
              <a:t>and</a:t>
            </a:r>
            <a:r>
              <a:rPr sz="2400" b="1" dirty="0">
                <a:latin typeface="Calibri" panose="020F0502020204030204"/>
                <a:cs typeface="Calibri" panose="020F0502020204030204"/>
              </a:rPr>
              <a:t> </a:t>
            </a:r>
            <a:r>
              <a:rPr sz="2400" b="1" spc="-10" dirty="0">
                <a:latin typeface="Calibri" panose="020F0502020204030204"/>
                <a:cs typeface="Calibri" panose="020F0502020204030204"/>
              </a:rPr>
              <a:t>Health</a:t>
            </a:r>
            <a:endParaRPr sz="2400" b="1" dirty="0">
              <a:latin typeface="Calibri" panose="020F0502020204030204"/>
              <a:cs typeface="Calibri" panose="020F0502020204030204"/>
            </a:endParaRPr>
          </a:p>
          <a:p>
            <a:pPr marL="267335" indent="-254635">
              <a:lnSpc>
                <a:spcPts val="1400"/>
              </a:lnSpc>
              <a:spcBef>
                <a:spcPts val="1200"/>
              </a:spcBef>
              <a:buAutoNum type="alphaUcPeriod"/>
              <a:tabLst>
                <a:tab pos="267970" algn="l"/>
              </a:tabLst>
            </a:pPr>
            <a:r>
              <a:rPr sz="2400" b="1" spc="-5" dirty="0">
                <a:latin typeface="Calibri" panose="020F0502020204030204"/>
                <a:cs typeface="Calibri" panose="020F0502020204030204"/>
              </a:rPr>
              <a:t>An </a:t>
            </a:r>
            <a:r>
              <a:rPr sz="2400" b="1" spc="-10" dirty="0">
                <a:latin typeface="Calibri" panose="020F0502020204030204"/>
                <a:cs typeface="Calibri" panose="020F0502020204030204"/>
              </a:rPr>
              <a:t>Experiment </a:t>
            </a:r>
            <a:r>
              <a:rPr sz="2400" b="1" spc="-5" dirty="0">
                <a:latin typeface="Calibri" panose="020F0502020204030204"/>
                <a:cs typeface="Calibri" panose="020F0502020204030204"/>
              </a:rPr>
              <a:t>on</a:t>
            </a:r>
            <a:r>
              <a:rPr sz="2400" b="1" spc="25" dirty="0">
                <a:latin typeface="Calibri" panose="020F0502020204030204"/>
                <a:cs typeface="Calibri" panose="020F0502020204030204"/>
              </a:rPr>
              <a:t> </a:t>
            </a:r>
            <a:r>
              <a:rPr sz="2400" b="1" spc="-5" dirty="0">
                <a:latin typeface="Calibri" panose="020F0502020204030204"/>
                <a:cs typeface="Calibri" panose="020F0502020204030204"/>
              </a:rPr>
              <a:t>Mice</a:t>
            </a:r>
            <a:endParaRPr sz="2400" b="1" dirty="0">
              <a:latin typeface="Calibri" panose="020F0502020204030204"/>
              <a:cs typeface="Calibri" panose="020F0502020204030204"/>
            </a:endParaRPr>
          </a:p>
          <a:p>
            <a:pPr marL="282575" indent="-269875">
              <a:lnSpc>
                <a:spcPts val="1400"/>
              </a:lnSpc>
              <a:spcBef>
                <a:spcPts val="1200"/>
              </a:spcBef>
              <a:buAutoNum type="alphaUcPeriod"/>
              <a:tabLst>
                <a:tab pos="283210" algn="l"/>
              </a:tabLst>
            </a:pPr>
            <a:r>
              <a:rPr sz="2400" b="1" spc="-5" dirty="0">
                <a:latin typeface="Calibri" panose="020F0502020204030204"/>
                <a:cs typeface="Calibri" panose="020F0502020204030204"/>
              </a:rPr>
              <a:t>Milk </a:t>
            </a:r>
            <a:r>
              <a:rPr sz="2400" b="1" spc="-10" dirty="0">
                <a:latin typeface="Calibri" panose="020F0502020204030204"/>
                <a:cs typeface="Calibri" panose="020F0502020204030204"/>
              </a:rPr>
              <a:t>Drinking </a:t>
            </a:r>
            <a:r>
              <a:rPr sz="2400" b="1" spc="-5" dirty="0">
                <a:latin typeface="Calibri" panose="020F0502020204030204"/>
                <a:cs typeface="Calibri" panose="020F0502020204030204"/>
              </a:rPr>
              <a:t>and</a:t>
            </a:r>
            <a:r>
              <a:rPr sz="2400" b="1" spc="15" dirty="0">
                <a:latin typeface="Calibri" panose="020F0502020204030204"/>
                <a:cs typeface="Calibri" panose="020F0502020204030204"/>
              </a:rPr>
              <a:t> </a:t>
            </a:r>
            <a:r>
              <a:rPr sz="2400" b="1" spc="-10" dirty="0">
                <a:latin typeface="Calibri" panose="020F0502020204030204"/>
                <a:cs typeface="Calibri" panose="020F0502020204030204"/>
              </a:rPr>
              <a:t>Health</a:t>
            </a:r>
            <a:endParaRPr sz="2400" b="1" dirty="0">
              <a:latin typeface="Calibri" panose="020F0502020204030204"/>
              <a:cs typeface="Calibri" panose="020F0502020204030204"/>
            </a:endParaRPr>
          </a:p>
        </p:txBody>
      </p:sp>
      <p:sp>
        <p:nvSpPr>
          <p:cNvPr id="5" name="矩形 4"/>
          <p:cNvSpPr/>
          <p:nvPr>
            <p:custDataLst>
              <p:tags r:id="rId3"/>
            </p:custDataLst>
          </p:nvPr>
        </p:nvSpPr>
        <p:spPr>
          <a:xfrm>
            <a:off x="10814370" y="242630"/>
            <a:ext cx="400656"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custDataLst>
              <p:tags r:id="rId4"/>
            </p:custDataLst>
          </p:nvPr>
        </p:nvSpPr>
        <p:spPr>
          <a:xfrm>
            <a:off x="6537842" y="4860130"/>
            <a:ext cx="4434958" cy="437191"/>
          </a:xfrm>
          <a:prstGeom prst="rect">
            <a:avLst/>
          </a:prstGeom>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3200" b="1" dirty="0">
                <a:solidFill>
                  <a:srgbClr val="FF0000"/>
                </a:solidFill>
              </a:rPr>
              <a:t>首段转折之后出主旨</a:t>
            </a:r>
            <a:endParaRPr lang="zh-CN" altLang="en-US" sz="3200" b="1" dirty="0">
              <a:solidFill>
                <a:srgbClr val="FF0000"/>
              </a:solidFill>
            </a:endParaRPr>
          </a:p>
        </p:txBody>
      </p:sp>
      <p:sp>
        <p:nvSpPr>
          <p:cNvPr id="7" name="矩形 6"/>
          <p:cNvSpPr/>
          <p:nvPr>
            <p:custDataLst>
              <p:tags r:id="rId5"/>
            </p:custDataLst>
          </p:nvPr>
        </p:nvSpPr>
        <p:spPr>
          <a:xfrm>
            <a:off x="5980353" y="5381996"/>
            <a:ext cx="5663007" cy="519485"/>
          </a:xfrm>
          <a:prstGeom prst="rect">
            <a:avLst/>
          </a:prstGeom>
          <a:solidFill>
            <a:srgbClr val="FFFF00"/>
          </a:solidFill>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3200" b="1" dirty="0">
                <a:solidFill>
                  <a:srgbClr val="FF0000"/>
                </a:solidFill>
              </a:rPr>
              <a:t>主旨：夜晚的牛奶有助睡眠</a:t>
            </a:r>
            <a:endParaRPr lang="zh-CN" altLang="en-US" sz="3200" b="1" dirty="0">
              <a:solidFill>
                <a:srgbClr val="FF0000"/>
              </a:solidFill>
            </a:endParaRPr>
          </a:p>
        </p:txBody>
      </p:sp>
      <p:sp>
        <p:nvSpPr>
          <p:cNvPr id="8" name="矩形 7"/>
          <p:cNvSpPr/>
          <p:nvPr>
            <p:custDataLst>
              <p:tags r:id="rId6"/>
            </p:custDataLst>
          </p:nvPr>
        </p:nvSpPr>
        <p:spPr>
          <a:xfrm>
            <a:off x="7052548" y="5943819"/>
            <a:ext cx="3761822" cy="519485"/>
          </a:xfrm>
          <a:prstGeom prst="rect">
            <a:avLst/>
          </a:prstGeom>
          <a:solidFill>
            <a:srgbClr val="FFFF00"/>
          </a:solidFill>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3200" b="1" dirty="0">
                <a:solidFill>
                  <a:srgbClr val="FF0000"/>
                </a:solidFill>
              </a:rPr>
              <a:t>再看看各段首句</a:t>
            </a:r>
            <a:endParaRPr lang="zh-CN" altLang="en-US" sz="3200" b="1" dirty="0">
              <a:solidFill>
                <a:srgbClr val="FF0000"/>
              </a:solidFill>
            </a:endParaRPr>
          </a:p>
        </p:txBody>
      </p:sp>
      <p:sp>
        <p:nvSpPr>
          <p:cNvPr id="9" name="矩形 8"/>
          <p:cNvSpPr/>
          <p:nvPr>
            <p:custDataLst>
              <p:tags r:id="rId7"/>
            </p:custDataLst>
          </p:nvPr>
        </p:nvSpPr>
        <p:spPr>
          <a:xfrm>
            <a:off x="4377189" y="784387"/>
            <a:ext cx="1191801"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custDataLst>
              <p:tags r:id="rId8"/>
            </p:custDataLst>
          </p:nvPr>
        </p:nvSpPr>
        <p:spPr>
          <a:xfrm>
            <a:off x="8811856" y="1321228"/>
            <a:ext cx="992872"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custDataLst>
              <p:tags r:id="rId9"/>
            </p:custDataLst>
          </p:nvPr>
        </p:nvSpPr>
        <p:spPr>
          <a:xfrm>
            <a:off x="2347812" y="1883996"/>
            <a:ext cx="1003022"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custDataLst>
              <p:tags r:id="rId10"/>
            </p:custDataLst>
          </p:nvPr>
        </p:nvSpPr>
        <p:spPr>
          <a:xfrm>
            <a:off x="1179741" y="2476012"/>
            <a:ext cx="1221296"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custDataLst>
              <p:tags r:id="rId11"/>
            </p:custDataLst>
          </p:nvPr>
        </p:nvSpPr>
        <p:spPr>
          <a:xfrm>
            <a:off x="5675678" y="3257217"/>
            <a:ext cx="542241"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custDataLst>
              <p:tags r:id="rId12"/>
            </p:custDataLst>
          </p:nvPr>
        </p:nvSpPr>
        <p:spPr>
          <a:xfrm>
            <a:off x="9308292" y="3265222"/>
            <a:ext cx="643920"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p:cNvSpPr/>
          <p:nvPr>
            <p:custDataLst>
              <p:tags r:id="rId13"/>
            </p:custDataLst>
          </p:nvPr>
        </p:nvSpPr>
        <p:spPr>
          <a:xfrm>
            <a:off x="1120746" y="3815462"/>
            <a:ext cx="595965"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custDataLst>
              <p:tags r:id="rId14"/>
            </p:custDataLst>
          </p:nvPr>
        </p:nvSpPr>
        <p:spPr>
          <a:xfrm>
            <a:off x="3185652" y="4026871"/>
            <a:ext cx="4953359" cy="519485"/>
          </a:xfrm>
          <a:prstGeom prst="rect">
            <a:avLst/>
          </a:prstGeom>
          <a:solidFill>
            <a:srgbClr val="FFFF00"/>
          </a:solidFill>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3200" b="1" dirty="0">
                <a:solidFill>
                  <a:srgbClr val="FF0000"/>
                </a:solidFill>
              </a:rPr>
              <a:t>基本都是</a:t>
            </a:r>
            <a:r>
              <a:rPr lang="en-US" altLang="zh-CN" sz="3200" b="1" dirty="0">
                <a:solidFill>
                  <a:srgbClr val="FF0000"/>
                </a:solidFill>
              </a:rPr>
              <a:t>milk and sleep</a:t>
            </a:r>
            <a:endParaRPr lang="zh-CN" altLang="en-US" sz="3200" b="1" dirty="0">
              <a:solidFill>
                <a:srgbClr val="FF0000"/>
              </a:solidFill>
            </a:endParaRPr>
          </a:p>
        </p:txBody>
      </p:sp>
      <p:sp>
        <p:nvSpPr>
          <p:cNvPr id="17" name="矩形 16"/>
          <p:cNvSpPr/>
          <p:nvPr>
            <p:custDataLst>
              <p:tags r:id="rId15"/>
            </p:custDataLst>
          </p:nvPr>
        </p:nvSpPr>
        <p:spPr>
          <a:xfrm>
            <a:off x="548640" y="5120100"/>
            <a:ext cx="3014570"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custDataLst>
              <p:tags r:id="rId1"/>
            </p:custDataLst>
          </p:nvPr>
        </p:nvSpPr>
        <p:spPr>
          <a:xfrm>
            <a:off x="554540" y="4848334"/>
            <a:ext cx="11350357" cy="1750094"/>
          </a:xfrm>
          <a:prstGeom prst="rect">
            <a:avLst/>
          </a:prstGeom>
          <a:solidFill>
            <a:srgbClr val="92D050"/>
          </a:solidFill>
        </p:spPr>
        <p:txBody>
          <a:bodyPr vert="horz" wrap="square" lIns="0" tIns="165100" rIns="0" bIns="0" rtlCol="0">
            <a:spAutoFit/>
          </a:bodyPr>
          <a:lstStyle/>
          <a:p>
            <a:pPr marL="12700">
              <a:lnSpc>
                <a:spcPts val="1500"/>
              </a:lnSpc>
            </a:pPr>
            <a:r>
              <a:rPr lang="en-US" altLang="zh-CN" sz="2000" b="1" spc="-5" dirty="0">
                <a:cs typeface="Calibri" panose="020F0502020204030204"/>
              </a:rPr>
              <a:t>35. </a:t>
            </a:r>
            <a:r>
              <a:rPr lang="en-US" altLang="zh-CN" sz="2000" b="1" spc="-10" dirty="0">
                <a:solidFill>
                  <a:srgbClr val="FF0000"/>
                </a:solidFill>
                <a:cs typeface="Calibri" panose="020F0502020204030204"/>
              </a:rPr>
              <a:t>How</a:t>
            </a:r>
            <a:r>
              <a:rPr lang="en-US" altLang="zh-CN" sz="2000" b="1" spc="-10" dirty="0">
                <a:cs typeface="Calibri" panose="020F0502020204030204"/>
              </a:rPr>
              <a:t> </a:t>
            </a:r>
            <a:r>
              <a:rPr lang="en-US" altLang="zh-CN" sz="2000" b="1" spc="-5" dirty="0">
                <a:cs typeface="Calibri" panose="020F0502020204030204"/>
              </a:rPr>
              <a:t>does the author </a:t>
            </a:r>
            <a:r>
              <a:rPr lang="en-US" altLang="zh-CN" sz="2000" b="1" spc="-10" dirty="0">
                <a:solidFill>
                  <a:srgbClr val="FF0000"/>
                </a:solidFill>
                <a:cs typeface="Calibri" panose="020F0502020204030204"/>
              </a:rPr>
              <a:t>support </a:t>
            </a:r>
            <a:r>
              <a:rPr lang="en-US" altLang="zh-CN" sz="2000" b="1" spc="-5" dirty="0">
                <a:solidFill>
                  <a:srgbClr val="FF0000"/>
                </a:solidFill>
                <a:cs typeface="Calibri" panose="020F0502020204030204"/>
              </a:rPr>
              <a:t>the theme </a:t>
            </a:r>
            <a:r>
              <a:rPr lang="en-US" altLang="zh-CN" sz="2000" b="1" spc="-5" dirty="0">
                <a:cs typeface="Calibri" panose="020F0502020204030204"/>
              </a:rPr>
              <a:t>of the</a:t>
            </a:r>
            <a:r>
              <a:rPr lang="en-US" altLang="zh-CN" sz="2000" b="1" spc="110" dirty="0">
                <a:cs typeface="Calibri" panose="020F0502020204030204"/>
              </a:rPr>
              <a:t> </a:t>
            </a:r>
            <a:r>
              <a:rPr lang="en-US" altLang="zh-CN" sz="2000" b="1" spc="-10" dirty="0">
                <a:cs typeface="Calibri" panose="020F0502020204030204"/>
              </a:rPr>
              <a:t>text</a:t>
            </a:r>
            <a:r>
              <a:rPr lang="zh-CN" altLang="en-US" sz="2000" b="1" spc="-10" dirty="0">
                <a:latin typeface="宋体" panose="02010600030101010101" pitchFamily="2" charset="-122"/>
                <a:cs typeface="宋体" panose="02010600030101010101" pitchFamily="2" charset="-122"/>
              </a:rPr>
              <a:t>？</a:t>
            </a:r>
            <a:endParaRPr lang="en-US" altLang="zh-CN" sz="2000" b="1" dirty="0">
              <a:latin typeface="宋体" panose="02010600030101010101" pitchFamily="2" charset="-122"/>
              <a:cs typeface="宋体" panose="02010600030101010101" pitchFamily="2" charset="-122"/>
            </a:endParaRPr>
          </a:p>
          <a:p>
            <a:pPr marL="281940" indent="-269240">
              <a:lnSpc>
                <a:spcPts val="1500"/>
              </a:lnSpc>
              <a:spcBef>
                <a:spcPts val="1200"/>
              </a:spcBef>
              <a:buAutoNum type="alphaUcPeriod"/>
              <a:tabLst>
                <a:tab pos="282575" algn="l"/>
              </a:tabLst>
            </a:pPr>
            <a:r>
              <a:rPr lang="en-US" altLang="zh-CN" sz="2000" b="1" spc="-15" dirty="0">
                <a:cs typeface="Calibri" panose="020F0502020204030204"/>
              </a:rPr>
              <a:t>By </a:t>
            </a:r>
            <a:r>
              <a:rPr lang="en-US" altLang="zh-CN" sz="2000" b="1" spc="-5" dirty="0">
                <a:cs typeface="Calibri" panose="020F0502020204030204"/>
              </a:rPr>
              <a:t>giving</a:t>
            </a:r>
            <a:r>
              <a:rPr lang="en-US" altLang="zh-CN" sz="2000" b="1" dirty="0">
                <a:cs typeface="Calibri" panose="020F0502020204030204"/>
              </a:rPr>
              <a:t> </a:t>
            </a:r>
            <a:r>
              <a:rPr lang="en-US" altLang="zh-CN" sz="2000" b="1" spc="-10" dirty="0">
                <a:cs typeface="Calibri" panose="020F0502020204030204"/>
              </a:rPr>
              <a:t>examples.</a:t>
            </a:r>
            <a:endParaRPr lang="en-US" altLang="zh-CN" sz="2000" b="1" dirty="0">
              <a:cs typeface="Calibri" panose="020F0502020204030204"/>
            </a:endParaRPr>
          </a:p>
          <a:p>
            <a:pPr marL="271780" indent="-259080">
              <a:lnSpc>
                <a:spcPts val="1500"/>
              </a:lnSpc>
              <a:spcBef>
                <a:spcPts val="1200"/>
              </a:spcBef>
              <a:buAutoNum type="alphaUcPeriod"/>
              <a:tabLst>
                <a:tab pos="272415" algn="l"/>
              </a:tabLst>
            </a:pPr>
            <a:r>
              <a:rPr lang="en-US" altLang="zh-CN" sz="2000" b="1" spc="-15" dirty="0">
                <a:cs typeface="Calibri" panose="020F0502020204030204"/>
              </a:rPr>
              <a:t>By stating</a:t>
            </a:r>
            <a:r>
              <a:rPr lang="en-US" altLang="zh-CN" sz="2000" b="1" spc="10" dirty="0">
                <a:cs typeface="Calibri" panose="020F0502020204030204"/>
              </a:rPr>
              <a:t> </a:t>
            </a:r>
            <a:r>
              <a:rPr lang="en-US" altLang="zh-CN" sz="2000" b="1" spc="-10" dirty="0">
                <a:cs typeface="Calibri" panose="020F0502020204030204"/>
              </a:rPr>
              <a:t>arguments.</a:t>
            </a:r>
            <a:endParaRPr lang="en-US" altLang="zh-CN" sz="2000" b="1" dirty="0">
              <a:cs typeface="Calibri" panose="020F0502020204030204"/>
            </a:endParaRPr>
          </a:p>
          <a:p>
            <a:pPr marL="267335" indent="-254635">
              <a:lnSpc>
                <a:spcPts val="1500"/>
              </a:lnSpc>
              <a:spcBef>
                <a:spcPts val="1200"/>
              </a:spcBef>
              <a:buAutoNum type="alphaUcPeriod"/>
              <a:tabLst>
                <a:tab pos="267970" algn="l"/>
              </a:tabLst>
            </a:pPr>
            <a:r>
              <a:rPr lang="en-US" altLang="zh-CN" sz="2000" b="1" spc="-10" dirty="0">
                <a:cs typeface="Calibri" panose="020F0502020204030204"/>
              </a:rPr>
              <a:t>By </a:t>
            </a:r>
            <a:r>
              <a:rPr lang="en-US" altLang="zh-CN" sz="2000" b="1" spc="-5" dirty="0">
                <a:cs typeface="Calibri" panose="020F0502020204030204"/>
              </a:rPr>
              <a:t>explaining </a:t>
            </a:r>
            <a:r>
              <a:rPr lang="en-US" altLang="zh-CN" sz="2000" b="1" spc="-15" dirty="0">
                <a:cs typeface="Calibri" panose="020F0502020204030204"/>
              </a:rPr>
              <a:t>statistical</a:t>
            </a:r>
            <a:r>
              <a:rPr lang="en-US" altLang="zh-CN" sz="2000" b="1" spc="25" dirty="0">
                <a:cs typeface="Calibri" panose="020F0502020204030204"/>
              </a:rPr>
              <a:t> </a:t>
            </a:r>
            <a:r>
              <a:rPr lang="en-US" altLang="zh-CN" sz="2000" b="1" spc="-10" dirty="0">
                <a:cs typeface="Calibri" panose="020F0502020204030204"/>
              </a:rPr>
              <a:t>data.</a:t>
            </a:r>
            <a:endParaRPr lang="en-US" altLang="zh-CN" sz="2000" b="1" dirty="0">
              <a:cs typeface="Calibri" panose="020F0502020204030204"/>
            </a:endParaRPr>
          </a:p>
          <a:p>
            <a:pPr marL="282575" indent="-269875">
              <a:lnSpc>
                <a:spcPts val="1500"/>
              </a:lnSpc>
              <a:spcBef>
                <a:spcPts val="1200"/>
              </a:spcBef>
              <a:buAutoNum type="alphaUcPeriod"/>
              <a:tabLst>
                <a:tab pos="283210" algn="l"/>
              </a:tabLst>
            </a:pPr>
            <a:r>
              <a:rPr lang="en-US" altLang="zh-CN" sz="2000" b="1" spc="-15" dirty="0">
                <a:cs typeface="Calibri" panose="020F0502020204030204"/>
              </a:rPr>
              <a:t>By </a:t>
            </a:r>
            <a:r>
              <a:rPr lang="en-US" altLang="zh-CN" sz="2000" b="1" spc="-10" dirty="0">
                <a:cs typeface="Calibri" panose="020F0502020204030204"/>
              </a:rPr>
              <a:t>providing research</a:t>
            </a:r>
            <a:r>
              <a:rPr lang="en-US" altLang="zh-CN" sz="2000" b="1" spc="25" dirty="0">
                <a:cs typeface="Calibri" panose="020F0502020204030204"/>
              </a:rPr>
              <a:t> </a:t>
            </a:r>
            <a:r>
              <a:rPr lang="en-US" altLang="zh-CN" sz="2000" b="1" spc="-5" dirty="0">
                <a:cs typeface="Calibri" panose="020F0502020204030204"/>
              </a:rPr>
              <a:t>results.</a:t>
            </a:r>
            <a:endParaRPr lang="en-US" altLang="zh-CN" sz="2000" b="1" dirty="0">
              <a:cs typeface="Calibri" panose="020F0502020204030204"/>
            </a:endParaRPr>
          </a:p>
        </p:txBody>
      </p:sp>
      <p:sp>
        <p:nvSpPr>
          <p:cNvPr id="6" name="object 3"/>
          <p:cNvSpPr txBox="1"/>
          <p:nvPr>
            <p:custDataLst>
              <p:tags r:id="rId2"/>
            </p:custDataLst>
          </p:nvPr>
        </p:nvSpPr>
        <p:spPr>
          <a:xfrm>
            <a:off x="176981" y="259572"/>
            <a:ext cx="11798709" cy="4802212"/>
          </a:xfrm>
          <a:prstGeom prst="rect">
            <a:avLst/>
          </a:prstGeom>
        </p:spPr>
        <p:txBody>
          <a:bodyPr vert="horz" wrap="square" lIns="0" tIns="13335" rIns="0" bIns="0" rtlCol="0">
            <a:spAutoFit/>
          </a:bodyPr>
          <a:lstStyle/>
          <a:p>
            <a:pPr marL="12700" marR="215900" indent="457200">
              <a:spcBef>
                <a:spcPts val="105"/>
              </a:spcBef>
            </a:pPr>
            <a:r>
              <a:rPr lang="en-US" altLang="zh-CN" b="1" dirty="0">
                <a:latin typeface="Calibri" panose="020F0502020204030204"/>
                <a:cs typeface="Calibri" panose="020F0502020204030204"/>
              </a:rPr>
              <a:t>【1】</a:t>
            </a:r>
            <a:r>
              <a:rPr b="1" dirty="0">
                <a:latin typeface="Calibri" panose="020F0502020204030204"/>
                <a:cs typeface="Calibri" panose="020F0502020204030204"/>
              </a:rPr>
              <a:t>A </a:t>
            </a:r>
            <a:r>
              <a:rPr b="1" spc="-10" dirty="0">
                <a:latin typeface="Calibri" panose="020F0502020204030204"/>
                <a:cs typeface="Calibri" panose="020F0502020204030204"/>
              </a:rPr>
              <a:t>warm </a:t>
            </a:r>
            <a:r>
              <a:rPr b="1" spc="-5" dirty="0">
                <a:latin typeface="Calibri" panose="020F0502020204030204"/>
                <a:cs typeface="Calibri" panose="020F0502020204030204"/>
              </a:rPr>
              <a:t>drink of milk </a:t>
            </a:r>
            <a:r>
              <a:rPr b="1" spc="-20" dirty="0">
                <a:latin typeface="Calibri" panose="020F0502020204030204"/>
                <a:cs typeface="Calibri" panose="020F0502020204030204"/>
              </a:rPr>
              <a:t>before </a:t>
            </a:r>
            <a:r>
              <a:rPr b="1" spc="-5" dirty="0">
                <a:latin typeface="Calibri" panose="020F0502020204030204"/>
                <a:cs typeface="Calibri" panose="020F0502020204030204"/>
              </a:rPr>
              <a:t>bed has </a:t>
            </a:r>
            <a:r>
              <a:rPr b="1" dirty="0">
                <a:latin typeface="Calibri" panose="020F0502020204030204"/>
                <a:cs typeface="Calibri" panose="020F0502020204030204"/>
              </a:rPr>
              <a:t>long </a:t>
            </a:r>
            <a:r>
              <a:rPr b="1" spc="-5" dirty="0">
                <a:latin typeface="Calibri" panose="020F0502020204030204"/>
                <a:cs typeface="Calibri" panose="020F0502020204030204"/>
              </a:rPr>
              <a:t>been the </a:t>
            </a:r>
            <a:r>
              <a:rPr b="1" spc="-10" dirty="0">
                <a:latin typeface="Calibri" panose="020F0502020204030204"/>
                <a:cs typeface="Calibri" panose="020F0502020204030204"/>
              </a:rPr>
              <a:t>best </a:t>
            </a:r>
            <a:r>
              <a:rPr b="1" dirty="0">
                <a:latin typeface="Calibri" panose="020F0502020204030204"/>
                <a:cs typeface="Calibri" panose="020F0502020204030204"/>
              </a:rPr>
              <a:t>choice </a:t>
            </a:r>
            <a:r>
              <a:rPr b="1" spc="-20" dirty="0">
                <a:latin typeface="Calibri" panose="020F0502020204030204"/>
                <a:cs typeface="Calibri" panose="020F0502020204030204"/>
              </a:rPr>
              <a:t>for </a:t>
            </a:r>
            <a:r>
              <a:rPr b="1" dirty="0">
                <a:latin typeface="Calibri" panose="020F0502020204030204"/>
                <a:cs typeface="Calibri" panose="020F0502020204030204"/>
              </a:rPr>
              <a:t>those  </a:t>
            </a:r>
            <a:r>
              <a:rPr b="1" spc="-10" dirty="0">
                <a:latin typeface="Calibri" panose="020F0502020204030204"/>
                <a:cs typeface="Calibri" panose="020F0502020204030204"/>
              </a:rPr>
              <a:t>wanting </a:t>
            </a:r>
            <a:r>
              <a:rPr b="1" spc="-5" dirty="0">
                <a:latin typeface="Calibri" panose="020F0502020204030204"/>
                <a:cs typeface="Calibri" panose="020F0502020204030204"/>
              </a:rPr>
              <a:t>a </a:t>
            </a:r>
            <a:r>
              <a:rPr b="1" spc="-10" dirty="0">
                <a:latin typeface="Calibri" panose="020F0502020204030204"/>
                <a:cs typeface="Calibri" panose="020F0502020204030204"/>
              </a:rPr>
              <a:t>good </a:t>
            </a:r>
            <a:r>
              <a:rPr b="1" spc="-15" dirty="0">
                <a:latin typeface="Calibri" panose="020F0502020204030204"/>
                <a:cs typeface="Calibri" panose="020F0502020204030204"/>
              </a:rPr>
              <a:t>night’s </a:t>
            </a:r>
            <a:r>
              <a:rPr b="1" spc="-5" dirty="0">
                <a:latin typeface="Calibri" panose="020F0502020204030204"/>
                <a:cs typeface="Calibri" panose="020F0502020204030204"/>
              </a:rPr>
              <a:t>sleep. But now a </a:t>
            </a:r>
            <a:r>
              <a:rPr b="1" spc="-10" dirty="0">
                <a:latin typeface="Calibri" panose="020F0502020204030204"/>
                <a:cs typeface="Calibri" panose="020F0502020204030204"/>
              </a:rPr>
              <a:t>study </a:t>
            </a:r>
            <a:r>
              <a:rPr b="1" spc="-5" dirty="0">
                <a:latin typeface="Calibri" panose="020F0502020204030204"/>
                <a:cs typeface="Calibri" panose="020F0502020204030204"/>
              </a:rPr>
              <a:t>has </a:t>
            </a:r>
            <a:r>
              <a:rPr b="1" spc="-15" dirty="0">
                <a:latin typeface="Calibri" panose="020F0502020204030204"/>
                <a:cs typeface="Calibri" panose="020F0502020204030204"/>
              </a:rPr>
              <a:t>found </a:t>
            </a:r>
            <a:r>
              <a:rPr b="1" spc="-5" dirty="0">
                <a:latin typeface="Calibri" panose="020F0502020204030204"/>
                <a:cs typeface="Calibri" panose="020F0502020204030204"/>
              </a:rPr>
              <a:t>it </a:t>
            </a:r>
            <a:r>
              <a:rPr b="1" spc="-10" dirty="0">
                <a:latin typeface="Calibri" panose="020F0502020204030204"/>
                <a:cs typeface="Calibri" panose="020F0502020204030204"/>
              </a:rPr>
              <a:t>really </a:t>
            </a:r>
            <a:r>
              <a:rPr b="1" spc="-5" dirty="0">
                <a:latin typeface="Calibri" panose="020F0502020204030204"/>
                <a:cs typeface="Calibri" panose="020F0502020204030204"/>
              </a:rPr>
              <a:t>does </a:t>
            </a:r>
            <a:r>
              <a:rPr b="1" spc="-10" dirty="0">
                <a:latin typeface="Calibri" panose="020F0502020204030204"/>
                <a:cs typeface="Calibri" panose="020F0502020204030204"/>
              </a:rPr>
              <a:t>help  </a:t>
            </a:r>
            <a:r>
              <a:rPr b="1" spc="-5" dirty="0">
                <a:latin typeface="Calibri" panose="020F0502020204030204"/>
                <a:cs typeface="Calibri" panose="020F0502020204030204"/>
              </a:rPr>
              <a:t>people nod </a:t>
            </a:r>
            <a:r>
              <a:rPr b="1" spc="-10" dirty="0">
                <a:latin typeface="Calibri" panose="020F0502020204030204"/>
                <a:cs typeface="Calibri" panose="020F0502020204030204"/>
              </a:rPr>
              <a:t>off—if </a:t>
            </a:r>
            <a:r>
              <a:rPr b="1" spc="-5" dirty="0">
                <a:latin typeface="Calibri" panose="020F0502020204030204"/>
                <a:cs typeface="Calibri" panose="020F0502020204030204"/>
              </a:rPr>
              <a:t>it is </a:t>
            </a:r>
            <a:r>
              <a:rPr b="1" spc="-15" dirty="0">
                <a:latin typeface="Calibri" panose="020F0502020204030204"/>
                <a:cs typeface="Calibri" panose="020F0502020204030204"/>
              </a:rPr>
              <a:t>milked from </a:t>
            </a:r>
            <a:r>
              <a:rPr b="1" spc="-5" dirty="0">
                <a:latin typeface="Calibri" panose="020F0502020204030204"/>
                <a:cs typeface="Calibri" panose="020F0502020204030204"/>
              </a:rPr>
              <a:t>a </a:t>
            </a:r>
            <a:r>
              <a:rPr b="1" spc="-10" dirty="0">
                <a:latin typeface="Calibri" panose="020F0502020204030204"/>
                <a:cs typeface="Calibri" panose="020F0502020204030204"/>
              </a:rPr>
              <a:t>cow </a:t>
            </a:r>
            <a:r>
              <a:rPr b="1" spc="-15" dirty="0">
                <a:latin typeface="Calibri" panose="020F0502020204030204"/>
                <a:cs typeface="Calibri" panose="020F0502020204030204"/>
              </a:rPr>
              <a:t>at</a:t>
            </a:r>
            <a:r>
              <a:rPr b="1" spc="90" dirty="0">
                <a:latin typeface="Calibri" panose="020F0502020204030204"/>
                <a:cs typeface="Calibri" panose="020F0502020204030204"/>
              </a:rPr>
              <a:t> </a:t>
            </a:r>
            <a:r>
              <a:rPr b="1" spc="-10" dirty="0">
                <a:latin typeface="Calibri" panose="020F0502020204030204"/>
                <a:cs typeface="Calibri" panose="020F0502020204030204"/>
              </a:rPr>
              <a:t>night.</a:t>
            </a:r>
            <a:endParaRPr lang="en-US" b="1" dirty="0">
              <a:latin typeface="Calibri" panose="020F0502020204030204"/>
              <a:cs typeface="Calibri" panose="020F0502020204030204"/>
            </a:endParaRPr>
          </a:p>
          <a:p>
            <a:pPr marL="12700" marR="215900" indent="457200">
              <a:spcBef>
                <a:spcPts val="105"/>
              </a:spcBef>
            </a:pPr>
            <a:r>
              <a:rPr lang="en-US" altLang="zh-CN" b="1" spc="-10" dirty="0">
                <a:latin typeface="Calibri" panose="020F0502020204030204"/>
                <a:cs typeface="Calibri" panose="020F0502020204030204"/>
              </a:rPr>
              <a:t>【2】</a:t>
            </a:r>
            <a:r>
              <a:rPr b="1" spc="-10" dirty="0">
                <a:latin typeface="Calibri" panose="020F0502020204030204"/>
                <a:cs typeface="Calibri" panose="020F0502020204030204"/>
              </a:rPr>
              <a:t>Researchers </a:t>
            </a:r>
            <a:r>
              <a:rPr b="1" spc="-20" dirty="0">
                <a:latin typeface="Calibri" panose="020F0502020204030204"/>
                <a:cs typeface="Calibri" panose="020F0502020204030204"/>
              </a:rPr>
              <a:t>have </a:t>
            </a:r>
            <a:r>
              <a:rPr b="1" spc="-10" dirty="0">
                <a:latin typeface="Calibri" panose="020F0502020204030204"/>
                <a:cs typeface="Calibri" panose="020F0502020204030204"/>
              </a:rPr>
              <a:t>discovered </a:t>
            </a:r>
            <a:r>
              <a:rPr b="1" spc="-5" dirty="0">
                <a:latin typeface="Calibri" panose="020F0502020204030204"/>
                <a:cs typeface="Calibri" panose="020F0502020204030204"/>
              </a:rPr>
              <a:t>that </a:t>
            </a:r>
            <a:r>
              <a:rPr b="1" spc="-10" dirty="0">
                <a:latin typeface="Calibri" panose="020F0502020204030204"/>
                <a:cs typeface="Calibri" panose="020F0502020204030204"/>
              </a:rPr>
              <a:t>“night </a:t>
            </a:r>
            <a:r>
              <a:rPr b="1" spc="-5" dirty="0">
                <a:latin typeface="Calibri" panose="020F0502020204030204"/>
                <a:cs typeface="Calibri" panose="020F0502020204030204"/>
              </a:rPr>
              <a:t>milk” </a:t>
            </a:r>
            <a:r>
              <a:rPr b="1" spc="-15" dirty="0">
                <a:latin typeface="Calibri" panose="020F0502020204030204"/>
                <a:cs typeface="Calibri" panose="020F0502020204030204"/>
              </a:rPr>
              <a:t>contains </a:t>
            </a:r>
            <a:r>
              <a:rPr b="1" spc="-10" dirty="0">
                <a:latin typeface="Calibri" panose="020F0502020204030204"/>
                <a:cs typeface="Calibri" panose="020F0502020204030204"/>
              </a:rPr>
              <a:t>more</a:t>
            </a:r>
            <a:r>
              <a:rPr b="1" spc="155" dirty="0">
                <a:latin typeface="Calibri" panose="020F0502020204030204"/>
                <a:cs typeface="Calibri" panose="020F0502020204030204"/>
              </a:rPr>
              <a:t> </a:t>
            </a:r>
            <a:r>
              <a:rPr b="1" spc="-10" dirty="0">
                <a:latin typeface="Calibri" panose="020F0502020204030204"/>
                <a:cs typeface="Calibri" panose="020F0502020204030204"/>
              </a:rPr>
              <a:t>melatonin</a:t>
            </a:r>
            <a:r>
              <a:rPr lang="en-US" b="1" spc="-5" dirty="0">
                <a:latin typeface="Calibri" panose="020F0502020204030204"/>
                <a:cs typeface="Calibri" panose="020F0502020204030204"/>
              </a:rPr>
              <a:t>(</a:t>
            </a:r>
            <a:r>
              <a:rPr lang="en-US" b="1" spc="-5" dirty="0" err="1">
                <a:latin typeface="宋体" panose="02010600030101010101" pitchFamily="2" charset="-122"/>
                <a:cs typeface="宋体" panose="02010600030101010101" pitchFamily="2" charset="-122"/>
              </a:rPr>
              <a:t>褪黑激素</a:t>
            </a:r>
            <a:r>
              <a:rPr lang="en-US" b="1" spc="-5" dirty="0">
                <a:latin typeface="Calibri" panose="020F0502020204030204"/>
                <a:cs typeface="Calibri" panose="020F0502020204030204"/>
              </a:rPr>
              <a:t>),</a:t>
            </a:r>
            <a:r>
              <a:rPr lang="en-US" b="1" spc="10" dirty="0">
                <a:latin typeface="Calibri" panose="020F0502020204030204"/>
                <a:cs typeface="Calibri" panose="020F0502020204030204"/>
              </a:rPr>
              <a:t> </a:t>
            </a:r>
            <a:r>
              <a:rPr lang="en-US" b="1" spc="-5" dirty="0">
                <a:latin typeface="Calibri" panose="020F0502020204030204"/>
                <a:cs typeface="Calibri" panose="020F0502020204030204"/>
              </a:rPr>
              <a:t>which</a:t>
            </a:r>
            <a:r>
              <a:rPr lang="en-US" b="1" dirty="0">
                <a:latin typeface="Calibri" panose="020F0502020204030204"/>
                <a:cs typeface="Calibri" panose="020F0502020204030204"/>
              </a:rPr>
              <a:t> </a:t>
            </a:r>
            <a:r>
              <a:rPr lang="en-US" b="1" spc="-5" dirty="0">
                <a:latin typeface="Calibri" panose="020F0502020204030204"/>
                <a:cs typeface="Calibri" panose="020F0502020204030204"/>
              </a:rPr>
              <a:t>has</a:t>
            </a:r>
            <a:r>
              <a:rPr lang="en-US" b="1" dirty="0">
                <a:latin typeface="Calibri" panose="020F0502020204030204"/>
                <a:cs typeface="Calibri" panose="020F0502020204030204"/>
              </a:rPr>
              <a:t> </a:t>
            </a:r>
            <a:r>
              <a:rPr lang="en-US" b="1" spc="-5" dirty="0">
                <a:latin typeface="Calibri" panose="020F0502020204030204"/>
                <a:cs typeface="Calibri" panose="020F0502020204030204"/>
              </a:rPr>
              <a:t>been</a:t>
            </a:r>
            <a:r>
              <a:rPr lang="en-US" b="1" dirty="0">
                <a:latin typeface="Calibri" panose="020F0502020204030204"/>
                <a:cs typeface="Calibri" panose="020F0502020204030204"/>
              </a:rPr>
              <a:t> </a:t>
            </a:r>
            <a:r>
              <a:rPr lang="en-US" b="1" spc="-15" dirty="0">
                <a:latin typeface="Calibri" panose="020F0502020204030204"/>
                <a:cs typeface="Calibri" panose="020F0502020204030204"/>
              </a:rPr>
              <a:t>proven</a:t>
            </a:r>
            <a:r>
              <a:rPr lang="en-US" b="1" dirty="0">
                <a:latin typeface="Calibri" panose="020F0502020204030204"/>
                <a:cs typeface="Calibri" panose="020F0502020204030204"/>
              </a:rPr>
              <a:t> </a:t>
            </a:r>
            <a:r>
              <a:rPr lang="en-US" b="1" spc="-10" dirty="0">
                <a:latin typeface="Calibri" panose="020F0502020204030204"/>
                <a:cs typeface="Calibri" panose="020F0502020204030204"/>
              </a:rPr>
              <a:t>to</a:t>
            </a:r>
            <a:r>
              <a:rPr lang="en-US" b="1" spc="-5" dirty="0">
                <a:latin typeface="Calibri" panose="020F0502020204030204"/>
                <a:cs typeface="Calibri" panose="020F0502020204030204"/>
              </a:rPr>
              <a:t> help people</a:t>
            </a:r>
            <a:r>
              <a:rPr lang="en-US" b="1" spc="5" dirty="0">
                <a:latin typeface="Calibri" panose="020F0502020204030204"/>
                <a:cs typeface="Calibri" panose="020F0502020204030204"/>
              </a:rPr>
              <a:t> </a:t>
            </a:r>
            <a:r>
              <a:rPr lang="en-US" b="1" spc="-15" dirty="0">
                <a:latin typeface="Calibri" panose="020F0502020204030204"/>
                <a:cs typeface="Calibri" panose="020F0502020204030204"/>
              </a:rPr>
              <a:t>feel</a:t>
            </a:r>
            <a:r>
              <a:rPr lang="en-US" b="1" dirty="0">
                <a:latin typeface="Calibri" panose="020F0502020204030204"/>
                <a:cs typeface="Calibri" panose="020F0502020204030204"/>
              </a:rPr>
              <a:t> </a:t>
            </a:r>
            <a:r>
              <a:rPr lang="en-US" b="1" spc="-10" dirty="0">
                <a:latin typeface="Calibri" panose="020F0502020204030204"/>
                <a:cs typeface="Calibri" panose="020F0502020204030204"/>
              </a:rPr>
              <a:t>sleepy</a:t>
            </a:r>
            <a:r>
              <a:rPr lang="en-US" b="1" spc="10" dirty="0">
                <a:latin typeface="Calibri" panose="020F0502020204030204"/>
                <a:cs typeface="Calibri" panose="020F0502020204030204"/>
              </a:rPr>
              <a:t> </a:t>
            </a:r>
            <a:r>
              <a:rPr lang="en-US" b="1" spc="-5" dirty="0">
                <a:latin typeface="Calibri" panose="020F0502020204030204"/>
                <a:cs typeface="Calibri" panose="020F0502020204030204"/>
              </a:rPr>
              <a:t>and </a:t>
            </a:r>
            <a:r>
              <a:rPr lang="en-US" b="1" spc="-10" dirty="0">
                <a:latin typeface="Calibri" panose="020F0502020204030204"/>
                <a:cs typeface="Calibri" panose="020F0502020204030204"/>
              </a:rPr>
              <a:t>reduce  </a:t>
            </a:r>
            <a:r>
              <a:rPr lang="en-US" b="1" spc="-25" dirty="0">
                <a:latin typeface="Calibri" panose="020F0502020204030204"/>
                <a:cs typeface="Calibri" panose="020F0502020204030204"/>
              </a:rPr>
              <a:t>anxiety.</a:t>
            </a:r>
            <a:endParaRPr lang="en-US" b="1" dirty="0">
              <a:latin typeface="Calibri" panose="020F0502020204030204"/>
              <a:cs typeface="Calibri" panose="020F0502020204030204"/>
            </a:endParaRPr>
          </a:p>
          <a:p>
            <a:pPr marL="12700" marR="5080" indent="514350"/>
            <a:r>
              <a:rPr lang="en-US" altLang="zh-CN" b="1" spc="-5" dirty="0">
                <a:latin typeface="Calibri" panose="020F0502020204030204"/>
                <a:cs typeface="Calibri" panose="020F0502020204030204"/>
              </a:rPr>
              <a:t>【3】</a:t>
            </a:r>
            <a:r>
              <a:rPr b="1" spc="-5" dirty="0">
                <a:latin typeface="Calibri" panose="020F0502020204030204"/>
                <a:cs typeface="Calibri" panose="020F0502020204030204"/>
              </a:rPr>
              <a:t>The </a:t>
            </a:r>
            <a:r>
              <a:rPr b="1" spc="-30" dirty="0">
                <a:latin typeface="Calibri" panose="020F0502020204030204"/>
                <a:cs typeface="Calibri" panose="020F0502020204030204"/>
              </a:rPr>
              <a:t>study, </a:t>
            </a:r>
            <a:r>
              <a:rPr b="1" spc="-10" dirty="0">
                <a:latin typeface="Calibri" panose="020F0502020204030204"/>
                <a:cs typeface="Calibri" panose="020F0502020204030204"/>
              </a:rPr>
              <a:t>by researchers </a:t>
            </a:r>
            <a:r>
              <a:rPr b="1" spc="-15" dirty="0">
                <a:latin typeface="Calibri" panose="020F0502020204030204"/>
                <a:cs typeface="Calibri" panose="020F0502020204030204"/>
              </a:rPr>
              <a:t>from </a:t>
            </a:r>
            <a:r>
              <a:rPr b="1" spc="-5" dirty="0">
                <a:latin typeface="Calibri" panose="020F0502020204030204"/>
                <a:cs typeface="Calibri" panose="020F0502020204030204"/>
              </a:rPr>
              <a:t>Seoul, South </a:t>
            </a:r>
            <a:r>
              <a:rPr b="1" spc="-15" dirty="0">
                <a:latin typeface="Calibri" panose="020F0502020204030204"/>
                <a:cs typeface="Calibri" panose="020F0502020204030204"/>
              </a:rPr>
              <a:t>Korea, involved </a:t>
            </a:r>
            <a:r>
              <a:rPr b="1" spc="-5" dirty="0">
                <a:latin typeface="Calibri" panose="020F0502020204030204"/>
                <a:cs typeface="Calibri" panose="020F0502020204030204"/>
              </a:rPr>
              <a:t>mice being  </a:t>
            </a:r>
            <a:r>
              <a:rPr b="1" spc="-20" dirty="0">
                <a:latin typeface="Calibri" panose="020F0502020204030204"/>
                <a:cs typeface="Calibri" panose="020F0502020204030204"/>
              </a:rPr>
              <a:t>fed </a:t>
            </a:r>
            <a:r>
              <a:rPr b="1" spc="-5" dirty="0">
                <a:latin typeface="Calibri" panose="020F0502020204030204"/>
                <a:cs typeface="Calibri" panose="020F0502020204030204"/>
              </a:rPr>
              <a:t>with dried milk </a:t>
            </a:r>
            <a:r>
              <a:rPr b="1" spc="-10" dirty="0">
                <a:latin typeface="Calibri" panose="020F0502020204030204"/>
                <a:cs typeface="Calibri" panose="020F0502020204030204"/>
              </a:rPr>
              <a:t>powder </a:t>
            </a:r>
            <a:r>
              <a:rPr b="1" spc="-5" dirty="0">
                <a:latin typeface="Calibri" panose="020F0502020204030204"/>
                <a:cs typeface="Calibri" panose="020F0502020204030204"/>
              </a:rPr>
              <a:t>made </a:t>
            </a:r>
            <a:r>
              <a:rPr b="1" spc="-15" dirty="0">
                <a:latin typeface="Calibri" panose="020F0502020204030204"/>
                <a:cs typeface="Calibri" panose="020F0502020204030204"/>
              </a:rPr>
              <a:t>from cows milked </a:t>
            </a:r>
            <a:r>
              <a:rPr b="1" spc="-5" dirty="0">
                <a:latin typeface="Calibri" panose="020F0502020204030204"/>
                <a:cs typeface="Calibri" panose="020F0502020204030204"/>
              </a:rPr>
              <a:t>both </a:t>
            </a:r>
            <a:r>
              <a:rPr b="1" spc="-10" dirty="0">
                <a:latin typeface="Calibri" panose="020F0502020204030204"/>
                <a:cs typeface="Calibri" panose="020F0502020204030204"/>
              </a:rPr>
              <a:t>during </a:t>
            </a:r>
            <a:r>
              <a:rPr b="1" spc="-5" dirty="0">
                <a:latin typeface="Calibri" panose="020F0502020204030204"/>
                <a:cs typeface="Calibri" panose="020F0502020204030204"/>
              </a:rPr>
              <a:t>the </a:t>
            </a:r>
            <a:r>
              <a:rPr b="1" spc="-15" dirty="0">
                <a:latin typeface="Calibri" panose="020F0502020204030204"/>
                <a:cs typeface="Calibri" panose="020F0502020204030204"/>
              </a:rPr>
              <a:t>day </a:t>
            </a:r>
            <a:r>
              <a:rPr b="1" spc="-5" dirty="0">
                <a:latin typeface="Calibri" panose="020F0502020204030204"/>
                <a:cs typeface="Calibri" panose="020F0502020204030204"/>
              </a:rPr>
              <a:t>and </a:t>
            </a:r>
            <a:r>
              <a:rPr b="1" spc="-15" dirty="0">
                <a:latin typeface="Calibri" panose="020F0502020204030204"/>
                <a:cs typeface="Calibri" panose="020F0502020204030204"/>
              </a:rPr>
              <a:t>at  </a:t>
            </a:r>
            <a:r>
              <a:rPr b="1" spc="-10" dirty="0">
                <a:latin typeface="Calibri" panose="020F0502020204030204"/>
                <a:cs typeface="Calibri" panose="020F0502020204030204"/>
              </a:rPr>
              <a:t>night.</a:t>
            </a:r>
            <a:endParaRPr b="1" dirty="0">
              <a:latin typeface="Calibri" panose="020F0502020204030204"/>
              <a:cs typeface="Calibri" panose="020F0502020204030204"/>
            </a:endParaRPr>
          </a:p>
          <a:p>
            <a:pPr marL="12700" marR="315595" indent="457200"/>
            <a:r>
              <a:rPr lang="en-US" altLang="zh-CN" b="1" spc="-5" dirty="0">
                <a:latin typeface="Calibri" panose="020F0502020204030204"/>
                <a:cs typeface="Calibri" panose="020F0502020204030204"/>
              </a:rPr>
              <a:t>【4】</a:t>
            </a:r>
            <a:r>
              <a:rPr b="1" spc="-5" dirty="0">
                <a:latin typeface="Calibri" panose="020F0502020204030204"/>
                <a:cs typeface="Calibri" panose="020F0502020204030204"/>
              </a:rPr>
              <a:t>Those </a:t>
            </a:r>
            <a:r>
              <a:rPr b="1" spc="-10" dirty="0">
                <a:latin typeface="Calibri" panose="020F0502020204030204"/>
                <a:cs typeface="Calibri" panose="020F0502020204030204"/>
              </a:rPr>
              <a:t>given night </a:t>
            </a:r>
            <a:r>
              <a:rPr b="1" spc="-5" dirty="0">
                <a:latin typeface="Calibri" panose="020F0502020204030204"/>
                <a:cs typeface="Calibri" panose="020F0502020204030204"/>
              </a:rPr>
              <a:t>milk, which </a:t>
            </a:r>
            <a:r>
              <a:rPr b="1" spc="-10" dirty="0">
                <a:latin typeface="Calibri" panose="020F0502020204030204"/>
                <a:cs typeface="Calibri" panose="020F0502020204030204"/>
              </a:rPr>
              <a:t>contained </a:t>
            </a:r>
            <a:r>
              <a:rPr b="1" spc="-5" dirty="0">
                <a:latin typeface="Calibri" panose="020F0502020204030204"/>
                <a:cs typeface="Calibri" panose="020F0502020204030204"/>
              </a:rPr>
              <a:t>10 times the amount </a:t>
            </a:r>
            <a:r>
              <a:rPr b="1" spc="-10" dirty="0">
                <a:latin typeface="Calibri" panose="020F0502020204030204"/>
                <a:cs typeface="Calibri" panose="020F0502020204030204"/>
              </a:rPr>
              <a:t>of  melatonin, </a:t>
            </a:r>
            <a:r>
              <a:rPr b="1" spc="-15" dirty="0">
                <a:latin typeface="Calibri" panose="020F0502020204030204"/>
                <a:cs typeface="Calibri" panose="020F0502020204030204"/>
              </a:rPr>
              <a:t>were </a:t>
            </a:r>
            <a:r>
              <a:rPr b="1" spc="-5" dirty="0">
                <a:latin typeface="Calibri" panose="020F0502020204030204"/>
                <a:cs typeface="Calibri" panose="020F0502020204030204"/>
              </a:rPr>
              <a:t>less active and less </a:t>
            </a:r>
            <a:r>
              <a:rPr b="1" spc="-10" dirty="0">
                <a:latin typeface="Calibri" panose="020F0502020204030204"/>
                <a:cs typeface="Calibri" panose="020F0502020204030204"/>
              </a:rPr>
              <a:t>anxious </a:t>
            </a:r>
            <a:r>
              <a:rPr b="1" spc="-5" dirty="0">
                <a:latin typeface="Calibri" panose="020F0502020204030204"/>
                <a:cs typeface="Calibri" panose="020F0502020204030204"/>
              </a:rPr>
              <a:t>than those </a:t>
            </a:r>
            <a:r>
              <a:rPr b="1" spc="-20" dirty="0">
                <a:latin typeface="Calibri" panose="020F0502020204030204"/>
                <a:cs typeface="Calibri" panose="020F0502020204030204"/>
              </a:rPr>
              <a:t>fed </a:t>
            </a:r>
            <a:r>
              <a:rPr b="1" spc="-5" dirty="0">
                <a:latin typeface="Calibri" panose="020F0502020204030204"/>
                <a:cs typeface="Calibri" panose="020F0502020204030204"/>
              </a:rPr>
              <a:t>with the milk  </a:t>
            </a:r>
            <a:r>
              <a:rPr b="1" spc="-10" dirty="0">
                <a:latin typeface="Calibri" panose="020F0502020204030204"/>
                <a:cs typeface="Calibri" panose="020F0502020204030204"/>
              </a:rPr>
              <a:t>collected during </a:t>
            </a:r>
            <a:r>
              <a:rPr b="1" spc="-5" dirty="0">
                <a:latin typeface="Calibri" panose="020F0502020204030204"/>
                <a:cs typeface="Calibri" panose="020F0502020204030204"/>
              </a:rPr>
              <a:t>daytime, </a:t>
            </a:r>
            <a:r>
              <a:rPr b="1" spc="-10" dirty="0">
                <a:latin typeface="Calibri" panose="020F0502020204030204"/>
                <a:cs typeface="Calibri" panose="020F0502020204030204"/>
              </a:rPr>
              <a:t>according </a:t>
            </a:r>
            <a:r>
              <a:rPr b="1" spc="-15" dirty="0">
                <a:latin typeface="Calibri" panose="020F0502020204030204"/>
                <a:cs typeface="Calibri" panose="020F0502020204030204"/>
              </a:rPr>
              <a:t>to </a:t>
            </a:r>
            <a:r>
              <a:rPr b="1" spc="-5" dirty="0">
                <a:latin typeface="Calibri" panose="020F0502020204030204"/>
                <a:cs typeface="Calibri" panose="020F0502020204030204"/>
              </a:rPr>
              <a:t>the </a:t>
            </a:r>
            <a:r>
              <a:rPr b="1" spc="-10" dirty="0">
                <a:latin typeface="Calibri" panose="020F0502020204030204"/>
                <a:cs typeface="Calibri" panose="020F0502020204030204"/>
              </a:rPr>
              <a:t>study published </a:t>
            </a:r>
            <a:r>
              <a:rPr b="1" spc="-5" dirty="0">
                <a:latin typeface="Calibri" panose="020F0502020204030204"/>
                <a:cs typeface="Calibri" panose="020F0502020204030204"/>
              </a:rPr>
              <a:t>in </a:t>
            </a:r>
            <a:r>
              <a:rPr b="1" i="1" spc="-5" dirty="0">
                <a:latin typeface="Calibri" panose="020F0502020204030204"/>
                <a:cs typeface="Calibri" panose="020F0502020204030204"/>
              </a:rPr>
              <a:t>The Journal </a:t>
            </a:r>
            <a:r>
              <a:rPr b="1" i="1" spc="-10" dirty="0">
                <a:latin typeface="Calibri" panose="020F0502020204030204"/>
                <a:cs typeface="Calibri" panose="020F0502020204030204"/>
              </a:rPr>
              <a:t>of  </a:t>
            </a:r>
            <a:r>
              <a:rPr b="1" i="1" spc="-5" dirty="0">
                <a:latin typeface="Calibri" panose="020F0502020204030204"/>
                <a:cs typeface="Calibri" panose="020F0502020204030204"/>
              </a:rPr>
              <a:t>Medicinal</a:t>
            </a:r>
            <a:r>
              <a:rPr b="1" i="1" dirty="0">
                <a:latin typeface="Calibri" panose="020F0502020204030204"/>
                <a:cs typeface="Calibri" panose="020F0502020204030204"/>
              </a:rPr>
              <a:t> </a:t>
            </a:r>
            <a:r>
              <a:rPr b="1" i="1" spc="-10" dirty="0">
                <a:latin typeface="Calibri" panose="020F0502020204030204"/>
                <a:cs typeface="Calibri" panose="020F0502020204030204"/>
              </a:rPr>
              <a:t>Food</a:t>
            </a:r>
            <a:r>
              <a:rPr b="1" spc="-10" dirty="0">
                <a:latin typeface="Calibri" panose="020F0502020204030204"/>
                <a:cs typeface="Calibri" panose="020F0502020204030204"/>
              </a:rPr>
              <a:t>.</a:t>
            </a:r>
            <a:endParaRPr lang="en-US" altLang="zh-CN" b="1" spc="-10" dirty="0">
              <a:latin typeface="Calibri" panose="020F0502020204030204"/>
              <a:cs typeface="Calibri" panose="020F0502020204030204"/>
            </a:endParaRPr>
          </a:p>
          <a:p>
            <a:pPr marL="12700" marR="301625" indent="457200">
              <a:spcBef>
                <a:spcPts val="100"/>
              </a:spcBef>
            </a:pPr>
            <a:r>
              <a:rPr lang="en-US" altLang="zh-CN" b="1" spc="-5" dirty="0">
                <a:cs typeface="Calibri" panose="020F0502020204030204"/>
              </a:rPr>
              <a:t>【5】Night milk </a:t>
            </a:r>
            <a:r>
              <a:rPr lang="en-US" altLang="zh-CN" b="1" spc="-15" dirty="0">
                <a:cs typeface="Calibri" panose="020F0502020204030204"/>
              </a:rPr>
              <a:t>quickened </a:t>
            </a:r>
            <a:r>
              <a:rPr lang="en-US" altLang="zh-CN" b="1" spc="-5" dirty="0">
                <a:cs typeface="Calibri" panose="020F0502020204030204"/>
              </a:rPr>
              <a:t>the </a:t>
            </a:r>
            <a:r>
              <a:rPr lang="en-US" altLang="zh-CN" b="1" spc="-15" dirty="0">
                <a:cs typeface="Calibri" panose="020F0502020204030204"/>
              </a:rPr>
              <a:t>start </a:t>
            </a:r>
            <a:r>
              <a:rPr lang="en-US" altLang="zh-CN" b="1" spc="-5" dirty="0">
                <a:cs typeface="Calibri" panose="020F0502020204030204"/>
              </a:rPr>
              <a:t>of sleep and </a:t>
            </a:r>
            <a:r>
              <a:rPr lang="en-US" altLang="zh-CN" b="1" spc="-10" dirty="0">
                <a:cs typeface="Calibri" panose="020F0502020204030204"/>
              </a:rPr>
              <a:t>caused </a:t>
            </a:r>
            <a:r>
              <a:rPr lang="en-US" altLang="zh-CN" b="1" spc="-5" dirty="0">
                <a:cs typeface="Calibri" panose="020F0502020204030204"/>
              </a:rPr>
              <a:t>the mice </a:t>
            </a:r>
            <a:r>
              <a:rPr lang="en-US" altLang="zh-CN" b="1" spc="-15" dirty="0">
                <a:cs typeface="Calibri" panose="020F0502020204030204"/>
              </a:rPr>
              <a:t>to </a:t>
            </a:r>
            <a:r>
              <a:rPr lang="en-US" altLang="zh-CN" b="1" spc="-5" dirty="0">
                <a:cs typeface="Calibri" panose="020F0502020204030204"/>
              </a:rPr>
              <a:t>sleep  </a:t>
            </a:r>
            <a:r>
              <a:rPr lang="en-US" altLang="zh-CN" b="1" spc="-35" dirty="0">
                <a:cs typeface="Calibri" panose="020F0502020204030204"/>
              </a:rPr>
              <a:t>longer.</a:t>
            </a:r>
            <a:endParaRPr lang="en-US" altLang="zh-CN" b="1" dirty="0">
              <a:cs typeface="Calibri" panose="020F0502020204030204"/>
            </a:endParaRPr>
          </a:p>
          <a:p>
            <a:pPr marL="12700" marR="9525" indent="457200"/>
            <a:r>
              <a:rPr lang="en-US" altLang="zh-CN" b="1" spc="-5" dirty="0">
                <a:cs typeface="Calibri" panose="020F0502020204030204"/>
              </a:rPr>
              <a:t>【6】While the </a:t>
            </a:r>
            <a:r>
              <a:rPr lang="en-US" altLang="zh-CN" b="1" spc="-20" dirty="0">
                <a:cs typeface="Calibri" panose="020F0502020204030204"/>
              </a:rPr>
              <a:t>effect </a:t>
            </a:r>
            <a:r>
              <a:rPr lang="en-US" altLang="zh-CN" b="1" spc="-5" dirty="0">
                <a:cs typeface="Calibri" panose="020F0502020204030204"/>
              </a:rPr>
              <a:t>of </a:t>
            </a:r>
            <a:r>
              <a:rPr lang="en-US" altLang="zh-CN" b="1" spc="-15" dirty="0">
                <a:cs typeface="Calibri" panose="020F0502020204030204"/>
              </a:rPr>
              <a:t>cows </a:t>
            </a:r>
            <a:r>
              <a:rPr lang="en-US" altLang="zh-CN" b="1" spc="-5" dirty="0">
                <a:cs typeface="Calibri" panose="020F0502020204030204"/>
              </a:rPr>
              <a:t>milk </a:t>
            </a:r>
            <a:r>
              <a:rPr lang="en-US" altLang="zh-CN" b="1" spc="-10" dirty="0">
                <a:cs typeface="Calibri" panose="020F0502020204030204"/>
              </a:rPr>
              <a:t>harvested </a:t>
            </a:r>
            <a:r>
              <a:rPr lang="en-US" altLang="zh-CN" b="1" spc="-15" dirty="0">
                <a:cs typeface="Calibri" panose="020F0502020204030204"/>
              </a:rPr>
              <a:t>at different </a:t>
            </a:r>
            <a:r>
              <a:rPr lang="en-US" altLang="zh-CN" b="1" spc="-5" dirty="0">
                <a:cs typeface="Calibri" panose="020F0502020204030204"/>
              </a:rPr>
              <a:t>time has not </a:t>
            </a:r>
            <a:r>
              <a:rPr lang="en-US" altLang="zh-CN" b="1" spc="-10" dirty="0">
                <a:cs typeface="Calibri" panose="020F0502020204030204"/>
              </a:rPr>
              <a:t>been  </a:t>
            </a:r>
            <a:r>
              <a:rPr lang="en-US" altLang="zh-CN" b="1" spc="-15" dirty="0">
                <a:cs typeface="Calibri" panose="020F0502020204030204"/>
              </a:rPr>
              <a:t>tested </a:t>
            </a:r>
            <a:r>
              <a:rPr lang="en-US" altLang="zh-CN" b="1" spc="-5" dirty="0">
                <a:cs typeface="Calibri" panose="020F0502020204030204"/>
              </a:rPr>
              <a:t>on </a:t>
            </a:r>
            <a:r>
              <a:rPr lang="en-US" altLang="zh-CN" b="1" spc="-10" dirty="0">
                <a:cs typeface="Calibri" panose="020F0502020204030204"/>
              </a:rPr>
              <a:t>humans </a:t>
            </a:r>
            <a:r>
              <a:rPr lang="en-US" altLang="zh-CN" b="1" spc="-5" dirty="0">
                <a:cs typeface="Calibri" panose="020F0502020204030204"/>
              </a:rPr>
              <a:t>up </a:t>
            </a:r>
            <a:r>
              <a:rPr lang="en-US" altLang="zh-CN" b="1" spc="-10" dirty="0">
                <a:cs typeface="Calibri" panose="020F0502020204030204"/>
              </a:rPr>
              <a:t>to </a:t>
            </a:r>
            <a:r>
              <a:rPr lang="en-US" altLang="zh-CN" b="1" spc="-50" dirty="0">
                <a:cs typeface="Calibri" panose="020F0502020204030204"/>
              </a:rPr>
              <a:t>now, </a:t>
            </a:r>
            <a:r>
              <a:rPr lang="en-US" altLang="zh-CN" b="1" spc="-10" dirty="0">
                <a:cs typeface="Calibri" panose="020F0502020204030204"/>
              </a:rPr>
              <a:t>taking melatonin </a:t>
            </a:r>
            <a:r>
              <a:rPr lang="en-US" altLang="zh-CN" b="1" spc="-5" dirty="0">
                <a:cs typeface="Calibri" panose="020F0502020204030204"/>
              </a:rPr>
              <a:t>drugs has been </a:t>
            </a:r>
            <a:r>
              <a:rPr lang="en-US" altLang="zh-CN" b="1" spc="-10" dirty="0">
                <a:cs typeface="Calibri" panose="020F0502020204030204"/>
              </a:rPr>
              <a:t>suggested </a:t>
            </a:r>
            <a:r>
              <a:rPr lang="en-US" altLang="zh-CN" b="1" spc="-15" dirty="0">
                <a:cs typeface="Calibri" panose="020F0502020204030204"/>
              </a:rPr>
              <a:t>to  </a:t>
            </a:r>
            <a:r>
              <a:rPr lang="en-US" altLang="zh-CN" b="1" spc="-5" dirty="0">
                <a:cs typeface="Calibri" panose="020F0502020204030204"/>
              </a:rPr>
              <a:t>those who </a:t>
            </a:r>
            <a:r>
              <a:rPr lang="en-US" altLang="zh-CN" b="1" spc="-10" dirty="0">
                <a:cs typeface="Calibri" panose="020F0502020204030204"/>
              </a:rPr>
              <a:t>are </a:t>
            </a:r>
            <a:r>
              <a:rPr lang="en-US" altLang="zh-CN" b="1" spc="-5" dirty="0">
                <a:cs typeface="Calibri" panose="020F0502020204030204"/>
              </a:rPr>
              <a:t>struggling </a:t>
            </a:r>
            <a:r>
              <a:rPr lang="en-US" altLang="zh-CN" b="1" spc="-15" dirty="0">
                <a:cs typeface="Calibri" panose="020F0502020204030204"/>
              </a:rPr>
              <a:t>to fall </a:t>
            </a:r>
            <a:r>
              <a:rPr lang="en-US" altLang="zh-CN" b="1" spc="-10" dirty="0">
                <a:cs typeface="Calibri" panose="020F0502020204030204"/>
              </a:rPr>
              <a:t>asleep </a:t>
            </a:r>
            <a:r>
              <a:rPr lang="en-US" altLang="zh-CN" b="1" spc="-15" dirty="0">
                <a:cs typeface="Calibri" panose="020F0502020204030204"/>
              </a:rPr>
              <a:t>at</a:t>
            </a:r>
            <a:r>
              <a:rPr lang="en-US" altLang="zh-CN" b="1" spc="85" dirty="0">
                <a:cs typeface="Calibri" panose="020F0502020204030204"/>
              </a:rPr>
              <a:t> </a:t>
            </a:r>
            <a:r>
              <a:rPr lang="en-US" altLang="zh-CN" b="1" spc="-10" dirty="0">
                <a:cs typeface="Calibri" panose="020F0502020204030204"/>
              </a:rPr>
              <a:t>night.</a:t>
            </a:r>
            <a:endParaRPr lang="en-US" altLang="zh-CN" b="1" dirty="0">
              <a:cs typeface="Calibri" panose="020F0502020204030204"/>
            </a:endParaRPr>
          </a:p>
          <a:p>
            <a:pPr marL="12700" marR="145415" indent="457200"/>
            <a:r>
              <a:rPr lang="en-US" altLang="zh-CN" b="1" spc="-10" dirty="0">
                <a:cs typeface="Calibri" panose="020F0502020204030204"/>
              </a:rPr>
              <a:t>【7】Previous studies </a:t>
            </a:r>
            <a:r>
              <a:rPr lang="en-US" altLang="zh-CN" b="1" spc="-20" dirty="0">
                <a:cs typeface="Calibri" panose="020F0502020204030204"/>
              </a:rPr>
              <a:t>have </a:t>
            </a:r>
            <a:r>
              <a:rPr lang="en-US" altLang="zh-CN" b="1" spc="-5" dirty="0">
                <a:cs typeface="Calibri" panose="020F0502020204030204"/>
              </a:rPr>
              <a:t>also </a:t>
            </a:r>
            <a:r>
              <a:rPr lang="en-US" altLang="zh-CN" b="1" spc="-10" dirty="0">
                <a:cs typeface="Calibri" panose="020F0502020204030204"/>
              </a:rPr>
              <a:t>indicated </a:t>
            </a:r>
            <a:r>
              <a:rPr lang="en-US" altLang="zh-CN" b="1" spc="-5" dirty="0">
                <a:cs typeface="Calibri" panose="020F0502020204030204"/>
              </a:rPr>
              <a:t>that milk </a:t>
            </a:r>
            <a:r>
              <a:rPr lang="en-US" altLang="zh-CN" b="1" spc="-10" dirty="0">
                <a:cs typeface="Calibri" panose="020F0502020204030204"/>
              </a:rPr>
              <a:t>can </a:t>
            </a:r>
            <a:r>
              <a:rPr lang="en-US" altLang="zh-CN" b="1" spc="-5" dirty="0">
                <a:cs typeface="Calibri" panose="020F0502020204030204"/>
              </a:rPr>
              <a:t>be </a:t>
            </a:r>
            <a:r>
              <a:rPr lang="en-US" altLang="zh-CN" b="1" spc="-15" dirty="0">
                <a:cs typeface="Calibri" panose="020F0502020204030204"/>
              </a:rPr>
              <a:t>excellent </a:t>
            </a:r>
            <a:r>
              <a:rPr lang="en-US" altLang="zh-CN" b="1" spc="-20" dirty="0">
                <a:cs typeface="Calibri" panose="020F0502020204030204"/>
              </a:rPr>
              <a:t>for  </a:t>
            </a:r>
            <a:r>
              <a:rPr lang="en-US" altLang="zh-CN" b="1" spc="-10" dirty="0">
                <a:cs typeface="Calibri" panose="020F0502020204030204"/>
              </a:rPr>
              <a:t>helping </a:t>
            </a:r>
            <a:r>
              <a:rPr lang="en-US" altLang="zh-CN" b="1" spc="-5" dirty="0">
                <a:cs typeface="Calibri" panose="020F0502020204030204"/>
              </a:rPr>
              <a:t>sleep </a:t>
            </a:r>
            <a:r>
              <a:rPr lang="en-US" altLang="zh-CN" b="1" spc="-10" dirty="0">
                <a:cs typeface="Calibri" panose="020F0502020204030204"/>
              </a:rPr>
              <a:t>because </a:t>
            </a:r>
            <a:r>
              <a:rPr lang="en-US" altLang="zh-CN" b="1" spc="-5" dirty="0">
                <a:cs typeface="Calibri" panose="020F0502020204030204"/>
              </a:rPr>
              <a:t>of the </a:t>
            </a:r>
            <a:r>
              <a:rPr lang="en-US" altLang="zh-CN" b="1" spc="-10" dirty="0">
                <a:cs typeface="Calibri" panose="020F0502020204030204"/>
              </a:rPr>
              <a:t>calcium </a:t>
            </a:r>
            <a:r>
              <a:rPr lang="en-US" altLang="zh-CN" b="1" spc="-15" dirty="0">
                <a:cs typeface="Calibri" panose="020F0502020204030204"/>
              </a:rPr>
              <a:t>content, </a:t>
            </a:r>
            <a:r>
              <a:rPr lang="en-US" altLang="zh-CN" b="1" spc="-5" dirty="0">
                <a:cs typeface="Calibri" panose="020F0502020204030204"/>
              </a:rPr>
              <a:t>which </a:t>
            </a:r>
            <a:r>
              <a:rPr lang="en-US" altLang="zh-CN" b="1" spc="-10" dirty="0">
                <a:cs typeface="Calibri" panose="020F0502020204030204"/>
              </a:rPr>
              <a:t>helps </a:t>
            </a:r>
            <a:r>
              <a:rPr lang="en-US" altLang="zh-CN" b="1" spc="-5" dirty="0">
                <a:cs typeface="Calibri" panose="020F0502020204030204"/>
              </a:rPr>
              <a:t>people </a:t>
            </a:r>
            <a:r>
              <a:rPr lang="en-US" altLang="zh-CN" b="1" spc="-10" dirty="0">
                <a:cs typeface="Calibri" panose="020F0502020204030204"/>
              </a:rPr>
              <a:t>to</a:t>
            </a:r>
            <a:r>
              <a:rPr lang="en-US" altLang="zh-CN" b="1" spc="229" dirty="0">
                <a:cs typeface="Calibri" panose="020F0502020204030204"/>
              </a:rPr>
              <a:t> </a:t>
            </a:r>
            <a:r>
              <a:rPr lang="en-US" altLang="zh-CN" b="1" spc="-15" dirty="0">
                <a:cs typeface="Calibri" panose="020F0502020204030204"/>
              </a:rPr>
              <a:t>relax.</a:t>
            </a:r>
            <a:endParaRPr lang="en-US" altLang="zh-CN" b="1" dirty="0">
              <a:cs typeface="Calibri" panose="020F0502020204030204"/>
            </a:endParaRPr>
          </a:p>
          <a:p>
            <a:pPr marL="12700" marR="5080" indent="457200"/>
            <a:r>
              <a:rPr lang="en-US" altLang="zh-CN" b="1" spc="-5" dirty="0">
                <a:cs typeface="Calibri" panose="020F0502020204030204"/>
              </a:rPr>
              <a:t>【8】Milk is also </a:t>
            </a:r>
            <a:r>
              <a:rPr lang="en-US" altLang="zh-CN" b="1" spc="-10" dirty="0">
                <a:cs typeface="Calibri" panose="020F0502020204030204"/>
              </a:rPr>
              <a:t>sugar-free </a:t>
            </a:r>
            <a:r>
              <a:rPr lang="en-US" altLang="zh-CN" b="1" spc="-5" dirty="0">
                <a:cs typeface="Calibri" panose="020F0502020204030204"/>
              </a:rPr>
              <a:t>and </a:t>
            </a:r>
            <a:r>
              <a:rPr lang="en-US" altLang="zh-CN" b="1" spc="-10" dirty="0">
                <a:cs typeface="Calibri" panose="020F0502020204030204"/>
              </a:rPr>
              <a:t>additive-free </a:t>
            </a:r>
            <a:r>
              <a:rPr lang="en-US" altLang="zh-CN" b="1" spc="-5" dirty="0">
                <a:cs typeface="Calibri" panose="020F0502020204030204"/>
              </a:rPr>
              <a:t>with nutritionists  </a:t>
            </a:r>
            <a:r>
              <a:rPr lang="en-US" altLang="zh-CN" b="1" spc="-10" dirty="0">
                <a:cs typeface="Calibri" panose="020F0502020204030204"/>
              </a:rPr>
              <a:t>recommending </a:t>
            </a:r>
            <a:r>
              <a:rPr lang="en-US" altLang="zh-CN" b="1" spc="-5" dirty="0">
                <a:cs typeface="Calibri" panose="020F0502020204030204"/>
              </a:rPr>
              <a:t>skimmed milk as the </a:t>
            </a:r>
            <a:r>
              <a:rPr lang="en-US" altLang="zh-CN" b="1" spc="-10" dirty="0">
                <a:cs typeface="Calibri" panose="020F0502020204030204"/>
              </a:rPr>
              <a:t>best </a:t>
            </a:r>
            <a:r>
              <a:rPr lang="en-US" altLang="zh-CN" b="1" spc="-5" dirty="0">
                <a:cs typeface="Calibri" panose="020F0502020204030204"/>
              </a:rPr>
              <a:t>choice </a:t>
            </a:r>
            <a:r>
              <a:rPr lang="en-US" altLang="zh-CN" b="1" spc="-20" dirty="0">
                <a:cs typeface="Calibri" panose="020F0502020204030204"/>
              </a:rPr>
              <a:t>before </a:t>
            </a:r>
            <a:r>
              <a:rPr lang="en-US" altLang="zh-CN" b="1" spc="-5" dirty="0">
                <a:cs typeface="Calibri" panose="020F0502020204030204"/>
              </a:rPr>
              <a:t>bed as it is the </a:t>
            </a:r>
            <a:r>
              <a:rPr lang="en-US" altLang="zh-CN" b="1" spc="-10" dirty="0">
                <a:cs typeface="Calibri" panose="020F0502020204030204"/>
              </a:rPr>
              <a:t>least  </a:t>
            </a:r>
            <a:r>
              <a:rPr lang="en-US" altLang="zh-CN" b="1" spc="-15" dirty="0">
                <a:cs typeface="Calibri" panose="020F0502020204030204"/>
              </a:rPr>
              <a:t>fattening. </a:t>
            </a:r>
            <a:r>
              <a:rPr lang="en-US" altLang="zh-CN" b="1" spc="-5" dirty="0">
                <a:cs typeface="Calibri" panose="020F0502020204030204"/>
              </a:rPr>
              <a:t>The </a:t>
            </a:r>
            <a:r>
              <a:rPr lang="en-US" altLang="zh-CN" b="1" spc="-10" dirty="0">
                <a:cs typeface="Calibri" panose="020F0502020204030204"/>
              </a:rPr>
              <a:t>more </a:t>
            </a:r>
            <a:r>
              <a:rPr lang="en-US" altLang="zh-CN" b="1" spc="-20" dirty="0">
                <a:cs typeface="Calibri" panose="020F0502020204030204"/>
              </a:rPr>
              <a:t>fat </a:t>
            </a:r>
            <a:r>
              <a:rPr lang="en-US" altLang="zh-CN" b="1" spc="-10" dirty="0">
                <a:cs typeface="Calibri" panose="020F0502020204030204"/>
              </a:rPr>
              <a:t>you </a:t>
            </a:r>
            <a:r>
              <a:rPr lang="en-US" altLang="zh-CN" b="1" spc="-25" dirty="0">
                <a:cs typeface="Calibri" panose="020F0502020204030204"/>
              </a:rPr>
              <a:t>take </a:t>
            </a:r>
            <a:r>
              <a:rPr lang="en-US" altLang="zh-CN" b="1" dirty="0">
                <a:cs typeface="Calibri" panose="020F0502020204030204"/>
              </a:rPr>
              <a:t>in </a:t>
            </a:r>
            <a:r>
              <a:rPr lang="en-US" altLang="zh-CN" b="1" spc="-20" dirty="0">
                <a:cs typeface="Calibri" panose="020F0502020204030204"/>
              </a:rPr>
              <a:t>before </a:t>
            </a:r>
            <a:r>
              <a:rPr lang="en-US" altLang="zh-CN" b="1" spc="-5" dirty="0">
                <a:cs typeface="Calibri" panose="020F0502020204030204"/>
              </a:rPr>
              <a:t>bedtime, </a:t>
            </a:r>
            <a:r>
              <a:rPr lang="en-US" altLang="zh-CN" b="1" dirty="0">
                <a:cs typeface="Calibri" panose="020F0502020204030204"/>
              </a:rPr>
              <a:t>the </a:t>
            </a:r>
            <a:r>
              <a:rPr lang="en-US" altLang="zh-CN" b="1" spc="-15" dirty="0">
                <a:cs typeface="Calibri" panose="020F0502020204030204"/>
              </a:rPr>
              <a:t>greater </a:t>
            </a:r>
            <a:r>
              <a:rPr lang="en-US" altLang="zh-CN" b="1" spc="-10" dirty="0">
                <a:cs typeface="Calibri" panose="020F0502020204030204"/>
              </a:rPr>
              <a:t>burden you  </a:t>
            </a:r>
            <a:r>
              <a:rPr lang="en-US" altLang="zh-CN" b="1" spc="-5" dirty="0">
                <a:cs typeface="Calibri" panose="020F0502020204030204"/>
              </a:rPr>
              <a:t>will put on </a:t>
            </a:r>
            <a:r>
              <a:rPr lang="en-US" altLang="zh-CN" b="1" spc="-10" dirty="0">
                <a:cs typeface="Calibri" panose="020F0502020204030204"/>
              </a:rPr>
              <a:t>your </a:t>
            </a:r>
            <a:r>
              <a:rPr lang="en-US" altLang="zh-CN" b="1" spc="-5" dirty="0">
                <a:cs typeface="Calibri" panose="020F0502020204030204"/>
              </a:rPr>
              <a:t>body </a:t>
            </a:r>
            <a:r>
              <a:rPr lang="en-US" altLang="zh-CN" b="1" spc="-15" dirty="0">
                <a:cs typeface="Calibri" panose="020F0502020204030204"/>
              </a:rPr>
              <a:t>at</a:t>
            </a:r>
            <a:r>
              <a:rPr lang="en-US" altLang="zh-CN" b="1" dirty="0">
                <a:cs typeface="Calibri" panose="020F0502020204030204"/>
              </a:rPr>
              <a:t> </a:t>
            </a:r>
            <a:r>
              <a:rPr lang="en-US" altLang="zh-CN" b="1" spc="-10" dirty="0">
                <a:cs typeface="Calibri" panose="020F0502020204030204"/>
              </a:rPr>
              <a:t>night.</a:t>
            </a:r>
            <a:endParaRPr lang="en-US" altLang="zh-CN" b="1" dirty="0">
              <a:cs typeface="Calibri" panose="020F0502020204030204"/>
            </a:endParaRPr>
          </a:p>
          <a:p>
            <a:pPr marL="12700" marR="315595" indent="457200">
              <a:lnSpc>
                <a:spcPct val="150000"/>
              </a:lnSpc>
            </a:pPr>
            <a:endParaRPr sz="1600" dirty="0">
              <a:latin typeface="Calibri" panose="020F0502020204030204"/>
              <a:cs typeface="Calibri" panose="020F0502020204030204"/>
            </a:endParaRPr>
          </a:p>
        </p:txBody>
      </p:sp>
      <p:sp>
        <p:nvSpPr>
          <p:cNvPr id="7" name="矩形 6"/>
          <p:cNvSpPr/>
          <p:nvPr>
            <p:custDataLst>
              <p:tags r:id="rId3"/>
            </p:custDataLst>
          </p:nvPr>
        </p:nvSpPr>
        <p:spPr>
          <a:xfrm>
            <a:off x="82460" y="497647"/>
            <a:ext cx="1787636"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custDataLst>
              <p:tags r:id="rId4"/>
            </p:custDataLst>
          </p:nvPr>
        </p:nvSpPr>
        <p:spPr>
          <a:xfrm>
            <a:off x="1173841" y="806514"/>
            <a:ext cx="3221178"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custDataLst>
              <p:tags r:id="rId5"/>
            </p:custDataLst>
          </p:nvPr>
        </p:nvSpPr>
        <p:spPr>
          <a:xfrm>
            <a:off x="4944110" y="2185035"/>
            <a:ext cx="3022600" cy="368300"/>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custDataLst>
              <p:tags r:id="rId6"/>
            </p:custDataLst>
          </p:nvPr>
        </p:nvSpPr>
        <p:spPr>
          <a:xfrm>
            <a:off x="1173840" y="3244334"/>
            <a:ext cx="4554434"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custDataLst>
              <p:tags r:id="rId7"/>
            </p:custDataLst>
          </p:nvPr>
        </p:nvSpPr>
        <p:spPr>
          <a:xfrm>
            <a:off x="554539" y="6286684"/>
            <a:ext cx="4241635" cy="369332"/>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ldLvl="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14605" y="481965"/>
            <a:ext cx="12162790" cy="5262245"/>
          </a:xfrm>
          <a:prstGeom prst="rect">
            <a:avLst/>
          </a:prstGeom>
          <a:noFill/>
        </p:spPr>
        <p:txBody>
          <a:bodyPr wrap="square" rtlCol="0">
            <a:spAutoFit/>
          </a:bodyPr>
          <a:p>
            <a:r>
              <a:rPr lang="zh-CN" altLang="en-US" sz="2800">
                <a:latin typeface="Times New Roman" panose="02020603050405020304" pitchFamily="18" charset="0"/>
                <a:cs typeface="Times New Roman" panose="02020603050405020304" pitchFamily="18" charset="0"/>
              </a:rPr>
              <a:t>The wife asked the husband when she was 25．</a:t>
            </a:r>
            <a:r>
              <a:rPr lang="zh-CN" altLang="en-US" sz="2800">
                <a:solidFill>
                  <a:srgbClr val="FF0000"/>
                </a:solidFill>
                <a:latin typeface="Times New Roman" panose="02020603050405020304" pitchFamily="18" charset="0"/>
                <a:cs typeface="Times New Roman" panose="02020603050405020304" pitchFamily="18" charset="0"/>
              </a:rPr>
              <a:t>Despondently</a:t>
            </a:r>
            <a:r>
              <a:rPr lang="zh-CN" altLang="en-US" sz="2800">
                <a:latin typeface="Times New Roman" panose="02020603050405020304" pitchFamily="18" charset="0"/>
                <a:cs typeface="Times New Roman" panose="02020603050405020304" pitchFamily="18" charset="0"/>
              </a:rPr>
              <a:t> (沮丧地)，the husband replied: “I missed a new     1      opportunity.”</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When she was 35，the husband     2     told her that he had just missed the bus.</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At 45, the husband sadly said: “I missed the opportunity seeing my closed relative before his last    3    ．”</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At 55，the husband said disappointedly：“I missed a good chance to    4     .</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At 65，the husband hurriedly replied：“I missed a dental    5    ．”</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1．A．1ife    	B．tour    	          C．job 	          D．holiday</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2．A．eagerly    	B．angrily    	C．anxiously 	D．</a:t>
            </a:r>
            <a:r>
              <a:rPr lang="zh-CN" altLang="en-US" sz="2800">
                <a:solidFill>
                  <a:srgbClr val="FF0000"/>
                </a:solidFill>
                <a:latin typeface="Times New Roman" panose="02020603050405020304" pitchFamily="18" charset="0"/>
                <a:cs typeface="Times New Roman" panose="02020603050405020304" pitchFamily="18" charset="0"/>
              </a:rPr>
              <a:t>gently</a:t>
            </a:r>
            <a:endParaRPr lang="zh-CN" altLang="en-US" sz="2800">
              <a:solidFill>
                <a:srgbClr val="FF0000"/>
              </a:solidFill>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3．A．visit    	B．1ife    	          C．death 	          D．breath</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4</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A．retire    	B．refresh    	C．work 	          D．rest</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5．A．</a:t>
            </a:r>
            <a:r>
              <a:rPr lang="zh-CN" altLang="en-US" sz="2800">
                <a:solidFill>
                  <a:srgbClr val="FF0000"/>
                </a:solidFill>
                <a:latin typeface="Times New Roman" panose="02020603050405020304" pitchFamily="18" charset="0"/>
                <a:cs typeface="Times New Roman" panose="02020603050405020304" pitchFamily="18" charset="0"/>
              </a:rPr>
              <a:t>care</a:t>
            </a:r>
            <a:r>
              <a:rPr lang="zh-CN" altLang="en-US" sz="2800">
                <a:latin typeface="Times New Roman" panose="02020603050405020304" pitchFamily="18" charset="0"/>
                <a:cs typeface="Times New Roman" panose="02020603050405020304" pitchFamily="18" charset="0"/>
              </a:rPr>
              <a:t>    	B．disappointment    	C．appointment 	D．</a:t>
            </a:r>
            <a:r>
              <a:rPr lang="zh-CN" altLang="en-US" sz="2800">
                <a:solidFill>
                  <a:srgbClr val="FF0000"/>
                </a:solidFill>
                <a:latin typeface="Times New Roman" panose="02020603050405020304" pitchFamily="18" charset="0"/>
                <a:cs typeface="Times New Roman" panose="02020603050405020304" pitchFamily="18" charset="0"/>
              </a:rPr>
              <a:t>medicine</a:t>
            </a:r>
            <a:endParaRPr lang="zh-CN" altLang="en-US" sz="28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00867" y="176981"/>
            <a:ext cx="11533239" cy="6533520"/>
          </a:xfrm>
          <a:prstGeom prst="rect">
            <a:avLst/>
          </a:prstGeom>
          <a:noFill/>
        </p:spPr>
        <p:txBody>
          <a:bodyPr wrap="square">
            <a:spAutoFit/>
          </a:bodyPr>
          <a:lstStyle/>
          <a:p>
            <a:pPr indent="266700" algn="just">
              <a:lnSpc>
                <a:spcPts val="2400"/>
              </a:lnSpc>
            </a:pP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1】The handshake is an important way that many people communicate nonverbally. But hands carry germs(</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细菌</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that can spread infections to others. Is it time to consider changing the tradition of shaking hands?</a:t>
            </a:r>
            <a:endParaRPr lang="zh-CN"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400"/>
              </a:lnSpc>
            </a:pP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【2】Two researchers from Aberystwyth University in Wales did a simple experiment about this standard way of communication. Both researchers put loves on their right hands. One dipped the gloved hand into a container filled with a solution (</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溶液</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containing harmless </a:t>
            </a:r>
            <a:r>
              <a:rPr lang="en-US" altLang="zh-CN" sz="1600" b="1" kern="100" dirty="0" err="1">
                <a:latin typeface="等线" panose="02010600030101010101" pitchFamily="2" charset="-122"/>
                <a:ea typeface="等线" panose="02010600030101010101" pitchFamily="2" charset="-122"/>
                <a:cs typeface="Times New Roman" panose="02020603050405020304" pitchFamily="18" charset="0"/>
              </a:rPr>
              <a:t>Ecoli</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bacteria. Then they shook hands and measured the number of bacteria on the glove that had not been dipped in the </a:t>
            </a:r>
            <a:r>
              <a:rPr lang="en-US" altLang="zh-CN" sz="1600" b="1" kern="100" dirty="0" err="1">
                <a:latin typeface="等线" panose="02010600030101010101" pitchFamily="2" charset="-122"/>
                <a:ea typeface="等线" panose="02010600030101010101" pitchFamily="2" charset="-122"/>
                <a:cs typeface="Times New Roman" panose="02020603050405020304" pitchFamily="18" charset="0"/>
              </a:rPr>
              <a:t>Ecoli</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solution. They did the same thing for high fives and fist bumps (</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碰拳</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Shaking hands transmitted 2 times more bacteria than high fives, and 10 times more bacteria than bumping fists.</a:t>
            </a:r>
            <a:endParaRPr lang="zh-CN"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400"/>
              </a:lnSpc>
            </a:pP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【3】Last month. authors of an article in the Journal of the American Medical Association (JAMA) raised eyebrows by suggesting that handshaking be banned in hospitals. Despite the daily efforts of hospital infection control teams, hospital workers only get hand cleansing right 40% of the time. That' s one way health care providers spread harmful germs to their patients. It was a daring opinion piece for many people. The handshake is a traditional way doctors and all patient care providers convey warmth and empathy to patients, family members and fellow health care workers. Would a fist bump do the same? Hard to tell. Some people would easily make the change; for others it just wouldn’t be a good substitute for the handshake.</a:t>
            </a:r>
            <a:endParaRPr lang="zh-CN"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400"/>
              </a:lnSpc>
            </a:pP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【4】No matter how you greet someone, washing your hands often will do more to keep you from spreading germs than giving someone a first bump. It s especially important if you are in the hospital, or visiting someone in the hospital. No matter where you are, if you don't know where someone else s hands have been, the fist bump may not be a bad option.</a:t>
            </a:r>
            <a:endParaRPr lang="zh-CN"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400"/>
              </a:lnSpc>
            </a:pP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【5】Alcohol-based hand cleansers usually work just as well as washing with soap and water. The important exception is with the species of bacteria known as Clostridium difficile. Infection with it causes diarrhea (</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腹泻</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Clostridium difficile is not killed by alcohol. Washing your hands with soap and water is a must if you have this infection or visit someone with it.</a:t>
            </a:r>
            <a:endParaRPr lang="zh-CN" altLang="zh-CN" sz="1600" b="1" kern="100" dirty="0">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13244" y="3678352"/>
            <a:ext cx="11155680" cy="2806025"/>
          </a:xfrm>
          <a:prstGeom prst="rect">
            <a:avLst/>
          </a:prstGeom>
          <a:noFill/>
        </p:spPr>
        <p:txBody>
          <a:bodyPr wrap="square">
            <a:spAutoFit/>
          </a:bodyPr>
          <a:lstStyle/>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12. What did the two researchers from Aberystwyth University find out?</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 Handshaking exchanged a lot more germs than the fist bump.</a:t>
            </a:r>
            <a:endPar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B Some E coli bacteria were harmless to the human body.</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C. Bumping fists transmitted more bacteria than high fives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D. Wearing gloves was a good way of preventing infections.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p:cNvSpPr txBox="1"/>
          <p:nvPr>
            <p:custDataLst>
              <p:tags r:id="rId2"/>
            </p:custDataLst>
          </p:nvPr>
        </p:nvSpPr>
        <p:spPr>
          <a:xfrm>
            <a:off x="395257" y="96448"/>
            <a:ext cx="11444748" cy="3091815"/>
          </a:xfrm>
          <a:prstGeom prst="rect">
            <a:avLst/>
          </a:prstGeom>
          <a:noFill/>
        </p:spPr>
        <p:txBody>
          <a:bodyPr wrap="square">
            <a:spAutoFit/>
          </a:bodyPr>
          <a:lstStyle/>
          <a:p>
            <a:pPr indent="266700" algn="just">
              <a:lnSpc>
                <a:spcPts val="2600"/>
              </a:lnSpc>
            </a:pP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【1】The handshake is an important way that many people communicate nonverbally. But hands carry germs(</a:t>
            </a:r>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细菌</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 that can spread infections to others. Is it time to consider changing the tradition of shaking hands?</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600"/>
              </a:lnSpc>
            </a:pP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【2】Two researchers from Aberystwyth University in Wales did a simple experiment about this standard way of communication. Both researchers put loves on their right hands. One dipped the gloved hand into a container filled with a solution (</a:t>
            </a:r>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溶液</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 containing harmless </a:t>
            </a:r>
            <a:r>
              <a:rPr lang="en-US" altLang="zh-CN" sz="2000" b="1" kern="100" dirty="0" err="1">
                <a:latin typeface="等线" panose="02010600030101010101" pitchFamily="2" charset="-122"/>
                <a:ea typeface="等线" panose="02010600030101010101" pitchFamily="2" charset="-122"/>
                <a:cs typeface="Times New Roman" panose="02020603050405020304" pitchFamily="18" charset="0"/>
              </a:rPr>
              <a:t>Ecoli</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 bacteria. Then they shook hands and measured the number of bacteria on the glove that had not been dipped in the </a:t>
            </a:r>
            <a:r>
              <a:rPr lang="en-US" altLang="zh-CN" sz="2000" b="1" kern="100" dirty="0" err="1">
                <a:latin typeface="等线" panose="02010600030101010101" pitchFamily="2" charset="-122"/>
                <a:ea typeface="等线" panose="02010600030101010101" pitchFamily="2" charset="-122"/>
                <a:cs typeface="Times New Roman" panose="02020603050405020304" pitchFamily="18" charset="0"/>
              </a:rPr>
              <a:t>Ecoli</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 solution. </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They did the same thing for high fives(</a:t>
            </a:r>
            <a:r>
              <a:rPr lang="zh-CN"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击掌）</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and fist bumps (</a:t>
            </a:r>
            <a:r>
              <a:rPr lang="zh-CN"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碰拳</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Shaking hands transmitted 2 times more bacteria than high fives, and 10 times more bacteria than bumping fists.</a:t>
            </a:r>
            <a:endParaRPr lang="zh-CN"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custDataLst>
              <p:tags r:id="rId3"/>
            </p:custDataLst>
          </p:nvPr>
        </p:nvSpPr>
        <p:spPr>
          <a:xfrm>
            <a:off x="4264660" y="2794000"/>
            <a:ext cx="1696085" cy="368300"/>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p:cNvSpPr/>
          <p:nvPr>
            <p:custDataLst>
              <p:tags r:id="rId4"/>
            </p:custDataLst>
          </p:nvPr>
        </p:nvSpPr>
        <p:spPr>
          <a:xfrm>
            <a:off x="9030970" y="2800350"/>
            <a:ext cx="2198370" cy="368300"/>
          </a:xfrm>
          <a:prstGeom prst="rect">
            <a:avLst/>
          </a:prstGeom>
          <a:ln w="57150">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custDataLst>
              <p:tags r:id="rId5"/>
            </p:custDataLst>
          </p:nvPr>
        </p:nvSpPr>
        <p:spPr>
          <a:xfrm>
            <a:off x="2629638" y="3429000"/>
            <a:ext cx="6096982" cy="523220"/>
          </a:xfrm>
          <a:prstGeom prst="rect">
            <a:avLst/>
          </a:prstGeom>
          <a:noFill/>
        </p:spPr>
        <p:txBody>
          <a:bodyPr wrap="square">
            <a:spAutoFit/>
          </a:bodyPr>
          <a:lstStyle/>
          <a:p>
            <a:r>
              <a:rPr lang="zh-CN" altLang="en-US" sz="2800" b="1" dirty="0">
                <a:solidFill>
                  <a:srgbClr val="FF0000"/>
                </a:solidFill>
              </a:rPr>
              <a:t>对比之中必有考点</a:t>
            </a:r>
            <a:endParaRPr lang="zh-CN" altLang="en-US" sz="2800" dirty="0"/>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31449" y="450058"/>
            <a:ext cx="11757660" cy="5754370"/>
          </a:xfrm>
          <a:prstGeom prst="rect">
            <a:avLst/>
          </a:prstGeom>
          <a:noFill/>
        </p:spPr>
        <p:txBody>
          <a:bodyPr wrap="square">
            <a:spAutoFit/>
          </a:bodyPr>
          <a:lstStyle/>
          <a:p>
            <a:pPr algn="just"/>
            <a:r>
              <a:rPr lang="zh-CN" altLang="en-US" sz="2400" b="1" dirty="0">
                <a:solidFill>
                  <a:srgbClr val="FF0000"/>
                </a:solidFill>
              </a:rPr>
              <a:t>对比之中必有考点</a:t>
            </a:r>
            <a:endParaRPr lang="zh-CN" altLang="zh-CN" sz="2400" b="1" kern="100" dirty="0">
              <a:solidFill>
                <a:srgbClr val="FF0000"/>
              </a:solidFill>
              <a:latin typeface="Times New Roman" panose="02020603050405020304" pitchFamily="18" charset="0"/>
              <a:ea typeface="宋体" panose="02010600030101010101" pitchFamily="2" charset="-122"/>
            </a:endParaRPr>
          </a:p>
          <a:p>
            <a:pPr algn="just"/>
            <a:r>
              <a:rPr lang="en-US" altLang="zh-CN" sz="2400" b="1" kern="100" dirty="0">
                <a:solidFill>
                  <a:srgbClr val="000000"/>
                </a:solidFill>
                <a:latin typeface="Times New Roman" panose="02020603050405020304" pitchFamily="18" charset="0"/>
                <a:ea typeface="宋体" panose="02010600030101010101" pitchFamily="2" charset="-122"/>
              </a:rPr>
              <a:t>Mini reading 1 </a:t>
            </a:r>
            <a:endParaRPr lang="zh-CN" altLang="zh-CN" sz="2400" b="1" kern="100" dirty="0">
              <a:latin typeface="Times New Roman" panose="02020603050405020304" pitchFamily="18" charset="0"/>
              <a:ea typeface="宋体" panose="02010600030101010101" pitchFamily="2" charset="-122"/>
            </a:endParaRPr>
          </a:p>
          <a:p>
            <a:pPr indent="261620" algn="just"/>
            <a:r>
              <a:rPr lang="en-US" altLang="zh-CN" sz="2400" b="1" kern="100" dirty="0">
                <a:solidFill>
                  <a:srgbClr val="000000"/>
                </a:solidFill>
                <a:latin typeface="Times New Roman" panose="02020603050405020304" pitchFamily="18" charset="0"/>
                <a:ea typeface="宋体" panose="02010600030101010101" pitchFamily="2" charset="-122"/>
              </a:rPr>
              <a:t>As the population of Britain gets older, the hospital service now treats more patients than before, although patients spend less time in hospital</a:t>
            </a:r>
            <a:r>
              <a:rPr lang="zh-CN" altLang="zh-CN" sz="2400" b="1" kern="100" dirty="0">
                <a:solidFill>
                  <a:srgbClr val="000000"/>
                </a:solidFill>
                <a:latin typeface="Times New Roman" panose="02020603050405020304" pitchFamily="18" charset="0"/>
                <a:ea typeface="宋体" panose="02010600030101010101" pitchFamily="2" charset="-122"/>
              </a:rPr>
              <a:t>．</a:t>
            </a:r>
            <a:r>
              <a:rPr lang="en-US" altLang="zh-CN" sz="2400" b="1" kern="100" dirty="0">
                <a:solidFill>
                  <a:srgbClr val="000000"/>
                </a:solidFill>
                <a:latin typeface="Times New Roman" panose="02020603050405020304" pitchFamily="18" charset="0"/>
                <a:ea typeface="宋体" panose="02010600030101010101" pitchFamily="2" charset="-122"/>
              </a:rPr>
              <a:t>NHS hospitals</a:t>
            </a:r>
            <a:r>
              <a:rPr lang="zh-CN" altLang="zh-CN" sz="2400" b="1" kern="100" dirty="0">
                <a:solidFill>
                  <a:srgbClr val="000000"/>
                </a:solidFill>
                <a:latin typeface="Times New Roman" panose="02020603050405020304" pitchFamily="18" charset="0"/>
                <a:ea typeface="宋体" panose="02010600030101010101" pitchFamily="2" charset="-122"/>
              </a:rPr>
              <a:t>—</a:t>
            </a:r>
            <a:r>
              <a:rPr lang="en-US" altLang="zh-CN" sz="2400" b="1" kern="100" dirty="0">
                <a:solidFill>
                  <a:srgbClr val="000000"/>
                </a:solidFill>
                <a:latin typeface="Times New Roman" panose="02020603050405020304" pitchFamily="18" charset="0"/>
                <a:ea typeface="宋体" panose="02010600030101010101" pitchFamily="2" charset="-122"/>
              </a:rPr>
              <a:t>many of which were built in the nineteenth century</a:t>
            </a:r>
            <a:r>
              <a:rPr lang="zh-CN" altLang="zh-CN" sz="2400" b="1" kern="100" dirty="0">
                <a:solidFill>
                  <a:srgbClr val="000000"/>
                </a:solidFill>
                <a:latin typeface="Times New Roman" panose="02020603050405020304" pitchFamily="18" charset="0"/>
                <a:ea typeface="宋体" panose="02010600030101010101" pitchFamily="2" charset="-122"/>
              </a:rPr>
              <a:t>—</a:t>
            </a:r>
            <a:r>
              <a:rPr lang="en-US" altLang="zh-CN" sz="2400" b="1" kern="100" dirty="0">
                <a:solidFill>
                  <a:srgbClr val="000000"/>
                </a:solidFill>
                <a:latin typeface="Times New Roman" panose="02020603050405020304" pitchFamily="18" charset="0"/>
                <a:ea typeface="宋体" panose="02010600030101010101" pitchFamily="2" charset="-122"/>
              </a:rPr>
              <a:t>provide nearly half a million beds and have over 480, 000 medical staff</a:t>
            </a:r>
            <a:r>
              <a:rPr lang="zh-CN" altLang="zh-CN" sz="2400" b="1" kern="100" dirty="0">
                <a:solidFill>
                  <a:srgbClr val="000000"/>
                </a:solidFill>
                <a:latin typeface="Times New Roman" panose="02020603050405020304" pitchFamily="18" charset="0"/>
                <a:ea typeface="宋体" panose="02010600030101010101" pitchFamily="2" charset="-122"/>
              </a:rPr>
              <a:t>．</a:t>
            </a:r>
            <a:r>
              <a:rPr lang="en-US" altLang="zh-CN" sz="2400" b="1" kern="100" dirty="0">
                <a:solidFill>
                  <a:srgbClr val="000000"/>
                </a:solidFill>
                <a:latin typeface="Times New Roman" panose="02020603050405020304" pitchFamily="18" charset="0"/>
                <a:ea typeface="宋体" panose="02010600030101010101" pitchFamily="2" charset="-122"/>
              </a:rPr>
              <a:t>The NHS is </a:t>
            </a:r>
            <a:r>
              <a:rPr lang="en-US" altLang="zh-CN" sz="2400" b="1" kern="100" dirty="0">
                <a:latin typeface="Times New Roman" panose="02020603050405020304" pitchFamily="18" charset="0"/>
                <a:ea typeface="宋体" panose="02010600030101010101" pitchFamily="2" charset="-122"/>
              </a:rPr>
              <a:t>the biggest employer in Europe </a:t>
            </a:r>
            <a:r>
              <a:rPr lang="en-US" altLang="zh-CN" sz="2400" b="1" kern="100" dirty="0">
                <a:solidFill>
                  <a:srgbClr val="000000"/>
                </a:solidFill>
                <a:latin typeface="Times New Roman" panose="02020603050405020304" pitchFamily="18" charset="0"/>
                <a:ea typeface="宋体" panose="02010600030101010101" pitchFamily="2" charset="-122"/>
              </a:rPr>
              <a:t>although Britain actually spends less per person on health care than most of her European </a:t>
            </a:r>
            <a:r>
              <a:rPr lang="en-US" altLang="zh-CN" sz="2400" b="1" kern="100" dirty="0" err="1">
                <a:solidFill>
                  <a:srgbClr val="000000"/>
                </a:solidFill>
                <a:latin typeface="Times New Roman" panose="02020603050405020304" pitchFamily="18" charset="0"/>
                <a:ea typeface="宋体" panose="02010600030101010101" pitchFamily="2" charset="-122"/>
              </a:rPr>
              <a:t>neighbours</a:t>
            </a:r>
            <a:r>
              <a:rPr lang="zh-CN" altLang="zh-CN" sz="2400" b="1" kern="100" dirty="0">
                <a:solidFill>
                  <a:srgbClr val="000000"/>
                </a:solidFill>
                <a:latin typeface="Times New Roman" panose="02020603050405020304" pitchFamily="18" charset="0"/>
                <a:ea typeface="宋体" panose="02010600030101010101" pitchFamily="2" charset="-122"/>
              </a:rPr>
              <a:t>．</a:t>
            </a:r>
            <a:endParaRPr lang="zh-CN" altLang="zh-CN" sz="2400" b="1" kern="100" dirty="0">
              <a:latin typeface="Times New Roman" panose="02020603050405020304" pitchFamily="18" charset="0"/>
              <a:ea typeface="宋体" panose="02010600030101010101" pitchFamily="2" charset="-122"/>
            </a:endParaRPr>
          </a:p>
          <a:p>
            <a:pPr algn="just"/>
            <a:r>
              <a:rPr lang="en-US" altLang="zh-CN" sz="2400" b="1" kern="100" dirty="0">
                <a:solidFill>
                  <a:srgbClr val="000000"/>
                </a:solidFill>
                <a:latin typeface="Times New Roman" panose="02020603050405020304" pitchFamily="18" charset="0"/>
                <a:ea typeface="宋体" panose="02010600030101010101" pitchFamily="2" charset="-122"/>
              </a:rPr>
              <a:t>42. What do we know about the NHS? </a:t>
            </a:r>
            <a:endParaRPr lang="zh-CN" altLang="zh-CN" sz="2400" b="1" kern="100" dirty="0">
              <a:latin typeface="Times New Roman" panose="02020603050405020304" pitchFamily="18" charset="0"/>
              <a:ea typeface="宋体" panose="02010600030101010101" pitchFamily="2" charset="-122"/>
            </a:endParaRPr>
          </a:p>
          <a:p>
            <a:pPr algn="just"/>
            <a:r>
              <a:rPr lang="en-US" altLang="zh-CN" sz="2400" b="1" kern="100" dirty="0">
                <a:solidFill>
                  <a:srgbClr val="000000"/>
                </a:solidFill>
                <a:latin typeface="Times New Roman" panose="02020603050405020304" pitchFamily="18" charset="0"/>
                <a:ea typeface="宋体" panose="02010600030101010101" pitchFamily="2" charset="-122"/>
              </a:rPr>
              <a:t>A. It’s managed by the central government.   </a:t>
            </a:r>
            <a:endParaRPr lang="zh-CN" altLang="zh-CN" sz="2400" b="1" kern="100" dirty="0">
              <a:latin typeface="Times New Roman" panose="02020603050405020304" pitchFamily="18" charset="0"/>
              <a:ea typeface="宋体" panose="02010600030101010101" pitchFamily="2" charset="-122"/>
            </a:endParaRPr>
          </a:p>
          <a:p>
            <a:pPr algn="just"/>
            <a:r>
              <a:rPr lang="en-US" altLang="zh-CN" sz="2400" b="1" kern="100" dirty="0">
                <a:solidFill>
                  <a:srgbClr val="000000"/>
                </a:solidFill>
                <a:latin typeface="Times New Roman" panose="02020603050405020304" pitchFamily="18" charset="0"/>
                <a:ea typeface="宋体" panose="02010600030101010101" pitchFamily="2" charset="-122"/>
              </a:rPr>
              <a:t>B. Its cost is mainly paid for by the National Insurance contributions.</a:t>
            </a:r>
            <a:endParaRPr lang="zh-CN" altLang="zh-CN" sz="2400" b="1" kern="100" dirty="0">
              <a:latin typeface="Times New Roman" panose="02020603050405020304" pitchFamily="18" charset="0"/>
              <a:ea typeface="宋体" panose="02010600030101010101" pitchFamily="2" charset="-122"/>
            </a:endParaRPr>
          </a:p>
          <a:p>
            <a:pPr algn="just"/>
            <a:r>
              <a:rPr lang="en-US" altLang="zh-CN" sz="2400" b="1" kern="100" dirty="0">
                <a:solidFill>
                  <a:srgbClr val="000000"/>
                </a:solidFill>
                <a:latin typeface="Times New Roman" panose="02020603050405020304" pitchFamily="18" charset="0"/>
                <a:ea typeface="宋体" panose="02010600030101010101" pitchFamily="2" charset="-122"/>
              </a:rPr>
              <a:t>C. It hires more people than any other unit in Europe. </a:t>
            </a:r>
            <a:endParaRPr lang="zh-CN" altLang="zh-CN" sz="2400" b="1" kern="100" dirty="0">
              <a:latin typeface="Times New Roman" panose="02020603050405020304" pitchFamily="18" charset="0"/>
              <a:ea typeface="宋体" panose="02010600030101010101" pitchFamily="2" charset="-122"/>
            </a:endParaRPr>
          </a:p>
          <a:p>
            <a:pPr algn="just"/>
            <a:r>
              <a:rPr lang="en-US" altLang="zh-CN" sz="2400" b="1" kern="100" dirty="0">
                <a:solidFill>
                  <a:srgbClr val="000000"/>
                </a:solidFill>
                <a:latin typeface="Times New Roman" panose="02020603050405020304" pitchFamily="18" charset="0"/>
                <a:ea typeface="宋体" panose="02010600030101010101" pitchFamily="2" charset="-122"/>
              </a:rPr>
              <a:t>D. Fewer patients go to its hospitals than before because they spend less on health care.</a:t>
            </a:r>
            <a:endParaRPr lang="zh-CN" altLang="zh-CN" sz="2400" b="1" kern="100" dirty="0">
              <a:latin typeface="Times New Roman" panose="02020603050405020304" pitchFamily="18" charset="0"/>
              <a:ea typeface="宋体" panose="02010600030101010101" pitchFamily="2" charset="-122"/>
            </a:endParaRPr>
          </a:p>
          <a:p>
            <a:pPr algn="just"/>
            <a:r>
              <a:rPr lang="en-US" altLang="zh-CN" sz="2400" b="1" kern="100" dirty="0">
                <a:solidFill>
                  <a:srgbClr val="000000"/>
                </a:solidFill>
                <a:latin typeface="Times New Roman" panose="02020603050405020304" pitchFamily="18" charset="0"/>
                <a:ea typeface="宋体" panose="02010600030101010101" pitchFamily="2" charset="-122"/>
              </a:rPr>
              <a:t> </a:t>
            </a:r>
            <a:endParaRPr lang="zh-CN" altLang="zh-CN" sz="2400" b="1" kern="100" dirty="0">
              <a:latin typeface="Times New Roman" panose="02020603050405020304" pitchFamily="18" charset="0"/>
              <a:ea typeface="宋体" panose="02010600030101010101" pitchFamily="2" charset="-122"/>
            </a:endParaRPr>
          </a:p>
          <a:p>
            <a:pPr algn="just"/>
            <a:endParaRPr lang="zh-CN" altLang="zh-CN" sz="3200" b="1" kern="100" dirty="0">
              <a:latin typeface="Times New Roman" panose="02020603050405020304" pitchFamily="18" charset="0"/>
              <a:ea typeface="宋体" panose="02010600030101010101" pitchFamily="2" charset="-122"/>
            </a:endParaRPr>
          </a:p>
        </p:txBody>
      </p:sp>
      <p:sp>
        <p:nvSpPr>
          <p:cNvPr id="4" name="椭圆 3"/>
          <p:cNvSpPr/>
          <p:nvPr>
            <p:custDataLst>
              <p:tags r:id="rId2"/>
            </p:custDataLst>
          </p:nvPr>
        </p:nvSpPr>
        <p:spPr>
          <a:xfrm>
            <a:off x="4329112" y="3327771"/>
            <a:ext cx="1007269" cy="521495"/>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custDataLst>
              <p:tags r:id="rId3"/>
            </p:custDataLst>
          </p:nvPr>
        </p:nvSpPr>
        <p:spPr>
          <a:xfrm>
            <a:off x="8258178" y="1521622"/>
            <a:ext cx="985839" cy="521495"/>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custDataLst>
              <p:tags r:id="rId4"/>
            </p:custDataLst>
          </p:nvPr>
        </p:nvSpPr>
        <p:spPr>
          <a:xfrm>
            <a:off x="4939906" y="2300292"/>
            <a:ext cx="792956" cy="450057"/>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custDataLst>
              <p:tags r:id="rId5"/>
            </p:custDataLst>
          </p:nvPr>
        </p:nvSpPr>
        <p:spPr>
          <a:xfrm>
            <a:off x="6010278" y="2300290"/>
            <a:ext cx="3069431" cy="521495"/>
          </a:xfrm>
          <a:prstGeom prst="ellipse">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custDataLst>
              <p:tags r:id="rId6"/>
            </p:custDataLst>
          </p:nvPr>
        </p:nvCxnSpPr>
        <p:spPr>
          <a:xfrm flipH="1">
            <a:off x="3779047" y="2686054"/>
            <a:ext cx="4021932" cy="1957388"/>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7"/>
            </p:custDataLst>
          </p:nvPr>
        </p:nvCxnSpPr>
        <p:spPr>
          <a:xfrm>
            <a:off x="664373" y="4900613"/>
            <a:ext cx="652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椭圆 11"/>
          <p:cNvSpPr/>
          <p:nvPr>
            <p:custDataLst>
              <p:tags r:id="rId8"/>
            </p:custDataLst>
          </p:nvPr>
        </p:nvSpPr>
        <p:spPr>
          <a:xfrm>
            <a:off x="13331" y="4438948"/>
            <a:ext cx="579120"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3"/>
          <p:cNvSpPr/>
          <p:nvPr>
            <p:custDataLst>
              <p:tags r:id="rId9"/>
            </p:custDataLst>
          </p:nvPr>
        </p:nvSpPr>
        <p:spPr>
          <a:xfrm>
            <a:off x="9604149" y="5515897"/>
            <a:ext cx="1670613" cy="1254698"/>
          </a:xfrm>
          <a:prstGeom prst="rect">
            <a:avLst/>
          </a:prstGeom>
          <a:blipFill>
            <a:blip r:embed="rId10" cstate="print"/>
            <a:stretch>
              <a:fillRect/>
            </a:stretch>
          </a:blipFill>
        </p:spPr>
        <p:txBody>
          <a:bodyPr wrap="square" lIns="0" tIns="0" rIns="0" bIns="0" rtlCol="0"/>
          <a:lstStyle/>
          <a:p/>
        </p:txBody>
      </p:sp>
      <p:sp>
        <p:nvSpPr>
          <p:cNvPr id="11" name="椭圆 10"/>
          <p:cNvSpPr/>
          <p:nvPr>
            <p:custDataLst>
              <p:tags r:id="rId11"/>
            </p:custDataLst>
          </p:nvPr>
        </p:nvSpPr>
        <p:spPr>
          <a:xfrm>
            <a:off x="192405" y="2621280"/>
            <a:ext cx="11635740" cy="493395"/>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custDataLst>
              <p:tags r:id="rId12"/>
            </p:custDataLst>
          </p:nvPr>
        </p:nvSpPr>
        <p:spPr>
          <a:xfrm>
            <a:off x="6447472" y="4900031"/>
            <a:ext cx="1007269" cy="521495"/>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1" grpId="0" bldLvl="0" animBg="1"/>
      <p:bldP spid="1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16286" y="190458"/>
            <a:ext cx="11397553" cy="2758440"/>
          </a:xfrm>
          <a:prstGeom prst="rect">
            <a:avLst/>
          </a:prstGeom>
          <a:noFill/>
        </p:spPr>
        <p:txBody>
          <a:bodyPr wrap="square">
            <a:spAutoFit/>
          </a:bodyPr>
          <a:lstStyle/>
          <a:p>
            <a:pPr indent="266700" algn="just">
              <a:lnSpc>
                <a:spcPts val="2600"/>
              </a:lnSpc>
            </a:pP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【3】Last month. authors of an article in the Journal of the American Medical Association (JAMA) </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raised eyebrows </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by </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suggesting that handshaking be banned in hospitals</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 Despite the daily efforts of hospital infection control teams, hospital workers only get hand cleansing right 40% of the time. That' s one way health care providers spread harmful germs to their patients. </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It was a daring </a:t>
            </a:r>
            <a:r>
              <a:rPr lang="zh-CN" altLang="en-US"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brave</a:t>
            </a:r>
            <a:r>
              <a:rPr lang="zh-CN" altLang="en-US"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opinion piece for many people. </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The handshake is a traditional way doctors and all patient care providers convey warmth and empathy to patients, family members and fellow health care workers. Would a fist bump do the same? Hard to tell. Some people would easily make the change; for others it just wouldn’t be a good substitute for the handshake.</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custDataLst>
              <p:tags r:id="rId2"/>
            </p:custDataLst>
          </p:nvPr>
        </p:nvSpPr>
        <p:spPr>
          <a:xfrm>
            <a:off x="116063" y="2948712"/>
            <a:ext cx="10854812" cy="3360022"/>
          </a:xfrm>
          <a:prstGeom prst="rect">
            <a:avLst/>
          </a:prstGeom>
          <a:noFill/>
        </p:spPr>
        <p:txBody>
          <a:bodyPr wrap="square">
            <a:spAutoFit/>
          </a:bodyPr>
          <a:lstStyle/>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13. What </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did many people </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think of the </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suggestion</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 in the article published in the</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JAMA</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marL="457200" indent="-457200" algn="just">
              <a:lnSpc>
                <a:spcPct val="150000"/>
              </a:lnSpc>
              <a:buAutoNum type="alphaUcPeriod"/>
            </a:pPr>
            <a:r>
              <a:rPr lang="en-US" altLang="zh-CN" sz="2400" b="1" kern="100" dirty="0">
                <a:solidFill>
                  <a:schemeClr val="tx1"/>
                </a:solidFill>
                <a:latin typeface="等线" panose="02010600030101010101" pitchFamily="2" charset="-122"/>
                <a:ea typeface="等线" panose="02010600030101010101" pitchFamily="2" charset="-122"/>
                <a:cs typeface="Times New Roman" panose="02020603050405020304" pitchFamily="18" charset="0"/>
              </a:rPr>
              <a:t>It was very surprising. </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a:t>
            </a:r>
            <a:endPar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B. It was unfair to doctors</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C. It was unacceptable to patients          </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D It needed further scientific proof.</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4304030" y="3745230"/>
            <a:ext cx="7887970" cy="1568450"/>
          </a:xfrm>
          <a:prstGeom prst="rect">
            <a:avLst/>
          </a:prstGeom>
          <a:noFill/>
        </p:spPr>
        <p:txBody>
          <a:bodyPr wrap="none" rtlCol="0">
            <a:spAutoFit/>
          </a:bodyPr>
          <a:p>
            <a:pPr algn="l"/>
            <a:r>
              <a:rPr lang="zh-CN" altLang="en-US" sz="2400">
                <a:solidFill>
                  <a:srgbClr val="0000FF"/>
                </a:solidFill>
              </a:rPr>
              <a:t>US magazine Teen Vogue has raised eyebrows</a:t>
            </a:r>
            <a:endParaRPr lang="zh-CN" altLang="en-US" sz="2400">
              <a:solidFill>
                <a:srgbClr val="0000FF"/>
              </a:solidFill>
            </a:endParaRPr>
          </a:p>
          <a:p>
            <a:pPr algn="l"/>
            <a:r>
              <a:rPr lang="zh-CN" altLang="en-US" sz="2400">
                <a:solidFill>
                  <a:srgbClr val="0000FF"/>
                </a:solidFill>
              </a:rPr>
              <a:t> by featuring a pregnant model on its cover.</a:t>
            </a:r>
            <a:endParaRPr lang="zh-CN" altLang="en-US" sz="2400">
              <a:solidFill>
                <a:srgbClr val="0000FF"/>
              </a:solidFill>
            </a:endParaRPr>
          </a:p>
          <a:p>
            <a:pPr algn="l"/>
            <a:r>
              <a:rPr lang="zh-CN" altLang="en-US" sz="2400"/>
              <a:t>美国的时尚杂志《Teen Vogue》将一名怀孕少女作为封面</a:t>
            </a:r>
            <a:endParaRPr lang="zh-CN" altLang="en-US" sz="2400"/>
          </a:p>
          <a:p>
            <a:pPr algn="l"/>
            <a:r>
              <a:rPr lang="zh-CN" altLang="en-US" sz="2400"/>
              <a:t>模特，引起了人们的惊讶与关注</a:t>
            </a:r>
            <a:endParaRPr lang="zh-CN" altLang="en-US" sz="2400"/>
          </a:p>
        </p:txBody>
      </p:sp>
      <p:sp>
        <p:nvSpPr>
          <p:cNvPr id="6" name="矩形 5"/>
          <p:cNvSpPr/>
          <p:nvPr>
            <p:custDataLst>
              <p:tags r:id="rId3"/>
            </p:custDataLst>
          </p:nvPr>
        </p:nvSpPr>
        <p:spPr>
          <a:xfrm>
            <a:off x="625475" y="4257040"/>
            <a:ext cx="2951480" cy="368300"/>
          </a:xfrm>
          <a:prstGeom prst="rect">
            <a:avLst/>
          </a:prstGeom>
          <a:ln w="57150">
            <a:solidFill>
              <a:srgbClr val="0000FF"/>
            </a:solidFill>
            <a:prstDash val="solid"/>
          </a:ln>
        </p:spPr>
        <p:txBody>
          <a:bodyPr wrap="square" rtlCol="0" anchor="ctr">
            <a:spAutoFit/>
          </a:bodyPr>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custDataLst>
              <p:tags r:id="rId4"/>
            </p:custDataLst>
          </p:nvPr>
        </p:nvSpPr>
        <p:spPr>
          <a:xfrm>
            <a:off x="2729865" y="5877560"/>
            <a:ext cx="2092325" cy="368300"/>
          </a:xfrm>
          <a:prstGeom prst="rect">
            <a:avLst/>
          </a:prstGeom>
          <a:ln w="57150">
            <a:solidFill>
              <a:srgbClr val="0000FF"/>
            </a:solidFill>
            <a:prstDash val="solid"/>
          </a:ln>
        </p:spPr>
        <p:txBody>
          <a:bodyPr wrap="square" rtlCol="0" anchor="ctr">
            <a:spAutoFit/>
          </a:bodyPr>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77165" y="132715"/>
            <a:ext cx="11854180" cy="2861310"/>
          </a:xfrm>
          <a:prstGeom prst="rect">
            <a:avLst/>
          </a:prstGeom>
          <a:noFill/>
        </p:spPr>
        <p:txBody>
          <a:bodyPr wrap="square">
            <a:spAutoFit/>
          </a:bodyPr>
          <a:lstStyle/>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【4】No matter how you greet someone, washing your hands often will do more to keep you from spreading germs than giving someone a first bump. It s especially important if you are in the hospital, or visiting someone in the hospital. </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No matter where you are, if you don't know where someone else s hands have been, the fist bump may not be a bad option.</a:t>
            </a:r>
            <a:endPar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custDataLst>
              <p:tags r:id="rId2"/>
            </p:custDataLst>
          </p:nvPr>
        </p:nvSpPr>
        <p:spPr>
          <a:xfrm>
            <a:off x="177165" y="2994025"/>
            <a:ext cx="11854815" cy="2861310"/>
          </a:xfrm>
          <a:prstGeom prst="rect">
            <a:avLst/>
          </a:prstGeom>
          <a:noFill/>
        </p:spPr>
        <p:txBody>
          <a:bodyPr wrap="square">
            <a:spAutoFit/>
          </a:bodyPr>
          <a:lstStyle/>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14. What advice does the author offer in Paragraph 4?</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Visit the hospital less              </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400" b="1" kern="100" dirty="0">
                <a:solidFill>
                  <a:schemeClr val="tx1"/>
                </a:solidFill>
                <a:latin typeface="等线" panose="02010600030101010101" pitchFamily="2" charset="-122"/>
                <a:ea typeface="等线" panose="02010600030101010101" pitchFamily="2" charset="-122"/>
                <a:cs typeface="Times New Roman" panose="02020603050405020304" pitchFamily="18" charset="0"/>
              </a:rPr>
              <a:t>B. Greet others by bumping fists</a:t>
            </a:r>
            <a:endParaRPr lang="zh-CN" altLang="zh-CN" sz="2400" b="1"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C. Avoid shaking hands with patients       </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D. Wash hands before going anywhere</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p:cNvSpPr/>
          <p:nvPr>
            <p:custDataLst>
              <p:tags r:id="rId3"/>
            </p:custDataLst>
          </p:nvPr>
        </p:nvSpPr>
        <p:spPr>
          <a:xfrm>
            <a:off x="850900" y="4240530"/>
            <a:ext cx="4069080" cy="368300"/>
          </a:xfrm>
          <a:prstGeom prst="rect">
            <a:avLst/>
          </a:prstGeom>
          <a:ln w="57150">
            <a:solidFill>
              <a:srgbClr val="0000FF"/>
            </a:solidFill>
            <a:prstDash val="solid"/>
          </a:ln>
        </p:spPr>
        <p:txBody>
          <a:bodyPr wrap="square" rtlCol="0" anchor="ctr">
            <a:spAutoFit/>
          </a:bodyPr>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custDataLst>
              <p:tags r:id="rId4"/>
            </p:custDataLst>
          </p:nvPr>
        </p:nvSpPr>
        <p:spPr>
          <a:xfrm>
            <a:off x="2480945" y="5371465"/>
            <a:ext cx="3367405" cy="368300"/>
          </a:xfrm>
          <a:prstGeom prst="rect">
            <a:avLst/>
          </a:prstGeom>
          <a:ln w="57150">
            <a:solidFill>
              <a:srgbClr val="0000FF"/>
            </a:solidFill>
            <a:prstDash val="solid"/>
          </a:ln>
        </p:spPr>
        <p:txBody>
          <a:bodyPr wrap="square" rtlCol="0" anchor="ctr">
            <a:spAutoFit/>
          </a:bodyPr>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19721" y="513244"/>
            <a:ext cx="10984599" cy="1892121"/>
          </a:xfrm>
          <a:prstGeom prst="rect">
            <a:avLst/>
          </a:prstGeom>
          <a:noFill/>
        </p:spPr>
        <p:txBody>
          <a:bodyPr wrap="square">
            <a:spAutoFit/>
          </a:bodyPr>
          <a:lstStyle/>
          <a:p>
            <a:pPr indent="266700" algn="just">
              <a:lnSpc>
                <a:spcPct val="150000"/>
              </a:lnSpc>
            </a:pP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【5】Alcohol-based hand cleansers usually work just as well as washing with soap and water. The important exception is with the species of bacteria known as Clostridium difficile. Infection with it causes diarrhea (</a:t>
            </a:r>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腹泻</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Clostridium difficile is not killed by alcohol. Washing your hands with soap and water is a must if you have this infection or visit someone with it</a:t>
            </a:r>
            <a:endParaRPr lang="zh-CN"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custDataLst>
              <p:tags r:id="rId2"/>
            </p:custDataLst>
          </p:nvPr>
        </p:nvSpPr>
        <p:spPr>
          <a:xfrm>
            <a:off x="1132676" y="2996872"/>
            <a:ext cx="9279831" cy="2806025"/>
          </a:xfrm>
          <a:prstGeom prst="rect">
            <a:avLst/>
          </a:prstGeom>
          <a:noFill/>
        </p:spPr>
        <p:txBody>
          <a:bodyPr wrap="square">
            <a:spAutoFit/>
          </a:bodyPr>
          <a:lstStyle/>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15. What can be learned about Clostridium difficile?</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marL="457200" indent="-457200" algn="just">
              <a:lnSpc>
                <a:spcPct val="150000"/>
              </a:lnSpc>
              <a:buAutoNum type="alphaUcPeriod"/>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It dies if exposed to the air</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a:t>
            </a:r>
            <a:endPar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lnSpc>
                <a:spcPct val="150000"/>
              </a:lnSpc>
              <a:buAutoNum type="alphaUcPeriod"/>
            </a:pP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Soapy water can get rid of it</a:t>
            </a:r>
            <a:endPar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C. Alcohol can treat infection with it.      </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D. It can cause a communicable disease</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477848" y="342163"/>
            <a:ext cx="11444748" cy="5940088"/>
          </a:xfrm>
          <a:prstGeom prst="rect">
            <a:avLst/>
          </a:prstGeom>
          <a:noFill/>
        </p:spPr>
        <p:txBody>
          <a:bodyPr wrap="square">
            <a:spAutoFit/>
          </a:bodyPr>
          <a:lstStyle/>
          <a:p>
            <a:pPr algn="just"/>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D</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篇</a:t>
            </a:r>
            <a:endParaRPr lang="zh-CN"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主题语境：人与自我——生活</a:t>
            </a:r>
            <a:endParaRPr lang="zh-CN"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本文是说明文。研究人员实验表明，握手比碰拳传递的细菌更多。出于健康考虑，我们问候他人时应该选择碰拳的方式。</a:t>
            </a:r>
            <a:endParaRPr lang="zh-CN"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12.	A</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。细节理解题。根据第二段中的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Shaking hands transmitted 2 times more bacteria than high fives, and 10 times more bacteria than bumping fists</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可知，这两位研究人员的实验表明，握手比击掌、碰拳传递的细菌更多。</a:t>
            </a:r>
            <a:endParaRPr lang="zh-CN"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13.	A</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。推理判断题。根据第三段中的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Last month, authors of an article in the Journal of the American Medical Association (JAMA) raised eyebrows by suggesting that handshaking be banned in hospitals</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及</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It was a daring opinion piece for many people</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可知，发表在《美国医学会杂志》上的这篇文章建议在医院禁止握手，很多人都会觉得这条建议十分令人惊愕，不能接受。</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raised eyebrows</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为答题关键线索之一，其意为“使人震惊”，答题关键线索之二是理解</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It was a daring opinion piece</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中的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It</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指代上文中的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article</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，且</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daring</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与答案选项中的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surprising</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同义。另外，本句话中的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piece</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与段首的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article</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是同义词复现，</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piece</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在此处意为“文章，报道”。</a:t>
            </a:r>
            <a:endParaRPr lang="zh-CN"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14.	B</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。细节理解题。根据第四段的内容可知，作者建议人们不论采用何种方式问候他人，都要常洗手。另外，无论身在何处，如果不知道他人的手摸过什么，问候他人时，最好选择碰拳的方式。</a:t>
            </a:r>
            <a:endParaRPr lang="zh-CN"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15.	B</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。细节理解题。根据最后一段中的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Clostridium difficile is not killed by alcohol. Washing your hands with soap and water is a must if you have this infection or visit someone with it</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可知，用肥皂水洗手可以杀死</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Clostridium difficile</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2000" b="1" kern="100" dirty="0">
              <a:latin typeface="Calibri" panose="020F0502020204030204" pitchFamily="34" charset="0"/>
              <a:ea typeface="宋体" panose="02010600030101010101" pitchFamily="2" charset="-122"/>
              <a:cs typeface="Times New Roman" panose="02020603050405020304" pitchFamily="18" charset="0"/>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5422697" y="642541"/>
            <a:ext cx="5066527" cy="1573349"/>
          </a:xfrm>
        </p:spPr>
        <p:txBody>
          <a:bodyPr/>
          <a:lstStyle/>
          <a:p>
            <a:r>
              <a:rPr lang="en-US" altLang="zh-CN" dirty="0"/>
              <a:t>Thanks.</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17174" y="451962"/>
            <a:ext cx="11757660" cy="6739255"/>
          </a:xfrm>
          <a:prstGeom prst="rect">
            <a:avLst/>
          </a:prstGeom>
          <a:noFill/>
        </p:spPr>
        <p:txBody>
          <a:bodyPr wrap="square">
            <a:spAutoFit/>
          </a:bodyPr>
          <a:lstStyle/>
          <a:p>
            <a:pPr algn="just">
              <a:lnSpc>
                <a:spcPct val="150000"/>
              </a:lnSpc>
            </a:pPr>
            <a:r>
              <a:rPr lang="zh-CN" altLang="en-US" sz="2400" b="1" dirty="0">
                <a:solidFill>
                  <a:srgbClr val="FF0000"/>
                </a:solidFill>
              </a:rPr>
              <a:t>对比之中必有考点</a:t>
            </a:r>
            <a:endParaRPr lang="zh-CN" altLang="zh-CN" sz="2400" b="1" kern="100" dirty="0">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Mini reading 2 </a:t>
            </a:r>
            <a:endParaRPr lang="zh-CN" altLang="zh-CN" sz="2400" b="1" kern="100" dirty="0">
              <a:latin typeface="Times New Roman" panose="02020603050405020304" pitchFamily="18" charset="0"/>
              <a:ea typeface="宋体" panose="02010600030101010101" pitchFamily="2" charset="-122"/>
            </a:endParaRPr>
          </a:p>
          <a:p>
            <a:pPr indent="133350"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Teaching and learning are two entirely different processes. They differ in kind and function. The function of teaching is to create the conditions and the climate that will make it possible for children to devise </a:t>
            </a:r>
            <a:r>
              <a:rPr lang="en-US" altLang="zh-CN" sz="2400" b="1" kern="100" dirty="0">
                <a:solidFill>
                  <a:schemeClr val="tx1"/>
                </a:solidFill>
                <a:latin typeface="Times New Roman" panose="02020603050405020304" pitchFamily="18" charset="0"/>
                <a:ea typeface="宋体" panose="02010600030101010101" pitchFamily="2" charset="-122"/>
              </a:rPr>
              <a:t>the most efficient system</a:t>
            </a:r>
            <a:r>
              <a:rPr lang="en-US" altLang="zh-CN" sz="2400" b="1" kern="100" dirty="0">
                <a:solidFill>
                  <a:srgbClr val="FF0000"/>
                </a:solidFill>
                <a:latin typeface="Times New Roman" panose="02020603050405020304" pitchFamily="18" charset="0"/>
                <a:ea typeface="宋体" panose="02010600030101010101" pitchFamily="2" charset="-122"/>
              </a:rPr>
              <a:t> </a:t>
            </a:r>
            <a:r>
              <a:rPr lang="en-US" altLang="zh-CN" sz="2400" b="1" kern="100" dirty="0">
                <a:solidFill>
                  <a:srgbClr val="000000"/>
                </a:solidFill>
                <a:latin typeface="Times New Roman" panose="02020603050405020304" pitchFamily="18" charset="0"/>
                <a:ea typeface="宋体" panose="02010600030101010101" pitchFamily="2" charset="-122"/>
              </a:rPr>
              <a:t>for  teaching themselves to read. Teaching is also public activity. It can be seen and observed. </a:t>
            </a:r>
            <a:endParaRPr lang="zh-CN" altLang="zh-CN" sz="2400" b="1" kern="100" dirty="0">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27.The teaching of reading will be successful if _______________.   </a:t>
            </a:r>
            <a:endParaRPr lang="zh-CN" altLang="zh-CN" sz="2400" b="1" kern="100" dirty="0">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A. teachers can improve conditions at school for the students   </a:t>
            </a:r>
            <a:endParaRPr lang="zh-CN" altLang="zh-CN" sz="2400" b="1" kern="100" dirty="0">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B. teachers can enable students to develop their own way of reading   </a:t>
            </a:r>
            <a:endParaRPr lang="zh-CN" altLang="zh-CN" sz="2400" b="1" kern="100" dirty="0">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C. teachers can devise the most efficient system for reading   </a:t>
            </a:r>
            <a:endParaRPr lang="zh-CN" altLang="zh-CN" sz="2400" b="1" kern="100" dirty="0">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D. teachers can make their teaching activities observable </a:t>
            </a:r>
            <a:endParaRPr lang="zh-CN" altLang="zh-CN" sz="2400" b="1" kern="100" dirty="0">
              <a:latin typeface="Times New Roman" panose="02020603050405020304" pitchFamily="18" charset="0"/>
              <a:ea typeface="宋体" panose="02010600030101010101" pitchFamily="2" charset="-122"/>
            </a:endParaRPr>
          </a:p>
          <a:p>
            <a:pPr algn="just">
              <a:lnSpc>
                <a:spcPct val="150000"/>
              </a:lnSpc>
            </a:pPr>
            <a:r>
              <a:rPr lang="en-US" altLang="zh-CN" sz="2400" kern="100" dirty="0">
                <a:solidFill>
                  <a:srgbClr val="000000"/>
                </a:solidFill>
                <a:latin typeface="Times New Roman" panose="02020603050405020304" pitchFamily="18" charset="0"/>
                <a:ea typeface="宋体" panose="02010600030101010101" pitchFamily="2" charset="-122"/>
              </a:rPr>
              <a:t> </a:t>
            </a:r>
            <a:endParaRPr lang="zh-CN" altLang="zh-CN" sz="2400" b="1" kern="100" dirty="0">
              <a:latin typeface="Times New Roman" panose="02020603050405020304" pitchFamily="18" charset="0"/>
              <a:ea typeface="宋体" panose="02010600030101010101" pitchFamily="2" charset="-122"/>
            </a:endParaRPr>
          </a:p>
        </p:txBody>
      </p:sp>
      <p:sp>
        <p:nvSpPr>
          <p:cNvPr id="4" name="文本框 3"/>
          <p:cNvSpPr txBox="1"/>
          <p:nvPr>
            <p:custDataLst>
              <p:tags r:id="rId2"/>
            </p:custDataLst>
          </p:nvPr>
        </p:nvSpPr>
        <p:spPr>
          <a:xfrm>
            <a:off x="4920615" y="3103880"/>
            <a:ext cx="1438910" cy="368300"/>
          </a:xfrm>
          <a:prstGeom prst="rect">
            <a:avLst/>
          </a:prstGeom>
          <a:noFill/>
        </p:spPr>
        <p:txBody>
          <a:bodyPr wrap="square">
            <a:spAutoFit/>
          </a:bodyPr>
          <a:lstStyle/>
          <a:p>
            <a:r>
              <a:rPr lang="en-US" altLang="zh-CN" b="1" dirty="0">
                <a:solidFill>
                  <a:srgbClr val="0000FF"/>
                </a:solidFill>
                <a:latin typeface="Arial" panose="020B0604020202020204" pitchFamily="34" charset="0"/>
              </a:rPr>
              <a:t>who </a:t>
            </a:r>
            <a:r>
              <a:rPr lang="zh-CN" altLang="en-US" b="1" dirty="0">
                <a:solidFill>
                  <a:srgbClr val="0000FF"/>
                </a:solidFill>
                <a:latin typeface="Arial" panose="020B0604020202020204" pitchFamily="34" charset="0"/>
              </a:rPr>
              <a:t>设计</a:t>
            </a:r>
            <a:endParaRPr lang="zh-CN" altLang="en-US" b="1" dirty="0">
              <a:solidFill>
                <a:srgbClr val="0000FF"/>
              </a:solidFill>
            </a:endParaRPr>
          </a:p>
        </p:txBody>
      </p:sp>
      <p:sp>
        <p:nvSpPr>
          <p:cNvPr id="6" name="矩形 5"/>
          <p:cNvSpPr/>
          <p:nvPr>
            <p:custDataLst>
              <p:tags r:id="rId3"/>
            </p:custDataLst>
          </p:nvPr>
        </p:nvSpPr>
        <p:spPr>
          <a:xfrm>
            <a:off x="4469130" y="2214880"/>
            <a:ext cx="5207000" cy="500380"/>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857253" y="2171705"/>
            <a:ext cx="3271839" cy="50006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custDataLst>
              <p:tags r:id="rId5"/>
            </p:custDataLst>
          </p:nvPr>
        </p:nvCxnSpPr>
        <p:spPr>
          <a:xfrm flipH="1">
            <a:off x="1285880" y="2758562"/>
            <a:ext cx="1807369" cy="1620561"/>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6"/>
            </p:custDataLst>
          </p:nvPr>
        </p:nvSpPr>
        <p:spPr>
          <a:xfrm>
            <a:off x="659607" y="4398769"/>
            <a:ext cx="1133475" cy="210918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7"/>
            </p:custDataLst>
          </p:nvPr>
        </p:nvSpPr>
        <p:spPr>
          <a:xfrm>
            <a:off x="9675495" y="2258695"/>
            <a:ext cx="2162175" cy="41338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8"/>
            </p:custDataLst>
          </p:nvPr>
        </p:nvSpPr>
        <p:spPr>
          <a:xfrm>
            <a:off x="6241415" y="2809240"/>
            <a:ext cx="4825365" cy="5003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custDataLst>
              <p:tags r:id="rId9"/>
            </p:custDataLst>
          </p:nvPr>
        </p:nvCxnSpPr>
        <p:spPr>
          <a:xfrm flipH="1">
            <a:off x="9151148" y="3309696"/>
            <a:ext cx="381001" cy="1962392"/>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custDataLst>
              <p:tags r:id="rId10"/>
            </p:custDataLst>
          </p:nvPr>
        </p:nvSpPr>
        <p:spPr>
          <a:xfrm>
            <a:off x="9532149" y="4942235"/>
            <a:ext cx="754855" cy="500063"/>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FF0000"/>
                </a:solidFill>
              </a:rPr>
              <a:t>B</a:t>
            </a:r>
            <a:endParaRPr lang="zh-CN" altLang="en-US" sz="3200" b="1" dirty="0">
              <a:solidFill>
                <a:srgbClr val="FF0000"/>
              </a:solidFill>
            </a:endParaRPr>
          </a:p>
        </p:txBody>
      </p:sp>
      <p:sp>
        <p:nvSpPr>
          <p:cNvPr id="9" name="矩形 8"/>
          <p:cNvSpPr/>
          <p:nvPr>
            <p:custDataLst>
              <p:tags r:id="rId11"/>
            </p:custDataLst>
          </p:nvPr>
        </p:nvSpPr>
        <p:spPr>
          <a:xfrm>
            <a:off x="1454150" y="3318510"/>
            <a:ext cx="1454150" cy="5003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custDataLst>
              <p:tags r:id="rId12"/>
            </p:custDataLst>
          </p:nvPr>
        </p:nvSpPr>
        <p:spPr>
          <a:xfrm>
            <a:off x="2682240" y="2809240"/>
            <a:ext cx="1628140" cy="41338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13"/>
            </p:custDataLst>
          </p:nvPr>
        </p:nvSpPr>
        <p:spPr>
          <a:xfrm>
            <a:off x="659765" y="5521325"/>
            <a:ext cx="7390130" cy="500380"/>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b="1" dirty="0">
              <a:solidFill>
                <a:srgbClr val="FF0000"/>
              </a:solidFill>
            </a:endParaRPr>
          </a:p>
        </p:txBody>
      </p:sp>
      <p:sp>
        <p:nvSpPr>
          <p:cNvPr id="16" name="矩形 15"/>
          <p:cNvSpPr/>
          <p:nvPr>
            <p:custDataLst>
              <p:tags r:id="rId14"/>
            </p:custDataLst>
          </p:nvPr>
        </p:nvSpPr>
        <p:spPr>
          <a:xfrm>
            <a:off x="8179435" y="1714500"/>
            <a:ext cx="3658235" cy="5003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custDataLst>
              <p:tags r:id="rId15"/>
            </p:custDataLst>
          </p:nvPr>
        </p:nvSpPr>
        <p:spPr>
          <a:xfrm>
            <a:off x="2400935" y="4398645"/>
            <a:ext cx="2519680" cy="500380"/>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b="1" dirty="0">
              <a:solidFill>
                <a:srgbClr val="FF0000"/>
              </a:solidFill>
            </a:endParaRPr>
          </a:p>
        </p:txBody>
      </p:sp>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11" grpId="0" animBg="1"/>
      <p:bldP spid="12" grpId="0" bldLvl="0" animBg="1"/>
      <p:bldP spid="13" grpId="0" bldLvl="0" animBg="1"/>
      <p:bldP spid="17" grpId="0" animBg="1"/>
      <p:bldP spid="9" grpId="0" bldLvl="0" animBg="1"/>
      <p:bldP spid="4" grpId="0"/>
      <p:bldP spid="10" grpId="0" bldLvl="0" animBg="1"/>
      <p:bldP spid="15" grpId="0" bldLvl="0" animBg="1"/>
      <p:bldP spid="16" grpId="0" bldLvl="0" animBg="1"/>
      <p:bldP spid="1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43593" y="152841"/>
            <a:ext cx="11508583" cy="6554470"/>
          </a:xfrm>
          <a:prstGeom prst="rect">
            <a:avLst/>
          </a:prstGeom>
          <a:noFill/>
        </p:spPr>
        <p:txBody>
          <a:bodyPr wrap="square">
            <a:spAutoFit/>
          </a:bodyPr>
          <a:lstStyle/>
          <a:p>
            <a:pPr algn="just"/>
            <a:r>
              <a:rPr lang="en-US" altLang="zh-CN" sz="2800" b="1" kern="100" dirty="0">
                <a:solidFill>
                  <a:srgbClr val="000000"/>
                </a:solidFill>
                <a:latin typeface="Times New Roman" panose="02020603050405020304" pitchFamily="18" charset="0"/>
                <a:ea typeface="宋体" panose="02010600030101010101" pitchFamily="2" charset="-122"/>
              </a:rPr>
              <a:t>Mini reading 3</a:t>
            </a:r>
            <a:endParaRPr lang="zh-CN" altLang="zh-CN" sz="2800" b="1" kern="100" dirty="0">
              <a:latin typeface="Times New Roman" panose="02020603050405020304" pitchFamily="18" charset="0"/>
              <a:ea typeface="宋体" panose="02010600030101010101" pitchFamily="2" charset="-122"/>
            </a:endParaRPr>
          </a:p>
          <a:p>
            <a:pPr indent="266700" algn="just"/>
            <a:r>
              <a:rPr lang="en-US" altLang="zh-CN" sz="2800" b="1" kern="100" dirty="0">
                <a:solidFill>
                  <a:srgbClr val="000000"/>
                </a:solidFill>
                <a:latin typeface="Times New Roman" panose="02020603050405020304" pitchFamily="18" charset="0"/>
                <a:ea typeface="宋体" panose="02010600030101010101" pitchFamily="2" charset="-122"/>
              </a:rPr>
              <a:t>The more we “discover”, the more we must admire Einstein. He knew it all before us --- by about 1910 in fact. We observe certain very high speed particles (</a:t>
            </a:r>
            <a:r>
              <a:rPr lang="zh-CN" altLang="zh-CN" sz="2800" b="1" kern="100" dirty="0">
                <a:solidFill>
                  <a:srgbClr val="000000"/>
                </a:solidFill>
                <a:latin typeface="Times New Roman" panose="02020603050405020304" pitchFamily="18" charset="0"/>
                <a:ea typeface="宋体" panose="02010600030101010101" pitchFamily="2" charset="-122"/>
              </a:rPr>
              <a:t>微粒</a:t>
            </a:r>
            <a:r>
              <a:rPr lang="en-US" altLang="zh-CN" sz="2800" b="1" kern="100" dirty="0">
                <a:solidFill>
                  <a:srgbClr val="000000"/>
                </a:solidFill>
                <a:latin typeface="Times New Roman" panose="02020603050405020304" pitchFamily="18" charset="0"/>
                <a:ea typeface="宋体" panose="02010600030101010101" pitchFamily="2" charset="-122"/>
              </a:rPr>
              <a:t>), and they behave exactly as Einstein predicted they would. We can give them a speed almost equal to light, but they never quite reach light speed. He predicted that a very fast–moving object, as it flashed by a stationary observer(</a:t>
            </a:r>
            <a:r>
              <a:rPr lang="zh-CN" altLang="zh-CN" sz="2800" b="1" kern="100" dirty="0">
                <a:solidFill>
                  <a:srgbClr val="000000"/>
                </a:solidFill>
                <a:latin typeface="Times New Roman" panose="02020603050405020304" pitchFamily="18" charset="0"/>
                <a:ea typeface="宋体" panose="02010600030101010101" pitchFamily="2" charset="-122"/>
              </a:rPr>
              <a:t>静止的参照物</a:t>
            </a:r>
            <a:r>
              <a:rPr lang="en-US" altLang="zh-CN" sz="2800" b="1" kern="100" dirty="0">
                <a:solidFill>
                  <a:srgbClr val="000000"/>
                </a:solidFill>
                <a:latin typeface="Times New Roman" panose="02020603050405020304" pitchFamily="18" charset="0"/>
                <a:ea typeface="宋体" panose="02010600030101010101" pitchFamily="2" charset="-122"/>
              </a:rPr>
              <a:t>), would seem to have </a:t>
            </a:r>
            <a:r>
              <a:rPr lang="en-US" altLang="zh-CN" sz="2800" b="1" kern="100" dirty="0">
                <a:solidFill>
                  <a:schemeClr val="tx1"/>
                </a:solidFill>
                <a:latin typeface="Times New Roman" panose="02020603050405020304" pitchFamily="18" charset="0"/>
                <a:ea typeface="宋体" panose="02010600030101010101" pitchFamily="2" charset="-122"/>
              </a:rPr>
              <a:t>much greater weight than usual</a:t>
            </a:r>
            <a:r>
              <a:rPr lang="en-US" altLang="zh-CN" sz="2800" b="1" kern="100" dirty="0">
                <a:solidFill>
                  <a:srgbClr val="000000"/>
                </a:solidFill>
                <a:latin typeface="Times New Roman" panose="02020603050405020304" pitchFamily="18" charset="0"/>
                <a:ea typeface="宋体" panose="02010600030101010101" pitchFamily="2" charset="-122"/>
              </a:rPr>
              <a:t>. And that, too, was proved correct.</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 53</a:t>
            </a:r>
            <a:r>
              <a:rPr lang="zh-CN" altLang="zh-CN" sz="2800" b="1" kern="100" dirty="0">
                <a:solidFill>
                  <a:srgbClr val="000000"/>
                </a:solidFill>
                <a:latin typeface="Times New Roman" panose="02020603050405020304" pitchFamily="18" charset="0"/>
                <a:ea typeface="宋体" panose="02010600030101010101" pitchFamily="2" charset="-122"/>
              </a:rPr>
              <a:t>．</a:t>
            </a:r>
            <a:r>
              <a:rPr lang="en-US" altLang="zh-CN" sz="2800" b="1" kern="100" dirty="0">
                <a:solidFill>
                  <a:srgbClr val="000000"/>
                </a:solidFill>
                <a:latin typeface="Times New Roman" panose="02020603050405020304" pitchFamily="18" charset="0"/>
                <a:ea typeface="宋体" panose="02010600030101010101" pitchFamily="2" charset="-122"/>
              </a:rPr>
              <a:t>The increase in weight that Einstein predicted </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A</a:t>
            </a:r>
            <a:r>
              <a:rPr lang="zh-CN" altLang="zh-CN" sz="2800" b="1" kern="100" dirty="0">
                <a:solidFill>
                  <a:srgbClr val="000000"/>
                </a:solidFill>
                <a:latin typeface="Times New Roman" panose="02020603050405020304" pitchFamily="18" charset="0"/>
                <a:ea typeface="宋体" panose="02010600030101010101" pitchFamily="2" charset="-122"/>
              </a:rPr>
              <a:t>．</a:t>
            </a:r>
            <a:r>
              <a:rPr lang="en-US" altLang="zh-CN" sz="2800" b="1" kern="100" dirty="0">
                <a:solidFill>
                  <a:srgbClr val="000000"/>
                </a:solidFill>
                <a:latin typeface="Times New Roman" panose="02020603050405020304" pitchFamily="18" charset="0"/>
                <a:ea typeface="宋体" panose="02010600030101010101" pitchFamily="2" charset="-122"/>
              </a:rPr>
              <a:t>applies only to big things, like huge space - ships</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B</a:t>
            </a:r>
            <a:r>
              <a:rPr lang="zh-CN" altLang="zh-CN" sz="2800" b="1" kern="100" dirty="0">
                <a:solidFill>
                  <a:srgbClr val="000000"/>
                </a:solidFill>
                <a:latin typeface="Times New Roman" panose="02020603050405020304" pitchFamily="18" charset="0"/>
                <a:ea typeface="宋体" panose="02010600030101010101" pitchFamily="2" charset="-122"/>
              </a:rPr>
              <a:t>．</a:t>
            </a:r>
            <a:r>
              <a:rPr lang="en-US" altLang="zh-CN" sz="2800" b="1" kern="100" dirty="0">
                <a:solidFill>
                  <a:srgbClr val="000000"/>
                </a:solidFill>
                <a:latin typeface="Times New Roman" panose="02020603050405020304" pitchFamily="18" charset="0"/>
                <a:ea typeface="宋体" panose="02010600030101010101" pitchFamily="2" charset="-122"/>
              </a:rPr>
              <a:t>is apparent only to the stationary observer </a:t>
            </a:r>
            <a:endParaRPr lang="zh-CN" altLang="zh-CN" sz="2800" b="1" kern="100" dirty="0">
              <a:latin typeface="Times New Roman" panose="02020603050405020304" pitchFamily="18" charset="0"/>
              <a:ea typeface="宋体" panose="02010600030101010101" pitchFamily="2" charset="-122"/>
            </a:endParaRPr>
          </a:p>
          <a:p>
            <a:pPr algn="just">
              <a:tabLst>
                <a:tab pos="3059430" algn="ctr"/>
              </a:tabLst>
            </a:pPr>
            <a:r>
              <a:rPr lang="en-US" altLang="zh-CN" sz="2800" b="1" kern="100" dirty="0">
                <a:solidFill>
                  <a:srgbClr val="000000"/>
                </a:solidFill>
                <a:latin typeface="Times New Roman" panose="02020603050405020304" pitchFamily="18" charset="0"/>
                <a:ea typeface="宋体" panose="02010600030101010101" pitchFamily="2" charset="-122"/>
              </a:rPr>
              <a:t>C</a:t>
            </a:r>
            <a:r>
              <a:rPr lang="zh-CN" altLang="zh-CN" sz="2800" b="1" kern="100" dirty="0">
                <a:solidFill>
                  <a:srgbClr val="000000"/>
                </a:solidFill>
                <a:latin typeface="Times New Roman" panose="02020603050405020304" pitchFamily="18" charset="0"/>
                <a:ea typeface="宋体" panose="02010600030101010101" pitchFamily="2" charset="-122"/>
              </a:rPr>
              <a:t>．</a:t>
            </a:r>
            <a:r>
              <a:rPr lang="en-US" altLang="zh-CN" sz="2800" b="1" kern="100" dirty="0">
                <a:solidFill>
                  <a:srgbClr val="000000"/>
                </a:solidFill>
                <a:latin typeface="Times New Roman" panose="02020603050405020304" pitchFamily="18" charset="0"/>
                <a:ea typeface="宋体" panose="02010600030101010101" pitchFamily="2" charset="-122"/>
              </a:rPr>
              <a:t>is a real increase 	</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D</a:t>
            </a:r>
            <a:r>
              <a:rPr lang="zh-CN" altLang="zh-CN" sz="2800" b="1" kern="100" dirty="0">
                <a:solidFill>
                  <a:srgbClr val="000000"/>
                </a:solidFill>
                <a:latin typeface="Times New Roman" panose="02020603050405020304" pitchFamily="18" charset="0"/>
                <a:ea typeface="宋体" panose="02010600030101010101" pitchFamily="2" charset="-122"/>
              </a:rPr>
              <a:t>．</a:t>
            </a:r>
            <a:r>
              <a:rPr lang="en-US" altLang="zh-CN" sz="2800" b="1" kern="100" dirty="0">
                <a:solidFill>
                  <a:srgbClr val="000000"/>
                </a:solidFill>
                <a:latin typeface="Times New Roman" panose="02020603050405020304" pitchFamily="18" charset="0"/>
                <a:ea typeface="宋体" panose="02010600030101010101" pitchFamily="2" charset="-122"/>
              </a:rPr>
              <a:t>remains even after the objective has stopped moving</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 </a:t>
            </a:r>
            <a:endParaRPr lang="zh-CN" altLang="zh-CN" sz="2800" b="1" kern="100" dirty="0">
              <a:latin typeface="Times New Roman" panose="02020603050405020304" pitchFamily="18" charset="0"/>
              <a:ea typeface="宋体" panose="02010600030101010101" pitchFamily="2" charset="-122"/>
            </a:endParaRPr>
          </a:p>
          <a:p>
            <a:pPr algn="just"/>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 name="矩形 7"/>
          <p:cNvSpPr/>
          <p:nvPr>
            <p:custDataLst>
              <p:tags r:id="rId2"/>
            </p:custDataLst>
          </p:nvPr>
        </p:nvSpPr>
        <p:spPr>
          <a:xfrm>
            <a:off x="9366250" y="2773045"/>
            <a:ext cx="2172970" cy="500380"/>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2"/>
          <p:cNvSpPr/>
          <p:nvPr>
            <p:custDataLst>
              <p:tags r:id="rId3"/>
            </p:custDataLst>
          </p:nvPr>
        </p:nvSpPr>
        <p:spPr>
          <a:xfrm>
            <a:off x="10341559" y="5776531"/>
            <a:ext cx="1508728" cy="1081469"/>
          </a:xfrm>
          <a:prstGeom prst="rect">
            <a:avLst/>
          </a:prstGeom>
          <a:blipFill>
            <a:blip r:embed="rId4" cstate="print"/>
            <a:stretch>
              <a:fillRect/>
            </a:stretch>
          </a:blipFill>
        </p:spPr>
        <p:txBody>
          <a:bodyPr wrap="square" lIns="0" tIns="0" rIns="0" bIns="0" rtlCol="0"/>
          <a:lstStyle/>
          <a:p/>
        </p:txBody>
      </p:sp>
      <p:sp>
        <p:nvSpPr>
          <p:cNvPr id="10" name="矩形 9"/>
          <p:cNvSpPr/>
          <p:nvPr>
            <p:custDataLst>
              <p:tags r:id="rId5"/>
            </p:custDataLst>
          </p:nvPr>
        </p:nvSpPr>
        <p:spPr>
          <a:xfrm>
            <a:off x="3748405" y="3180080"/>
            <a:ext cx="778510" cy="500380"/>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33985" y="182245"/>
            <a:ext cx="11844655" cy="5539105"/>
          </a:xfrm>
          <a:prstGeom prst="rect">
            <a:avLst/>
          </a:prstGeom>
          <a:noFill/>
        </p:spPr>
        <p:txBody>
          <a:bodyPr wrap="square">
            <a:spAutoFit/>
          </a:bodyPr>
          <a:lstStyle/>
          <a:p>
            <a:pPr algn="just"/>
            <a:r>
              <a:rPr lang="en-US" altLang="zh-CN" b="1" kern="100" dirty="0">
                <a:solidFill>
                  <a:srgbClr val="000000"/>
                </a:solidFill>
                <a:latin typeface="Times New Roman" panose="02020603050405020304" pitchFamily="18" charset="0"/>
                <a:ea typeface="宋体" panose="02010600030101010101" pitchFamily="2" charset="-122"/>
              </a:rPr>
              <a:t> </a:t>
            </a:r>
            <a:endParaRPr lang="zh-CN" altLang="zh-CN" sz="32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Mini reading 4 </a:t>
            </a:r>
            <a:endParaRPr lang="zh-CN" altLang="zh-CN" sz="2800" b="1" kern="100" dirty="0">
              <a:latin typeface="Times New Roman" panose="02020603050405020304" pitchFamily="18" charset="0"/>
              <a:ea typeface="宋体" panose="02010600030101010101" pitchFamily="2" charset="-122"/>
            </a:endParaRPr>
          </a:p>
          <a:p>
            <a:pPr indent="266700" algn="just"/>
            <a:r>
              <a:rPr lang="en-US" altLang="zh-CN" sz="2800" b="1" kern="100" dirty="0">
                <a:solidFill>
                  <a:srgbClr val="000000"/>
                </a:solidFill>
                <a:latin typeface="Times New Roman" panose="02020603050405020304" pitchFamily="18" charset="0"/>
                <a:ea typeface="宋体" panose="02010600030101010101" pitchFamily="2" charset="-122"/>
              </a:rPr>
              <a:t>Perhaps the best answer lies in our genetic makeup(</a:t>
            </a:r>
            <a:r>
              <a:rPr lang="zh-CN" altLang="zh-CN" sz="2800" b="1" kern="100" dirty="0">
                <a:solidFill>
                  <a:srgbClr val="000000"/>
                </a:solidFill>
                <a:latin typeface="Times New Roman" panose="02020603050405020304" pitchFamily="18" charset="0"/>
                <a:ea typeface="宋体" panose="02010600030101010101" pitchFamily="2" charset="-122"/>
              </a:rPr>
              <a:t>基因构成</a:t>
            </a:r>
            <a:r>
              <a:rPr lang="en-US" altLang="zh-CN" sz="2800" b="1" kern="100" dirty="0">
                <a:solidFill>
                  <a:srgbClr val="000000"/>
                </a:solidFill>
                <a:latin typeface="Times New Roman" panose="02020603050405020304" pitchFamily="18" charset="0"/>
                <a:ea typeface="宋体" panose="02010600030101010101" pitchFamily="2" charset="-122"/>
              </a:rPr>
              <a:t>) as human beings. What drove our ancestors to move from the trees into the plains, and on into all possible areas and environments? The wider the spread of a species, the better its chance of survival. </a:t>
            </a:r>
            <a:r>
              <a:rPr lang="en-US" altLang="zh-CN" sz="2800" b="1" kern="100" dirty="0">
                <a:solidFill>
                  <a:schemeClr val="tx1"/>
                </a:solidFill>
                <a:latin typeface="Times New Roman" panose="02020603050405020304" pitchFamily="18" charset="0"/>
                <a:ea typeface="宋体" panose="02010600030101010101" pitchFamily="2" charset="-122"/>
              </a:rPr>
              <a:t>Perhaps the best reason for exploring space</a:t>
            </a:r>
            <a:r>
              <a:rPr lang="en-US" altLang="zh-CN" sz="2800" b="1" kern="100" dirty="0">
                <a:solidFill>
                  <a:srgbClr val="FF0000"/>
                </a:solidFill>
                <a:latin typeface="Times New Roman" panose="02020603050405020304" pitchFamily="18" charset="0"/>
                <a:ea typeface="宋体" panose="02010600030101010101" pitchFamily="2" charset="-122"/>
              </a:rPr>
              <a:t> </a:t>
            </a:r>
            <a:r>
              <a:rPr lang="en-US" altLang="zh-CN" sz="2800" b="1" kern="100" dirty="0">
                <a:solidFill>
                  <a:srgbClr val="000000"/>
                </a:solidFill>
                <a:latin typeface="Times New Roman" panose="02020603050405020304" pitchFamily="18" charset="0"/>
                <a:ea typeface="宋体" panose="02010600030101010101" pitchFamily="2" charset="-122"/>
              </a:rPr>
              <a:t>is this genetic tendency to expand wherever possible. </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2</a:t>
            </a:r>
            <a:r>
              <a:rPr lang="zh-CN" altLang="zh-CN" sz="2800" b="1" kern="100" dirty="0">
                <a:solidFill>
                  <a:srgbClr val="000000"/>
                </a:solidFill>
                <a:latin typeface="Times New Roman" panose="02020603050405020304" pitchFamily="18" charset="0"/>
                <a:ea typeface="宋体" panose="02010600030101010101" pitchFamily="2" charset="-122"/>
              </a:rPr>
              <a:t>．</a:t>
            </a:r>
            <a:r>
              <a:rPr lang="en-US" altLang="zh-CN" sz="2800" b="1" kern="100" dirty="0">
                <a:solidFill>
                  <a:srgbClr val="000000"/>
                </a:solidFill>
                <a:latin typeface="Times New Roman" panose="02020603050405020304" pitchFamily="18" charset="0"/>
                <a:ea typeface="宋体" panose="02010600030101010101" pitchFamily="2" charset="-122"/>
              </a:rPr>
              <a:t>What is the reason for exploring space based on Paragraph 2? </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AHumans are nature-born to do so.       B</a:t>
            </a:r>
            <a:r>
              <a:rPr lang="zh-CN" altLang="zh-CN" sz="2800" b="1" kern="100" dirty="0">
                <a:solidFill>
                  <a:srgbClr val="000000"/>
                </a:solidFill>
                <a:latin typeface="Times New Roman" panose="02020603050405020304" pitchFamily="18" charset="0"/>
                <a:ea typeface="宋体" panose="02010600030101010101" pitchFamily="2" charset="-122"/>
              </a:rPr>
              <a:t>．</a:t>
            </a:r>
            <a:r>
              <a:rPr lang="en-US" altLang="zh-CN" sz="2800" b="1" kern="100" dirty="0">
                <a:solidFill>
                  <a:srgbClr val="000000"/>
                </a:solidFill>
                <a:latin typeface="Times New Roman" panose="02020603050405020304" pitchFamily="18" charset="0"/>
                <a:ea typeface="宋体" panose="02010600030101010101" pitchFamily="2" charset="-122"/>
              </a:rPr>
              <a:t>Humans have the tendency to fight. </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rPr>
              <a:t>CHumans may find new sources of food.   D</a:t>
            </a:r>
            <a:r>
              <a:rPr lang="zh-CN" altLang="zh-CN" sz="2800" b="1" kern="100" dirty="0">
                <a:solidFill>
                  <a:srgbClr val="000000"/>
                </a:solidFill>
                <a:latin typeface="Times New Roman" panose="02020603050405020304" pitchFamily="18" charset="0"/>
                <a:ea typeface="宋体" panose="02010600030101010101" pitchFamily="2" charset="-122"/>
              </a:rPr>
              <a:t>．</a:t>
            </a:r>
            <a:r>
              <a:rPr lang="en-US" altLang="zh-CN" sz="2800" b="1" kern="100" dirty="0">
                <a:solidFill>
                  <a:srgbClr val="000000"/>
                </a:solidFill>
                <a:latin typeface="Times New Roman" panose="02020603050405020304" pitchFamily="18" charset="0"/>
                <a:ea typeface="宋体" panose="02010600030101010101" pitchFamily="2" charset="-122"/>
              </a:rPr>
              <a:t>Humans don't </a:t>
            </a:r>
            <a:r>
              <a:rPr lang="en-US" altLang="zh-CN" sz="2800" b="1" kern="100" dirty="0" err="1">
                <a:solidFill>
                  <a:srgbClr val="000000"/>
                </a:solidFill>
                <a:latin typeface="Times New Roman" panose="02020603050405020304" pitchFamily="18" charset="0"/>
                <a:ea typeface="宋体" panose="02010600030101010101" pitchFamily="2" charset="-122"/>
              </a:rPr>
              <a:t>l’ke</a:t>
            </a:r>
            <a:r>
              <a:rPr lang="en-US" altLang="zh-CN" sz="2800" b="1" kern="100" dirty="0">
                <a:solidFill>
                  <a:srgbClr val="000000"/>
                </a:solidFill>
                <a:latin typeface="Times New Roman" panose="02020603050405020304" pitchFamily="18" charset="0"/>
                <a:ea typeface="宋体" panose="02010600030101010101" pitchFamily="2" charset="-122"/>
              </a:rPr>
              <a:t> to stay in the same place.</a:t>
            </a:r>
            <a:endParaRPr lang="zh-CN" altLang="zh-CN" sz="2800" b="1" kern="100" dirty="0">
              <a:latin typeface="Times New Roman" panose="02020603050405020304" pitchFamily="18" charset="0"/>
              <a:ea typeface="宋体" panose="02010600030101010101" pitchFamily="2" charset="-122"/>
            </a:endParaRPr>
          </a:p>
          <a:p>
            <a:pPr algn="just"/>
            <a:r>
              <a:rPr lang="en-US" altLang="zh-CN" sz="28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 name="矩形 7"/>
          <p:cNvSpPr/>
          <p:nvPr>
            <p:custDataLst>
              <p:tags r:id="rId2"/>
            </p:custDataLst>
          </p:nvPr>
        </p:nvSpPr>
        <p:spPr>
          <a:xfrm>
            <a:off x="8427720" y="2189480"/>
            <a:ext cx="3550920" cy="500380"/>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3038475" y="2605405"/>
            <a:ext cx="7546975" cy="500380"/>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2"/>
          <p:cNvSpPr/>
          <p:nvPr>
            <p:custDataLst>
              <p:tags r:id="rId4"/>
            </p:custDataLst>
          </p:nvPr>
        </p:nvSpPr>
        <p:spPr>
          <a:xfrm>
            <a:off x="10341559" y="5776531"/>
            <a:ext cx="1508728" cy="1081469"/>
          </a:xfrm>
          <a:prstGeom prst="rect">
            <a:avLst/>
          </a:prstGeom>
          <a:blipFill>
            <a:blip r:embed="rId5" cstate="print"/>
            <a:stretch>
              <a:fillRect/>
            </a:stretch>
          </a:blipFill>
        </p:spPr>
        <p:txBody>
          <a:bodyPr wrap="square" lIns="0" tIns="0" rIns="0" bIns="0" rtlCol="0"/>
          <a:lstStyle/>
          <a:p/>
        </p:txBody>
      </p:sp>
      <p:sp>
        <p:nvSpPr>
          <p:cNvPr id="4" name="矩形 3"/>
          <p:cNvSpPr/>
          <p:nvPr>
            <p:custDataLst>
              <p:tags r:id="rId6"/>
            </p:custDataLst>
          </p:nvPr>
        </p:nvSpPr>
        <p:spPr>
          <a:xfrm>
            <a:off x="928370" y="4770120"/>
            <a:ext cx="6567805" cy="500380"/>
          </a:xfrm>
          <a:prstGeom prst="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custDataLst>
              <p:tags r:id="rId7"/>
            </p:custDataLst>
          </p:nvPr>
        </p:nvSpPr>
        <p:spPr>
          <a:xfrm>
            <a:off x="1871980" y="884555"/>
            <a:ext cx="5384800" cy="5003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8"/>
            </p:custDataLst>
          </p:nvPr>
        </p:nvSpPr>
        <p:spPr>
          <a:xfrm>
            <a:off x="666750" y="3469640"/>
            <a:ext cx="10746740" cy="5003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4" grpId="0" bldLvl="0" animBg="1"/>
      <p:bldP spid="5" grpId="0" bldLvl="0" animBg="1"/>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86055" y="672465"/>
            <a:ext cx="11821160" cy="5928995"/>
          </a:xfrm>
        </p:spPr>
        <p:txBody>
          <a:bodyPr>
            <a:normAutofit lnSpcReduction="20000"/>
          </a:bodyPr>
          <a:lstStyle/>
          <a:p>
            <a:pPr eaLnBrk="1" hangingPunct="1">
              <a:defRPr/>
            </a:pPr>
            <a:r>
              <a:rPr lang="en-US" altLang="zh-CN" sz="2400"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        </a:t>
            </a:r>
            <a:r>
              <a:rPr lang="en-US" altLang="zh-CN" sz="2800" dirty="0">
                <a:solidFill>
                  <a:schemeClr val="tx1"/>
                </a:solidFill>
                <a:latin typeface="Calibri" panose="020F0502020204030204" pitchFamily="34" charset="0"/>
                <a:ea typeface="Microsoft Yi Baiti" panose="03000500000000000000" pitchFamily="66" charset="0"/>
                <a:cs typeface="Calibri" panose="020F0502020204030204" pitchFamily="34" charset="0"/>
              </a:rPr>
              <a:t> </a:t>
            </a:r>
            <a:r>
              <a:rPr lang="en-US" altLang="zh-CN" sz="2800" b="1" dirty="0">
                <a:solidFill>
                  <a:schemeClr val="tx1"/>
                </a:solidFill>
                <a:latin typeface="Calibri" panose="020F0502020204030204" pitchFamily="34" charset="0"/>
                <a:ea typeface="Microsoft Yi Baiti" panose="03000500000000000000" pitchFamily="66" charset="0"/>
                <a:cs typeface="Calibri" panose="020F0502020204030204" pitchFamily="34" charset="0"/>
              </a:rPr>
              <a:t>Parents feel that it is difficult to live with teenagers. Then </a:t>
            </a:r>
            <a:r>
              <a:rPr lang="en-US" altLang="zh-CN" sz="2800" b="1" u="dbl" dirty="0">
                <a:solidFill>
                  <a:schemeClr val="tx1"/>
                </a:solidFill>
                <a:latin typeface="Calibri" panose="020F0502020204030204" pitchFamily="34" charset="0"/>
                <a:ea typeface="Microsoft Yi Baiti" panose="03000500000000000000" pitchFamily="66" charset="0"/>
                <a:cs typeface="Calibri" panose="020F0502020204030204" pitchFamily="34" charset="0"/>
              </a:rPr>
              <a:t>again</a:t>
            </a:r>
            <a:r>
              <a:rPr lang="en-US" altLang="zh-CN" sz="2800" b="1" dirty="0">
                <a:solidFill>
                  <a:schemeClr val="tx1"/>
                </a:solidFill>
                <a:latin typeface="Calibri" panose="020F0502020204030204" pitchFamily="34" charset="0"/>
                <a:ea typeface="Microsoft Yi Baiti" panose="03000500000000000000" pitchFamily="66" charset="0"/>
                <a:cs typeface="Calibri" panose="020F0502020204030204" pitchFamily="34" charset="0"/>
              </a:rPr>
              <a:t>, teenagers have _____1_____ feelings about their parents, saying that it is not easy living with them. According to a recent research, the most common _____2_____ between parents and teenagers is that regarding untidiness and daily routine tasks. On the one hand, parents go mad over _____3_____ rooms, clothes thrown on the floor and their children’s refusal to help with the _____4_____. On the other hand, teenagers lose their patience continually when parents blame them for _____5_____ the towel in the bathroom, not cleaning up their room or refusing to do the shopping at the supermarket.</a:t>
            </a:r>
            <a:endParaRPr lang="zh-CN" altLang="zh-CN" sz="2800" b="1" dirty="0">
              <a:solidFill>
                <a:schemeClr val="tx1"/>
              </a:solidFill>
              <a:latin typeface="Calibri" panose="020F0502020204030204" pitchFamily="34" charset="0"/>
              <a:cs typeface="Calibri" panose="020F0502020204030204" pitchFamily="34" charset="0"/>
            </a:endParaRPr>
          </a:p>
          <a:p>
            <a:pPr eaLnBrk="1" hangingPunct="1">
              <a:defRPr/>
            </a:pPr>
            <a:endParaRPr lang="zh-CN" altLang="zh-CN" sz="2800" b="1" dirty="0">
              <a:solidFill>
                <a:schemeClr val="tx1"/>
              </a:solidFill>
              <a:latin typeface="Calibri" panose="020F0502020204030204" pitchFamily="34" charset="0"/>
              <a:cs typeface="Calibri" panose="020F0502020204030204" pitchFamily="34" charset="0"/>
            </a:endParaRPr>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86055" y="672465"/>
            <a:ext cx="11821160" cy="5928995"/>
          </a:xfrm>
        </p:spPr>
        <p:txBody>
          <a:bodyPr>
            <a:normAutofit lnSpcReduction="20000"/>
          </a:bodyPr>
          <a:lstStyle/>
          <a:p>
            <a:pPr eaLnBrk="1" hangingPunct="1">
              <a:defRPr/>
            </a:pPr>
            <a:r>
              <a:rPr lang="en-US" altLang="zh-CN" sz="2400"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        </a:t>
            </a:r>
            <a:r>
              <a:rPr lang="en-US" altLang="zh-CN" sz="2800" dirty="0">
                <a:solidFill>
                  <a:schemeClr val="tx1"/>
                </a:solidFill>
                <a:latin typeface="Calibri" panose="020F0502020204030204" pitchFamily="34" charset="0"/>
                <a:ea typeface="Microsoft Yi Baiti" panose="03000500000000000000" pitchFamily="66" charset="0"/>
                <a:cs typeface="Calibri" panose="020F0502020204030204" pitchFamily="34" charset="0"/>
              </a:rPr>
              <a:t> </a:t>
            </a:r>
            <a:r>
              <a:rPr lang="en-US" altLang="zh-CN" sz="2800" b="1" dirty="0">
                <a:solidFill>
                  <a:schemeClr val="tx1"/>
                </a:solidFill>
                <a:latin typeface="Calibri" panose="020F0502020204030204" pitchFamily="34" charset="0"/>
                <a:ea typeface="Microsoft Yi Baiti" panose="03000500000000000000" pitchFamily="66" charset="0"/>
                <a:cs typeface="Calibri" panose="020F0502020204030204" pitchFamily="34" charset="0"/>
              </a:rPr>
              <a:t>Parents feel that it is difficult to live with teenagers. Then </a:t>
            </a:r>
            <a:r>
              <a:rPr lang="en-US" altLang="zh-CN" sz="2800" b="1" u="dbl" dirty="0">
                <a:solidFill>
                  <a:schemeClr val="tx1"/>
                </a:solidFill>
                <a:latin typeface="Calibri" panose="020F0502020204030204" pitchFamily="34" charset="0"/>
                <a:ea typeface="Microsoft Yi Baiti" panose="03000500000000000000" pitchFamily="66" charset="0"/>
                <a:cs typeface="Calibri" panose="020F0502020204030204" pitchFamily="34" charset="0"/>
              </a:rPr>
              <a:t>again</a:t>
            </a:r>
            <a:r>
              <a:rPr lang="en-US" altLang="zh-CN" sz="2800" b="1" dirty="0">
                <a:solidFill>
                  <a:schemeClr val="tx1"/>
                </a:solidFill>
                <a:latin typeface="Calibri" panose="020F0502020204030204" pitchFamily="34" charset="0"/>
                <a:ea typeface="Microsoft Yi Baiti" panose="03000500000000000000" pitchFamily="66" charset="0"/>
                <a:cs typeface="Calibri" panose="020F0502020204030204" pitchFamily="34" charset="0"/>
              </a:rPr>
              <a:t>, teenagers have _____1_____ feelings about their parents, saying that it is not easy living with them. According to a recent research, the most common _____2_____ between parents and teenagers is that regarding untidiness and daily routine tasks.</a:t>
            </a:r>
            <a:r>
              <a:rPr lang="en-US" altLang="zh-CN" sz="28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 On the one hand</a:t>
            </a:r>
            <a:r>
              <a:rPr lang="en-US" altLang="zh-CN" sz="2800" b="1" dirty="0">
                <a:solidFill>
                  <a:schemeClr val="tx1"/>
                </a:solidFill>
                <a:latin typeface="Calibri" panose="020F0502020204030204" pitchFamily="34" charset="0"/>
                <a:ea typeface="Microsoft Yi Baiti" panose="03000500000000000000" pitchFamily="66" charset="0"/>
                <a:cs typeface="Calibri" panose="020F0502020204030204" pitchFamily="34" charset="0"/>
              </a:rPr>
              <a:t>, </a:t>
            </a:r>
            <a:r>
              <a:rPr lang="en-US" altLang="zh-CN" sz="28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parents</a:t>
            </a:r>
            <a:r>
              <a:rPr lang="en-US" altLang="zh-CN" sz="2800" b="1" dirty="0">
                <a:solidFill>
                  <a:schemeClr val="tx1"/>
                </a:solidFill>
                <a:latin typeface="Calibri" panose="020F0502020204030204" pitchFamily="34" charset="0"/>
                <a:ea typeface="Microsoft Yi Baiti" panose="03000500000000000000" pitchFamily="66" charset="0"/>
                <a:cs typeface="Calibri" panose="020F0502020204030204" pitchFamily="34" charset="0"/>
              </a:rPr>
              <a:t> go mad over _____3_____ rooms, clothes thrown on the floor and their children’s refusal to help with the _____4_____. </a:t>
            </a:r>
            <a:r>
              <a:rPr lang="en-US" altLang="zh-CN" sz="28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On the other hand</a:t>
            </a:r>
            <a:r>
              <a:rPr lang="en-US" altLang="zh-CN" sz="2800" b="1" dirty="0">
                <a:solidFill>
                  <a:schemeClr val="tx1"/>
                </a:solidFill>
                <a:latin typeface="Calibri" panose="020F0502020204030204" pitchFamily="34" charset="0"/>
                <a:ea typeface="Microsoft Yi Baiti" panose="03000500000000000000" pitchFamily="66" charset="0"/>
                <a:cs typeface="Calibri" panose="020F0502020204030204" pitchFamily="34" charset="0"/>
              </a:rPr>
              <a:t>, </a:t>
            </a:r>
            <a:r>
              <a:rPr lang="en-US" altLang="zh-CN" sz="28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teenagers</a:t>
            </a:r>
            <a:r>
              <a:rPr lang="en-US" altLang="zh-CN" sz="2800" b="1" dirty="0">
                <a:solidFill>
                  <a:schemeClr val="tx1"/>
                </a:solidFill>
                <a:latin typeface="Calibri" panose="020F0502020204030204" pitchFamily="34" charset="0"/>
                <a:ea typeface="Microsoft Yi Baiti" panose="03000500000000000000" pitchFamily="66" charset="0"/>
                <a:cs typeface="Calibri" panose="020F0502020204030204" pitchFamily="34" charset="0"/>
              </a:rPr>
              <a:t> lose their patience continually when parents blame them for _____5_____ the towel in the bathroom, not cleaning up their room or refusing to do the shopping at the supermarket.</a:t>
            </a:r>
            <a:endParaRPr lang="zh-CN" altLang="zh-CN" sz="2800" b="1" dirty="0">
              <a:solidFill>
                <a:schemeClr val="tx1"/>
              </a:solidFill>
              <a:latin typeface="Calibri" panose="020F0502020204030204" pitchFamily="34" charset="0"/>
              <a:cs typeface="Calibri" panose="020F0502020204030204" pitchFamily="34" charset="0"/>
            </a:endParaRPr>
          </a:p>
          <a:p>
            <a:pPr eaLnBrk="1" hangingPunct="1">
              <a:defRPr/>
            </a:pPr>
            <a:endParaRPr lang="zh-CN" altLang="zh-CN" sz="2800" b="1" dirty="0">
              <a:solidFill>
                <a:schemeClr val="tx1"/>
              </a:solidFill>
              <a:latin typeface="Calibri" panose="020F0502020204030204" pitchFamily="34" charset="0"/>
              <a:cs typeface="Calibri" panose="020F0502020204030204" pitchFamily="34" charset="0"/>
            </a:endParaRPr>
          </a:p>
        </p:txBody>
      </p:sp>
      <p:sp>
        <p:nvSpPr>
          <p:cNvPr id="2" name="矩形 1"/>
          <p:cNvSpPr/>
          <p:nvPr>
            <p:custDataLst>
              <p:tags r:id="rId2"/>
            </p:custDataLst>
          </p:nvPr>
        </p:nvSpPr>
        <p:spPr>
          <a:xfrm>
            <a:off x="3352588" y="5592296"/>
            <a:ext cx="5215734" cy="820994"/>
          </a:xfrm>
          <a:prstGeom prst="rect">
            <a:avLst/>
          </a:prstGeom>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r>
              <a:rPr lang="zh-CN" altLang="en-US" sz="3200" b="1" dirty="0">
                <a:solidFill>
                  <a:srgbClr val="FF0000"/>
                </a:solidFill>
              </a:rPr>
              <a:t>家长和孩子之间的对比</a:t>
            </a:r>
            <a:endParaRPr lang="zh-CN" altLang="en-US" sz="3200" b="1" dirty="0">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30247" y="672527"/>
            <a:ext cx="10931505" cy="5928851"/>
          </a:xfrm>
        </p:spPr>
        <p:txBody>
          <a:bodyPr>
            <a:normAutofit/>
          </a:bodyPr>
          <a:lstStyle/>
          <a:p>
            <a:pPr eaLnBrk="1" hangingPunct="1">
              <a:defRPr/>
            </a:pPr>
            <a:r>
              <a:rPr lang="en-US" altLang="zh-CN" sz="2400"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         </a:t>
            </a:r>
            <a:r>
              <a:rPr lang="en-US" altLang="zh-CN" sz="24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Parents </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feel that it is </a:t>
            </a:r>
            <a:r>
              <a:rPr lang="en-US" altLang="zh-CN" sz="2400" b="1" dirty="0">
                <a:solidFill>
                  <a:srgbClr val="0000CC"/>
                </a:solidFill>
                <a:latin typeface="Calibri" panose="020F0502020204030204" pitchFamily="34" charset="0"/>
                <a:ea typeface="Microsoft Yi Baiti" panose="03000500000000000000" pitchFamily="66" charset="0"/>
                <a:cs typeface="Calibri" panose="020F0502020204030204" pitchFamily="34" charset="0"/>
              </a:rPr>
              <a:t>difficult</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 to live with </a:t>
            </a:r>
            <a:r>
              <a:rPr lang="en-US" altLang="zh-CN" sz="24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teenagers</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 Then </a:t>
            </a:r>
            <a:r>
              <a:rPr lang="en-US" altLang="zh-CN" sz="2400" b="1" u="dbl" dirty="0">
                <a:solidFill>
                  <a:srgbClr val="149C2E"/>
                </a:solidFill>
                <a:latin typeface="Calibri" panose="020F0502020204030204" pitchFamily="34" charset="0"/>
                <a:ea typeface="Microsoft Yi Baiti" panose="03000500000000000000" pitchFamily="66" charset="0"/>
                <a:cs typeface="Calibri" panose="020F0502020204030204" pitchFamily="34" charset="0"/>
              </a:rPr>
              <a:t>again</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 </a:t>
            </a:r>
            <a:r>
              <a:rPr lang="en-US" altLang="zh-CN" sz="24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teenagers</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 have _____1_____ feelings about </a:t>
            </a:r>
            <a:r>
              <a:rPr lang="en-US" altLang="zh-CN" sz="24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their parents</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 saying that it is </a:t>
            </a:r>
            <a:r>
              <a:rPr lang="en-US" altLang="zh-CN" sz="2400" b="1" dirty="0">
                <a:solidFill>
                  <a:srgbClr val="0000CC"/>
                </a:solidFill>
                <a:latin typeface="Calibri" panose="020F0502020204030204" pitchFamily="34" charset="0"/>
                <a:ea typeface="Microsoft Yi Baiti" panose="03000500000000000000" pitchFamily="66" charset="0"/>
                <a:cs typeface="Calibri" panose="020F0502020204030204" pitchFamily="34" charset="0"/>
              </a:rPr>
              <a:t>not easy </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living with them. According to a recent research, the most common _____2_____ between parents and teenagers is that regarding untidiness and daily routine tasks. </a:t>
            </a:r>
            <a:r>
              <a:rPr lang="en-US" altLang="zh-CN" sz="2400" b="1" dirty="0">
                <a:solidFill>
                  <a:srgbClr val="0000CC"/>
                </a:solidFill>
                <a:latin typeface="Calibri" panose="020F0502020204030204" pitchFamily="34" charset="0"/>
                <a:ea typeface="Microsoft Yi Baiti" panose="03000500000000000000" pitchFamily="66" charset="0"/>
                <a:cs typeface="Calibri" panose="020F0502020204030204" pitchFamily="34" charset="0"/>
              </a:rPr>
              <a:t>On the one hand</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 </a:t>
            </a:r>
            <a:r>
              <a:rPr lang="en-US" altLang="zh-CN" sz="24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parents go mad </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over _____3_____ rooms, clothes thrown on the floor and their children’s refusal to help with the _____4_____. </a:t>
            </a:r>
            <a:r>
              <a:rPr lang="en-US" altLang="zh-CN" sz="2400" b="1" dirty="0">
                <a:solidFill>
                  <a:srgbClr val="0000CC"/>
                </a:solidFill>
                <a:latin typeface="Calibri" panose="020F0502020204030204" pitchFamily="34" charset="0"/>
                <a:ea typeface="Microsoft Yi Baiti" panose="03000500000000000000" pitchFamily="66" charset="0"/>
                <a:cs typeface="Calibri" panose="020F0502020204030204" pitchFamily="34" charset="0"/>
              </a:rPr>
              <a:t>On the other hand</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 </a:t>
            </a:r>
            <a:r>
              <a:rPr lang="en-US" altLang="zh-CN" sz="2400" b="1" dirty="0">
                <a:solidFill>
                  <a:srgbClr val="FF0000"/>
                </a:solidFill>
                <a:latin typeface="Calibri" panose="020F0502020204030204" pitchFamily="34" charset="0"/>
                <a:ea typeface="Microsoft Yi Baiti" panose="03000500000000000000" pitchFamily="66" charset="0"/>
                <a:cs typeface="Calibri" panose="020F0502020204030204" pitchFamily="34" charset="0"/>
              </a:rPr>
              <a:t>teenagers lose their patience </a:t>
            </a:r>
            <a:r>
              <a:rPr lang="en-US" altLang="zh-CN" sz="2400" b="1" dirty="0">
                <a:latin typeface="Calibri" panose="020F0502020204030204" pitchFamily="34" charset="0"/>
                <a:ea typeface="Microsoft Yi Baiti" panose="03000500000000000000" pitchFamily="66" charset="0"/>
                <a:cs typeface="Calibri" panose="020F0502020204030204" pitchFamily="34" charset="0"/>
              </a:rPr>
              <a:t>continually when parents blame them for _____5_____ the towel in the bathroom, not cleaning up their room or refusing to do the shopping at the supermarket.</a:t>
            </a:r>
            <a:endParaRPr lang="zh-CN" altLang="zh-CN" sz="2400" b="1" dirty="0">
              <a:latin typeface="Calibri" panose="020F0502020204030204" pitchFamily="34" charset="0"/>
              <a:cs typeface="Calibri" panose="020F0502020204030204" pitchFamily="34" charset="0"/>
            </a:endParaRPr>
          </a:p>
          <a:p>
            <a:pPr eaLnBrk="1" hangingPunct="1">
              <a:defRPr/>
            </a:pPr>
            <a:endParaRPr lang="zh-CN" altLang="en-US" sz="2400" dirty="0">
              <a:latin typeface="Microsoft Yi Baiti" panose="03000500000000000000" pitchFamily="66" charset="0"/>
            </a:endParaRPr>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noChangeArrowheads="1"/>
          </p:cNvSpPr>
          <p:nvPr>
            <p:ph idx="1"/>
            <p:custDataLst>
              <p:tags r:id="rId1"/>
            </p:custDataLst>
          </p:nvPr>
        </p:nvSpPr>
        <p:spPr>
          <a:xfrm>
            <a:off x="159385" y="317500"/>
            <a:ext cx="11873865" cy="5867400"/>
          </a:xfrm>
        </p:spPr>
        <p:txBody>
          <a:bodyPr>
            <a:normAutofit lnSpcReduction="10000"/>
          </a:bodyPr>
          <a:lstStyle/>
          <a:p>
            <a:pPr eaLnBrk="1" hangingPunct="1"/>
            <a:r>
              <a:rPr lang="en-US" altLang="zh-CN" sz="2600" b="1" dirty="0">
                <a:latin typeface="Calibri" panose="020F0502020204030204" pitchFamily="34" charset="0"/>
                <a:cs typeface="Calibri" panose="020F0502020204030204" pitchFamily="34" charset="0"/>
              </a:rPr>
              <a:t>           </a:t>
            </a:r>
            <a:r>
              <a:rPr lang="en-US" altLang="zh-CN" sz="2800" b="1" dirty="0">
                <a:solidFill>
                  <a:schemeClr val="tx1"/>
                </a:solidFill>
                <a:latin typeface="Calibri" panose="020F0502020204030204" pitchFamily="34" charset="0"/>
                <a:cs typeface="Calibri" panose="020F0502020204030204" pitchFamily="34" charset="0"/>
              </a:rPr>
              <a:t>The research, conducted by St. George University, shows that </a:t>
            </a:r>
            <a:r>
              <a:rPr lang="en-US" altLang="zh-CN" sz="2800" b="1" dirty="0">
                <a:solidFill>
                  <a:srgbClr val="FF0000"/>
                </a:solidFill>
                <a:latin typeface="Calibri" panose="020F0502020204030204" pitchFamily="34" charset="0"/>
                <a:cs typeface="Calibri" panose="020F0502020204030204" pitchFamily="34" charset="0"/>
              </a:rPr>
              <a:t>different parents have different</a:t>
            </a:r>
            <a:r>
              <a:rPr lang="en-US" altLang="zh-CN" sz="2800" b="1" dirty="0">
                <a:solidFill>
                  <a:schemeClr val="tx1"/>
                </a:solidFill>
                <a:latin typeface="Calibri" panose="020F0502020204030204" pitchFamily="34" charset="0"/>
                <a:cs typeface="Calibri" panose="020F0502020204030204" pitchFamily="34" charset="0"/>
              </a:rPr>
              <a:t> _____</a:t>
            </a:r>
            <a:r>
              <a:rPr lang="en-US" altLang="zh-CN" sz="2800" b="1" dirty="0">
                <a:solidFill>
                  <a:srgbClr val="0000FF"/>
                </a:solidFill>
                <a:latin typeface="Calibri" panose="020F0502020204030204" pitchFamily="34" charset="0"/>
                <a:cs typeface="Calibri" panose="020F0502020204030204" pitchFamily="34" charset="0"/>
              </a:rPr>
              <a:t>6</a:t>
            </a:r>
            <a:r>
              <a:rPr lang="en-US" altLang="zh-CN" sz="2800" b="1" dirty="0">
                <a:solidFill>
                  <a:schemeClr val="tx1"/>
                </a:solidFill>
                <a:latin typeface="Calibri" panose="020F0502020204030204" pitchFamily="34" charset="0"/>
                <a:cs typeface="Calibri" panose="020F0502020204030204" pitchFamily="34" charset="0"/>
              </a:rPr>
              <a:t>_____ to these problems. </a:t>
            </a:r>
            <a:r>
              <a:rPr lang="en-US" altLang="zh-CN" sz="2800" b="1" dirty="0">
                <a:solidFill>
                  <a:srgbClr val="FF0000"/>
                </a:solidFill>
                <a:latin typeface="Calibri" panose="020F0502020204030204" pitchFamily="34" charset="0"/>
                <a:cs typeface="Calibri" panose="020F0502020204030204" pitchFamily="34" charset="0"/>
              </a:rPr>
              <a:t>However</a:t>
            </a:r>
            <a:r>
              <a:rPr lang="en-US" altLang="zh-CN" sz="2800" b="1" dirty="0">
                <a:solidFill>
                  <a:schemeClr val="tx1"/>
                </a:solidFill>
                <a:latin typeface="Calibri" panose="020F0502020204030204" pitchFamily="34" charset="0"/>
                <a:cs typeface="Calibri" panose="020F0502020204030204" pitchFamily="34" charset="0"/>
              </a:rPr>
              <a:t>, some approaches are more _____</a:t>
            </a:r>
            <a:r>
              <a:rPr lang="en-US" altLang="zh-CN" sz="2800" b="1" dirty="0">
                <a:solidFill>
                  <a:srgbClr val="0000FF"/>
                </a:solidFill>
                <a:latin typeface="Calibri" panose="020F0502020204030204" pitchFamily="34" charset="0"/>
                <a:cs typeface="Calibri" panose="020F0502020204030204" pitchFamily="34" charset="0"/>
              </a:rPr>
              <a:t>7</a:t>
            </a:r>
            <a:r>
              <a:rPr lang="en-US" altLang="zh-CN" sz="2800" b="1" dirty="0">
                <a:solidFill>
                  <a:schemeClr val="tx1"/>
                </a:solidFill>
                <a:latin typeface="Calibri" panose="020F0502020204030204" pitchFamily="34" charset="0"/>
                <a:cs typeface="Calibri" panose="020F0502020204030204" pitchFamily="34" charset="0"/>
              </a:rPr>
              <a:t>_____ than others.</a:t>
            </a:r>
            <a:r>
              <a:rPr lang="en-US" altLang="zh-CN" sz="2800" b="1" dirty="0">
                <a:solidFill>
                  <a:srgbClr val="FF0000"/>
                </a:solidFill>
                <a:latin typeface="Calibri" panose="020F0502020204030204" pitchFamily="34" charset="0"/>
                <a:cs typeface="Calibri" panose="020F0502020204030204" pitchFamily="34" charset="0"/>
              </a:rPr>
              <a:t> </a:t>
            </a:r>
            <a:r>
              <a:rPr lang="en-US" altLang="zh-CN" sz="2800" b="1" i="1" u="sng" dirty="0">
                <a:solidFill>
                  <a:srgbClr val="FF0000"/>
                </a:solidFill>
                <a:latin typeface="Calibri" panose="020F0502020204030204" pitchFamily="34" charset="0"/>
                <a:cs typeface="Calibri" panose="020F0502020204030204" pitchFamily="34" charset="0"/>
              </a:rPr>
              <a:t>For example</a:t>
            </a:r>
            <a:r>
              <a:rPr lang="en-US" altLang="zh-CN" sz="2800" b="1" dirty="0">
                <a:solidFill>
                  <a:schemeClr val="tx1"/>
                </a:solidFill>
                <a:latin typeface="Calibri" panose="020F0502020204030204" pitchFamily="34" charset="0"/>
                <a:cs typeface="Calibri" panose="020F0502020204030204" pitchFamily="34" charset="0"/>
              </a:rPr>
              <a:t>, those parents who yell at their children for their untidiness, but _____</a:t>
            </a:r>
            <a:r>
              <a:rPr lang="en-US" altLang="zh-CN" sz="2800" b="1" dirty="0">
                <a:solidFill>
                  <a:srgbClr val="0000FF"/>
                </a:solidFill>
                <a:latin typeface="Calibri" panose="020F0502020204030204" pitchFamily="34" charset="0"/>
                <a:cs typeface="Calibri" panose="020F0502020204030204" pitchFamily="34" charset="0"/>
              </a:rPr>
              <a:t>8</a:t>
            </a:r>
            <a:r>
              <a:rPr lang="en-US" altLang="zh-CN" sz="2800" b="1" dirty="0">
                <a:solidFill>
                  <a:schemeClr val="tx1"/>
                </a:solidFill>
                <a:latin typeface="Calibri" panose="020F0502020204030204" pitchFamily="34" charset="0"/>
                <a:cs typeface="Calibri" panose="020F0502020204030204" pitchFamily="34" charset="0"/>
              </a:rPr>
              <a:t>_____ clean the room for them, have fewer chances of changing their children’s _____9_____. </a:t>
            </a:r>
            <a:r>
              <a:rPr lang="en-US" altLang="zh-CN" sz="2800" b="1" dirty="0">
                <a:solidFill>
                  <a:srgbClr val="FF0000"/>
                </a:solidFill>
                <a:latin typeface="Calibri" panose="020F0502020204030204" pitchFamily="34" charset="0"/>
                <a:cs typeface="Calibri" panose="020F0502020204030204" pitchFamily="34" charset="0"/>
              </a:rPr>
              <a:t>On the contrary</a:t>
            </a:r>
            <a:r>
              <a:rPr lang="en-US" altLang="zh-CN" sz="2800" b="1" dirty="0">
                <a:solidFill>
                  <a:schemeClr val="tx1"/>
                </a:solidFill>
                <a:latin typeface="Calibri" panose="020F0502020204030204" pitchFamily="34" charset="0"/>
                <a:cs typeface="Calibri" panose="020F0502020204030204" pitchFamily="34" charset="0"/>
              </a:rPr>
              <a:t>, those who let teenagers experience the _____</a:t>
            </a:r>
            <a:r>
              <a:rPr lang="en-US" altLang="zh-CN" sz="2800" b="1" dirty="0">
                <a:solidFill>
                  <a:srgbClr val="0000FF"/>
                </a:solidFill>
                <a:latin typeface="Calibri" panose="020F0502020204030204" pitchFamily="34" charset="0"/>
                <a:cs typeface="Calibri" panose="020F0502020204030204" pitchFamily="34" charset="0"/>
              </a:rPr>
              <a:t>10</a:t>
            </a:r>
            <a:r>
              <a:rPr lang="en-US" altLang="zh-CN" sz="2800" b="1" dirty="0">
                <a:solidFill>
                  <a:schemeClr val="tx1"/>
                </a:solidFill>
                <a:latin typeface="Calibri" panose="020F0502020204030204" pitchFamily="34" charset="0"/>
                <a:cs typeface="Calibri" panose="020F0502020204030204" pitchFamily="34" charset="0"/>
              </a:rPr>
              <a:t>_____ of their actions </a:t>
            </a:r>
            <a:r>
              <a:rPr lang="en-US" altLang="zh-CN" sz="3600" b="1" dirty="0">
                <a:solidFill>
                  <a:srgbClr val="FF0000"/>
                </a:solidFill>
                <a:latin typeface="Calibri" panose="020F0502020204030204" pitchFamily="34" charset="0"/>
                <a:cs typeface="Calibri" panose="020F0502020204030204" pitchFamily="34" charset="0"/>
              </a:rPr>
              <a:t>can do better</a:t>
            </a:r>
            <a:r>
              <a:rPr lang="en-US" altLang="zh-CN" sz="2800" b="1" dirty="0">
                <a:solidFill>
                  <a:schemeClr val="tx1"/>
                </a:solidFill>
                <a:latin typeface="Calibri" panose="020F0502020204030204" pitchFamily="34" charset="0"/>
                <a:cs typeface="Calibri" panose="020F0502020204030204" pitchFamily="34" charset="0"/>
              </a:rPr>
              <a:t>. </a:t>
            </a:r>
            <a:r>
              <a:rPr lang="en-US" altLang="zh-CN" sz="2800" b="1" i="1" u="sng" dirty="0">
                <a:solidFill>
                  <a:srgbClr val="FF0000"/>
                </a:solidFill>
                <a:latin typeface="Calibri" panose="020F0502020204030204" pitchFamily="34" charset="0"/>
                <a:cs typeface="Calibri" panose="020F0502020204030204" pitchFamily="34" charset="0"/>
              </a:rPr>
              <a:t>For example</a:t>
            </a:r>
            <a:r>
              <a:rPr lang="en-US" altLang="zh-CN" sz="2800" b="1" dirty="0">
                <a:solidFill>
                  <a:schemeClr val="tx1"/>
                </a:solidFill>
                <a:latin typeface="Calibri" panose="020F0502020204030204" pitchFamily="34" charset="0"/>
                <a:cs typeface="Calibri" panose="020F0502020204030204" pitchFamily="34" charset="0"/>
              </a:rPr>
              <a:t>, when teenagers who don’t help their parents with the shopping don’t find their favorite drink in the refrigerator, they are forced to ____</a:t>
            </a:r>
            <a:r>
              <a:rPr lang="en-US" altLang="zh-CN" sz="2800" b="1" dirty="0">
                <a:solidFill>
                  <a:srgbClr val="0000FF"/>
                </a:solidFill>
                <a:latin typeface="Calibri" panose="020F0502020204030204" pitchFamily="34" charset="0"/>
                <a:cs typeface="Calibri" panose="020F0502020204030204" pitchFamily="34" charset="0"/>
              </a:rPr>
              <a:t>_11</a:t>
            </a:r>
            <a:r>
              <a:rPr lang="en-US" altLang="zh-CN" sz="2800" b="1" dirty="0">
                <a:solidFill>
                  <a:schemeClr val="tx1"/>
                </a:solidFill>
                <a:latin typeface="Calibri" panose="020F0502020204030204" pitchFamily="34" charset="0"/>
                <a:cs typeface="Calibri" panose="020F0502020204030204" pitchFamily="34" charset="0"/>
              </a:rPr>
              <a:t>_____ their actions.</a:t>
            </a:r>
            <a:endParaRPr lang="zh-CN" altLang="zh-CN" sz="2800" b="1" dirty="0">
              <a:solidFill>
                <a:schemeClr val="tx1"/>
              </a:solidFill>
              <a:latin typeface="Calibri" panose="020F0502020204030204" pitchFamily="34" charset="0"/>
              <a:cs typeface="Calibri" panose="020F0502020204030204" pitchFamily="34" charset="0"/>
            </a:endParaRPr>
          </a:p>
          <a:p>
            <a:pPr eaLnBrk="1" hangingPunct="1"/>
            <a:endParaRPr lang="zh-CN" altLang="zh-CN" sz="2800" b="1" dirty="0">
              <a:solidFill>
                <a:schemeClr val="tx1"/>
              </a:solidFill>
              <a:latin typeface="Calibri" panose="020F0502020204030204" pitchFamily="34" charset="0"/>
              <a:cs typeface="Calibri" panose="020F0502020204030204" pitchFamily="34" charset="0"/>
            </a:endParaRPr>
          </a:p>
        </p:txBody>
      </p:sp>
      <p:sp>
        <p:nvSpPr>
          <p:cNvPr id="6" name="矩形 5"/>
          <p:cNvSpPr/>
          <p:nvPr>
            <p:custDataLst>
              <p:tags r:id="rId2"/>
            </p:custDataLst>
          </p:nvPr>
        </p:nvSpPr>
        <p:spPr>
          <a:xfrm>
            <a:off x="2945545" y="5968713"/>
            <a:ext cx="6829798" cy="820994"/>
          </a:xfrm>
          <a:prstGeom prst="rect">
            <a:avLst/>
          </a:prstGeom>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3200" b="1" dirty="0">
                <a:solidFill>
                  <a:srgbClr val="FF0000"/>
                </a:solidFill>
              </a:rPr>
              <a:t>不同家长教育效率之间的对比</a:t>
            </a:r>
            <a:endParaRPr lang="zh-CN" altLang="en-US" sz="3200" b="1" dirty="0">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591"/>
  <p:tag name="KSO_WM_TEMPLATE_SUBCATEGORY" val="0"/>
  <p:tag name="KSO_WM_TEMPLATE_MASTER_TYPE" val="1"/>
  <p:tag name="KSO_WM_TEMPLATE_COLOR_TYPE" val="1"/>
  <p:tag name="KSO_WM_TEMPLATE_MASTER_THUMB_INDEX" val="12"/>
  <p:tag name="KSO_WM_TEMPLATE_THUMBS_INDEX" val="1、4、7、9、11、15、18、19、20、21、24、29、34、36、37、38"/>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445"/>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445"/>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TAG_VERSION" val="1.0"/>
  <p:tag name="KSO_WM_BEAUTIFY_FLAG" val="#wm#"/>
  <p:tag name="KSO_WM_TEMPLATE_CATEGORY" val="custom"/>
  <p:tag name="KSO_WM_TEMPLATE_INDEX" val="20191445"/>
  <p:tag name="KSO_WM_TEMPLATE_SUBCATEGORY" val="0"/>
  <p:tag name="KSO_WM_TEMPLATE_THUMBS_INDEX" val="1、2、14、15"/>
</p:tagLst>
</file>

<file path=ppt/tags/tag221.xml><?xml version="1.0" encoding="utf-8"?>
<p:tagLst xmlns:p="http://schemas.openxmlformats.org/presentationml/2006/main">
  <p:tag name="KSO_WM_FULL_TEXT_BEAUTIFY_COPY_ID" val="2"/>
</p:tagLst>
</file>

<file path=ppt/tags/tag222.xml><?xml version="1.0" encoding="utf-8"?>
<p:tagLst xmlns:p="http://schemas.openxmlformats.org/presentationml/2006/main">
  <p:tag name="KSO_WM_FULL_TEXT_BEAUTIFY_COPY_ID" val="3"/>
</p:tagLst>
</file>

<file path=ppt/tags/tag223.xml><?xml version="1.0" encoding="utf-8"?>
<p:tagLst xmlns:p="http://schemas.openxmlformats.org/presentationml/2006/main">
  <p:tag name="KSO_WM_FULL_TEXT_BEAUTIFY_COPY_ID" val="4"/>
</p:tagLst>
</file>

<file path=ppt/tags/tag224.xml><?xml version="1.0" encoding="utf-8"?>
<p:tagLst xmlns:p="http://schemas.openxmlformats.org/presentationml/2006/main">
  <p:tag name="KSO_WM_FULL_TEXT_BEAUTIFY_COPY_ID" val="5"/>
</p:tagLst>
</file>

<file path=ppt/tags/tag225.xml><?xml version="1.0" encoding="utf-8"?>
<p:tagLst xmlns:p="http://schemas.openxmlformats.org/presentationml/2006/main">
  <p:tag name="KSO_WM_FULL_TEXT_BEAUTIFY_COPY_ID" val="150995522"/>
</p:tagLst>
</file>

<file path=ppt/tags/tag226.xml><?xml version="1.0" encoding="utf-8"?>
<p:tagLst xmlns:p="http://schemas.openxmlformats.org/presentationml/2006/main">
  <p:tag name="KSO_WM_FULL_TEXT_BEAUTIFY_COPY_ID" val="3"/>
</p:tagLst>
</file>

<file path=ppt/tags/tag227.xml><?xml version="1.0" encoding="utf-8"?>
<p:tagLst xmlns:p="http://schemas.openxmlformats.org/presentationml/2006/main">
  <p:tag name="KSO_WM_FULL_TEXT_BEAUTIFY_COPY_ID" val="4"/>
</p:tagLst>
</file>

<file path=ppt/tags/tag228.xml><?xml version="1.0" encoding="utf-8"?>
<p:tagLst xmlns:p="http://schemas.openxmlformats.org/presentationml/2006/main">
  <p:tag name="KSO_WM_FULL_TEXT_BEAUTIFY_COPY_ID" val="5"/>
</p:tagLst>
</file>

<file path=ppt/tags/tag229.xml><?xml version="1.0" encoding="utf-8"?>
<p:tagLst xmlns:p="http://schemas.openxmlformats.org/presentationml/2006/main">
  <p:tag name="KSO_WM_FULL_TEXT_BEAUTIFY_COPY_ID" val="6"/>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FULL_TEXT_BEAUTIFY_COPY_ID" val="7"/>
</p:tagLst>
</file>

<file path=ppt/tags/tag231.xml><?xml version="1.0" encoding="utf-8"?>
<p:tagLst xmlns:p="http://schemas.openxmlformats.org/presentationml/2006/main">
  <p:tag name="KSO_WM_FULL_TEXT_BEAUTIFY_COPY_ID" val="8"/>
</p:tagLst>
</file>

<file path=ppt/tags/tag232.xml><?xml version="1.0" encoding="utf-8"?>
<p:tagLst xmlns:p="http://schemas.openxmlformats.org/presentationml/2006/main">
  <p:tag name="KSO_WM_FULL_TEXT_BEAUTIFY_COPY_ID" val="10"/>
</p:tagLst>
</file>

<file path=ppt/tags/tag233.xml><?xml version="1.0" encoding="utf-8"?>
<p:tagLst xmlns:p="http://schemas.openxmlformats.org/presentationml/2006/main">
  <p:tag name="KSO_WM_FULL_TEXT_BEAUTIFY_COPY_ID" val="12"/>
</p:tagLst>
</file>

<file path=ppt/tags/tag234.xml><?xml version="1.0" encoding="utf-8"?>
<p:tagLst xmlns:p="http://schemas.openxmlformats.org/presentationml/2006/main">
  <p:tag name="KSO_WM_FULL_TEXT_BEAUTIFY_COPY_ID" val="2"/>
</p:tagLst>
</file>

<file path=ppt/tags/tag235.xml><?xml version="1.0" encoding="utf-8"?>
<p:tagLst xmlns:p="http://schemas.openxmlformats.org/presentationml/2006/main">
  <p:tag name="KSO_WM_FULL_TEXT_BEAUTIFY_COPY_ID" val="11"/>
</p:tagLst>
</file>

<file path=ppt/tags/tag236.xml><?xml version="1.0" encoding="utf-8"?>
<p:tagLst xmlns:p="http://schemas.openxmlformats.org/presentationml/2006/main">
  <p:tag name="KSO_WM_FULL_TEXT_BEAUTIFY_COPY_ID" val="13"/>
</p:tagLst>
</file>

<file path=ppt/tags/tag237.xml><?xml version="1.0" encoding="utf-8"?>
<p:tagLst xmlns:p="http://schemas.openxmlformats.org/presentationml/2006/main">
  <p:tag name="KSO_WM_FULL_TEXT_BEAUTIFY_COPY_ID" val="150995454"/>
</p:tagLst>
</file>

<file path=ppt/tags/tag238.xml><?xml version="1.0" encoding="utf-8"?>
<p:tagLst xmlns:p="http://schemas.openxmlformats.org/presentationml/2006/main">
  <p:tag name="KSO_WM_FULL_TEXT_BEAUTIFY_COPY_ID" val="3"/>
</p:tagLst>
</file>

<file path=ppt/tags/tag239.xml><?xml version="1.0" encoding="utf-8"?>
<p:tagLst xmlns:p="http://schemas.openxmlformats.org/presentationml/2006/main">
  <p:tag name="KSO_WM_FULL_TEXT_BEAUTIFY_COPY_ID" val="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FULL_TEXT_BEAUTIFY_COPY_ID" val="6"/>
</p:tagLst>
</file>

<file path=ppt/tags/tag241.xml><?xml version="1.0" encoding="utf-8"?>
<p:tagLst xmlns:p="http://schemas.openxmlformats.org/presentationml/2006/main">
  <p:tag name="KSO_WM_FULL_TEXT_BEAUTIFY_COPY_ID" val="7"/>
</p:tagLst>
</file>

<file path=ppt/tags/tag242.xml><?xml version="1.0" encoding="utf-8"?>
<p:tagLst xmlns:p="http://schemas.openxmlformats.org/presentationml/2006/main">
  <p:tag name="KSO_WM_FULL_TEXT_BEAUTIFY_COPY_ID" val="8"/>
</p:tagLst>
</file>

<file path=ppt/tags/tag243.xml><?xml version="1.0" encoding="utf-8"?>
<p:tagLst xmlns:p="http://schemas.openxmlformats.org/presentationml/2006/main">
  <p:tag name="KSO_WM_FULL_TEXT_BEAUTIFY_COPY_ID" val="11"/>
</p:tagLst>
</file>

<file path=ppt/tags/tag244.xml><?xml version="1.0" encoding="utf-8"?>
<p:tagLst xmlns:p="http://schemas.openxmlformats.org/presentationml/2006/main">
  <p:tag name="KSO_WM_FULL_TEXT_BEAUTIFY_COPY_ID" val="12"/>
</p:tagLst>
</file>

<file path=ppt/tags/tag245.xml><?xml version="1.0" encoding="utf-8"?>
<p:tagLst xmlns:p="http://schemas.openxmlformats.org/presentationml/2006/main">
  <p:tag name="KSO_WM_FULL_TEXT_BEAUTIFY_COPY_ID" val="13"/>
</p:tagLst>
</file>

<file path=ppt/tags/tag246.xml><?xml version="1.0" encoding="utf-8"?>
<p:tagLst xmlns:p="http://schemas.openxmlformats.org/presentationml/2006/main">
  <p:tag name="KSO_WM_FULL_TEXT_BEAUTIFY_COPY_ID" val="14"/>
</p:tagLst>
</file>

<file path=ppt/tags/tag247.xml><?xml version="1.0" encoding="utf-8"?>
<p:tagLst xmlns:p="http://schemas.openxmlformats.org/presentationml/2006/main">
  <p:tag name="KSO_WM_FULL_TEXT_BEAUTIFY_COPY_ID" val="17"/>
</p:tagLst>
</file>

<file path=ppt/tags/tag248.xml><?xml version="1.0" encoding="utf-8"?>
<p:tagLst xmlns:p="http://schemas.openxmlformats.org/presentationml/2006/main">
  <p:tag name="KSO_WM_FULL_TEXT_BEAUTIFY_COPY_ID" val="9"/>
</p:tagLst>
</file>

<file path=ppt/tags/tag249.xml><?xml version="1.0" encoding="utf-8"?>
<p:tagLst xmlns:p="http://schemas.openxmlformats.org/presentationml/2006/main">
  <p:tag name="KSO_WM_FULL_TEXT_BEAUTIFY_COPY_ID" val="1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FULL_TEXT_BEAUTIFY_COPY_ID" val="15"/>
</p:tagLst>
</file>

<file path=ppt/tags/tag251.xml><?xml version="1.0" encoding="utf-8"?>
<p:tagLst xmlns:p="http://schemas.openxmlformats.org/presentationml/2006/main">
  <p:tag name="KSO_WM_FULL_TEXT_BEAUTIFY_COPY_ID" val="16"/>
</p:tagLst>
</file>

<file path=ppt/tags/tag252.xml><?xml version="1.0" encoding="utf-8"?>
<p:tagLst xmlns:p="http://schemas.openxmlformats.org/presentationml/2006/main">
  <p:tag name="KSO_WM_FULL_TEXT_BEAUTIFY_COPY_ID" val="15"/>
</p:tagLst>
</file>

<file path=ppt/tags/tag253.xml><?xml version="1.0" encoding="utf-8"?>
<p:tagLst xmlns:p="http://schemas.openxmlformats.org/presentationml/2006/main">
  <p:tag name="KSO_WM_FULL_TEXT_BEAUTIFY_COPY_ID" val="150995441"/>
</p:tagLst>
</file>

<file path=ppt/tags/tag254.xml><?xml version="1.0" encoding="utf-8"?>
<p:tagLst xmlns:p="http://schemas.openxmlformats.org/presentationml/2006/main">
  <p:tag name="KSO_WM_FULL_TEXT_BEAUTIFY_COPY_ID" val="3"/>
</p:tagLst>
</file>

<file path=ppt/tags/tag255.xml><?xml version="1.0" encoding="utf-8"?>
<p:tagLst xmlns:p="http://schemas.openxmlformats.org/presentationml/2006/main">
  <p:tag name="KSO_WM_FULL_TEXT_BEAUTIFY_COPY_ID" val="8"/>
</p:tagLst>
</file>

<file path=ppt/tags/tag256.xml><?xml version="1.0" encoding="utf-8"?>
<p:tagLst xmlns:p="http://schemas.openxmlformats.org/presentationml/2006/main">
  <p:tag name="KSO_WM_FULL_TEXT_BEAUTIFY_COPY_ID" val="2"/>
</p:tagLst>
</file>

<file path=ppt/tags/tag257.xml><?xml version="1.0" encoding="utf-8"?>
<p:tagLst xmlns:p="http://schemas.openxmlformats.org/presentationml/2006/main">
  <p:tag name="KSO_WM_FULL_TEXT_BEAUTIFY_COPY_ID" val="8"/>
</p:tagLst>
</file>

<file path=ppt/tags/tag258.xml><?xml version="1.0" encoding="utf-8"?>
<p:tagLst xmlns:p="http://schemas.openxmlformats.org/presentationml/2006/main">
  <p:tag name="KSO_WM_FULL_TEXT_BEAUTIFY_COPY_ID" val="150995456"/>
</p:tagLst>
</file>

<file path=ppt/tags/tag259.xml><?xml version="1.0" encoding="utf-8"?>
<p:tagLst xmlns:p="http://schemas.openxmlformats.org/presentationml/2006/main">
  <p:tag name="KSO_WM_FULL_TEXT_BEAUTIFY_COPY_ID" val="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FULL_TEXT_BEAUTIFY_COPY_ID" val="8"/>
</p:tagLst>
</file>

<file path=ppt/tags/tag261.xml><?xml version="1.0" encoding="utf-8"?>
<p:tagLst xmlns:p="http://schemas.openxmlformats.org/presentationml/2006/main">
  <p:tag name="KSO_WM_FULL_TEXT_BEAUTIFY_COPY_ID" val="9"/>
</p:tagLst>
</file>

<file path=ppt/tags/tag262.xml><?xml version="1.0" encoding="utf-8"?>
<p:tagLst xmlns:p="http://schemas.openxmlformats.org/presentationml/2006/main">
  <p:tag name="KSO_WM_FULL_TEXT_BEAUTIFY_COPY_ID" val="2"/>
</p:tagLst>
</file>

<file path=ppt/tags/tag263.xml><?xml version="1.0" encoding="utf-8"?>
<p:tagLst xmlns:p="http://schemas.openxmlformats.org/presentationml/2006/main">
  <p:tag name="KSO_WM_FULL_TEXT_BEAUTIFY_COPY_ID" val="9"/>
</p:tagLst>
</file>

<file path=ppt/tags/tag264.xml><?xml version="1.0" encoding="utf-8"?>
<p:tagLst xmlns:p="http://schemas.openxmlformats.org/presentationml/2006/main">
  <p:tag name="KSO_WM_FULL_TEXT_BEAUTIFY_COPY_ID" val="9"/>
</p:tagLst>
</file>

<file path=ppt/tags/tag265.xml><?xml version="1.0" encoding="utf-8"?>
<p:tagLst xmlns:p="http://schemas.openxmlformats.org/presentationml/2006/main">
  <p:tag name="KSO_WM_FULL_TEXT_BEAUTIFY_COPY_ID" val="9"/>
</p:tagLst>
</file>

<file path=ppt/tags/tag266.xml><?xml version="1.0" encoding="utf-8"?>
<p:tagLst xmlns:p="http://schemas.openxmlformats.org/presentationml/2006/main">
  <p:tag name="KSO_WM_FULL_TEXT_BEAUTIFY_COPY_ID" val="150995736"/>
</p:tagLst>
</file>

<file path=ppt/tags/tag267.xml><?xml version="1.0" encoding="utf-8"?>
<p:tagLst xmlns:p="http://schemas.openxmlformats.org/presentationml/2006/main">
  <p:tag name="KSO_WM_FULL_TEXT_BEAUTIFY_COPY_ID" val="3"/>
</p:tagLst>
</file>

<file path=ppt/tags/tag268.xml><?xml version="1.0" encoding="utf-8"?>
<p:tagLst xmlns:p="http://schemas.openxmlformats.org/presentationml/2006/main">
  <p:tag name="KSO_WM_FULL_TEXT_BEAUTIFY_COPY_ID" val="150995506"/>
</p:tagLst>
</file>

<file path=ppt/tags/tag269.xml><?xml version="1.0" encoding="utf-8"?>
<p:tagLst xmlns:p="http://schemas.openxmlformats.org/presentationml/2006/main">
  <p:tag name="KSO_WM_FULL_TEXT_BEAUTIFY_COPY_ID" val="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FULL_TEXT_BEAUTIFY_COPY_ID" val="2"/>
</p:tagLst>
</file>

<file path=ppt/tags/tag271.xml><?xml version="1.0" encoding="utf-8"?>
<p:tagLst xmlns:p="http://schemas.openxmlformats.org/presentationml/2006/main">
  <p:tag name="KSO_WM_FULL_TEXT_BEAUTIFY_COPY_ID" val="150995506"/>
</p:tagLst>
</file>

<file path=ppt/tags/tag272.xml><?xml version="1.0" encoding="utf-8"?>
<p:tagLst xmlns:p="http://schemas.openxmlformats.org/presentationml/2006/main">
  <p:tag name="KSO_WM_FULL_TEXT_BEAUTIFY_COPY_ID" val="3"/>
</p:tagLst>
</file>

<file path=ppt/tags/tag273.xml><?xml version="1.0" encoding="utf-8"?>
<p:tagLst xmlns:p="http://schemas.openxmlformats.org/presentationml/2006/main">
  <p:tag name="KSO_WM_FULL_TEXT_BEAUTIFY_COPY_ID" val="150995506"/>
</p:tagLst>
</file>

<file path=ppt/tags/tag274.xml><?xml version="1.0" encoding="utf-8"?>
<p:tagLst xmlns:p="http://schemas.openxmlformats.org/presentationml/2006/main">
  <p:tag name="KSO_WM_FULL_TEXT_BEAUTIFY_COPY_ID" val="9218"/>
</p:tagLst>
</file>

<file path=ppt/tags/tag275.xml><?xml version="1.0" encoding="utf-8"?>
<p:tagLst xmlns:p="http://schemas.openxmlformats.org/presentationml/2006/main">
  <p:tag name="KSO_WM_FULL_TEXT_BEAUTIFY_COPY_ID" val="6"/>
</p:tagLst>
</file>

<file path=ppt/tags/tag276.xml><?xml version="1.0" encoding="utf-8"?>
<p:tagLst xmlns:p="http://schemas.openxmlformats.org/presentationml/2006/main">
  <p:tag name="KSO_WM_FULL_TEXT_BEAUTIFY_COPY_ID" val="150995507"/>
</p:tagLst>
</file>

<file path=ppt/tags/tag277.xml><?xml version="1.0" encoding="utf-8"?>
<p:tagLst xmlns:p="http://schemas.openxmlformats.org/presentationml/2006/main">
  <p:tag name="KSO_WM_FULL_TEXT_BEAUTIFY_COPY_ID" val="3"/>
</p:tagLst>
</file>

<file path=ppt/tags/tag278.xml><?xml version="1.0" encoding="utf-8"?>
<p:tagLst xmlns:p="http://schemas.openxmlformats.org/presentationml/2006/main">
  <p:tag name="KSO_WM_FULL_TEXT_BEAUTIFY_COPY_ID" val="150995684"/>
</p:tagLst>
</file>

<file path=ppt/tags/tag279.xml><?xml version="1.0" encoding="utf-8"?>
<p:tagLst xmlns:p="http://schemas.openxmlformats.org/presentationml/2006/main">
  <p:tag name="KSO_WM_FULL_TEXT_BEAUTIFY_COPY_ID" val="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FULL_TEXT_BEAUTIFY_COPY_ID" val="4"/>
</p:tagLst>
</file>

<file path=ppt/tags/tag281.xml><?xml version="1.0" encoding="utf-8"?>
<p:tagLst xmlns:p="http://schemas.openxmlformats.org/presentationml/2006/main">
  <p:tag name="KSO_WM_FULL_TEXT_BEAUTIFY_COPY_ID" val="150995209"/>
</p:tagLst>
</file>

<file path=ppt/tags/tag282.xml><?xml version="1.0" encoding="utf-8"?>
<p:tagLst xmlns:p="http://schemas.openxmlformats.org/presentationml/2006/main">
  <p:tag name="KSO_WM_FULL_TEXT_BEAUTIFY_COPY_ID" val="3"/>
</p:tagLst>
</file>

<file path=ppt/tags/tag283.xml><?xml version="1.0" encoding="utf-8"?>
<p:tagLst xmlns:p="http://schemas.openxmlformats.org/presentationml/2006/main">
  <p:tag name="KSO_WM_FULL_TEXT_BEAUTIFY_COPY_ID" val="4"/>
</p:tagLst>
</file>

<file path=ppt/tags/tag284.xml><?xml version="1.0" encoding="utf-8"?>
<p:tagLst xmlns:p="http://schemas.openxmlformats.org/presentationml/2006/main">
  <p:tag name="KSO_WM_FULL_TEXT_BEAUTIFY_COPY_ID" val="5"/>
</p:tagLst>
</file>

<file path=ppt/tags/tag285.xml><?xml version="1.0" encoding="utf-8"?>
<p:tagLst xmlns:p="http://schemas.openxmlformats.org/presentationml/2006/main">
  <p:tag name="KSO_WM_FULL_TEXT_BEAUTIFY_COPY_ID" val="6"/>
</p:tagLst>
</file>

<file path=ppt/tags/tag286.xml><?xml version="1.0" encoding="utf-8"?>
<p:tagLst xmlns:p="http://schemas.openxmlformats.org/presentationml/2006/main">
  <p:tag name="KSO_WM_FULL_TEXT_BEAUTIFY_COPY_ID" val="7"/>
</p:tagLst>
</file>

<file path=ppt/tags/tag287.xml><?xml version="1.0" encoding="utf-8"?>
<p:tagLst xmlns:p="http://schemas.openxmlformats.org/presentationml/2006/main">
  <p:tag name="KSO_WM_FULL_TEXT_BEAUTIFY_COPY_ID" val="9"/>
</p:tagLst>
</file>

<file path=ppt/tags/tag288.xml><?xml version="1.0" encoding="utf-8"?>
<p:tagLst xmlns:p="http://schemas.openxmlformats.org/presentationml/2006/main">
  <p:tag name="KSO_WM_FULL_TEXT_BEAUTIFY_COPY_ID" val="10"/>
</p:tagLst>
</file>

<file path=ppt/tags/tag289.xml><?xml version="1.0" encoding="utf-8"?>
<p:tagLst xmlns:p="http://schemas.openxmlformats.org/presentationml/2006/main">
  <p:tag name="KSO_WM_FULL_TEXT_BEAUTIFY_COPY_ID" val="1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FULL_TEXT_BEAUTIFY_COPY_ID" val="12"/>
</p:tagLst>
</file>

<file path=ppt/tags/tag291.xml><?xml version="1.0" encoding="utf-8"?>
<p:tagLst xmlns:p="http://schemas.openxmlformats.org/presentationml/2006/main">
  <p:tag name="KSO_WM_FULL_TEXT_BEAUTIFY_COPY_ID" val="150995217"/>
</p:tagLst>
</file>

<file path=ppt/tags/tag292.xml><?xml version="1.0" encoding="utf-8"?>
<p:tagLst xmlns:p="http://schemas.openxmlformats.org/presentationml/2006/main">
  <p:tag name="KSO_WM_FULL_TEXT_BEAUTIFY_COPY_ID" val="3"/>
</p:tagLst>
</file>

<file path=ppt/tags/tag293.xml><?xml version="1.0" encoding="utf-8"?>
<p:tagLst xmlns:p="http://schemas.openxmlformats.org/presentationml/2006/main">
  <p:tag name="KSO_WM_FULL_TEXT_BEAUTIFY_COPY_ID" val="4"/>
</p:tagLst>
</file>

<file path=ppt/tags/tag294.xml><?xml version="1.0" encoding="utf-8"?>
<p:tagLst xmlns:p="http://schemas.openxmlformats.org/presentationml/2006/main">
  <p:tag name="KSO_WM_FULL_TEXT_BEAUTIFY_COPY_ID" val="5"/>
</p:tagLst>
</file>

<file path=ppt/tags/tag295.xml><?xml version="1.0" encoding="utf-8"?>
<p:tagLst xmlns:p="http://schemas.openxmlformats.org/presentationml/2006/main">
  <p:tag name="KSO_WM_FULL_TEXT_BEAUTIFY_COPY_ID" val="6"/>
</p:tagLst>
</file>

<file path=ppt/tags/tag296.xml><?xml version="1.0" encoding="utf-8"?>
<p:tagLst xmlns:p="http://schemas.openxmlformats.org/presentationml/2006/main">
  <p:tag name="KSO_WM_FULL_TEXT_BEAUTIFY_COPY_ID" val="12"/>
</p:tagLst>
</file>

<file path=ppt/tags/tag297.xml><?xml version="1.0" encoding="utf-8"?>
<p:tagLst xmlns:p="http://schemas.openxmlformats.org/presentationml/2006/main">
  <p:tag name="KSO_WM_FULL_TEXT_BEAUTIFY_COPY_ID" val="13"/>
</p:tagLst>
</file>

<file path=ppt/tags/tag298.xml><?xml version="1.0" encoding="utf-8"?>
<p:tagLst xmlns:p="http://schemas.openxmlformats.org/presentationml/2006/main">
  <p:tag name="KSO_WM_FULL_TEXT_BEAUTIFY_COPY_ID" val="14"/>
</p:tagLst>
</file>

<file path=ppt/tags/tag299.xml><?xml version="1.0" encoding="utf-8"?>
<p:tagLst xmlns:p="http://schemas.openxmlformats.org/presentationml/2006/main">
  <p:tag name="KSO_WM_FULL_TEXT_BEAUTIFY_COPY_ID" val="15"/>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FULL_TEXT_BEAUTIFY_COPY_ID" val="16"/>
</p:tagLst>
</file>

<file path=ppt/tags/tag301.xml><?xml version="1.0" encoding="utf-8"?>
<p:tagLst xmlns:p="http://schemas.openxmlformats.org/presentationml/2006/main">
  <p:tag name="KSO_WM_FULL_TEXT_BEAUTIFY_COPY_ID" val="17"/>
</p:tagLst>
</file>

<file path=ppt/tags/tag302.xml><?xml version="1.0" encoding="utf-8"?>
<p:tagLst xmlns:p="http://schemas.openxmlformats.org/presentationml/2006/main">
  <p:tag name="KSO_WM_FULL_TEXT_BEAUTIFY_COPY_ID" val="18"/>
</p:tagLst>
</file>

<file path=ppt/tags/tag303.xml><?xml version="1.0" encoding="utf-8"?>
<p:tagLst xmlns:p="http://schemas.openxmlformats.org/presentationml/2006/main">
  <p:tag name="KSO_WM_FULL_TEXT_BEAUTIFY_COPY_ID" val="150995218"/>
</p:tagLst>
</file>

<file path=ppt/tags/tag304.xml><?xml version="1.0" encoding="utf-8"?>
<p:tagLst xmlns:p="http://schemas.openxmlformats.org/presentationml/2006/main">
  <p:tag name="KSO_WM_FULL_TEXT_BEAUTIFY_COPY_ID" val="3"/>
</p:tagLst>
</file>

<file path=ppt/tags/tag305.xml><?xml version="1.0" encoding="utf-8"?>
<p:tagLst xmlns:p="http://schemas.openxmlformats.org/presentationml/2006/main">
  <p:tag name="KSO_WM_FULL_TEXT_BEAUTIFY_COPY_ID" val="6"/>
</p:tagLst>
</file>

<file path=ppt/tags/tag306.xml><?xml version="1.0" encoding="utf-8"?>
<p:tagLst xmlns:p="http://schemas.openxmlformats.org/presentationml/2006/main">
  <p:tag name="KSO_WM_FULL_TEXT_BEAUTIFY_COPY_ID" val="7"/>
</p:tagLst>
</file>

<file path=ppt/tags/tag307.xml><?xml version="1.0" encoding="utf-8"?>
<p:tagLst xmlns:p="http://schemas.openxmlformats.org/presentationml/2006/main">
  <p:tag name="KSO_WM_FULL_TEXT_BEAUTIFY_COPY_ID" val="9"/>
</p:tagLst>
</file>

<file path=ppt/tags/tag308.xml><?xml version="1.0" encoding="utf-8"?>
<p:tagLst xmlns:p="http://schemas.openxmlformats.org/presentationml/2006/main">
  <p:tag name="KSO_WM_FULL_TEXT_BEAUTIFY_COPY_ID" val="12"/>
</p:tagLst>
</file>

<file path=ppt/tags/tag309.xml><?xml version="1.0" encoding="utf-8"?>
<p:tagLst xmlns:p="http://schemas.openxmlformats.org/presentationml/2006/main">
  <p:tag name="KSO_WM_FULL_TEXT_BEAUTIFY_COPY_ID" val="15099522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FULL_TEXT_BEAUTIFY_COPY_ID" val="3"/>
</p:tagLst>
</file>

<file path=ppt/tags/tag311.xml><?xml version="1.0" encoding="utf-8"?>
<p:tagLst xmlns:p="http://schemas.openxmlformats.org/presentationml/2006/main">
  <p:tag name="KSO_WM_FULL_TEXT_BEAUTIFY_COPY_ID" val="4"/>
</p:tagLst>
</file>

<file path=ppt/tags/tag312.xml><?xml version="1.0" encoding="utf-8"?>
<p:tagLst xmlns:p="http://schemas.openxmlformats.org/presentationml/2006/main">
  <p:tag name="KSO_WM_FULL_TEXT_BEAUTIFY_COPY_ID" val="5"/>
</p:tagLst>
</file>

<file path=ppt/tags/tag313.xml><?xml version="1.0" encoding="utf-8"?>
<p:tagLst xmlns:p="http://schemas.openxmlformats.org/presentationml/2006/main">
  <p:tag name="KSO_WM_FULL_TEXT_BEAUTIFY_COPY_ID" val="6"/>
</p:tagLst>
</file>

<file path=ppt/tags/tag314.xml><?xml version="1.0" encoding="utf-8"?>
<p:tagLst xmlns:p="http://schemas.openxmlformats.org/presentationml/2006/main">
  <p:tag name="KSO_WM_FULL_TEXT_BEAUTIFY_COPY_ID" val="7"/>
</p:tagLst>
</file>

<file path=ppt/tags/tag315.xml><?xml version="1.0" encoding="utf-8"?>
<p:tagLst xmlns:p="http://schemas.openxmlformats.org/presentationml/2006/main">
  <p:tag name="KSO_WM_FULL_TEXT_BEAUTIFY_COPY_ID" val="8"/>
</p:tagLst>
</file>

<file path=ppt/tags/tag316.xml><?xml version="1.0" encoding="utf-8"?>
<p:tagLst xmlns:p="http://schemas.openxmlformats.org/presentationml/2006/main">
  <p:tag name="KSO_WM_FULL_TEXT_BEAUTIFY_COPY_ID" val="9"/>
</p:tagLst>
</file>

<file path=ppt/tags/tag317.xml><?xml version="1.0" encoding="utf-8"?>
<p:tagLst xmlns:p="http://schemas.openxmlformats.org/presentationml/2006/main">
  <p:tag name="KSO_WM_FULL_TEXT_BEAUTIFY_COPY_ID" val="10"/>
</p:tagLst>
</file>

<file path=ppt/tags/tag318.xml><?xml version="1.0" encoding="utf-8"?>
<p:tagLst xmlns:p="http://schemas.openxmlformats.org/presentationml/2006/main">
  <p:tag name="KSO_WM_FULL_TEXT_BEAUTIFY_COPY_ID" val="11"/>
</p:tagLst>
</file>

<file path=ppt/tags/tag319.xml><?xml version="1.0" encoding="utf-8"?>
<p:tagLst xmlns:p="http://schemas.openxmlformats.org/presentationml/2006/main">
  <p:tag name="KSO_WM_FULL_TEXT_BEAUTIFY_COPY_ID" val="1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FULL_TEXT_BEAUTIFY_COPY_ID" val="13"/>
</p:tagLst>
</file>

<file path=ppt/tags/tag321.xml><?xml version="1.0" encoding="utf-8"?>
<p:tagLst xmlns:p="http://schemas.openxmlformats.org/presentationml/2006/main">
  <p:tag name="KSO_WM_FULL_TEXT_BEAUTIFY_COPY_ID" val="14"/>
</p:tagLst>
</file>

<file path=ppt/tags/tag322.xml><?xml version="1.0" encoding="utf-8"?>
<p:tagLst xmlns:p="http://schemas.openxmlformats.org/presentationml/2006/main">
  <p:tag name="KSO_WM_FULL_TEXT_BEAUTIFY_COPY_ID" val="15"/>
</p:tagLst>
</file>

<file path=ppt/tags/tag323.xml><?xml version="1.0" encoding="utf-8"?>
<p:tagLst xmlns:p="http://schemas.openxmlformats.org/presentationml/2006/main">
  <p:tag name="KSO_WM_FULL_TEXT_BEAUTIFY_COPY_ID" val="16"/>
</p:tagLst>
</file>

<file path=ppt/tags/tag324.xml><?xml version="1.0" encoding="utf-8"?>
<p:tagLst xmlns:p="http://schemas.openxmlformats.org/presentationml/2006/main">
  <p:tag name="KSO_WM_FULL_TEXT_BEAUTIFY_COPY_ID" val="17"/>
</p:tagLst>
</file>

<file path=ppt/tags/tag325.xml><?xml version="1.0" encoding="utf-8"?>
<p:tagLst xmlns:p="http://schemas.openxmlformats.org/presentationml/2006/main">
  <p:tag name="KSO_WM_FULL_TEXT_BEAUTIFY_COPY_ID" val="150995223"/>
</p:tagLst>
</file>

<file path=ppt/tags/tag326.xml><?xml version="1.0" encoding="utf-8"?>
<p:tagLst xmlns:p="http://schemas.openxmlformats.org/presentationml/2006/main">
  <p:tag name="KSO_WM_FULL_TEXT_BEAUTIFY_COPY_ID" val="4"/>
</p:tagLst>
</file>

<file path=ppt/tags/tag327.xml><?xml version="1.0" encoding="utf-8"?>
<p:tagLst xmlns:p="http://schemas.openxmlformats.org/presentationml/2006/main">
  <p:tag name="KSO_WM_FULL_TEXT_BEAUTIFY_COPY_ID" val="6"/>
</p:tagLst>
</file>

<file path=ppt/tags/tag328.xml><?xml version="1.0" encoding="utf-8"?>
<p:tagLst xmlns:p="http://schemas.openxmlformats.org/presentationml/2006/main">
  <p:tag name="KSO_WM_FULL_TEXT_BEAUTIFY_COPY_ID" val="7"/>
</p:tagLst>
</file>

<file path=ppt/tags/tag329.xml><?xml version="1.0" encoding="utf-8"?>
<p:tagLst xmlns:p="http://schemas.openxmlformats.org/presentationml/2006/main">
  <p:tag name="KSO_WM_FULL_TEXT_BEAUTIFY_COPY_ID" val="8"/>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FULL_TEXT_BEAUTIFY_COPY_ID" val="9"/>
</p:tagLst>
</file>

<file path=ppt/tags/tag331.xml><?xml version="1.0" encoding="utf-8"?>
<p:tagLst xmlns:p="http://schemas.openxmlformats.org/presentationml/2006/main">
  <p:tag name="KSO_WM_FULL_TEXT_BEAUTIFY_COPY_ID" val="10"/>
</p:tagLst>
</file>

<file path=ppt/tags/tag332.xml><?xml version="1.0" encoding="utf-8"?>
<p:tagLst xmlns:p="http://schemas.openxmlformats.org/presentationml/2006/main">
  <p:tag name="KSO_WM_FULL_TEXT_BEAUTIFY_COPY_ID" val="12"/>
</p:tagLst>
</file>

<file path=ppt/tags/tag333.xml><?xml version="1.0" encoding="utf-8"?>
<p:tagLst xmlns:p="http://schemas.openxmlformats.org/presentationml/2006/main">
  <p:tag name="KSO_WM_FULL_TEXT_BEAUTIFY_COPY_ID" val="150995224"/>
</p:tagLst>
</file>

<file path=ppt/tags/tag334.xml><?xml version="1.0" encoding="utf-8"?>
<p:tagLst xmlns:p="http://schemas.openxmlformats.org/presentationml/2006/main">
  <p:tag name="KSO_WM_FULL_TEXT_BEAUTIFY_COPY_ID" val="3"/>
</p:tagLst>
</file>

<file path=ppt/tags/tag335.xml><?xml version="1.0" encoding="utf-8"?>
<p:tagLst xmlns:p="http://schemas.openxmlformats.org/presentationml/2006/main">
  <p:tag name="KSO_WM_FULL_TEXT_BEAUTIFY_COPY_ID" val="150995685"/>
</p:tagLst>
</file>

<file path=ppt/tags/tag336.xml><?xml version="1.0" encoding="utf-8"?>
<p:tagLst xmlns:p="http://schemas.openxmlformats.org/presentationml/2006/main">
  <p:tag name="KSO_WM_FULL_TEXT_BEAUTIFY_COPY_ID" val="2"/>
</p:tagLst>
</file>

<file path=ppt/tags/tag337.xml><?xml version="1.0" encoding="utf-8"?>
<p:tagLst xmlns:p="http://schemas.openxmlformats.org/presentationml/2006/main">
  <p:tag name="KSO_WM_FULL_TEXT_BEAUTIFY_COPY_ID" val="5"/>
</p:tagLst>
</file>

<file path=ppt/tags/tag338.xml><?xml version="1.0" encoding="utf-8"?>
<p:tagLst xmlns:p="http://schemas.openxmlformats.org/presentationml/2006/main">
  <p:tag name="KSO_WM_FULL_TEXT_BEAUTIFY_COPY_ID" val="6"/>
</p:tagLst>
</file>

<file path=ppt/tags/tag339.xml><?xml version="1.0" encoding="utf-8"?>
<p:tagLst xmlns:p="http://schemas.openxmlformats.org/presentationml/2006/main">
  <p:tag name="KSO_WM_FULL_TEXT_BEAUTIFY_COPY_ID" val="7"/>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FULL_TEXT_BEAUTIFY_COPY_ID" val="9"/>
</p:tagLst>
</file>

<file path=ppt/tags/tag341.xml><?xml version="1.0" encoding="utf-8"?>
<p:tagLst xmlns:p="http://schemas.openxmlformats.org/presentationml/2006/main">
  <p:tag name="KSO_WM_FULL_TEXT_BEAUTIFY_COPY_ID" val="150995227"/>
</p:tagLst>
</file>

<file path=ppt/tags/tag342.xml><?xml version="1.0" encoding="utf-8"?>
<p:tagLst xmlns:p="http://schemas.openxmlformats.org/presentationml/2006/main">
  <p:tag name="KSO_WM_FULL_TEXT_BEAUTIFY_COPY_ID" val="3"/>
</p:tagLst>
</file>

<file path=ppt/tags/tag343.xml><?xml version="1.0" encoding="utf-8"?>
<p:tagLst xmlns:p="http://schemas.openxmlformats.org/presentationml/2006/main">
  <p:tag name="KSO_WM_FULL_TEXT_BEAUTIFY_COPY_ID" val="2"/>
</p:tagLst>
</file>

<file path=ppt/tags/tag344.xml><?xml version="1.0" encoding="utf-8"?>
<p:tagLst xmlns:p="http://schemas.openxmlformats.org/presentationml/2006/main">
  <p:tag name="KSO_WM_FULL_TEXT_BEAUTIFY_COPY_ID" val="6"/>
</p:tagLst>
</file>

<file path=ppt/tags/tag345.xml><?xml version="1.0" encoding="utf-8"?>
<p:tagLst xmlns:p="http://schemas.openxmlformats.org/presentationml/2006/main">
  <p:tag name="KSO_WM_FULL_TEXT_BEAUTIFY_COPY_ID" val="6"/>
</p:tagLst>
</file>

<file path=ppt/tags/tag346.xml><?xml version="1.0" encoding="utf-8"?>
<p:tagLst xmlns:p="http://schemas.openxmlformats.org/presentationml/2006/main">
  <p:tag name="KSO_WM_FULL_TEXT_BEAUTIFY_COPY_ID" val="150995228"/>
</p:tagLst>
</file>

<file path=ppt/tags/tag347.xml><?xml version="1.0" encoding="utf-8"?>
<p:tagLst xmlns:p="http://schemas.openxmlformats.org/presentationml/2006/main">
  <p:tag name="KSO_WM_FULL_TEXT_BEAUTIFY_COPY_ID" val="3"/>
</p:tagLst>
</file>

<file path=ppt/tags/tag348.xml><?xml version="1.0" encoding="utf-8"?>
<p:tagLst xmlns:p="http://schemas.openxmlformats.org/presentationml/2006/main">
  <p:tag name="KSO_WM_FULL_TEXT_BEAUTIFY_COPY_ID" val="2"/>
</p:tagLst>
</file>

<file path=ppt/tags/tag349.xml><?xml version="1.0" encoding="utf-8"?>
<p:tagLst xmlns:p="http://schemas.openxmlformats.org/presentationml/2006/main">
  <p:tag name="KSO_WM_FULL_TEXT_BEAUTIFY_COPY_ID" val="6"/>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FULL_TEXT_BEAUTIFY_COPY_ID" val="6"/>
</p:tagLst>
</file>

<file path=ppt/tags/tag351.xml><?xml version="1.0" encoding="utf-8"?>
<p:tagLst xmlns:p="http://schemas.openxmlformats.org/presentationml/2006/main">
  <p:tag name="KSO_WM_FULL_TEXT_BEAUTIFY_COPY_ID" val="150995229"/>
</p:tagLst>
</file>

<file path=ppt/tags/tag352.xml><?xml version="1.0" encoding="utf-8"?>
<p:tagLst xmlns:p="http://schemas.openxmlformats.org/presentationml/2006/main">
  <p:tag name="KSO_WM_FULL_TEXT_BEAUTIFY_COPY_ID" val="3"/>
</p:tagLst>
</file>

<file path=ppt/tags/tag353.xml><?xml version="1.0" encoding="utf-8"?>
<p:tagLst xmlns:p="http://schemas.openxmlformats.org/presentationml/2006/main">
  <p:tag name="KSO_WM_FULL_TEXT_BEAUTIFY_COPY_ID" val="2"/>
</p:tagLst>
</file>

<file path=ppt/tags/tag354.xml><?xml version="1.0" encoding="utf-8"?>
<p:tagLst xmlns:p="http://schemas.openxmlformats.org/presentationml/2006/main">
  <p:tag name="KSO_WM_FULL_TEXT_BEAUTIFY_COPY_ID" val="150995230"/>
</p:tagLst>
</file>

<file path=ppt/tags/tag355.xml><?xml version="1.0" encoding="utf-8"?>
<p:tagLst xmlns:p="http://schemas.openxmlformats.org/presentationml/2006/main">
  <p:tag name="KSO_WM_FULL_TEXT_BEAUTIFY_COPY_ID" val="3"/>
</p:tagLst>
</file>

<file path=ppt/tags/tag356.xml><?xml version="1.0" encoding="utf-8"?>
<p:tagLst xmlns:p="http://schemas.openxmlformats.org/presentationml/2006/main">
  <p:tag name="KSO_WM_FULL_TEXT_BEAUTIFY_COPY_ID" val="150995259"/>
</p:tagLst>
</file>

<file path=ppt/tags/tag357.xml><?xml version="1.0" encoding="utf-8"?>
<p:tagLst xmlns:p="http://schemas.openxmlformats.org/presentationml/2006/main">
  <p:tag name="KSO_WM_UNIT_HIGHLIGHT" val="0"/>
  <p:tag name="KSO_WM_UNIT_COMPATIBLE" val="0"/>
  <p:tag name="KSO_WM_UNIT_ID" val="custom20191445_15*a*1"/>
  <p:tag name="KSO_WM_TEMPLATE_CATEGORY" val="custom"/>
  <p:tag name="KSO_WM_TEMPLATE_INDEX" val="20191445"/>
  <p:tag name="KSO_WM_UNIT_LAYERLEVEL" val="1"/>
  <p:tag name="KSO_WM_TAG_VERSION" val="1.0"/>
  <p:tag name="KSO_WM_BEAUTIFY_FLAG" val="#wm#"/>
  <p:tag name="KSO_WM_UNIT_ISCONTENTSTITLE" val="0"/>
  <p:tag name="KSO_WM_UNIT_PRESET_TEXT" val="Thanks."/>
  <p:tag name="KSO_WM_UNIT_VALUE" val="5"/>
  <p:tag name="KSO_WM_UNIT_TYPE" val="a"/>
  <p:tag name="KSO_WM_UNIT_INDEX" val="1"/>
  <p:tag name="KSO_WM_UNIT_NOCLEAR" val="0"/>
  <p:tag name="KSO_WM_UNIT_DIAGRAM_ISNUMVISUAL" val="0"/>
  <p:tag name="KSO_WM_UNIT_DIAGRAM_ISREFERUNIT" val="0"/>
  <p:tag name="KSO_WM_FULL_TEXT_BEAUTIFY_COPY_ID" val="5"/>
</p:tagLst>
</file>

<file path=ppt/tags/tag358.xml><?xml version="1.0" encoding="utf-8"?>
<p:tagLst xmlns:p="http://schemas.openxmlformats.org/presentationml/2006/main">
  <p:tag name="KSO_WM_SLIDE_ID" val="custom20191445_15"/>
  <p:tag name="KSO_WM_SLIDE_ITEM_CNT" val="0"/>
  <p:tag name="KSO_WM_SLIDE_INDEX" val="15"/>
  <p:tag name="KSO_WM_TAG_VERSION" val="1.0"/>
  <p:tag name="KSO_WM_BEAUTIFY_FLAG" val="#wm#"/>
  <p:tag name="KSO_WM_TEMPLATE_CATEGORY" val="custom"/>
  <p:tag name="KSO_WM_TEMPLATE_INDEX" val="20191445"/>
  <p:tag name="KSO_WM_SLIDE_TYPE" val="endPage"/>
  <p:tag name="KSO_WM_SLIDE_SUBTYPE" val="pureTxt"/>
  <p:tag name="KSO_WM_SLIDE_LAYOUT" val="a"/>
  <p:tag name="KSO_WM_SLIDE_LAYOUT_CNT" val="1"/>
  <p:tag name="KSO_WM_TEMPLATE_SUBCATEGORY" val="0"/>
  <p:tag name="KSO_WM_FULL_TEXT_BEAUTIFY_COPY_ID" val="15099528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自定义 28">
      <a:dk1>
        <a:srgbClr val="000000"/>
      </a:dk1>
      <a:lt1>
        <a:srgbClr val="FFFFFF"/>
      </a:lt1>
      <a:dk2>
        <a:srgbClr val="F8FBFE"/>
      </a:dk2>
      <a:lt2>
        <a:srgbClr val="FBFCFC"/>
      </a:lt2>
      <a:accent1>
        <a:srgbClr val="51ABE0"/>
      </a:accent1>
      <a:accent2>
        <a:srgbClr val="59C3DA"/>
      </a:accent2>
      <a:accent3>
        <a:srgbClr val="6BD6D9"/>
      </a:accent3>
      <a:accent4>
        <a:srgbClr val="618DD1"/>
      </a:accent4>
      <a:accent5>
        <a:srgbClr val="9F8EC8"/>
      </a:accent5>
      <a:accent6>
        <a:srgbClr val="9E699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0191445">
      <a:dk1>
        <a:srgbClr val="000000"/>
      </a:dk1>
      <a:lt1>
        <a:srgbClr val="FFFFFF"/>
      </a:lt1>
      <a:dk2>
        <a:srgbClr val="255861"/>
      </a:dk2>
      <a:lt2>
        <a:srgbClr val="DEA62B"/>
      </a:lt2>
      <a:accent1>
        <a:srgbClr val="255861"/>
      </a:accent1>
      <a:accent2>
        <a:srgbClr val="398585"/>
      </a:accent2>
      <a:accent3>
        <a:srgbClr val="DEA62B"/>
      </a:accent3>
      <a:accent4>
        <a:srgbClr val="D3B98D"/>
      </a:accent4>
      <a:accent5>
        <a:srgbClr val="D5A535"/>
      </a:accent5>
      <a:accent6>
        <a:srgbClr val="B49E63"/>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20022</Words>
  <Application>WPS 演示</Application>
  <PresentationFormat>宽屏</PresentationFormat>
  <Paragraphs>238</Paragraphs>
  <Slides>24</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24</vt:i4>
      </vt:variant>
    </vt:vector>
  </HeadingPairs>
  <TitlesOfParts>
    <vt:vector size="39" baseType="lpstr">
      <vt:lpstr>Arial</vt:lpstr>
      <vt:lpstr>宋体</vt:lpstr>
      <vt:lpstr>Wingdings</vt:lpstr>
      <vt:lpstr>微软雅黑</vt:lpstr>
      <vt:lpstr>汉仪旗黑-85S</vt:lpstr>
      <vt:lpstr>黑体</vt:lpstr>
      <vt:lpstr>Times New Roman</vt:lpstr>
      <vt:lpstr>Calibri</vt:lpstr>
      <vt:lpstr>Microsoft Yi Baiti</vt:lpstr>
      <vt:lpstr>Arial Unicode MS</vt:lpstr>
      <vt:lpstr>Calibri</vt:lpstr>
      <vt:lpstr>等线</vt:lpstr>
      <vt:lpstr>Times New Roman</vt:lpstr>
      <vt:lpstr>1_Office 主题​​</vt:lpstr>
      <vt:lpstr>3_Office 主题​​</vt:lpstr>
      <vt:lpstr>阅读理解微技巧2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zxxk</dc:creator>
  <cp:lastModifiedBy>lina</cp:lastModifiedBy>
  <cp:revision>513</cp:revision>
  <dcterms:created xsi:type="dcterms:W3CDTF">2020-07-02T03:23:00Z</dcterms:created>
  <dcterms:modified xsi:type="dcterms:W3CDTF">2021-03-15T00:47:34Z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SaveFontToCloudKey">
    <vt:lpwstr>609231542_cloud</vt:lpwstr>
  </property>
</Properties>
</file>