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663" r:id="rId3"/>
    <p:sldId id="925" r:id="rId4"/>
    <p:sldId id="926" r:id="rId5"/>
    <p:sldId id="927" r:id="rId6"/>
    <p:sldId id="928" r:id="rId7"/>
    <p:sldId id="929" r:id="rId8"/>
    <p:sldId id="834" r:id="rId9"/>
    <p:sldId id="869" r:id="rId10"/>
    <p:sldId id="904" r:id="rId11"/>
    <p:sldId id="776" r:id="rId12"/>
    <p:sldId id="905" r:id="rId13"/>
    <p:sldId id="777" r:id="rId14"/>
    <p:sldId id="906" r:id="rId15"/>
    <p:sldId id="779" r:id="rId16"/>
    <p:sldId id="780" r:id="rId17"/>
    <p:sldId id="72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0248" initials="1"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66"/>
    <a:srgbClr val="FF94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43" autoAdjust="0"/>
    <p:restoredTop sz="99631" autoAdjust="0"/>
  </p:normalViewPr>
  <p:slideViewPr>
    <p:cSldViewPr snapToGrid="0">
      <p:cViewPr>
        <p:scale>
          <a:sx n="100" d="100"/>
          <a:sy n="100" d="100"/>
        </p:scale>
        <p:origin x="-1014" y="-390"/>
      </p:cViewPr>
      <p:guideLst>
        <p:guide orient="horz" pos="2129"/>
        <p:guide pos="3930"/>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commentAuthors" Target="commentAuthors.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3BBE5-0BEA-4494-9BEF-C8C2F48C9E2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CB8912-F0BA-4AD8-8415-DA1F26BCB0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Rounded Rectangle 15"/>
          <p:cNvSpPr/>
          <p:nvPr userDrawn="1"/>
        </p:nvSpPr>
        <p:spPr>
          <a:xfrm>
            <a:off x="304801" y="228601"/>
            <a:ext cx="11595100"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endParaRPr>
          </a:p>
        </p:txBody>
      </p:sp>
      <p:grpSp>
        <p:nvGrpSpPr>
          <p:cNvPr id="5" name="Group 9"/>
          <p:cNvGrpSpPr>
            <a:grpSpLocks noChangeAspect="1"/>
          </p:cNvGrpSpPr>
          <p:nvPr userDrawn="1"/>
        </p:nvGrpSpPr>
        <p:grpSpPr bwMode="auto">
          <a:xfrm>
            <a:off x="281517" y="5354639"/>
            <a:ext cx="11631083" cy="1330325"/>
            <a:chOff x="-3905250" y="4294188"/>
            <a:chExt cx="13011150" cy="1892300"/>
          </a:xfrm>
        </p:grpSpPr>
        <p:sp>
          <p:nvSpPr>
            <p:cNvPr id="6" name="Freeform 14"/>
            <p:cNvSpPr/>
            <p:nvPr/>
          </p:nvSpPr>
          <p:spPr bwMode="hidden">
            <a:xfrm>
              <a:off x="4810125" y="4500563"/>
              <a:ext cx="4295775" cy="1016000"/>
            </a:xfrm>
            <a:custGeom>
              <a:avLst/>
              <a:gdLst>
                <a:gd name="T0" fmla="*/ 2147483647 w 2706"/>
                <a:gd name="T1" fmla="*/ 0 h 640"/>
                <a:gd name="T2" fmla="*/ 2147483647 w 2706"/>
                <a:gd name="T3" fmla="*/ 0 h 640"/>
                <a:gd name="T4" fmla="*/ 2147483647 w 2706"/>
                <a:gd name="T5" fmla="*/ 45362813 h 640"/>
                <a:gd name="T6" fmla="*/ 2147483647 w 2706"/>
                <a:gd name="T7" fmla="*/ 95765938 h 640"/>
                <a:gd name="T8" fmla="*/ 2147483647 w 2706"/>
                <a:gd name="T9" fmla="*/ 151209375 h 640"/>
                <a:gd name="T10" fmla="*/ 2147483647 w 2706"/>
                <a:gd name="T11" fmla="*/ 206652813 h 640"/>
                <a:gd name="T12" fmla="*/ 2147483647 w 2706"/>
                <a:gd name="T13" fmla="*/ 272176875 h 640"/>
                <a:gd name="T14" fmla="*/ 2147483647 w 2706"/>
                <a:gd name="T15" fmla="*/ 337700938 h 640"/>
                <a:gd name="T16" fmla="*/ 2147483647 w 2706"/>
                <a:gd name="T17" fmla="*/ 413305625 h 640"/>
                <a:gd name="T18" fmla="*/ 2147483647 w 2706"/>
                <a:gd name="T19" fmla="*/ 488910313 h 640"/>
                <a:gd name="T20" fmla="*/ 2147483647 w 2706"/>
                <a:gd name="T21" fmla="*/ 488910313 h 640"/>
                <a:gd name="T22" fmla="*/ 2147483647 w 2706"/>
                <a:gd name="T23" fmla="*/ 635079375 h 640"/>
                <a:gd name="T24" fmla="*/ 2147483647 w 2706"/>
                <a:gd name="T25" fmla="*/ 766127500 h 640"/>
                <a:gd name="T26" fmla="*/ 2147483647 w 2706"/>
                <a:gd name="T27" fmla="*/ 887095000 h 640"/>
                <a:gd name="T28" fmla="*/ 1995963750 w 2706"/>
                <a:gd name="T29" fmla="*/ 1003022188 h 640"/>
                <a:gd name="T30" fmla="*/ 1471771250 w 2706"/>
                <a:gd name="T31" fmla="*/ 1103828438 h 640"/>
                <a:gd name="T32" fmla="*/ 962699688 w 2706"/>
                <a:gd name="T33" fmla="*/ 1194554063 h 640"/>
                <a:gd name="T34" fmla="*/ 473789375 w 2706"/>
                <a:gd name="T35" fmla="*/ 1280239375 h 640"/>
                <a:gd name="T36" fmla="*/ 0 w 2706"/>
                <a:gd name="T37" fmla="*/ 1355844063 h 640"/>
                <a:gd name="T38" fmla="*/ 0 w 2706"/>
                <a:gd name="T39" fmla="*/ 1355844063 h 640"/>
                <a:gd name="T40" fmla="*/ 327620313 w 2706"/>
                <a:gd name="T41" fmla="*/ 1401206875 h 640"/>
                <a:gd name="T42" fmla="*/ 640119688 w 2706"/>
                <a:gd name="T43" fmla="*/ 1441529375 h 640"/>
                <a:gd name="T44" fmla="*/ 942538438 w 2706"/>
                <a:gd name="T45" fmla="*/ 1476811563 h 640"/>
                <a:gd name="T46" fmla="*/ 1239916875 w 2706"/>
                <a:gd name="T47" fmla="*/ 1507053438 h 640"/>
                <a:gd name="T48" fmla="*/ 1527214688 w 2706"/>
                <a:gd name="T49" fmla="*/ 1537295313 h 640"/>
                <a:gd name="T50" fmla="*/ 1804431875 w 2706"/>
                <a:gd name="T51" fmla="*/ 1557456563 h 640"/>
                <a:gd name="T52" fmla="*/ 2071568438 w 2706"/>
                <a:gd name="T53" fmla="*/ 1577617813 h 640"/>
                <a:gd name="T54" fmla="*/ 2147483647 w 2706"/>
                <a:gd name="T55" fmla="*/ 1592738750 h 640"/>
                <a:gd name="T56" fmla="*/ 2147483647 w 2706"/>
                <a:gd name="T57" fmla="*/ 1602819375 h 640"/>
                <a:gd name="T58" fmla="*/ 2147483647 w 2706"/>
                <a:gd name="T59" fmla="*/ 1607859688 h 640"/>
                <a:gd name="T60" fmla="*/ 2147483647 w 2706"/>
                <a:gd name="T61" fmla="*/ 1612900000 h 640"/>
                <a:gd name="T62" fmla="*/ 2147483647 w 2706"/>
                <a:gd name="T63" fmla="*/ 1612900000 h 640"/>
                <a:gd name="T64" fmla="*/ 2147483647 w 2706"/>
                <a:gd name="T65" fmla="*/ 1607859688 h 640"/>
                <a:gd name="T66" fmla="*/ 2147483647 w 2706"/>
                <a:gd name="T67" fmla="*/ 1602819375 h 640"/>
                <a:gd name="T68" fmla="*/ 2147483647 w 2706"/>
                <a:gd name="T69" fmla="*/ 1592738750 h 640"/>
                <a:gd name="T70" fmla="*/ 2147483647 w 2706"/>
                <a:gd name="T71" fmla="*/ 1577617813 h 640"/>
                <a:gd name="T72" fmla="*/ 2147483647 w 2706"/>
                <a:gd name="T73" fmla="*/ 1562496875 h 640"/>
                <a:gd name="T74" fmla="*/ 2147483647 w 2706"/>
                <a:gd name="T75" fmla="*/ 1542335625 h 640"/>
                <a:gd name="T76" fmla="*/ 2147483647 w 2706"/>
                <a:gd name="T77" fmla="*/ 1517134063 h 640"/>
                <a:gd name="T78" fmla="*/ 2147483647 w 2706"/>
                <a:gd name="T79" fmla="*/ 1491932500 h 640"/>
                <a:gd name="T80" fmla="*/ 2147483647 w 2706"/>
                <a:gd name="T81" fmla="*/ 1461690625 h 640"/>
                <a:gd name="T82" fmla="*/ 2147483647 w 2706"/>
                <a:gd name="T83" fmla="*/ 1431448750 h 640"/>
                <a:gd name="T84" fmla="*/ 2147483647 w 2706"/>
                <a:gd name="T85" fmla="*/ 1396166563 h 640"/>
                <a:gd name="T86" fmla="*/ 2147483647 w 2706"/>
                <a:gd name="T87" fmla="*/ 1360884375 h 640"/>
                <a:gd name="T88" fmla="*/ 2147483647 w 2706"/>
                <a:gd name="T89" fmla="*/ 1320561875 h 640"/>
                <a:gd name="T90" fmla="*/ 2147483647 w 2706"/>
                <a:gd name="T91" fmla="*/ 1280239375 h 640"/>
                <a:gd name="T92" fmla="*/ 2147483647 w 2706"/>
                <a:gd name="T93" fmla="*/ 1234876563 h 640"/>
                <a:gd name="T94" fmla="*/ 2147483647 w 2706"/>
                <a:gd name="T95" fmla="*/ 1189513750 h 640"/>
                <a:gd name="T96" fmla="*/ 2147483647 w 2706"/>
                <a:gd name="T97" fmla="*/ 1088707500 h 640"/>
                <a:gd name="T98" fmla="*/ 2147483647 w 2706"/>
                <a:gd name="T99" fmla="*/ 982860938 h 640"/>
                <a:gd name="T100" fmla="*/ 2147483647 w 2706"/>
                <a:gd name="T101" fmla="*/ 982860938 h 640"/>
                <a:gd name="T102" fmla="*/ 2147483647 w 2706"/>
                <a:gd name="T103" fmla="*/ 977820625 h 640"/>
                <a:gd name="T104" fmla="*/ 2147483647 w 2706"/>
                <a:gd name="T105" fmla="*/ 977820625 h 640"/>
                <a:gd name="T106" fmla="*/ 2147483647 w 2706"/>
                <a:gd name="T107" fmla="*/ 0 h 640"/>
                <a:gd name="T108" fmla="*/ 2147483647 w 2706"/>
                <a:gd name="T109" fmla="*/ 0 h 640"/>
                <a:gd name="T110" fmla="*/ 2147483647 w 2706"/>
                <a:gd name="T111" fmla="*/ 0 h 640"/>
                <a:gd name="T112" fmla="*/ 2147483647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7" name="Freeform 18"/>
            <p:cNvSpPr/>
            <p:nvPr/>
          </p:nvSpPr>
          <p:spPr bwMode="hidden">
            <a:xfrm>
              <a:off x="-309563" y="4318000"/>
              <a:ext cx="8280401" cy="1209675"/>
            </a:xfrm>
            <a:custGeom>
              <a:avLst/>
              <a:gdLst>
                <a:gd name="T0" fmla="*/ 2147483647 w 5216"/>
                <a:gd name="T1" fmla="*/ 1799391563 h 762"/>
                <a:gd name="T2" fmla="*/ 2147483647 w 5216"/>
                <a:gd name="T3" fmla="*/ 1728827188 h 762"/>
                <a:gd name="T4" fmla="*/ 2147483647 w 5216"/>
                <a:gd name="T5" fmla="*/ 1537295313 h 762"/>
                <a:gd name="T6" fmla="*/ 2147483647 w 5216"/>
                <a:gd name="T7" fmla="*/ 1280239375 h 762"/>
                <a:gd name="T8" fmla="*/ 2147483647 w 5216"/>
                <a:gd name="T9" fmla="*/ 942538438 h 762"/>
                <a:gd name="T10" fmla="*/ 2147483647 w 5216"/>
                <a:gd name="T11" fmla="*/ 745966250 h 762"/>
                <a:gd name="T12" fmla="*/ 2147483647 w 5216"/>
                <a:gd name="T13" fmla="*/ 594756875 h 762"/>
                <a:gd name="T14" fmla="*/ 2147483647 w 5216"/>
                <a:gd name="T15" fmla="*/ 463708750 h 762"/>
                <a:gd name="T16" fmla="*/ 2147483647 w 5216"/>
                <a:gd name="T17" fmla="*/ 352821875 h 762"/>
                <a:gd name="T18" fmla="*/ 2147483647 w 5216"/>
                <a:gd name="T19" fmla="*/ 257055938 h 762"/>
                <a:gd name="T20" fmla="*/ 2147483647 w 5216"/>
                <a:gd name="T21" fmla="*/ 181451250 h 762"/>
                <a:gd name="T22" fmla="*/ 2147483647 w 5216"/>
                <a:gd name="T23" fmla="*/ 70564375 h 762"/>
                <a:gd name="T24" fmla="*/ 2147483647 w 5216"/>
                <a:gd name="T25" fmla="*/ 10080625 h 762"/>
                <a:gd name="T26" fmla="*/ 1622980821 w 5216"/>
                <a:gd name="T27" fmla="*/ 0 h 762"/>
                <a:gd name="T28" fmla="*/ 902216046 w 5216"/>
                <a:gd name="T29" fmla="*/ 25201563 h 762"/>
                <a:gd name="T30" fmla="*/ 277217221 w 5216"/>
                <a:gd name="T31" fmla="*/ 80645000 h 762"/>
                <a:gd name="T32" fmla="*/ 0 w 5216"/>
                <a:gd name="T33" fmla="*/ 120967500 h 762"/>
                <a:gd name="T34" fmla="*/ 791329158 w 5216"/>
                <a:gd name="T35" fmla="*/ 216733438 h 762"/>
                <a:gd name="T36" fmla="*/ 1643142073 w 5216"/>
                <a:gd name="T37" fmla="*/ 352821875 h 762"/>
                <a:gd name="T38" fmla="*/ 2147483647 w 5216"/>
                <a:gd name="T39" fmla="*/ 529232813 h 762"/>
                <a:gd name="T40" fmla="*/ 2147483647 w 5216"/>
                <a:gd name="T41" fmla="*/ 745966250 h 762"/>
                <a:gd name="T42" fmla="*/ 2147483647 w 5216"/>
                <a:gd name="T43" fmla="*/ 952619063 h 762"/>
                <a:gd name="T44" fmla="*/ 2147483647 w 5216"/>
                <a:gd name="T45" fmla="*/ 1300400625 h 762"/>
                <a:gd name="T46" fmla="*/ 2147483647 w 5216"/>
                <a:gd name="T47" fmla="*/ 1441529375 h 762"/>
                <a:gd name="T48" fmla="*/ 2147483647 w 5216"/>
                <a:gd name="T49" fmla="*/ 1562496875 h 762"/>
                <a:gd name="T50" fmla="*/ 2147483647 w 5216"/>
                <a:gd name="T51" fmla="*/ 1668343438 h 762"/>
                <a:gd name="T52" fmla="*/ 2147483647 w 5216"/>
                <a:gd name="T53" fmla="*/ 1748988438 h 762"/>
                <a:gd name="T54" fmla="*/ 2147483647 w 5216"/>
                <a:gd name="T55" fmla="*/ 1819552813 h 762"/>
                <a:gd name="T56" fmla="*/ 2147483647 w 5216"/>
                <a:gd name="T57" fmla="*/ 1864915625 h 762"/>
                <a:gd name="T58" fmla="*/ 2147483647 w 5216"/>
                <a:gd name="T59" fmla="*/ 1900197813 h 762"/>
                <a:gd name="T60" fmla="*/ 2147483647 w 5216"/>
                <a:gd name="T61" fmla="*/ 1920359063 h 762"/>
                <a:gd name="T62" fmla="*/ 2147483647 w 5216"/>
                <a:gd name="T63" fmla="*/ 1920359063 h 762"/>
                <a:gd name="T64" fmla="*/ 2147483647 w 5216"/>
                <a:gd name="T65" fmla="*/ 1910278438 h 762"/>
                <a:gd name="T66" fmla="*/ 2147483647 w 5216"/>
                <a:gd name="T67" fmla="*/ 1885076875 h 762"/>
                <a:gd name="T68" fmla="*/ 2147483647 w 5216"/>
                <a:gd name="T69" fmla="*/ 1844754375 h 762"/>
                <a:gd name="T70" fmla="*/ 2147483647 w 5216"/>
                <a:gd name="T71" fmla="*/ 179939156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8" name="Freeform 22"/>
            <p:cNvSpPr/>
            <p:nvPr/>
          </p:nvSpPr>
          <p:spPr bwMode="hidden">
            <a:xfrm>
              <a:off x="3175" y="4335463"/>
              <a:ext cx="8166100" cy="1101725"/>
            </a:xfrm>
            <a:custGeom>
              <a:avLst/>
              <a:gdLst>
                <a:gd name="T0" fmla="*/ 0 w 5144"/>
                <a:gd name="T1" fmla="*/ 176410938 h 694"/>
                <a:gd name="T2" fmla="*/ 0 w 5144"/>
                <a:gd name="T3" fmla="*/ 176410938 h 694"/>
                <a:gd name="T4" fmla="*/ 45362813 w 5144"/>
                <a:gd name="T5" fmla="*/ 166330313 h 694"/>
                <a:gd name="T6" fmla="*/ 181451250 w 5144"/>
                <a:gd name="T7" fmla="*/ 141128750 h 694"/>
                <a:gd name="T8" fmla="*/ 413305625 w 5144"/>
                <a:gd name="T9" fmla="*/ 105846563 h 694"/>
                <a:gd name="T10" fmla="*/ 564515000 w 5144"/>
                <a:gd name="T11" fmla="*/ 85685313 h 694"/>
                <a:gd name="T12" fmla="*/ 740925938 w 5144"/>
                <a:gd name="T13" fmla="*/ 65524063 h 694"/>
                <a:gd name="T14" fmla="*/ 937498125 w 5144"/>
                <a:gd name="T15" fmla="*/ 50403125 h 694"/>
                <a:gd name="T16" fmla="*/ 1164312188 w 5144"/>
                <a:gd name="T17" fmla="*/ 35282188 h 694"/>
                <a:gd name="T18" fmla="*/ 1411287500 w 5144"/>
                <a:gd name="T19" fmla="*/ 20161250 h 694"/>
                <a:gd name="T20" fmla="*/ 1688504688 w 5144"/>
                <a:gd name="T21" fmla="*/ 10080625 h 694"/>
                <a:gd name="T22" fmla="*/ 1990923438 w 5144"/>
                <a:gd name="T23" fmla="*/ 5040313 h 694"/>
                <a:gd name="T24" fmla="*/ 2147483647 w 5144"/>
                <a:gd name="T25" fmla="*/ 0 h 694"/>
                <a:gd name="T26" fmla="*/ 2147483647 w 5144"/>
                <a:gd name="T27" fmla="*/ 5040313 h 694"/>
                <a:gd name="T28" fmla="*/ 2147483647 w 5144"/>
                <a:gd name="T29" fmla="*/ 15120938 h 694"/>
                <a:gd name="T30" fmla="*/ 2147483647 w 5144"/>
                <a:gd name="T31" fmla="*/ 35282188 h 694"/>
                <a:gd name="T32" fmla="*/ 2147483647 w 5144"/>
                <a:gd name="T33" fmla="*/ 60483750 h 694"/>
                <a:gd name="T34" fmla="*/ 2147483647 w 5144"/>
                <a:gd name="T35" fmla="*/ 100806250 h 694"/>
                <a:gd name="T36" fmla="*/ 2147483647 w 5144"/>
                <a:gd name="T37" fmla="*/ 146169063 h 694"/>
                <a:gd name="T38" fmla="*/ 2147483647 w 5144"/>
                <a:gd name="T39" fmla="*/ 201612500 h 694"/>
                <a:gd name="T40" fmla="*/ 2147483647 w 5144"/>
                <a:gd name="T41" fmla="*/ 267136563 h 694"/>
                <a:gd name="T42" fmla="*/ 2147483647 w 5144"/>
                <a:gd name="T43" fmla="*/ 347781563 h 694"/>
                <a:gd name="T44" fmla="*/ 2147483647 w 5144"/>
                <a:gd name="T45" fmla="*/ 438507188 h 694"/>
                <a:gd name="T46" fmla="*/ 2147483647 w 5144"/>
                <a:gd name="T47" fmla="*/ 544353750 h 694"/>
                <a:gd name="T48" fmla="*/ 2147483647 w 5144"/>
                <a:gd name="T49" fmla="*/ 670361563 h 694"/>
                <a:gd name="T50" fmla="*/ 2147483647 w 5144"/>
                <a:gd name="T51" fmla="*/ 806450000 h 694"/>
                <a:gd name="T52" fmla="*/ 2147483647 w 5144"/>
                <a:gd name="T53" fmla="*/ 957659375 h 694"/>
                <a:gd name="T54" fmla="*/ 2147483647 w 5144"/>
                <a:gd name="T55" fmla="*/ 1129030000 h 694"/>
                <a:gd name="T56" fmla="*/ 2147483647 w 5144"/>
                <a:gd name="T57" fmla="*/ 1315521563 h 694"/>
                <a:gd name="T58" fmla="*/ 2147483647 w 5144"/>
                <a:gd name="T59" fmla="*/ 1522174375 h 694"/>
                <a:gd name="T60" fmla="*/ 2147483647 w 5144"/>
                <a:gd name="T61" fmla="*/ 1748988438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9" name="Freeform 26"/>
            <p:cNvSpPr/>
            <p:nvPr/>
          </p:nvSpPr>
          <p:spPr bwMode="hidden">
            <a:xfrm>
              <a:off x="4156075" y="4316413"/>
              <a:ext cx="4940300" cy="927100"/>
            </a:xfrm>
            <a:custGeom>
              <a:avLst/>
              <a:gdLst>
                <a:gd name="T0" fmla="*/ 0 w 3112"/>
                <a:gd name="T1" fmla="*/ 1471771250 h 584"/>
                <a:gd name="T2" fmla="*/ 0 w 3112"/>
                <a:gd name="T3" fmla="*/ 1471771250 h 584"/>
                <a:gd name="T4" fmla="*/ 226814063 w 3112"/>
                <a:gd name="T5" fmla="*/ 1411287500 h 584"/>
                <a:gd name="T6" fmla="*/ 846772500 w 3112"/>
                <a:gd name="T7" fmla="*/ 1255037813 h 584"/>
                <a:gd name="T8" fmla="*/ 1275199063 w 3112"/>
                <a:gd name="T9" fmla="*/ 1149191250 h 584"/>
                <a:gd name="T10" fmla="*/ 1769149688 w 3112"/>
                <a:gd name="T11" fmla="*/ 1033264063 h 584"/>
                <a:gd name="T12" fmla="*/ 2147483647 w 3112"/>
                <a:gd name="T13" fmla="*/ 907256250 h 584"/>
                <a:gd name="T14" fmla="*/ 2147483647 w 3112"/>
                <a:gd name="T15" fmla="*/ 771167813 h 584"/>
                <a:gd name="T16" fmla="*/ 2147483647 w 3112"/>
                <a:gd name="T17" fmla="*/ 640119688 h 584"/>
                <a:gd name="T18" fmla="*/ 2147483647 w 3112"/>
                <a:gd name="T19" fmla="*/ 509071563 h 584"/>
                <a:gd name="T20" fmla="*/ 2147483647 w 3112"/>
                <a:gd name="T21" fmla="*/ 388104063 h 584"/>
                <a:gd name="T22" fmla="*/ 2147483647 w 3112"/>
                <a:gd name="T23" fmla="*/ 272176875 h 584"/>
                <a:gd name="T24" fmla="*/ 2147483647 w 3112"/>
                <a:gd name="T25" fmla="*/ 221773750 h 584"/>
                <a:gd name="T26" fmla="*/ 2147483647 w 3112"/>
                <a:gd name="T27" fmla="*/ 171370625 h 584"/>
                <a:gd name="T28" fmla="*/ 2147483647 w 3112"/>
                <a:gd name="T29" fmla="*/ 131048125 h 584"/>
                <a:gd name="T30" fmla="*/ 2147483647 w 3112"/>
                <a:gd name="T31" fmla="*/ 90725625 h 584"/>
                <a:gd name="T32" fmla="*/ 2147483647 w 3112"/>
                <a:gd name="T33" fmla="*/ 60483750 h 584"/>
                <a:gd name="T34" fmla="*/ 2147483647 w 3112"/>
                <a:gd name="T35" fmla="*/ 35282188 h 584"/>
                <a:gd name="T36" fmla="*/ 2147483647 w 3112"/>
                <a:gd name="T37" fmla="*/ 15120938 h 584"/>
                <a:gd name="T38" fmla="*/ 2147483647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useBgFill="1">
          <p:nvSpPr>
            <p:cNvPr id="10" name="Freeform 10"/>
            <p:cNvSpPr/>
            <p:nvPr/>
          </p:nvSpPr>
          <p:spPr bwMode="hidden">
            <a:xfrm>
              <a:off x="-3905250" y="4294188"/>
              <a:ext cx="13011150" cy="1892300"/>
            </a:xfrm>
            <a:custGeom>
              <a:avLst/>
              <a:gdLst>
                <a:gd name="T0" fmla="*/ 2147483647 w 8196"/>
                <a:gd name="T1" fmla="*/ 1290320000 h 1192"/>
                <a:gd name="T2" fmla="*/ 2147483647 w 8196"/>
                <a:gd name="T3" fmla="*/ 1436489063 h 1192"/>
                <a:gd name="T4" fmla="*/ 2147483647 w 8196"/>
                <a:gd name="T5" fmla="*/ 1562496875 h 1192"/>
                <a:gd name="T6" fmla="*/ 2147483647 w 8196"/>
                <a:gd name="T7" fmla="*/ 1678424063 h 1192"/>
                <a:gd name="T8" fmla="*/ 2147483647 w 8196"/>
                <a:gd name="T9" fmla="*/ 1769149688 h 1192"/>
                <a:gd name="T10" fmla="*/ 2147483647 w 8196"/>
                <a:gd name="T11" fmla="*/ 1839714063 h 1192"/>
                <a:gd name="T12" fmla="*/ 2147483647 w 8196"/>
                <a:gd name="T13" fmla="*/ 1890117188 h 1192"/>
                <a:gd name="T14" fmla="*/ 2147483647 w 8196"/>
                <a:gd name="T15" fmla="*/ 1920359063 h 1192"/>
                <a:gd name="T16" fmla="*/ 2147483647 w 8196"/>
                <a:gd name="T17" fmla="*/ 1915318750 h 1192"/>
                <a:gd name="T18" fmla="*/ 2147483647 w 8196"/>
                <a:gd name="T19" fmla="*/ 1890117188 h 1192"/>
                <a:gd name="T20" fmla="*/ 2147483647 w 8196"/>
                <a:gd name="T21" fmla="*/ 1829633438 h 1192"/>
                <a:gd name="T22" fmla="*/ 2147483647 w 8196"/>
                <a:gd name="T23" fmla="*/ 1738907813 h 1192"/>
                <a:gd name="T24" fmla="*/ 2147483647 w 8196"/>
                <a:gd name="T25" fmla="*/ 1617940313 h 1192"/>
                <a:gd name="T26" fmla="*/ 2147483647 w 8196"/>
                <a:gd name="T27" fmla="*/ 1456650313 h 1192"/>
                <a:gd name="T28" fmla="*/ 2147483647 w 8196"/>
                <a:gd name="T29" fmla="*/ 1260078125 h 1192"/>
                <a:gd name="T30" fmla="*/ 2147483647 w 8196"/>
                <a:gd name="T31" fmla="*/ 1023183438 h 1192"/>
                <a:gd name="T32" fmla="*/ 2147483647 w 8196"/>
                <a:gd name="T33" fmla="*/ 745966250 h 1192"/>
                <a:gd name="T34" fmla="*/ 2147483647 w 8196"/>
                <a:gd name="T35" fmla="*/ 604837500 h 1192"/>
                <a:gd name="T36" fmla="*/ 2147483647 w 8196"/>
                <a:gd name="T37" fmla="*/ 372983125 h 1192"/>
                <a:gd name="T38" fmla="*/ 2147483647 w 8196"/>
                <a:gd name="T39" fmla="*/ 206652813 h 1192"/>
                <a:gd name="T40" fmla="*/ 2147483647 w 8196"/>
                <a:gd name="T41" fmla="*/ 90725625 h 1192"/>
                <a:gd name="T42" fmla="*/ 2147483647 w 8196"/>
                <a:gd name="T43" fmla="*/ 25201563 h 1192"/>
                <a:gd name="T44" fmla="*/ 2147483647 w 8196"/>
                <a:gd name="T45" fmla="*/ 0 h 1192"/>
                <a:gd name="T46" fmla="*/ 2147483647 w 8196"/>
                <a:gd name="T47" fmla="*/ 10080625 h 1192"/>
                <a:gd name="T48" fmla="*/ 2147483647 w 8196"/>
                <a:gd name="T49" fmla="*/ 50403125 h 1192"/>
                <a:gd name="T50" fmla="*/ 1804431875 w 8196"/>
                <a:gd name="T51" fmla="*/ 110886875 h 1192"/>
                <a:gd name="T52" fmla="*/ 1335682813 w 8196"/>
                <a:gd name="T53" fmla="*/ 186491563 h 1192"/>
                <a:gd name="T54" fmla="*/ 942538438 w 8196"/>
                <a:gd name="T55" fmla="*/ 272176875 h 1192"/>
                <a:gd name="T56" fmla="*/ 624998750 w 8196"/>
                <a:gd name="T57" fmla="*/ 362902500 h 1192"/>
                <a:gd name="T58" fmla="*/ 372983125 w 8196"/>
                <a:gd name="T59" fmla="*/ 443547500 h 1192"/>
                <a:gd name="T60" fmla="*/ 120967500 w 8196"/>
                <a:gd name="T61" fmla="*/ 544353750 h 1192"/>
                <a:gd name="T62" fmla="*/ 0 w 8196"/>
                <a:gd name="T63" fmla="*/ 604837500 h 1192"/>
                <a:gd name="T64" fmla="*/ 2147483647 w 8196"/>
                <a:gd name="T65" fmla="*/ 2147483647 h 1192"/>
                <a:gd name="T66" fmla="*/ 2147483647 w 8196"/>
                <a:gd name="T67" fmla="*/ 2147483647 h 1192"/>
                <a:gd name="T68" fmla="*/ 2147483647 w 8196"/>
                <a:gd name="T69" fmla="*/ 1285279688 h 1192"/>
                <a:gd name="T70" fmla="*/ 2147483647 w 8196"/>
                <a:gd name="T71" fmla="*/ 1290320000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grpSp>
      <p:sp>
        <p:nvSpPr>
          <p:cNvPr id="2" name="Title 1"/>
          <p:cNvSpPr>
            <a:spLocks noGrp="1"/>
          </p:cNvSpPr>
          <p:nvPr>
            <p:ph type="ctrTitle"/>
          </p:nvPr>
        </p:nvSpPr>
        <p:spPr>
          <a:xfrm>
            <a:off x="914400" y="1600200"/>
            <a:ext cx="103632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828800" y="3556001"/>
            <a:ext cx="85344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11" name="Date Placeholder 3"/>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12" name="Footer Placeholder 4"/>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13" name="Slide Number Placeholder 5"/>
          <p:cNvSpPr>
            <a:spLocks noGrp="1"/>
          </p:cNvSpPr>
          <p:nvPr>
            <p:ph type="sldNum" sz="quarter" idx="12"/>
          </p:nvPr>
        </p:nvSpPr>
        <p:spPr/>
        <p:txBody>
          <a:bodyPr/>
          <a:lstStyle>
            <a:lvl1pPr>
              <a:defRPr/>
            </a:lvl1pPr>
          </a:lstStyle>
          <a:p>
            <a:pPr>
              <a:defRPr/>
            </a:pPr>
            <a:fld id="{28A876B5-3129-4ACD-87E9-F56200460582}" type="slidenum">
              <a:rPr lang="zh-CN" altLang="zh-CN">
                <a:solidFill>
                  <a:srgbClr val="073E87"/>
                </a:solidFill>
              </a:rPr>
            </a:fld>
            <a:endParaRPr lang="zh-CN" altLang="zh-CN">
              <a:solidFill>
                <a:srgbClr val="073E87"/>
              </a:solidFill>
            </a:endParaRPr>
          </a:p>
        </p:txBody>
      </p:sp>
      <p:pic>
        <p:nvPicPr>
          <p:cNvPr id="14" name="图片 13" descr="水印"/>
          <p:cNvPicPr>
            <a:picLocks noChangeAspect="1"/>
          </p:cNvPicPr>
          <p:nvPr userDrawn="1"/>
        </p:nvPicPr>
        <p:blipFill>
          <a:blip r:embed="rId2"/>
          <a:stretch>
            <a:fillRect/>
          </a:stretch>
        </p:blipFill>
        <p:spPr>
          <a:xfrm>
            <a:off x="6915150" y="63500"/>
            <a:ext cx="5173345" cy="167449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5" name="Footer Placeholder 4"/>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6" name="Slide Number Placeholder 5"/>
          <p:cNvSpPr>
            <a:spLocks noGrp="1"/>
          </p:cNvSpPr>
          <p:nvPr>
            <p:ph type="sldNum" sz="quarter" idx="12"/>
          </p:nvPr>
        </p:nvSpPr>
        <p:spPr/>
        <p:txBody>
          <a:bodyPr/>
          <a:lstStyle>
            <a:lvl1pPr>
              <a:defRPr/>
            </a:lvl1pPr>
          </a:lstStyle>
          <a:p>
            <a:pPr>
              <a:defRPr/>
            </a:pPr>
            <a:fld id="{BBA03FCB-147A-45F0-992A-22973FF98688}" type="slidenum">
              <a:rPr lang="zh-CN" altLang="zh-CN">
                <a:solidFill>
                  <a:srgbClr val="073E87"/>
                </a:solidFill>
              </a:rPr>
            </a:fld>
            <a:endParaRPr lang="zh-CN" altLang="zh-CN">
              <a:solidFill>
                <a:srgbClr val="073E87"/>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4" name="Rounded Rectangle 20"/>
          <p:cNvSpPr/>
          <p:nvPr userDrawn="1"/>
        </p:nvSpPr>
        <p:spPr bwMode="hidden">
          <a:xfrm>
            <a:off x="304801" y="228601"/>
            <a:ext cx="11595100"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endParaRPr>
          </a:p>
        </p:txBody>
      </p:sp>
      <p:grpSp>
        <p:nvGrpSpPr>
          <p:cNvPr id="5" name="Group 14"/>
          <p:cNvGrpSpPr>
            <a:grpSpLocks noChangeAspect="1"/>
          </p:cNvGrpSpPr>
          <p:nvPr userDrawn="1"/>
        </p:nvGrpSpPr>
        <p:grpSpPr bwMode="auto">
          <a:xfrm>
            <a:off x="281517" y="714376"/>
            <a:ext cx="11631083" cy="1331913"/>
            <a:chOff x="-3905250" y="4294188"/>
            <a:chExt cx="13011150" cy="1892300"/>
          </a:xfrm>
        </p:grpSpPr>
        <p:sp>
          <p:nvSpPr>
            <p:cNvPr id="6" name="Freeform 14"/>
            <p:cNvSpPr/>
            <p:nvPr/>
          </p:nvSpPr>
          <p:spPr bwMode="hidden">
            <a:xfrm>
              <a:off x="4810125" y="4500563"/>
              <a:ext cx="4295775" cy="1016000"/>
            </a:xfrm>
            <a:custGeom>
              <a:avLst/>
              <a:gdLst>
                <a:gd name="T0" fmla="*/ 2147483647 w 2706"/>
                <a:gd name="T1" fmla="*/ 0 h 640"/>
                <a:gd name="T2" fmla="*/ 2147483647 w 2706"/>
                <a:gd name="T3" fmla="*/ 0 h 640"/>
                <a:gd name="T4" fmla="*/ 2147483647 w 2706"/>
                <a:gd name="T5" fmla="*/ 45362813 h 640"/>
                <a:gd name="T6" fmla="*/ 2147483647 w 2706"/>
                <a:gd name="T7" fmla="*/ 95765938 h 640"/>
                <a:gd name="T8" fmla="*/ 2147483647 w 2706"/>
                <a:gd name="T9" fmla="*/ 151209375 h 640"/>
                <a:gd name="T10" fmla="*/ 2147483647 w 2706"/>
                <a:gd name="T11" fmla="*/ 206652813 h 640"/>
                <a:gd name="T12" fmla="*/ 2147483647 w 2706"/>
                <a:gd name="T13" fmla="*/ 272176875 h 640"/>
                <a:gd name="T14" fmla="*/ 2147483647 w 2706"/>
                <a:gd name="T15" fmla="*/ 337700938 h 640"/>
                <a:gd name="T16" fmla="*/ 2147483647 w 2706"/>
                <a:gd name="T17" fmla="*/ 413305625 h 640"/>
                <a:gd name="T18" fmla="*/ 2147483647 w 2706"/>
                <a:gd name="T19" fmla="*/ 488910313 h 640"/>
                <a:gd name="T20" fmla="*/ 2147483647 w 2706"/>
                <a:gd name="T21" fmla="*/ 488910313 h 640"/>
                <a:gd name="T22" fmla="*/ 2147483647 w 2706"/>
                <a:gd name="T23" fmla="*/ 635079375 h 640"/>
                <a:gd name="T24" fmla="*/ 2147483647 w 2706"/>
                <a:gd name="T25" fmla="*/ 766127500 h 640"/>
                <a:gd name="T26" fmla="*/ 2147483647 w 2706"/>
                <a:gd name="T27" fmla="*/ 887095000 h 640"/>
                <a:gd name="T28" fmla="*/ 1995963750 w 2706"/>
                <a:gd name="T29" fmla="*/ 1003022188 h 640"/>
                <a:gd name="T30" fmla="*/ 1471771250 w 2706"/>
                <a:gd name="T31" fmla="*/ 1103828438 h 640"/>
                <a:gd name="T32" fmla="*/ 962699688 w 2706"/>
                <a:gd name="T33" fmla="*/ 1194554063 h 640"/>
                <a:gd name="T34" fmla="*/ 473789375 w 2706"/>
                <a:gd name="T35" fmla="*/ 1280239375 h 640"/>
                <a:gd name="T36" fmla="*/ 0 w 2706"/>
                <a:gd name="T37" fmla="*/ 1355844063 h 640"/>
                <a:gd name="T38" fmla="*/ 0 w 2706"/>
                <a:gd name="T39" fmla="*/ 1355844063 h 640"/>
                <a:gd name="T40" fmla="*/ 327620313 w 2706"/>
                <a:gd name="T41" fmla="*/ 1401206875 h 640"/>
                <a:gd name="T42" fmla="*/ 640119688 w 2706"/>
                <a:gd name="T43" fmla="*/ 1441529375 h 640"/>
                <a:gd name="T44" fmla="*/ 942538438 w 2706"/>
                <a:gd name="T45" fmla="*/ 1476811563 h 640"/>
                <a:gd name="T46" fmla="*/ 1239916875 w 2706"/>
                <a:gd name="T47" fmla="*/ 1507053438 h 640"/>
                <a:gd name="T48" fmla="*/ 1527214688 w 2706"/>
                <a:gd name="T49" fmla="*/ 1537295313 h 640"/>
                <a:gd name="T50" fmla="*/ 1804431875 w 2706"/>
                <a:gd name="T51" fmla="*/ 1557456563 h 640"/>
                <a:gd name="T52" fmla="*/ 2071568438 w 2706"/>
                <a:gd name="T53" fmla="*/ 1577617813 h 640"/>
                <a:gd name="T54" fmla="*/ 2147483647 w 2706"/>
                <a:gd name="T55" fmla="*/ 1592738750 h 640"/>
                <a:gd name="T56" fmla="*/ 2147483647 w 2706"/>
                <a:gd name="T57" fmla="*/ 1602819375 h 640"/>
                <a:gd name="T58" fmla="*/ 2147483647 w 2706"/>
                <a:gd name="T59" fmla="*/ 1607859688 h 640"/>
                <a:gd name="T60" fmla="*/ 2147483647 w 2706"/>
                <a:gd name="T61" fmla="*/ 1612900000 h 640"/>
                <a:gd name="T62" fmla="*/ 2147483647 w 2706"/>
                <a:gd name="T63" fmla="*/ 1612900000 h 640"/>
                <a:gd name="T64" fmla="*/ 2147483647 w 2706"/>
                <a:gd name="T65" fmla="*/ 1607859688 h 640"/>
                <a:gd name="T66" fmla="*/ 2147483647 w 2706"/>
                <a:gd name="T67" fmla="*/ 1602819375 h 640"/>
                <a:gd name="T68" fmla="*/ 2147483647 w 2706"/>
                <a:gd name="T69" fmla="*/ 1592738750 h 640"/>
                <a:gd name="T70" fmla="*/ 2147483647 w 2706"/>
                <a:gd name="T71" fmla="*/ 1577617813 h 640"/>
                <a:gd name="T72" fmla="*/ 2147483647 w 2706"/>
                <a:gd name="T73" fmla="*/ 1562496875 h 640"/>
                <a:gd name="T74" fmla="*/ 2147483647 w 2706"/>
                <a:gd name="T75" fmla="*/ 1542335625 h 640"/>
                <a:gd name="T76" fmla="*/ 2147483647 w 2706"/>
                <a:gd name="T77" fmla="*/ 1517134063 h 640"/>
                <a:gd name="T78" fmla="*/ 2147483647 w 2706"/>
                <a:gd name="T79" fmla="*/ 1491932500 h 640"/>
                <a:gd name="T80" fmla="*/ 2147483647 w 2706"/>
                <a:gd name="T81" fmla="*/ 1461690625 h 640"/>
                <a:gd name="T82" fmla="*/ 2147483647 w 2706"/>
                <a:gd name="T83" fmla="*/ 1431448750 h 640"/>
                <a:gd name="T84" fmla="*/ 2147483647 w 2706"/>
                <a:gd name="T85" fmla="*/ 1396166563 h 640"/>
                <a:gd name="T86" fmla="*/ 2147483647 w 2706"/>
                <a:gd name="T87" fmla="*/ 1360884375 h 640"/>
                <a:gd name="T88" fmla="*/ 2147483647 w 2706"/>
                <a:gd name="T89" fmla="*/ 1320561875 h 640"/>
                <a:gd name="T90" fmla="*/ 2147483647 w 2706"/>
                <a:gd name="T91" fmla="*/ 1280239375 h 640"/>
                <a:gd name="T92" fmla="*/ 2147483647 w 2706"/>
                <a:gd name="T93" fmla="*/ 1234876563 h 640"/>
                <a:gd name="T94" fmla="*/ 2147483647 w 2706"/>
                <a:gd name="T95" fmla="*/ 1189513750 h 640"/>
                <a:gd name="T96" fmla="*/ 2147483647 w 2706"/>
                <a:gd name="T97" fmla="*/ 1088707500 h 640"/>
                <a:gd name="T98" fmla="*/ 2147483647 w 2706"/>
                <a:gd name="T99" fmla="*/ 982860938 h 640"/>
                <a:gd name="T100" fmla="*/ 2147483647 w 2706"/>
                <a:gd name="T101" fmla="*/ 982860938 h 640"/>
                <a:gd name="T102" fmla="*/ 2147483647 w 2706"/>
                <a:gd name="T103" fmla="*/ 977820625 h 640"/>
                <a:gd name="T104" fmla="*/ 2147483647 w 2706"/>
                <a:gd name="T105" fmla="*/ 977820625 h 640"/>
                <a:gd name="T106" fmla="*/ 2147483647 w 2706"/>
                <a:gd name="T107" fmla="*/ 0 h 640"/>
                <a:gd name="T108" fmla="*/ 2147483647 w 2706"/>
                <a:gd name="T109" fmla="*/ 0 h 640"/>
                <a:gd name="T110" fmla="*/ 2147483647 w 2706"/>
                <a:gd name="T111" fmla="*/ 0 h 640"/>
                <a:gd name="T112" fmla="*/ 2147483647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7" name="Freeform 18"/>
            <p:cNvSpPr/>
            <p:nvPr/>
          </p:nvSpPr>
          <p:spPr bwMode="hidden">
            <a:xfrm>
              <a:off x="-309563" y="4318000"/>
              <a:ext cx="8280401" cy="1209675"/>
            </a:xfrm>
            <a:custGeom>
              <a:avLst/>
              <a:gdLst>
                <a:gd name="T0" fmla="*/ 2147483647 w 5216"/>
                <a:gd name="T1" fmla="*/ 1799391563 h 762"/>
                <a:gd name="T2" fmla="*/ 2147483647 w 5216"/>
                <a:gd name="T3" fmla="*/ 1728827188 h 762"/>
                <a:gd name="T4" fmla="*/ 2147483647 w 5216"/>
                <a:gd name="T5" fmla="*/ 1537295313 h 762"/>
                <a:gd name="T6" fmla="*/ 2147483647 w 5216"/>
                <a:gd name="T7" fmla="*/ 1280239375 h 762"/>
                <a:gd name="T8" fmla="*/ 2147483647 w 5216"/>
                <a:gd name="T9" fmla="*/ 942538438 h 762"/>
                <a:gd name="T10" fmla="*/ 2147483647 w 5216"/>
                <a:gd name="T11" fmla="*/ 745966250 h 762"/>
                <a:gd name="T12" fmla="*/ 2147483647 w 5216"/>
                <a:gd name="T13" fmla="*/ 594756875 h 762"/>
                <a:gd name="T14" fmla="*/ 2147483647 w 5216"/>
                <a:gd name="T15" fmla="*/ 463708750 h 762"/>
                <a:gd name="T16" fmla="*/ 2147483647 w 5216"/>
                <a:gd name="T17" fmla="*/ 352821875 h 762"/>
                <a:gd name="T18" fmla="*/ 2147483647 w 5216"/>
                <a:gd name="T19" fmla="*/ 257055938 h 762"/>
                <a:gd name="T20" fmla="*/ 2147483647 w 5216"/>
                <a:gd name="T21" fmla="*/ 181451250 h 762"/>
                <a:gd name="T22" fmla="*/ 2147483647 w 5216"/>
                <a:gd name="T23" fmla="*/ 70564375 h 762"/>
                <a:gd name="T24" fmla="*/ 2147483647 w 5216"/>
                <a:gd name="T25" fmla="*/ 10080625 h 762"/>
                <a:gd name="T26" fmla="*/ 1622980821 w 5216"/>
                <a:gd name="T27" fmla="*/ 0 h 762"/>
                <a:gd name="T28" fmla="*/ 902216046 w 5216"/>
                <a:gd name="T29" fmla="*/ 25201563 h 762"/>
                <a:gd name="T30" fmla="*/ 277217221 w 5216"/>
                <a:gd name="T31" fmla="*/ 80645000 h 762"/>
                <a:gd name="T32" fmla="*/ 0 w 5216"/>
                <a:gd name="T33" fmla="*/ 120967500 h 762"/>
                <a:gd name="T34" fmla="*/ 791329158 w 5216"/>
                <a:gd name="T35" fmla="*/ 216733438 h 762"/>
                <a:gd name="T36" fmla="*/ 1643142073 w 5216"/>
                <a:gd name="T37" fmla="*/ 352821875 h 762"/>
                <a:gd name="T38" fmla="*/ 2147483647 w 5216"/>
                <a:gd name="T39" fmla="*/ 529232813 h 762"/>
                <a:gd name="T40" fmla="*/ 2147483647 w 5216"/>
                <a:gd name="T41" fmla="*/ 745966250 h 762"/>
                <a:gd name="T42" fmla="*/ 2147483647 w 5216"/>
                <a:gd name="T43" fmla="*/ 952619063 h 762"/>
                <a:gd name="T44" fmla="*/ 2147483647 w 5216"/>
                <a:gd name="T45" fmla="*/ 1300400625 h 762"/>
                <a:gd name="T46" fmla="*/ 2147483647 w 5216"/>
                <a:gd name="T47" fmla="*/ 1441529375 h 762"/>
                <a:gd name="T48" fmla="*/ 2147483647 w 5216"/>
                <a:gd name="T49" fmla="*/ 1562496875 h 762"/>
                <a:gd name="T50" fmla="*/ 2147483647 w 5216"/>
                <a:gd name="T51" fmla="*/ 1668343438 h 762"/>
                <a:gd name="T52" fmla="*/ 2147483647 w 5216"/>
                <a:gd name="T53" fmla="*/ 1748988438 h 762"/>
                <a:gd name="T54" fmla="*/ 2147483647 w 5216"/>
                <a:gd name="T55" fmla="*/ 1819552813 h 762"/>
                <a:gd name="T56" fmla="*/ 2147483647 w 5216"/>
                <a:gd name="T57" fmla="*/ 1864915625 h 762"/>
                <a:gd name="T58" fmla="*/ 2147483647 w 5216"/>
                <a:gd name="T59" fmla="*/ 1900197813 h 762"/>
                <a:gd name="T60" fmla="*/ 2147483647 w 5216"/>
                <a:gd name="T61" fmla="*/ 1920359063 h 762"/>
                <a:gd name="T62" fmla="*/ 2147483647 w 5216"/>
                <a:gd name="T63" fmla="*/ 1920359063 h 762"/>
                <a:gd name="T64" fmla="*/ 2147483647 w 5216"/>
                <a:gd name="T65" fmla="*/ 1910278438 h 762"/>
                <a:gd name="T66" fmla="*/ 2147483647 w 5216"/>
                <a:gd name="T67" fmla="*/ 1885076875 h 762"/>
                <a:gd name="T68" fmla="*/ 2147483647 w 5216"/>
                <a:gd name="T69" fmla="*/ 1844754375 h 762"/>
                <a:gd name="T70" fmla="*/ 2147483647 w 5216"/>
                <a:gd name="T71" fmla="*/ 179939156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8" name="Freeform 22"/>
            <p:cNvSpPr/>
            <p:nvPr/>
          </p:nvSpPr>
          <p:spPr bwMode="hidden">
            <a:xfrm>
              <a:off x="3175" y="4335463"/>
              <a:ext cx="8166100" cy="1101725"/>
            </a:xfrm>
            <a:custGeom>
              <a:avLst/>
              <a:gdLst>
                <a:gd name="T0" fmla="*/ 0 w 5144"/>
                <a:gd name="T1" fmla="*/ 176410938 h 694"/>
                <a:gd name="T2" fmla="*/ 0 w 5144"/>
                <a:gd name="T3" fmla="*/ 176410938 h 694"/>
                <a:gd name="T4" fmla="*/ 45362813 w 5144"/>
                <a:gd name="T5" fmla="*/ 166330313 h 694"/>
                <a:gd name="T6" fmla="*/ 181451250 w 5144"/>
                <a:gd name="T7" fmla="*/ 141128750 h 694"/>
                <a:gd name="T8" fmla="*/ 413305625 w 5144"/>
                <a:gd name="T9" fmla="*/ 105846563 h 694"/>
                <a:gd name="T10" fmla="*/ 564515000 w 5144"/>
                <a:gd name="T11" fmla="*/ 85685313 h 694"/>
                <a:gd name="T12" fmla="*/ 740925938 w 5144"/>
                <a:gd name="T13" fmla="*/ 65524063 h 694"/>
                <a:gd name="T14" fmla="*/ 937498125 w 5144"/>
                <a:gd name="T15" fmla="*/ 50403125 h 694"/>
                <a:gd name="T16" fmla="*/ 1164312188 w 5144"/>
                <a:gd name="T17" fmla="*/ 35282188 h 694"/>
                <a:gd name="T18" fmla="*/ 1411287500 w 5144"/>
                <a:gd name="T19" fmla="*/ 20161250 h 694"/>
                <a:gd name="T20" fmla="*/ 1688504688 w 5144"/>
                <a:gd name="T21" fmla="*/ 10080625 h 694"/>
                <a:gd name="T22" fmla="*/ 1990923438 w 5144"/>
                <a:gd name="T23" fmla="*/ 5040313 h 694"/>
                <a:gd name="T24" fmla="*/ 2147483647 w 5144"/>
                <a:gd name="T25" fmla="*/ 0 h 694"/>
                <a:gd name="T26" fmla="*/ 2147483647 w 5144"/>
                <a:gd name="T27" fmla="*/ 5040313 h 694"/>
                <a:gd name="T28" fmla="*/ 2147483647 w 5144"/>
                <a:gd name="T29" fmla="*/ 15120938 h 694"/>
                <a:gd name="T30" fmla="*/ 2147483647 w 5144"/>
                <a:gd name="T31" fmla="*/ 35282188 h 694"/>
                <a:gd name="T32" fmla="*/ 2147483647 w 5144"/>
                <a:gd name="T33" fmla="*/ 60483750 h 694"/>
                <a:gd name="T34" fmla="*/ 2147483647 w 5144"/>
                <a:gd name="T35" fmla="*/ 100806250 h 694"/>
                <a:gd name="T36" fmla="*/ 2147483647 w 5144"/>
                <a:gd name="T37" fmla="*/ 146169063 h 694"/>
                <a:gd name="T38" fmla="*/ 2147483647 w 5144"/>
                <a:gd name="T39" fmla="*/ 201612500 h 694"/>
                <a:gd name="T40" fmla="*/ 2147483647 w 5144"/>
                <a:gd name="T41" fmla="*/ 267136563 h 694"/>
                <a:gd name="T42" fmla="*/ 2147483647 w 5144"/>
                <a:gd name="T43" fmla="*/ 347781563 h 694"/>
                <a:gd name="T44" fmla="*/ 2147483647 w 5144"/>
                <a:gd name="T45" fmla="*/ 438507188 h 694"/>
                <a:gd name="T46" fmla="*/ 2147483647 w 5144"/>
                <a:gd name="T47" fmla="*/ 544353750 h 694"/>
                <a:gd name="T48" fmla="*/ 2147483647 w 5144"/>
                <a:gd name="T49" fmla="*/ 670361563 h 694"/>
                <a:gd name="T50" fmla="*/ 2147483647 w 5144"/>
                <a:gd name="T51" fmla="*/ 806450000 h 694"/>
                <a:gd name="T52" fmla="*/ 2147483647 w 5144"/>
                <a:gd name="T53" fmla="*/ 957659375 h 694"/>
                <a:gd name="T54" fmla="*/ 2147483647 w 5144"/>
                <a:gd name="T55" fmla="*/ 1129030000 h 694"/>
                <a:gd name="T56" fmla="*/ 2147483647 w 5144"/>
                <a:gd name="T57" fmla="*/ 1315521563 h 694"/>
                <a:gd name="T58" fmla="*/ 2147483647 w 5144"/>
                <a:gd name="T59" fmla="*/ 1522174375 h 694"/>
                <a:gd name="T60" fmla="*/ 2147483647 w 5144"/>
                <a:gd name="T61" fmla="*/ 1748988438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9" name="Freeform 26"/>
            <p:cNvSpPr/>
            <p:nvPr/>
          </p:nvSpPr>
          <p:spPr bwMode="hidden">
            <a:xfrm>
              <a:off x="4156075" y="4316413"/>
              <a:ext cx="4940300" cy="927100"/>
            </a:xfrm>
            <a:custGeom>
              <a:avLst/>
              <a:gdLst>
                <a:gd name="T0" fmla="*/ 0 w 3112"/>
                <a:gd name="T1" fmla="*/ 1471771250 h 584"/>
                <a:gd name="T2" fmla="*/ 0 w 3112"/>
                <a:gd name="T3" fmla="*/ 1471771250 h 584"/>
                <a:gd name="T4" fmla="*/ 226814063 w 3112"/>
                <a:gd name="T5" fmla="*/ 1411287500 h 584"/>
                <a:gd name="T6" fmla="*/ 846772500 w 3112"/>
                <a:gd name="T7" fmla="*/ 1255037813 h 584"/>
                <a:gd name="T8" fmla="*/ 1275199063 w 3112"/>
                <a:gd name="T9" fmla="*/ 1149191250 h 584"/>
                <a:gd name="T10" fmla="*/ 1769149688 w 3112"/>
                <a:gd name="T11" fmla="*/ 1033264063 h 584"/>
                <a:gd name="T12" fmla="*/ 2147483647 w 3112"/>
                <a:gd name="T13" fmla="*/ 907256250 h 584"/>
                <a:gd name="T14" fmla="*/ 2147483647 w 3112"/>
                <a:gd name="T15" fmla="*/ 771167813 h 584"/>
                <a:gd name="T16" fmla="*/ 2147483647 w 3112"/>
                <a:gd name="T17" fmla="*/ 640119688 h 584"/>
                <a:gd name="T18" fmla="*/ 2147483647 w 3112"/>
                <a:gd name="T19" fmla="*/ 509071563 h 584"/>
                <a:gd name="T20" fmla="*/ 2147483647 w 3112"/>
                <a:gd name="T21" fmla="*/ 388104063 h 584"/>
                <a:gd name="T22" fmla="*/ 2147483647 w 3112"/>
                <a:gd name="T23" fmla="*/ 272176875 h 584"/>
                <a:gd name="T24" fmla="*/ 2147483647 w 3112"/>
                <a:gd name="T25" fmla="*/ 221773750 h 584"/>
                <a:gd name="T26" fmla="*/ 2147483647 w 3112"/>
                <a:gd name="T27" fmla="*/ 171370625 h 584"/>
                <a:gd name="T28" fmla="*/ 2147483647 w 3112"/>
                <a:gd name="T29" fmla="*/ 131048125 h 584"/>
                <a:gd name="T30" fmla="*/ 2147483647 w 3112"/>
                <a:gd name="T31" fmla="*/ 90725625 h 584"/>
                <a:gd name="T32" fmla="*/ 2147483647 w 3112"/>
                <a:gd name="T33" fmla="*/ 60483750 h 584"/>
                <a:gd name="T34" fmla="*/ 2147483647 w 3112"/>
                <a:gd name="T35" fmla="*/ 35282188 h 584"/>
                <a:gd name="T36" fmla="*/ 2147483647 w 3112"/>
                <a:gd name="T37" fmla="*/ 15120938 h 584"/>
                <a:gd name="T38" fmla="*/ 2147483647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useBgFill="1">
          <p:nvSpPr>
            <p:cNvPr id="10" name="Freeform 19"/>
            <p:cNvSpPr/>
            <p:nvPr/>
          </p:nvSpPr>
          <p:spPr bwMode="hidden">
            <a:xfrm>
              <a:off x="-3905250" y="4294188"/>
              <a:ext cx="13011150" cy="1892300"/>
            </a:xfrm>
            <a:custGeom>
              <a:avLst/>
              <a:gdLst>
                <a:gd name="T0" fmla="*/ 2147483647 w 8196"/>
                <a:gd name="T1" fmla="*/ 1290320000 h 1192"/>
                <a:gd name="T2" fmla="*/ 2147483647 w 8196"/>
                <a:gd name="T3" fmla="*/ 1436489063 h 1192"/>
                <a:gd name="T4" fmla="*/ 2147483647 w 8196"/>
                <a:gd name="T5" fmla="*/ 1562496875 h 1192"/>
                <a:gd name="T6" fmla="*/ 2147483647 w 8196"/>
                <a:gd name="T7" fmla="*/ 1678424063 h 1192"/>
                <a:gd name="T8" fmla="*/ 2147483647 w 8196"/>
                <a:gd name="T9" fmla="*/ 1769149688 h 1192"/>
                <a:gd name="T10" fmla="*/ 2147483647 w 8196"/>
                <a:gd name="T11" fmla="*/ 1839714063 h 1192"/>
                <a:gd name="T12" fmla="*/ 2147483647 w 8196"/>
                <a:gd name="T13" fmla="*/ 1890117188 h 1192"/>
                <a:gd name="T14" fmla="*/ 2147483647 w 8196"/>
                <a:gd name="T15" fmla="*/ 1920359063 h 1192"/>
                <a:gd name="T16" fmla="*/ 2147483647 w 8196"/>
                <a:gd name="T17" fmla="*/ 1915318750 h 1192"/>
                <a:gd name="T18" fmla="*/ 2147483647 w 8196"/>
                <a:gd name="T19" fmla="*/ 1890117188 h 1192"/>
                <a:gd name="T20" fmla="*/ 2147483647 w 8196"/>
                <a:gd name="T21" fmla="*/ 1829633438 h 1192"/>
                <a:gd name="T22" fmla="*/ 2147483647 w 8196"/>
                <a:gd name="T23" fmla="*/ 1738907813 h 1192"/>
                <a:gd name="T24" fmla="*/ 2147483647 w 8196"/>
                <a:gd name="T25" fmla="*/ 1617940313 h 1192"/>
                <a:gd name="T26" fmla="*/ 2147483647 w 8196"/>
                <a:gd name="T27" fmla="*/ 1456650313 h 1192"/>
                <a:gd name="T28" fmla="*/ 2147483647 w 8196"/>
                <a:gd name="T29" fmla="*/ 1260078125 h 1192"/>
                <a:gd name="T30" fmla="*/ 2147483647 w 8196"/>
                <a:gd name="T31" fmla="*/ 1023183438 h 1192"/>
                <a:gd name="T32" fmla="*/ 2147483647 w 8196"/>
                <a:gd name="T33" fmla="*/ 745966250 h 1192"/>
                <a:gd name="T34" fmla="*/ 2147483647 w 8196"/>
                <a:gd name="T35" fmla="*/ 604837500 h 1192"/>
                <a:gd name="T36" fmla="*/ 2147483647 w 8196"/>
                <a:gd name="T37" fmla="*/ 372983125 h 1192"/>
                <a:gd name="T38" fmla="*/ 2147483647 w 8196"/>
                <a:gd name="T39" fmla="*/ 206652813 h 1192"/>
                <a:gd name="T40" fmla="*/ 2147483647 w 8196"/>
                <a:gd name="T41" fmla="*/ 90725625 h 1192"/>
                <a:gd name="T42" fmla="*/ 2147483647 w 8196"/>
                <a:gd name="T43" fmla="*/ 25201563 h 1192"/>
                <a:gd name="T44" fmla="*/ 2147483647 w 8196"/>
                <a:gd name="T45" fmla="*/ 0 h 1192"/>
                <a:gd name="T46" fmla="*/ 2147483647 w 8196"/>
                <a:gd name="T47" fmla="*/ 10080625 h 1192"/>
                <a:gd name="T48" fmla="*/ 2147483647 w 8196"/>
                <a:gd name="T49" fmla="*/ 50403125 h 1192"/>
                <a:gd name="T50" fmla="*/ 1804431875 w 8196"/>
                <a:gd name="T51" fmla="*/ 110886875 h 1192"/>
                <a:gd name="T52" fmla="*/ 1335682813 w 8196"/>
                <a:gd name="T53" fmla="*/ 186491563 h 1192"/>
                <a:gd name="T54" fmla="*/ 942538438 w 8196"/>
                <a:gd name="T55" fmla="*/ 272176875 h 1192"/>
                <a:gd name="T56" fmla="*/ 624998750 w 8196"/>
                <a:gd name="T57" fmla="*/ 362902500 h 1192"/>
                <a:gd name="T58" fmla="*/ 372983125 w 8196"/>
                <a:gd name="T59" fmla="*/ 443547500 h 1192"/>
                <a:gd name="T60" fmla="*/ 120967500 w 8196"/>
                <a:gd name="T61" fmla="*/ 544353750 h 1192"/>
                <a:gd name="T62" fmla="*/ 0 w 8196"/>
                <a:gd name="T63" fmla="*/ 604837500 h 1192"/>
                <a:gd name="T64" fmla="*/ 2147483647 w 8196"/>
                <a:gd name="T65" fmla="*/ 2147483647 h 1192"/>
                <a:gd name="T66" fmla="*/ 2147483647 w 8196"/>
                <a:gd name="T67" fmla="*/ 2147483647 h 1192"/>
                <a:gd name="T68" fmla="*/ 2147483647 w 8196"/>
                <a:gd name="T69" fmla="*/ 1285279688 h 1192"/>
                <a:gd name="T70" fmla="*/ 2147483647 w 8196"/>
                <a:gd name="T71" fmla="*/ 1290320000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grpSp>
      <p:sp>
        <p:nvSpPr>
          <p:cNvPr id="2" name="Vertical Title 1"/>
          <p:cNvSpPr>
            <a:spLocks noGrp="1"/>
          </p:cNvSpPr>
          <p:nvPr>
            <p:ph type="title" orient="vert"/>
          </p:nvPr>
        </p:nvSpPr>
        <p:spPr>
          <a:xfrm>
            <a:off x="8839200" y="1447801"/>
            <a:ext cx="2743200" cy="4487333"/>
          </a:xfrm>
        </p:spPr>
        <p:txBody>
          <a:bodyPr vert="eaVert"/>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09600" y="1447800"/>
            <a:ext cx="80264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11" name="Date Placeholder 3"/>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12" name="Footer Placeholder 4"/>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13" name="Slide Number Placeholder 5"/>
          <p:cNvSpPr>
            <a:spLocks noGrp="1"/>
          </p:cNvSpPr>
          <p:nvPr>
            <p:ph type="sldNum" sz="quarter" idx="12"/>
          </p:nvPr>
        </p:nvSpPr>
        <p:spPr/>
        <p:txBody>
          <a:bodyPr/>
          <a:lstStyle>
            <a:lvl1pPr>
              <a:defRPr/>
            </a:lvl1pPr>
          </a:lstStyle>
          <a:p>
            <a:pPr>
              <a:defRPr/>
            </a:pPr>
            <a:fld id="{A7AE92AA-B9C7-4B83-BCFB-1BC2DDBD888D}" type="slidenum">
              <a:rPr lang="zh-CN" altLang="zh-CN">
                <a:solidFill>
                  <a:srgbClr val="073E87"/>
                </a:solidFill>
              </a:rPr>
            </a:fld>
            <a:endParaRPr lang="zh-CN" altLang="zh-CN">
              <a:solidFill>
                <a:srgbClr val="073E87"/>
              </a:solidFill>
            </a:endParaRPr>
          </a:p>
        </p:txBody>
      </p:sp>
      <p:pic>
        <p:nvPicPr>
          <p:cNvPr id="14" name="图片 13" descr="水印"/>
          <p:cNvPicPr>
            <a:picLocks noChangeAspect="1"/>
          </p:cNvPicPr>
          <p:nvPr userDrawn="1"/>
        </p:nvPicPr>
        <p:blipFill>
          <a:blip r:embed="rId2"/>
          <a:stretch>
            <a:fillRect/>
          </a:stretch>
        </p:blipFill>
        <p:spPr>
          <a:xfrm>
            <a:off x="6915150" y="63500"/>
            <a:ext cx="5173345" cy="1674495"/>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showMasterSp="0">
  <p:cSld name="1_标题幻灯片">
    <p:spTree>
      <p:nvGrpSpPr>
        <p:cNvPr id="1" name=""/>
        <p:cNvGrpSpPr/>
        <p:nvPr/>
      </p:nvGrpSpPr>
      <p:grpSpPr>
        <a:xfrm>
          <a:off x="0" y="0"/>
          <a:ext cx="0" cy="0"/>
          <a:chOff x="0" y="0"/>
          <a:chExt cx="0" cy="0"/>
        </a:xfrm>
      </p:grpSpPr>
      <p:sp>
        <p:nvSpPr>
          <p:cNvPr id="2" name="日期占位符 1027"/>
          <p:cNvSpPr>
            <a:spLocks noGrp="1"/>
          </p:cNvSpPr>
          <p:nvPr>
            <p:ph type="dt" sz="half" idx="10"/>
          </p:nvPr>
        </p:nvSpPr>
        <p:spPr/>
        <p:txBody>
          <a:bodyPr/>
          <a:lstStyle>
            <a:lvl1pPr>
              <a:defRPr/>
            </a:lvl1pPr>
          </a:lstStyle>
          <a:p>
            <a:pPr>
              <a:defRPr/>
            </a:pPr>
            <a:endParaRPr lang="zh-CN" altLang="en-US"/>
          </a:p>
        </p:txBody>
      </p:sp>
      <p:sp>
        <p:nvSpPr>
          <p:cNvPr id="3" name="页脚占位符 1028"/>
          <p:cNvSpPr>
            <a:spLocks noGrp="1"/>
          </p:cNvSpPr>
          <p:nvPr>
            <p:ph type="ftr" sz="quarter" idx="11"/>
          </p:nvPr>
        </p:nvSpPr>
        <p:spPr/>
        <p:txBody>
          <a:bodyPr/>
          <a:lstStyle>
            <a:lvl1pPr>
              <a:defRPr/>
            </a:lvl1pPr>
          </a:lstStyle>
          <a:p>
            <a:pPr>
              <a:defRPr/>
            </a:pPr>
            <a:endParaRPr lang="zh-CN" altLang="en-US"/>
          </a:p>
        </p:txBody>
      </p:sp>
      <p:sp>
        <p:nvSpPr>
          <p:cNvPr id="4" name="灯片编号占位符 1029"/>
          <p:cNvSpPr>
            <a:spLocks noGrp="1"/>
          </p:cNvSpPr>
          <p:nvPr>
            <p:ph type="sldNum" sz="quarter" idx="12"/>
          </p:nvPr>
        </p:nvSpPr>
        <p:spPr/>
        <p:txBody>
          <a:bodyPr/>
          <a:lstStyle>
            <a:lvl1pPr>
              <a:defRPr/>
            </a:lvl1pPr>
          </a:lstStyle>
          <a:p>
            <a:pPr>
              <a:defRPr/>
            </a:pPr>
            <a:fld id="{636C312A-253F-4233-B92A-3C4B7C394729}" type="slidenum">
              <a:rPr lang="zh-CN" altLang="en-US"/>
            </a:fld>
            <a:endParaRPr lang="zh-CN" altLang="en-US"/>
          </a:p>
        </p:txBody>
      </p:sp>
      <p:pic>
        <p:nvPicPr>
          <p:cNvPr id="8" name="图片 7" descr="水印"/>
          <p:cNvPicPr>
            <a:picLocks noChangeAspect="1"/>
          </p:cNvPicPr>
          <p:nvPr userDrawn="1"/>
        </p:nvPicPr>
        <p:blipFill>
          <a:blip r:embed="rId2"/>
          <a:stretch>
            <a:fillRect/>
          </a:stretch>
        </p:blipFill>
        <p:spPr>
          <a:xfrm>
            <a:off x="6915150" y="63500"/>
            <a:ext cx="5173345" cy="1674495"/>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userDrawn="1">
  <p:cSld name="自定义版式">
    <p:spTree>
      <p:nvGrpSpPr>
        <p:cNvPr id="1" name=""/>
        <p:cNvGrpSpPr/>
        <p:nvPr/>
      </p:nvGrpSpPr>
      <p:grpSpPr>
        <a:xfrm>
          <a:off x="0" y="0"/>
          <a:ext cx="0" cy="0"/>
          <a:chOff x="0" y="0"/>
          <a:chExt cx="0" cy="0"/>
        </a:xfrm>
      </p:grpSpPr>
    </p:spTree>
  </p:cSld>
  <p:clrMapOvr>
    <a:masterClrMapping/>
  </p:clrMapOvr>
  <p:transition spd="slow" advTm="7000">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
        <p:nvSpPr>
          <p:cNvPr id="4" name="Date Placeholder 3"/>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5" name="Footer Placeholder 4"/>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6" name="Slide Number Placeholder 5"/>
          <p:cNvSpPr>
            <a:spLocks noGrp="1"/>
          </p:cNvSpPr>
          <p:nvPr>
            <p:ph type="sldNum" sz="quarter" idx="12"/>
          </p:nvPr>
        </p:nvSpPr>
        <p:spPr/>
        <p:txBody>
          <a:bodyPr/>
          <a:lstStyle>
            <a:lvl1pPr>
              <a:defRPr/>
            </a:lvl1pPr>
          </a:lstStyle>
          <a:p>
            <a:pPr>
              <a:defRPr/>
            </a:pPr>
            <a:fld id="{88F36E78-CDDD-4DCB-85B5-261AEEB6CB8A}" type="slidenum">
              <a:rPr lang="zh-CN" altLang="zh-CN">
                <a:solidFill>
                  <a:srgbClr val="073E87"/>
                </a:solidFill>
              </a:rPr>
            </a:fld>
            <a:endParaRPr lang="zh-CN" altLang="zh-CN">
              <a:solidFill>
                <a:srgbClr val="073E87"/>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4" name="Rounded Rectangle 13"/>
          <p:cNvSpPr/>
          <p:nvPr userDrawn="1"/>
        </p:nvSpPr>
        <p:spPr>
          <a:xfrm>
            <a:off x="304801" y="228600"/>
            <a:ext cx="11595100" cy="473710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endParaRPr>
          </a:p>
        </p:txBody>
      </p:sp>
      <p:sp>
        <p:nvSpPr>
          <p:cNvPr id="5" name="Freeform 14"/>
          <p:cNvSpPr/>
          <p:nvPr userDrawn="1"/>
        </p:nvSpPr>
        <p:spPr bwMode="hidden">
          <a:xfrm>
            <a:off x="8062384" y="4203701"/>
            <a:ext cx="3835400" cy="714375"/>
          </a:xfrm>
          <a:custGeom>
            <a:avLst/>
            <a:gdLst>
              <a:gd name="T0" fmla="*/ 2147483647 w 2706"/>
              <a:gd name="T1" fmla="*/ 0 h 640"/>
              <a:gd name="T2" fmla="*/ 2147483647 w 2706"/>
              <a:gd name="T3" fmla="*/ 0 h 640"/>
              <a:gd name="T4" fmla="*/ 2147483647 w 2706"/>
              <a:gd name="T5" fmla="*/ 22426910 h 640"/>
              <a:gd name="T6" fmla="*/ 2147483647 w 2706"/>
              <a:gd name="T7" fmla="*/ 47345203 h 640"/>
              <a:gd name="T8" fmla="*/ 2147483647 w 2706"/>
              <a:gd name="T9" fmla="*/ 74755995 h 640"/>
              <a:gd name="T10" fmla="*/ 2147483647 w 2706"/>
              <a:gd name="T11" fmla="*/ 102165671 h 640"/>
              <a:gd name="T12" fmla="*/ 2147483647 w 2706"/>
              <a:gd name="T13" fmla="*/ 134560345 h 640"/>
              <a:gd name="T14" fmla="*/ 2147483647 w 2706"/>
              <a:gd name="T15" fmla="*/ 166953902 h 640"/>
              <a:gd name="T16" fmla="*/ 2088287069 w 2706"/>
              <a:gd name="T17" fmla="*/ 204332458 h 640"/>
              <a:gd name="T18" fmla="*/ 1936864244 w 2706"/>
              <a:gd name="T19" fmla="*/ 241709897 h 640"/>
              <a:gd name="T20" fmla="*/ 1936864244 w 2706"/>
              <a:gd name="T21" fmla="*/ 241709897 h 640"/>
              <a:gd name="T22" fmla="*/ 1663397460 w 2706"/>
              <a:gd name="T23" fmla="*/ 313973394 h 640"/>
              <a:gd name="T24" fmla="*/ 1396711723 w 2706"/>
              <a:gd name="T25" fmla="*/ 378761625 h 640"/>
              <a:gd name="T26" fmla="*/ 1141325958 w 2706"/>
              <a:gd name="T27" fmla="*/ 438565975 h 640"/>
              <a:gd name="T28" fmla="*/ 894980172 w 2706"/>
              <a:gd name="T29" fmla="*/ 495878941 h 640"/>
              <a:gd name="T30" fmla="*/ 659935422 w 2706"/>
              <a:gd name="T31" fmla="*/ 545715527 h 640"/>
              <a:gd name="T32" fmla="*/ 431669593 w 2706"/>
              <a:gd name="T33" fmla="*/ 590569348 h 640"/>
              <a:gd name="T34" fmla="*/ 212444804 w 2706"/>
              <a:gd name="T35" fmla="*/ 632930669 h 640"/>
              <a:gd name="T36" fmla="*/ 0 w 2706"/>
              <a:gd name="T37" fmla="*/ 670308108 h 640"/>
              <a:gd name="T38" fmla="*/ 0 w 2706"/>
              <a:gd name="T39" fmla="*/ 670308108 h 640"/>
              <a:gd name="T40" fmla="*/ 146902836 w 2706"/>
              <a:gd name="T41" fmla="*/ 692735019 h 640"/>
              <a:gd name="T42" fmla="*/ 287026751 w 2706"/>
              <a:gd name="T43" fmla="*/ 712670546 h 640"/>
              <a:gd name="T44" fmla="*/ 422629614 w 2706"/>
              <a:gd name="T45" fmla="*/ 730113574 h 640"/>
              <a:gd name="T46" fmla="*/ 555972483 w 2706"/>
              <a:gd name="T47" fmla="*/ 745064104 h 640"/>
              <a:gd name="T48" fmla="*/ 684795362 w 2706"/>
              <a:gd name="T49" fmla="*/ 760015749 h 640"/>
              <a:gd name="T50" fmla="*/ 809098253 w 2706"/>
              <a:gd name="T51" fmla="*/ 769982396 h 640"/>
              <a:gd name="T52" fmla="*/ 928881154 w 2706"/>
              <a:gd name="T53" fmla="*/ 779950160 h 640"/>
              <a:gd name="T54" fmla="*/ 1046404060 w 2706"/>
              <a:gd name="T55" fmla="*/ 787425425 h 640"/>
              <a:gd name="T56" fmla="*/ 1161665909 w 2706"/>
              <a:gd name="T57" fmla="*/ 792409307 h 640"/>
              <a:gd name="T58" fmla="*/ 1272408832 w 2706"/>
              <a:gd name="T59" fmla="*/ 794901806 h 640"/>
              <a:gd name="T60" fmla="*/ 1378630703 w 2706"/>
              <a:gd name="T61" fmla="*/ 797393188 h 640"/>
              <a:gd name="T62" fmla="*/ 1482593642 w 2706"/>
              <a:gd name="T63" fmla="*/ 797393188 h 640"/>
              <a:gd name="T64" fmla="*/ 1584295524 w 2706"/>
              <a:gd name="T65" fmla="*/ 794901806 h 640"/>
              <a:gd name="T66" fmla="*/ 1683738474 w 2706"/>
              <a:gd name="T67" fmla="*/ 792409307 h 640"/>
              <a:gd name="T68" fmla="*/ 1778660372 w 2706"/>
              <a:gd name="T69" fmla="*/ 787425425 h 640"/>
              <a:gd name="T70" fmla="*/ 1871322275 w 2706"/>
              <a:gd name="T71" fmla="*/ 779950160 h 640"/>
              <a:gd name="T72" fmla="*/ 1959464189 w 2706"/>
              <a:gd name="T73" fmla="*/ 772474896 h 640"/>
              <a:gd name="T74" fmla="*/ 2047606104 w 2706"/>
              <a:gd name="T75" fmla="*/ 762507132 h 640"/>
              <a:gd name="T76" fmla="*/ 2131228029 w 2706"/>
              <a:gd name="T77" fmla="*/ 750047985 h 640"/>
              <a:gd name="T78" fmla="*/ 2147483647 w 2706"/>
              <a:gd name="T79" fmla="*/ 737588839 h 640"/>
              <a:gd name="T80" fmla="*/ 2147483647 w 2706"/>
              <a:gd name="T81" fmla="*/ 722637193 h 640"/>
              <a:gd name="T82" fmla="*/ 2147483647 w 2706"/>
              <a:gd name="T83" fmla="*/ 707686664 h 640"/>
              <a:gd name="T84" fmla="*/ 2147483647 w 2706"/>
              <a:gd name="T85" fmla="*/ 690243636 h 640"/>
              <a:gd name="T86" fmla="*/ 2147483647 w 2706"/>
              <a:gd name="T87" fmla="*/ 672800607 h 640"/>
              <a:gd name="T88" fmla="*/ 2147483647 w 2706"/>
              <a:gd name="T89" fmla="*/ 652866196 h 640"/>
              <a:gd name="T90" fmla="*/ 2147483647 w 2706"/>
              <a:gd name="T91" fmla="*/ 632930669 h 640"/>
              <a:gd name="T92" fmla="*/ 2147483647 w 2706"/>
              <a:gd name="T93" fmla="*/ 610503759 h 640"/>
              <a:gd name="T94" fmla="*/ 2147483647 w 2706"/>
              <a:gd name="T95" fmla="*/ 588077965 h 640"/>
              <a:gd name="T96" fmla="*/ 2147483647 w 2706"/>
              <a:gd name="T97" fmla="*/ 538240263 h 640"/>
              <a:gd name="T98" fmla="*/ 2147483647 w 2706"/>
              <a:gd name="T99" fmla="*/ 485911178 h 640"/>
              <a:gd name="T100" fmla="*/ 2147483647 w 2706"/>
              <a:gd name="T101" fmla="*/ 485911178 h 640"/>
              <a:gd name="T102" fmla="*/ 2147483647 w 2706"/>
              <a:gd name="T103" fmla="*/ 483419795 h 640"/>
              <a:gd name="T104" fmla="*/ 2147483647 w 2706"/>
              <a:gd name="T105" fmla="*/ 483419795 h 640"/>
              <a:gd name="T106" fmla="*/ 2147483647 w 2706"/>
              <a:gd name="T107" fmla="*/ 0 h 640"/>
              <a:gd name="T108" fmla="*/ 2147483647 w 2706"/>
              <a:gd name="T109" fmla="*/ 0 h 640"/>
              <a:gd name="T110" fmla="*/ 2147483647 w 2706"/>
              <a:gd name="T111" fmla="*/ 0 h 640"/>
              <a:gd name="T112" fmla="*/ 2147483647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6" name="Freeform 18"/>
          <p:cNvSpPr/>
          <p:nvPr userDrawn="1"/>
        </p:nvSpPr>
        <p:spPr bwMode="hidden">
          <a:xfrm>
            <a:off x="3492500" y="4075113"/>
            <a:ext cx="7393517" cy="850900"/>
          </a:xfrm>
          <a:custGeom>
            <a:avLst/>
            <a:gdLst>
              <a:gd name="T0" fmla="*/ 2147483647 w 5216"/>
              <a:gd name="T1" fmla="*/ 890318333 h 762"/>
              <a:gd name="T2" fmla="*/ 2147483647 w 5216"/>
              <a:gd name="T3" fmla="*/ 855403517 h 762"/>
              <a:gd name="T4" fmla="*/ 2147483647 w 5216"/>
              <a:gd name="T5" fmla="*/ 760636483 h 762"/>
              <a:gd name="T6" fmla="*/ 2147483647 w 5216"/>
              <a:gd name="T7" fmla="*/ 633448150 h 762"/>
              <a:gd name="T8" fmla="*/ 2147483647 w 5216"/>
              <a:gd name="T9" fmla="*/ 466356850 h 762"/>
              <a:gd name="T10" fmla="*/ 2147483647 w 5216"/>
              <a:gd name="T11" fmla="*/ 369095183 h 762"/>
              <a:gd name="T12" fmla="*/ 2147483647 w 5216"/>
              <a:gd name="T13" fmla="*/ 294278517 h 762"/>
              <a:gd name="T14" fmla="*/ 2147483647 w 5216"/>
              <a:gd name="T15" fmla="*/ 229438150 h 762"/>
              <a:gd name="T16" fmla="*/ 2147483647 w 5216"/>
              <a:gd name="T17" fmla="*/ 174571850 h 762"/>
              <a:gd name="T18" fmla="*/ 2147483647 w 5216"/>
              <a:gd name="T19" fmla="*/ 127188333 h 762"/>
              <a:gd name="T20" fmla="*/ 1966522170 w 5216"/>
              <a:gd name="T21" fmla="*/ 89780000 h 762"/>
              <a:gd name="T22" fmla="*/ 1507667316 w 5216"/>
              <a:gd name="T23" fmla="*/ 34914817 h 762"/>
              <a:gd name="T24" fmla="*/ 1096279949 w 5216"/>
              <a:gd name="T25" fmla="*/ 4988150 h 762"/>
              <a:gd name="T26" fmla="*/ 727838697 w 5216"/>
              <a:gd name="T27" fmla="*/ 0 h 762"/>
              <a:gd name="T28" fmla="*/ 404605842 w 5216"/>
              <a:gd name="T29" fmla="*/ 12469817 h 762"/>
              <a:gd name="T30" fmla="*/ 124320165 w 5216"/>
              <a:gd name="T31" fmla="*/ 39901850 h 762"/>
              <a:gd name="T32" fmla="*/ 0 w 5216"/>
              <a:gd name="T33" fmla="*/ 59853333 h 762"/>
              <a:gd name="T34" fmla="*/ 354878201 w 5216"/>
              <a:gd name="T35" fmla="*/ 107236850 h 762"/>
              <a:gd name="T36" fmla="*/ 736880376 w 5216"/>
              <a:gd name="T37" fmla="*/ 174571850 h 762"/>
              <a:gd name="T38" fmla="*/ 1146007590 w 5216"/>
              <a:gd name="T39" fmla="*/ 261858333 h 762"/>
              <a:gd name="T40" fmla="*/ 1584518931 w 5216"/>
              <a:gd name="T41" fmla="*/ 369095183 h 762"/>
              <a:gd name="T42" fmla="*/ 1984604465 w 5216"/>
              <a:gd name="T43" fmla="*/ 471345000 h 762"/>
              <a:gd name="T44" fmla="*/ 2147483647 w 5216"/>
              <a:gd name="T45" fmla="*/ 643423333 h 762"/>
              <a:gd name="T46" fmla="*/ 2147483647 w 5216"/>
              <a:gd name="T47" fmla="*/ 713251850 h 762"/>
              <a:gd name="T48" fmla="*/ 2147483647 w 5216"/>
              <a:gd name="T49" fmla="*/ 773105183 h 762"/>
              <a:gd name="T50" fmla="*/ 2147483647 w 5216"/>
              <a:gd name="T51" fmla="*/ 825476850 h 762"/>
              <a:gd name="T52" fmla="*/ 2147483647 w 5216"/>
              <a:gd name="T53" fmla="*/ 865379817 h 762"/>
              <a:gd name="T54" fmla="*/ 2147483647 w 5216"/>
              <a:gd name="T55" fmla="*/ 900293517 h 762"/>
              <a:gd name="T56" fmla="*/ 2147483647 w 5216"/>
              <a:gd name="T57" fmla="*/ 922738517 h 762"/>
              <a:gd name="T58" fmla="*/ 2147483647 w 5216"/>
              <a:gd name="T59" fmla="*/ 940196483 h 762"/>
              <a:gd name="T60" fmla="*/ 2147483647 w 5216"/>
              <a:gd name="T61" fmla="*/ 950171667 h 762"/>
              <a:gd name="T62" fmla="*/ 2147483647 w 5216"/>
              <a:gd name="T63" fmla="*/ 950171667 h 762"/>
              <a:gd name="T64" fmla="*/ 2147483647 w 5216"/>
              <a:gd name="T65" fmla="*/ 945183517 h 762"/>
              <a:gd name="T66" fmla="*/ 2147483647 w 5216"/>
              <a:gd name="T67" fmla="*/ 932714817 h 762"/>
              <a:gd name="T68" fmla="*/ 2147483647 w 5216"/>
              <a:gd name="T69" fmla="*/ 912763333 h 762"/>
              <a:gd name="T70" fmla="*/ 2147483647 w 5216"/>
              <a:gd name="T71" fmla="*/ 89031833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7" name="Freeform 22"/>
          <p:cNvSpPr/>
          <p:nvPr userDrawn="1"/>
        </p:nvSpPr>
        <p:spPr bwMode="hidden">
          <a:xfrm>
            <a:off x="3771900" y="4087813"/>
            <a:ext cx="7289800" cy="774700"/>
          </a:xfrm>
          <a:custGeom>
            <a:avLst/>
            <a:gdLst>
              <a:gd name="T0" fmla="*/ 0 w 5144"/>
              <a:gd name="T1" fmla="*/ 87226308 h 694"/>
              <a:gd name="T2" fmla="*/ 0 w 5144"/>
              <a:gd name="T3" fmla="*/ 87226308 h 694"/>
              <a:gd name="T4" fmla="*/ 20333568 w 5144"/>
              <a:gd name="T5" fmla="*/ 82242107 h 694"/>
              <a:gd name="T6" fmla="*/ 81336397 w 5144"/>
              <a:gd name="T7" fmla="*/ 69781047 h 694"/>
              <a:gd name="T8" fmla="*/ 185266001 w 5144"/>
              <a:gd name="T9" fmla="*/ 52335785 h 694"/>
              <a:gd name="T10" fmla="*/ 253046686 w 5144"/>
              <a:gd name="T11" fmla="*/ 42367383 h 694"/>
              <a:gd name="T12" fmla="*/ 332123444 w 5144"/>
              <a:gd name="T13" fmla="*/ 32397865 h 694"/>
              <a:gd name="T14" fmla="*/ 420237697 w 5144"/>
              <a:gd name="T15" fmla="*/ 24922121 h 694"/>
              <a:gd name="T16" fmla="*/ 521907662 w 5144"/>
              <a:gd name="T17" fmla="*/ 17445262 h 694"/>
              <a:gd name="T18" fmla="*/ 632615122 w 5144"/>
              <a:gd name="T19" fmla="*/ 9968402 h 694"/>
              <a:gd name="T20" fmla="*/ 756879357 w 5144"/>
              <a:gd name="T21" fmla="*/ 4984201 h 694"/>
              <a:gd name="T22" fmla="*/ 892439664 w 5144"/>
              <a:gd name="T23" fmla="*/ 2492659 h 694"/>
              <a:gd name="T24" fmla="*/ 1039297107 w 5144"/>
              <a:gd name="T25" fmla="*/ 0 h 694"/>
              <a:gd name="T26" fmla="*/ 1197450622 w 5144"/>
              <a:gd name="T27" fmla="*/ 2492659 h 694"/>
              <a:gd name="T28" fmla="*/ 1366901272 w 5144"/>
              <a:gd name="T29" fmla="*/ 7476860 h 694"/>
              <a:gd name="T30" fmla="*/ 1549907633 w 5144"/>
              <a:gd name="T31" fmla="*/ 17445262 h 694"/>
              <a:gd name="T32" fmla="*/ 1744211130 w 5144"/>
              <a:gd name="T33" fmla="*/ 29906322 h 694"/>
              <a:gd name="T34" fmla="*/ 1949811762 w 5144"/>
              <a:gd name="T35" fmla="*/ 49843126 h 694"/>
              <a:gd name="T36" fmla="*/ 2147483647 w 5144"/>
              <a:gd name="T37" fmla="*/ 72272589 h 694"/>
              <a:gd name="T38" fmla="*/ 2147483647 w 5144"/>
              <a:gd name="T39" fmla="*/ 99687369 h 694"/>
              <a:gd name="T40" fmla="*/ 2147483647 w 5144"/>
              <a:gd name="T41" fmla="*/ 132085234 h 694"/>
              <a:gd name="T42" fmla="*/ 2147483647 w 5144"/>
              <a:gd name="T43" fmla="*/ 171959958 h 694"/>
              <a:gd name="T44" fmla="*/ 2147483647 w 5144"/>
              <a:gd name="T45" fmla="*/ 216818883 h 694"/>
              <a:gd name="T46" fmla="*/ 2147483647 w 5144"/>
              <a:gd name="T47" fmla="*/ 269154668 h 694"/>
              <a:gd name="T48" fmla="*/ 2147483647 w 5144"/>
              <a:gd name="T49" fmla="*/ 331458855 h 694"/>
              <a:gd name="T50" fmla="*/ 2147483647 w 5144"/>
              <a:gd name="T51" fmla="*/ 398747244 h 694"/>
              <a:gd name="T52" fmla="*/ 2147483647 w 5144"/>
              <a:gd name="T53" fmla="*/ 473512491 h 694"/>
              <a:gd name="T54" fmla="*/ 2147483647 w 5144"/>
              <a:gd name="T55" fmla="*/ 558247257 h 694"/>
              <a:gd name="T56" fmla="*/ 2147483647 w 5144"/>
              <a:gd name="T57" fmla="*/ 650456650 h 694"/>
              <a:gd name="T58" fmla="*/ 2147483647 w 5144"/>
              <a:gd name="T59" fmla="*/ 752636678 h 694"/>
              <a:gd name="T60" fmla="*/ 2147483647 w 5144"/>
              <a:gd name="T61" fmla="*/ 864783991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8" name="Freeform 26"/>
          <p:cNvSpPr/>
          <p:nvPr userDrawn="1"/>
        </p:nvSpPr>
        <p:spPr bwMode="hidden">
          <a:xfrm>
            <a:off x="7480301" y="4073526"/>
            <a:ext cx="4409017" cy="652463"/>
          </a:xfrm>
          <a:custGeom>
            <a:avLst/>
            <a:gdLst>
              <a:gd name="T0" fmla="*/ 0 w 3112"/>
              <a:gd name="T1" fmla="*/ 728951997 h 584"/>
              <a:gd name="T2" fmla="*/ 0 w 3112"/>
              <a:gd name="T3" fmla="*/ 728951997 h 584"/>
              <a:gd name="T4" fmla="*/ 101618145 w 3112"/>
              <a:gd name="T5" fmla="*/ 698994561 h 584"/>
              <a:gd name="T6" fmla="*/ 379372423 w 3112"/>
              <a:gd name="T7" fmla="*/ 621606192 h 584"/>
              <a:gd name="T8" fmla="*/ 571317689 w 3112"/>
              <a:gd name="T9" fmla="*/ 569181237 h 584"/>
              <a:gd name="T10" fmla="*/ 792617915 w 3112"/>
              <a:gd name="T11" fmla="*/ 511764493 h 584"/>
              <a:gd name="T12" fmla="*/ 1038759242 w 3112"/>
              <a:gd name="T13" fmla="*/ 449353726 h 584"/>
              <a:gd name="T14" fmla="*/ 1302965568 w 3112"/>
              <a:gd name="T15" fmla="*/ 381951170 h 584"/>
              <a:gd name="T16" fmla="*/ 1582977838 w 3112"/>
              <a:gd name="T17" fmla="*/ 317044508 h 584"/>
              <a:gd name="T18" fmla="*/ 1869766210 w 3112"/>
              <a:gd name="T19" fmla="*/ 252137846 h 584"/>
              <a:gd name="T20" fmla="*/ 2147483647 w 3112"/>
              <a:gd name="T21" fmla="*/ 192224091 h 584"/>
              <a:gd name="T22" fmla="*/ 2147483647 w 3112"/>
              <a:gd name="T23" fmla="*/ 134806230 h 584"/>
              <a:gd name="T24" fmla="*/ 2147483647 w 3112"/>
              <a:gd name="T25" fmla="*/ 109841699 h 584"/>
              <a:gd name="T26" fmla="*/ 2147483647 w 3112"/>
              <a:gd name="T27" fmla="*/ 84878286 h 584"/>
              <a:gd name="T28" fmla="*/ 2147483647 w 3112"/>
              <a:gd name="T29" fmla="*/ 64906662 h 584"/>
              <a:gd name="T30" fmla="*/ 2147483647 w 3112"/>
              <a:gd name="T31" fmla="*/ 44935037 h 584"/>
              <a:gd name="T32" fmla="*/ 2147483647 w 3112"/>
              <a:gd name="T33" fmla="*/ 29957436 h 584"/>
              <a:gd name="T34" fmla="*/ 2147483647 w 3112"/>
              <a:gd name="T35" fmla="*/ 17474613 h 584"/>
              <a:gd name="T36" fmla="*/ 2147483647 w 3112"/>
              <a:gd name="T37" fmla="*/ 7488800 h 584"/>
              <a:gd name="T38" fmla="*/ 2147483647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useBgFill="1">
        <p:nvSpPr>
          <p:cNvPr id="9" name="Freeform 10"/>
          <p:cNvSpPr/>
          <p:nvPr userDrawn="1"/>
        </p:nvSpPr>
        <p:spPr bwMode="hidden">
          <a:xfrm>
            <a:off x="281517" y="4059239"/>
            <a:ext cx="11631083" cy="1328737"/>
          </a:xfrm>
          <a:custGeom>
            <a:avLst/>
            <a:gdLst>
              <a:gd name="T0" fmla="*/ 2147483647 w 8196"/>
              <a:gd name="T1" fmla="*/ 636203066 h 1192"/>
              <a:gd name="T2" fmla="*/ 2147483647 w 8196"/>
              <a:gd name="T3" fmla="*/ 708272557 h 1192"/>
              <a:gd name="T4" fmla="*/ 2147483647 w 8196"/>
              <a:gd name="T5" fmla="*/ 770402158 h 1192"/>
              <a:gd name="T6" fmla="*/ 2147483647 w 8196"/>
              <a:gd name="T7" fmla="*/ 827560144 h 1192"/>
              <a:gd name="T8" fmla="*/ 2147483647 w 8196"/>
              <a:gd name="T9" fmla="*/ 872293546 h 1192"/>
              <a:gd name="T10" fmla="*/ 2147483647 w 8196"/>
              <a:gd name="T11" fmla="*/ 907085945 h 1192"/>
              <a:gd name="T12" fmla="*/ 2147483647 w 8196"/>
              <a:gd name="T13" fmla="*/ 931937340 h 1192"/>
              <a:gd name="T14" fmla="*/ 2147483647 w 8196"/>
              <a:gd name="T15" fmla="*/ 946848846 h 1192"/>
              <a:gd name="T16" fmla="*/ 2147483647 w 8196"/>
              <a:gd name="T17" fmla="*/ 944363037 h 1192"/>
              <a:gd name="T18" fmla="*/ 2147483647 w 8196"/>
              <a:gd name="T19" fmla="*/ 931937340 h 1192"/>
              <a:gd name="T20" fmla="*/ 2147483647 w 8196"/>
              <a:gd name="T21" fmla="*/ 902115443 h 1192"/>
              <a:gd name="T22" fmla="*/ 2147483647 w 8196"/>
              <a:gd name="T23" fmla="*/ 857382041 h 1192"/>
              <a:gd name="T24" fmla="*/ 2147483647 w 8196"/>
              <a:gd name="T25" fmla="*/ 797738247 h 1192"/>
              <a:gd name="T26" fmla="*/ 2147483647 w 8196"/>
              <a:gd name="T27" fmla="*/ 718213560 h 1192"/>
              <a:gd name="T28" fmla="*/ 2147483647 w 8196"/>
              <a:gd name="T29" fmla="*/ 621291560 h 1192"/>
              <a:gd name="T30" fmla="*/ 2147483647 w 8196"/>
              <a:gd name="T31" fmla="*/ 504488666 h 1192"/>
              <a:gd name="T32" fmla="*/ 2147483647 w 8196"/>
              <a:gd name="T33" fmla="*/ 367804880 h 1192"/>
              <a:gd name="T34" fmla="*/ 2147483647 w 8196"/>
              <a:gd name="T35" fmla="*/ 298220083 h 1192"/>
              <a:gd name="T36" fmla="*/ 2147483647 w 8196"/>
              <a:gd name="T37" fmla="*/ 183901883 h 1192"/>
              <a:gd name="T38" fmla="*/ 2147483647 w 8196"/>
              <a:gd name="T39" fmla="*/ 101891388 h 1192"/>
              <a:gd name="T40" fmla="*/ 2147483647 w 8196"/>
              <a:gd name="T41" fmla="*/ 44733403 h 1192"/>
              <a:gd name="T42" fmla="*/ 2011879287 w 8196"/>
              <a:gd name="T43" fmla="*/ 12425697 h 1192"/>
              <a:gd name="T44" fmla="*/ 1656175490 w 8196"/>
              <a:gd name="T45" fmla="*/ 0 h 1192"/>
              <a:gd name="T46" fmla="*/ 1338986883 w 8196"/>
              <a:gd name="T47" fmla="*/ 4970502 h 1192"/>
              <a:gd name="T48" fmla="*/ 1058048554 w 8196"/>
              <a:gd name="T49" fmla="*/ 24851395 h 1192"/>
              <a:gd name="T50" fmla="*/ 811095593 w 8196"/>
              <a:gd name="T51" fmla="*/ 54673292 h 1192"/>
              <a:gd name="T52" fmla="*/ 600391847 w 8196"/>
              <a:gd name="T53" fmla="*/ 91951499 h 1192"/>
              <a:gd name="T54" fmla="*/ 423672404 w 8196"/>
              <a:gd name="T55" fmla="*/ 134199093 h 1192"/>
              <a:gd name="T56" fmla="*/ 280938329 w 8196"/>
              <a:gd name="T57" fmla="*/ 178932495 h 1192"/>
              <a:gd name="T58" fmla="*/ 167656607 w 8196"/>
              <a:gd name="T59" fmla="*/ 218694281 h 1192"/>
              <a:gd name="T60" fmla="*/ 54374886 w 8196"/>
              <a:gd name="T61" fmla="*/ 268398186 h 1192"/>
              <a:gd name="T62" fmla="*/ 0 w 8196"/>
              <a:gd name="T63" fmla="*/ 298220083 h 1192"/>
              <a:gd name="T64" fmla="*/ 2147483647 w 8196"/>
              <a:gd name="T65" fmla="*/ 1481159409 h 1192"/>
              <a:gd name="T66" fmla="*/ 2147483647 w 8196"/>
              <a:gd name="T67" fmla="*/ 1473704213 h 1192"/>
              <a:gd name="T68" fmla="*/ 2147483647 w 8196"/>
              <a:gd name="T69" fmla="*/ 633717257 h 1192"/>
              <a:gd name="T70" fmla="*/ 2147483647 w 8196"/>
              <a:gd name="T71" fmla="*/ 636203066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2" name="Title 1"/>
          <p:cNvSpPr>
            <a:spLocks noGrp="1"/>
          </p:cNvSpPr>
          <p:nvPr>
            <p:ph type="title"/>
          </p:nvPr>
        </p:nvSpPr>
        <p:spPr>
          <a:xfrm>
            <a:off x="920043" y="2463560"/>
            <a:ext cx="103632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823153" y="1437449"/>
            <a:ext cx="8556979"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10" name="Date Placeholder 3"/>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11" name="Footer Placeholder 4"/>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12" name="Slide Number Placeholder 5"/>
          <p:cNvSpPr>
            <a:spLocks noGrp="1"/>
          </p:cNvSpPr>
          <p:nvPr>
            <p:ph type="sldNum" sz="quarter" idx="12"/>
          </p:nvPr>
        </p:nvSpPr>
        <p:spPr/>
        <p:txBody>
          <a:bodyPr/>
          <a:lstStyle>
            <a:lvl1pPr>
              <a:defRPr/>
            </a:lvl1pPr>
          </a:lstStyle>
          <a:p>
            <a:pPr>
              <a:defRPr/>
            </a:pPr>
            <a:fld id="{24E84B6B-CA46-4722-926E-8941D7CE6AD9}" type="slidenum">
              <a:rPr lang="zh-CN" altLang="zh-CN">
                <a:solidFill>
                  <a:srgbClr val="073E87"/>
                </a:solidFill>
              </a:rPr>
            </a:fld>
            <a:endParaRPr lang="zh-CN" altLang="zh-CN">
              <a:solidFill>
                <a:srgbClr val="073E87"/>
              </a:solidFill>
            </a:endParaRPr>
          </a:p>
        </p:txBody>
      </p:sp>
      <p:pic>
        <p:nvPicPr>
          <p:cNvPr id="13" name="图片 12" descr="水印"/>
          <p:cNvPicPr>
            <a:picLocks noChangeAspect="1"/>
          </p:cNvPicPr>
          <p:nvPr userDrawn="1"/>
        </p:nvPicPr>
        <p:blipFill>
          <a:blip r:embed="rId2"/>
          <a:stretch>
            <a:fillRect/>
          </a:stretch>
        </p:blipFill>
        <p:spPr>
          <a:xfrm>
            <a:off x="6915150" y="63500"/>
            <a:ext cx="5173345" cy="1674495"/>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9" name="Content Placeholder 8"/>
          <p:cNvSpPr>
            <a:spLocks noGrp="1"/>
          </p:cNvSpPr>
          <p:nvPr>
            <p:ph sz="quarter" idx="13"/>
          </p:nvPr>
        </p:nvSpPr>
        <p:spPr>
          <a:xfrm>
            <a:off x="902207" y="2679192"/>
            <a:ext cx="5096256" cy="3447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1" name="Content Placeholder 10"/>
          <p:cNvSpPr>
            <a:spLocks noGrp="1"/>
          </p:cNvSpPr>
          <p:nvPr>
            <p:ph sz="quarter" idx="14"/>
          </p:nvPr>
        </p:nvSpPr>
        <p:spPr>
          <a:xfrm>
            <a:off x="6193536" y="2679192"/>
            <a:ext cx="5096256" cy="3447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5" name="Date Placeholder 3"/>
          <p:cNvSpPr>
            <a:spLocks noGrp="1"/>
          </p:cNvSpPr>
          <p:nvPr>
            <p:ph type="dt" sz="half" idx="15"/>
          </p:nvPr>
        </p:nvSpPr>
        <p:spPr/>
        <p:txBody>
          <a:bodyPr/>
          <a:lstStyle>
            <a:lvl1pPr>
              <a:defRPr/>
            </a:lvl1pPr>
          </a:lstStyle>
          <a:p>
            <a:pPr>
              <a:defRPr/>
            </a:pPr>
            <a:endParaRPr lang="zh-CN" altLang="zh-CN">
              <a:solidFill>
                <a:srgbClr val="073E87"/>
              </a:solidFill>
            </a:endParaRPr>
          </a:p>
        </p:txBody>
      </p:sp>
      <p:sp>
        <p:nvSpPr>
          <p:cNvPr id="6" name="Footer Placeholder 4"/>
          <p:cNvSpPr>
            <a:spLocks noGrp="1"/>
          </p:cNvSpPr>
          <p:nvPr>
            <p:ph type="ftr" sz="quarter" idx="16"/>
          </p:nvPr>
        </p:nvSpPr>
        <p:spPr/>
        <p:txBody>
          <a:bodyPr/>
          <a:lstStyle>
            <a:lvl1pPr>
              <a:defRPr/>
            </a:lvl1pPr>
          </a:lstStyle>
          <a:p>
            <a:pPr>
              <a:defRPr/>
            </a:pPr>
            <a:endParaRPr lang="zh-CN" altLang="zh-CN">
              <a:solidFill>
                <a:srgbClr val="073E87"/>
              </a:solidFill>
            </a:endParaRPr>
          </a:p>
        </p:txBody>
      </p:sp>
      <p:sp>
        <p:nvSpPr>
          <p:cNvPr id="7" name="Slide Number Placeholder 5"/>
          <p:cNvSpPr>
            <a:spLocks noGrp="1"/>
          </p:cNvSpPr>
          <p:nvPr>
            <p:ph type="sldNum" sz="quarter" idx="17"/>
          </p:nvPr>
        </p:nvSpPr>
        <p:spPr/>
        <p:txBody>
          <a:bodyPr/>
          <a:lstStyle>
            <a:lvl1pPr>
              <a:defRPr/>
            </a:lvl1pPr>
          </a:lstStyle>
          <a:p>
            <a:pPr>
              <a:defRPr/>
            </a:pPr>
            <a:fld id="{460B095B-68CA-4D1D-89E5-F05565908EED}" type="slidenum">
              <a:rPr lang="zh-CN" altLang="zh-CN">
                <a:solidFill>
                  <a:srgbClr val="073E87"/>
                </a:solidFill>
              </a:rPr>
            </a:fld>
            <a:endParaRPr lang="zh-CN" altLang="zh-CN">
              <a:solidFill>
                <a:srgbClr val="073E87"/>
              </a:solidFill>
            </a:endParaRPr>
          </a:p>
        </p:txBody>
      </p:sp>
      <p:pic>
        <p:nvPicPr>
          <p:cNvPr id="8" name="图片 7" descr="水印"/>
          <p:cNvPicPr>
            <a:picLocks noChangeAspect="1"/>
          </p:cNvPicPr>
          <p:nvPr userDrawn="1"/>
        </p:nvPicPr>
        <p:blipFill>
          <a:blip r:embed="rId2"/>
          <a:stretch>
            <a:fillRect/>
          </a:stretch>
        </p:blipFill>
        <p:spPr>
          <a:xfrm>
            <a:off x="6915150" y="63500"/>
            <a:ext cx="5173345" cy="1674495"/>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902208" y="2678114"/>
            <a:ext cx="5096256"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903110" y="3429001"/>
            <a:ext cx="5093407"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97600" y="2678113"/>
            <a:ext cx="5096256"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93367" y="3429001"/>
            <a:ext cx="5096256"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3"/>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8" name="Footer Placeholder 4"/>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9" name="Slide Number Placeholder 5"/>
          <p:cNvSpPr>
            <a:spLocks noGrp="1"/>
          </p:cNvSpPr>
          <p:nvPr>
            <p:ph type="sldNum" sz="quarter" idx="12"/>
          </p:nvPr>
        </p:nvSpPr>
        <p:spPr/>
        <p:txBody>
          <a:bodyPr/>
          <a:lstStyle>
            <a:lvl1pPr>
              <a:defRPr/>
            </a:lvl1pPr>
          </a:lstStyle>
          <a:p>
            <a:pPr>
              <a:defRPr/>
            </a:pPr>
            <a:fld id="{263E1DBA-917B-4281-95CA-7A9843F0CFD8}" type="slidenum">
              <a:rPr lang="zh-CN" altLang="zh-CN">
                <a:solidFill>
                  <a:srgbClr val="073E87"/>
                </a:solidFill>
              </a:rPr>
            </a:fld>
            <a:endParaRPr lang="zh-CN" altLang="zh-CN">
              <a:solidFill>
                <a:srgbClr val="073E87"/>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3"/>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4" name="Footer Placeholder 4"/>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5" name="Slide Number Placeholder 5"/>
          <p:cNvSpPr>
            <a:spLocks noGrp="1"/>
          </p:cNvSpPr>
          <p:nvPr>
            <p:ph type="sldNum" sz="quarter" idx="12"/>
          </p:nvPr>
        </p:nvSpPr>
        <p:spPr/>
        <p:txBody>
          <a:bodyPr/>
          <a:lstStyle>
            <a:lvl1pPr>
              <a:defRPr/>
            </a:lvl1pPr>
          </a:lstStyle>
          <a:p>
            <a:pPr>
              <a:defRPr/>
            </a:pPr>
            <a:fld id="{90606D44-F264-429C-91EE-E792D7D91CAE}" type="slidenum">
              <a:rPr lang="zh-CN" altLang="zh-CN">
                <a:solidFill>
                  <a:srgbClr val="073E87"/>
                </a:solidFill>
              </a:rPr>
            </a:fld>
            <a:endParaRPr lang="zh-CN" altLang="zh-CN">
              <a:solidFill>
                <a:srgbClr val="073E87"/>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Rounded Rectangle 11"/>
          <p:cNvSpPr/>
          <p:nvPr/>
        </p:nvSpPr>
        <p:spPr>
          <a:xfrm>
            <a:off x="304801" y="228601"/>
            <a:ext cx="11595100"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endParaRPr>
          </a:p>
        </p:txBody>
      </p:sp>
      <p:grpSp>
        <p:nvGrpSpPr>
          <p:cNvPr id="3" name="Group 5"/>
          <p:cNvGrpSpPr>
            <a:grpSpLocks noChangeAspect="1"/>
          </p:cNvGrpSpPr>
          <p:nvPr/>
        </p:nvGrpSpPr>
        <p:grpSpPr bwMode="auto">
          <a:xfrm>
            <a:off x="281517" y="714376"/>
            <a:ext cx="11631083" cy="1330325"/>
            <a:chOff x="-3905251" y="4294188"/>
            <a:chExt cx="13027839" cy="1892300"/>
          </a:xfrm>
        </p:grpSpPr>
        <p:sp>
          <p:nvSpPr>
            <p:cNvPr id="4" name="Freeform 14"/>
            <p:cNvSpPr/>
            <p:nvPr/>
          </p:nvSpPr>
          <p:spPr bwMode="hidden">
            <a:xfrm>
              <a:off x="4810125" y="4500563"/>
              <a:ext cx="4295775" cy="1016000"/>
            </a:xfrm>
            <a:custGeom>
              <a:avLst/>
              <a:gdLst>
                <a:gd name="T0" fmla="*/ 2147483647 w 2706"/>
                <a:gd name="T1" fmla="*/ 0 h 640"/>
                <a:gd name="T2" fmla="*/ 2147483647 w 2706"/>
                <a:gd name="T3" fmla="*/ 0 h 640"/>
                <a:gd name="T4" fmla="*/ 2147483647 w 2706"/>
                <a:gd name="T5" fmla="*/ 45362813 h 640"/>
                <a:gd name="T6" fmla="*/ 2147483647 w 2706"/>
                <a:gd name="T7" fmla="*/ 95765938 h 640"/>
                <a:gd name="T8" fmla="*/ 2147483647 w 2706"/>
                <a:gd name="T9" fmla="*/ 151209375 h 640"/>
                <a:gd name="T10" fmla="*/ 2147483647 w 2706"/>
                <a:gd name="T11" fmla="*/ 206652813 h 640"/>
                <a:gd name="T12" fmla="*/ 2147483647 w 2706"/>
                <a:gd name="T13" fmla="*/ 272176875 h 640"/>
                <a:gd name="T14" fmla="*/ 2147483647 w 2706"/>
                <a:gd name="T15" fmla="*/ 337700938 h 640"/>
                <a:gd name="T16" fmla="*/ 2147483647 w 2706"/>
                <a:gd name="T17" fmla="*/ 413305625 h 640"/>
                <a:gd name="T18" fmla="*/ 2147483647 w 2706"/>
                <a:gd name="T19" fmla="*/ 488910313 h 640"/>
                <a:gd name="T20" fmla="*/ 2147483647 w 2706"/>
                <a:gd name="T21" fmla="*/ 488910313 h 640"/>
                <a:gd name="T22" fmla="*/ 2147483647 w 2706"/>
                <a:gd name="T23" fmla="*/ 635079375 h 640"/>
                <a:gd name="T24" fmla="*/ 2147483647 w 2706"/>
                <a:gd name="T25" fmla="*/ 766127500 h 640"/>
                <a:gd name="T26" fmla="*/ 2147483647 w 2706"/>
                <a:gd name="T27" fmla="*/ 887095000 h 640"/>
                <a:gd name="T28" fmla="*/ 1995963750 w 2706"/>
                <a:gd name="T29" fmla="*/ 1003022188 h 640"/>
                <a:gd name="T30" fmla="*/ 1471771250 w 2706"/>
                <a:gd name="T31" fmla="*/ 1103828438 h 640"/>
                <a:gd name="T32" fmla="*/ 962699688 w 2706"/>
                <a:gd name="T33" fmla="*/ 1194554063 h 640"/>
                <a:gd name="T34" fmla="*/ 473789375 w 2706"/>
                <a:gd name="T35" fmla="*/ 1280239375 h 640"/>
                <a:gd name="T36" fmla="*/ 0 w 2706"/>
                <a:gd name="T37" fmla="*/ 1355844063 h 640"/>
                <a:gd name="T38" fmla="*/ 0 w 2706"/>
                <a:gd name="T39" fmla="*/ 1355844063 h 640"/>
                <a:gd name="T40" fmla="*/ 327620313 w 2706"/>
                <a:gd name="T41" fmla="*/ 1401206875 h 640"/>
                <a:gd name="T42" fmla="*/ 640119688 w 2706"/>
                <a:gd name="T43" fmla="*/ 1441529375 h 640"/>
                <a:gd name="T44" fmla="*/ 942538438 w 2706"/>
                <a:gd name="T45" fmla="*/ 1476811563 h 640"/>
                <a:gd name="T46" fmla="*/ 1239916875 w 2706"/>
                <a:gd name="T47" fmla="*/ 1507053438 h 640"/>
                <a:gd name="T48" fmla="*/ 1527214688 w 2706"/>
                <a:gd name="T49" fmla="*/ 1537295313 h 640"/>
                <a:gd name="T50" fmla="*/ 1804431875 w 2706"/>
                <a:gd name="T51" fmla="*/ 1557456563 h 640"/>
                <a:gd name="T52" fmla="*/ 2071568438 w 2706"/>
                <a:gd name="T53" fmla="*/ 1577617813 h 640"/>
                <a:gd name="T54" fmla="*/ 2147483647 w 2706"/>
                <a:gd name="T55" fmla="*/ 1592738750 h 640"/>
                <a:gd name="T56" fmla="*/ 2147483647 w 2706"/>
                <a:gd name="T57" fmla="*/ 1602819375 h 640"/>
                <a:gd name="T58" fmla="*/ 2147483647 w 2706"/>
                <a:gd name="T59" fmla="*/ 1607859688 h 640"/>
                <a:gd name="T60" fmla="*/ 2147483647 w 2706"/>
                <a:gd name="T61" fmla="*/ 1612900000 h 640"/>
                <a:gd name="T62" fmla="*/ 2147483647 w 2706"/>
                <a:gd name="T63" fmla="*/ 1612900000 h 640"/>
                <a:gd name="T64" fmla="*/ 2147483647 w 2706"/>
                <a:gd name="T65" fmla="*/ 1607859688 h 640"/>
                <a:gd name="T66" fmla="*/ 2147483647 w 2706"/>
                <a:gd name="T67" fmla="*/ 1602819375 h 640"/>
                <a:gd name="T68" fmla="*/ 2147483647 w 2706"/>
                <a:gd name="T69" fmla="*/ 1592738750 h 640"/>
                <a:gd name="T70" fmla="*/ 2147483647 w 2706"/>
                <a:gd name="T71" fmla="*/ 1577617813 h 640"/>
                <a:gd name="T72" fmla="*/ 2147483647 w 2706"/>
                <a:gd name="T73" fmla="*/ 1562496875 h 640"/>
                <a:gd name="T74" fmla="*/ 2147483647 w 2706"/>
                <a:gd name="T75" fmla="*/ 1542335625 h 640"/>
                <a:gd name="T76" fmla="*/ 2147483647 w 2706"/>
                <a:gd name="T77" fmla="*/ 1517134063 h 640"/>
                <a:gd name="T78" fmla="*/ 2147483647 w 2706"/>
                <a:gd name="T79" fmla="*/ 1491932500 h 640"/>
                <a:gd name="T80" fmla="*/ 2147483647 w 2706"/>
                <a:gd name="T81" fmla="*/ 1461690625 h 640"/>
                <a:gd name="T82" fmla="*/ 2147483647 w 2706"/>
                <a:gd name="T83" fmla="*/ 1431448750 h 640"/>
                <a:gd name="T84" fmla="*/ 2147483647 w 2706"/>
                <a:gd name="T85" fmla="*/ 1396166563 h 640"/>
                <a:gd name="T86" fmla="*/ 2147483647 w 2706"/>
                <a:gd name="T87" fmla="*/ 1360884375 h 640"/>
                <a:gd name="T88" fmla="*/ 2147483647 w 2706"/>
                <a:gd name="T89" fmla="*/ 1320561875 h 640"/>
                <a:gd name="T90" fmla="*/ 2147483647 w 2706"/>
                <a:gd name="T91" fmla="*/ 1280239375 h 640"/>
                <a:gd name="T92" fmla="*/ 2147483647 w 2706"/>
                <a:gd name="T93" fmla="*/ 1234876563 h 640"/>
                <a:gd name="T94" fmla="*/ 2147483647 w 2706"/>
                <a:gd name="T95" fmla="*/ 1189513750 h 640"/>
                <a:gd name="T96" fmla="*/ 2147483647 w 2706"/>
                <a:gd name="T97" fmla="*/ 1088707500 h 640"/>
                <a:gd name="T98" fmla="*/ 2147483647 w 2706"/>
                <a:gd name="T99" fmla="*/ 982860938 h 640"/>
                <a:gd name="T100" fmla="*/ 2147483647 w 2706"/>
                <a:gd name="T101" fmla="*/ 982860938 h 640"/>
                <a:gd name="T102" fmla="*/ 2147483647 w 2706"/>
                <a:gd name="T103" fmla="*/ 977820625 h 640"/>
                <a:gd name="T104" fmla="*/ 2147483647 w 2706"/>
                <a:gd name="T105" fmla="*/ 977820625 h 640"/>
                <a:gd name="T106" fmla="*/ 2147483647 w 2706"/>
                <a:gd name="T107" fmla="*/ 0 h 640"/>
                <a:gd name="T108" fmla="*/ 2147483647 w 2706"/>
                <a:gd name="T109" fmla="*/ 0 h 640"/>
                <a:gd name="T110" fmla="*/ 2147483647 w 2706"/>
                <a:gd name="T111" fmla="*/ 0 h 640"/>
                <a:gd name="T112" fmla="*/ 2147483647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5" name="Freeform 18"/>
            <p:cNvSpPr/>
            <p:nvPr/>
          </p:nvSpPr>
          <p:spPr bwMode="hidden">
            <a:xfrm>
              <a:off x="-309563" y="4318000"/>
              <a:ext cx="8280401" cy="1209675"/>
            </a:xfrm>
            <a:custGeom>
              <a:avLst/>
              <a:gdLst>
                <a:gd name="T0" fmla="*/ 2147483647 w 5216"/>
                <a:gd name="T1" fmla="*/ 1799391563 h 762"/>
                <a:gd name="T2" fmla="*/ 2147483647 w 5216"/>
                <a:gd name="T3" fmla="*/ 1728827188 h 762"/>
                <a:gd name="T4" fmla="*/ 2147483647 w 5216"/>
                <a:gd name="T5" fmla="*/ 1537295313 h 762"/>
                <a:gd name="T6" fmla="*/ 2147483647 w 5216"/>
                <a:gd name="T7" fmla="*/ 1280239375 h 762"/>
                <a:gd name="T8" fmla="*/ 2147483647 w 5216"/>
                <a:gd name="T9" fmla="*/ 942538438 h 762"/>
                <a:gd name="T10" fmla="*/ 2147483647 w 5216"/>
                <a:gd name="T11" fmla="*/ 745966250 h 762"/>
                <a:gd name="T12" fmla="*/ 2147483647 w 5216"/>
                <a:gd name="T13" fmla="*/ 594756875 h 762"/>
                <a:gd name="T14" fmla="*/ 2147483647 w 5216"/>
                <a:gd name="T15" fmla="*/ 463708750 h 762"/>
                <a:gd name="T16" fmla="*/ 2147483647 w 5216"/>
                <a:gd name="T17" fmla="*/ 352821875 h 762"/>
                <a:gd name="T18" fmla="*/ 2147483647 w 5216"/>
                <a:gd name="T19" fmla="*/ 257055938 h 762"/>
                <a:gd name="T20" fmla="*/ 2147483647 w 5216"/>
                <a:gd name="T21" fmla="*/ 181451250 h 762"/>
                <a:gd name="T22" fmla="*/ 2147483647 w 5216"/>
                <a:gd name="T23" fmla="*/ 70564375 h 762"/>
                <a:gd name="T24" fmla="*/ 2147483647 w 5216"/>
                <a:gd name="T25" fmla="*/ 10080625 h 762"/>
                <a:gd name="T26" fmla="*/ 1622980821 w 5216"/>
                <a:gd name="T27" fmla="*/ 0 h 762"/>
                <a:gd name="T28" fmla="*/ 902216046 w 5216"/>
                <a:gd name="T29" fmla="*/ 25201563 h 762"/>
                <a:gd name="T30" fmla="*/ 277217221 w 5216"/>
                <a:gd name="T31" fmla="*/ 80645000 h 762"/>
                <a:gd name="T32" fmla="*/ 0 w 5216"/>
                <a:gd name="T33" fmla="*/ 120967500 h 762"/>
                <a:gd name="T34" fmla="*/ 791329158 w 5216"/>
                <a:gd name="T35" fmla="*/ 216733438 h 762"/>
                <a:gd name="T36" fmla="*/ 1643142073 w 5216"/>
                <a:gd name="T37" fmla="*/ 352821875 h 762"/>
                <a:gd name="T38" fmla="*/ 2147483647 w 5216"/>
                <a:gd name="T39" fmla="*/ 529232813 h 762"/>
                <a:gd name="T40" fmla="*/ 2147483647 w 5216"/>
                <a:gd name="T41" fmla="*/ 745966250 h 762"/>
                <a:gd name="T42" fmla="*/ 2147483647 w 5216"/>
                <a:gd name="T43" fmla="*/ 952619063 h 762"/>
                <a:gd name="T44" fmla="*/ 2147483647 w 5216"/>
                <a:gd name="T45" fmla="*/ 1300400625 h 762"/>
                <a:gd name="T46" fmla="*/ 2147483647 w 5216"/>
                <a:gd name="T47" fmla="*/ 1441529375 h 762"/>
                <a:gd name="T48" fmla="*/ 2147483647 w 5216"/>
                <a:gd name="T49" fmla="*/ 1562496875 h 762"/>
                <a:gd name="T50" fmla="*/ 2147483647 w 5216"/>
                <a:gd name="T51" fmla="*/ 1668343438 h 762"/>
                <a:gd name="T52" fmla="*/ 2147483647 w 5216"/>
                <a:gd name="T53" fmla="*/ 1748988438 h 762"/>
                <a:gd name="T54" fmla="*/ 2147483647 w 5216"/>
                <a:gd name="T55" fmla="*/ 1819552813 h 762"/>
                <a:gd name="T56" fmla="*/ 2147483647 w 5216"/>
                <a:gd name="T57" fmla="*/ 1864915625 h 762"/>
                <a:gd name="T58" fmla="*/ 2147483647 w 5216"/>
                <a:gd name="T59" fmla="*/ 1900197813 h 762"/>
                <a:gd name="T60" fmla="*/ 2147483647 w 5216"/>
                <a:gd name="T61" fmla="*/ 1920359063 h 762"/>
                <a:gd name="T62" fmla="*/ 2147483647 w 5216"/>
                <a:gd name="T63" fmla="*/ 1920359063 h 762"/>
                <a:gd name="T64" fmla="*/ 2147483647 w 5216"/>
                <a:gd name="T65" fmla="*/ 1910278438 h 762"/>
                <a:gd name="T66" fmla="*/ 2147483647 w 5216"/>
                <a:gd name="T67" fmla="*/ 1885076875 h 762"/>
                <a:gd name="T68" fmla="*/ 2147483647 w 5216"/>
                <a:gd name="T69" fmla="*/ 1844754375 h 762"/>
                <a:gd name="T70" fmla="*/ 2147483647 w 5216"/>
                <a:gd name="T71" fmla="*/ 179939156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6" name="Freeform 22"/>
            <p:cNvSpPr/>
            <p:nvPr/>
          </p:nvSpPr>
          <p:spPr bwMode="hidden">
            <a:xfrm>
              <a:off x="3175" y="4335463"/>
              <a:ext cx="8166100" cy="1101725"/>
            </a:xfrm>
            <a:custGeom>
              <a:avLst/>
              <a:gdLst>
                <a:gd name="T0" fmla="*/ 0 w 5144"/>
                <a:gd name="T1" fmla="*/ 176410938 h 694"/>
                <a:gd name="T2" fmla="*/ 0 w 5144"/>
                <a:gd name="T3" fmla="*/ 176410938 h 694"/>
                <a:gd name="T4" fmla="*/ 45362813 w 5144"/>
                <a:gd name="T5" fmla="*/ 166330313 h 694"/>
                <a:gd name="T6" fmla="*/ 181451250 w 5144"/>
                <a:gd name="T7" fmla="*/ 141128750 h 694"/>
                <a:gd name="T8" fmla="*/ 413305625 w 5144"/>
                <a:gd name="T9" fmla="*/ 105846563 h 694"/>
                <a:gd name="T10" fmla="*/ 564515000 w 5144"/>
                <a:gd name="T11" fmla="*/ 85685313 h 694"/>
                <a:gd name="T12" fmla="*/ 740925938 w 5144"/>
                <a:gd name="T13" fmla="*/ 65524063 h 694"/>
                <a:gd name="T14" fmla="*/ 937498125 w 5144"/>
                <a:gd name="T15" fmla="*/ 50403125 h 694"/>
                <a:gd name="T16" fmla="*/ 1164312188 w 5144"/>
                <a:gd name="T17" fmla="*/ 35282188 h 694"/>
                <a:gd name="T18" fmla="*/ 1411287500 w 5144"/>
                <a:gd name="T19" fmla="*/ 20161250 h 694"/>
                <a:gd name="T20" fmla="*/ 1688504688 w 5144"/>
                <a:gd name="T21" fmla="*/ 10080625 h 694"/>
                <a:gd name="T22" fmla="*/ 1990923438 w 5144"/>
                <a:gd name="T23" fmla="*/ 5040313 h 694"/>
                <a:gd name="T24" fmla="*/ 2147483647 w 5144"/>
                <a:gd name="T25" fmla="*/ 0 h 694"/>
                <a:gd name="T26" fmla="*/ 2147483647 w 5144"/>
                <a:gd name="T27" fmla="*/ 5040313 h 694"/>
                <a:gd name="T28" fmla="*/ 2147483647 w 5144"/>
                <a:gd name="T29" fmla="*/ 15120938 h 694"/>
                <a:gd name="T30" fmla="*/ 2147483647 w 5144"/>
                <a:gd name="T31" fmla="*/ 35282188 h 694"/>
                <a:gd name="T32" fmla="*/ 2147483647 w 5144"/>
                <a:gd name="T33" fmla="*/ 60483750 h 694"/>
                <a:gd name="T34" fmla="*/ 2147483647 w 5144"/>
                <a:gd name="T35" fmla="*/ 100806250 h 694"/>
                <a:gd name="T36" fmla="*/ 2147483647 w 5144"/>
                <a:gd name="T37" fmla="*/ 146169063 h 694"/>
                <a:gd name="T38" fmla="*/ 2147483647 w 5144"/>
                <a:gd name="T39" fmla="*/ 201612500 h 694"/>
                <a:gd name="T40" fmla="*/ 2147483647 w 5144"/>
                <a:gd name="T41" fmla="*/ 267136563 h 694"/>
                <a:gd name="T42" fmla="*/ 2147483647 w 5144"/>
                <a:gd name="T43" fmla="*/ 347781563 h 694"/>
                <a:gd name="T44" fmla="*/ 2147483647 w 5144"/>
                <a:gd name="T45" fmla="*/ 438507188 h 694"/>
                <a:gd name="T46" fmla="*/ 2147483647 w 5144"/>
                <a:gd name="T47" fmla="*/ 544353750 h 694"/>
                <a:gd name="T48" fmla="*/ 2147483647 w 5144"/>
                <a:gd name="T49" fmla="*/ 670361563 h 694"/>
                <a:gd name="T50" fmla="*/ 2147483647 w 5144"/>
                <a:gd name="T51" fmla="*/ 806450000 h 694"/>
                <a:gd name="T52" fmla="*/ 2147483647 w 5144"/>
                <a:gd name="T53" fmla="*/ 957659375 h 694"/>
                <a:gd name="T54" fmla="*/ 2147483647 w 5144"/>
                <a:gd name="T55" fmla="*/ 1129030000 h 694"/>
                <a:gd name="T56" fmla="*/ 2147483647 w 5144"/>
                <a:gd name="T57" fmla="*/ 1315521563 h 694"/>
                <a:gd name="T58" fmla="*/ 2147483647 w 5144"/>
                <a:gd name="T59" fmla="*/ 1522174375 h 694"/>
                <a:gd name="T60" fmla="*/ 2147483647 w 5144"/>
                <a:gd name="T61" fmla="*/ 1748988438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7" name="Freeform 26"/>
            <p:cNvSpPr/>
            <p:nvPr/>
          </p:nvSpPr>
          <p:spPr bwMode="hidden">
            <a:xfrm>
              <a:off x="4156075" y="4316413"/>
              <a:ext cx="4940300" cy="927100"/>
            </a:xfrm>
            <a:custGeom>
              <a:avLst/>
              <a:gdLst>
                <a:gd name="T0" fmla="*/ 0 w 3112"/>
                <a:gd name="T1" fmla="*/ 1471771250 h 584"/>
                <a:gd name="T2" fmla="*/ 0 w 3112"/>
                <a:gd name="T3" fmla="*/ 1471771250 h 584"/>
                <a:gd name="T4" fmla="*/ 226814063 w 3112"/>
                <a:gd name="T5" fmla="*/ 1411287500 h 584"/>
                <a:gd name="T6" fmla="*/ 846772500 w 3112"/>
                <a:gd name="T7" fmla="*/ 1255037813 h 584"/>
                <a:gd name="T8" fmla="*/ 1275199063 w 3112"/>
                <a:gd name="T9" fmla="*/ 1149191250 h 584"/>
                <a:gd name="T10" fmla="*/ 1769149688 w 3112"/>
                <a:gd name="T11" fmla="*/ 1033264063 h 584"/>
                <a:gd name="T12" fmla="*/ 2147483647 w 3112"/>
                <a:gd name="T13" fmla="*/ 907256250 h 584"/>
                <a:gd name="T14" fmla="*/ 2147483647 w 3112"/>
                <a:gd name="T15" fmla="*/ 771167813 h 584"/>
                <a:gd name="T16" fmla="*/ 2147483647 w 3112"/>
                <a:gd name="T17" fmla="*/ 640119688 h 584"/>
                <a:gd name="T18" fmla="*/ 2147483647 w 3112"/>
                <a:gd name="T19" fmla="*/ 509071563 h 584"/>
                <a:gd name="T20" fmla="*/ 2147483647 w 3112"/>
                <a:gd name="T21" fmla="*/ 388104063 h 584"/>
                <a:gd name="T22" fmla="*/ 2147483647 w 3112"/>
                <a:gd name="T23" fmla="*/ 272176875 h 584"/>
                <a:gd name="T24" fmla="*/ 2147483647 w 3112"/>
                <a:gd name="T25" fmla="*/ 221773750 h 584"/>
                <a:gd name="T26" fmla="*/ 2147483647 w 3112"/>
                <a:gd name="T27" fmla="*/ 171370625 h 584"/>
                <a:gd name="T28" fmla="*/ 2147483647 w 3112"/>
                <a:gd name="T29" fmla="*/ 131048125 h 584"/>
                <a:gd name="T30" fmla="*/ 2147483647 w 3112"/>
                <a:gd name="T31" fmla="*/ 90725625 h 584"/>
                <a:gd name="T32" fmla="*/ 2147483647 w 3112"/>
                <a:gd name="T33" fmla="*/ 60483750 h 584"/>
                <a:gd name="T34" fmla="*/ 2147483647 w 3112"/>
                <a:gd name="T35" fmla="*/ 35282188 h 584"/>
                <a:gd name="T36" fmla="*/ 2147483647 w 3112"/>
                <a:gd name="T37" fmla="*/ 15120938 h 584"/>
                <a:gd name="T38" fmla="*/ 2147483647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useBgFill="1">
          <p:nvSpPr>
            <p:cNvPr id="8" name="Freeform 10"/>
            <p:cNvSpPr/>
            <p:nvPr/>
          </p:nvSpPr>
          <p:spPr bwMode="hidden">
            <a:xfrm>
              <a:off x="-3905251" y="4294188"/>
              <a:ext cx="13027839" cy="1892300"/>
            </a:xfrm>
            <a:custGeom>
              <a:avLst/>
              <a:gdLst>
                <a:gd name="T0" fmla="*/ 2147483647 w 8196"/>
                <a:gd name="T1" fmla="*/ 1290320000 h 1192"/>
                <a:gd name="T2" fmla="*/ 2147483647 w 8196"/>
                <a:gd name="T3" fmla="*/ 1436489063 h 1192"/>
                <a:gd name="T4" fmla="*/ 2147483647 w 8196"/>
                <a:gd name="T5" fmla="*/ 1562496875 h 1192"/>
                <a:gd name="T6" fmla="*/ 2147483647 w 8196"/>
                <a:gd name="T7" fmla="*/ 1678424063 h 1192"/>
                <a:gd name="T8" fmla="*/ 2147483647 w 8196"/>
                <a:gd name="T9" fmla="*/ 1769149688 h 1192"/>
                <a:gd name="T10" fmla="*/ 2147483647 w 8196"/>
                <a:gd name="T11" fmla="*/ 1839714063 h 1192"/>
                <a:gd name="T12" fmla="*/ 2147483647 w 8196"/>
                <a:gd name="T13" fmla="*/ 1890117188 h 1192"/>
                <a:gd name="T14" fmla="*/ 2147483647 w 8196"/>
                <a:gd name="T15" fmla="*/ 1920359063 h 1192"/>
                <a:gd name="T16" fmla="*/ 2147483647 w 8196"/>
                <a:gd name="T17" fmla="*/ 1915318750 h 1192"/>
                <a:gd name="T18" fmla="*/ 2147483647 w 8196"/>
                <a:gd name="T19" fmla="*/ 1890117188 h 1192"/>
                <a:gd name="T20" fmla="*/ 2147483647 w 8196"/>
                <a:gd name="T21" fmla="*/ 1829633438 h 1192"/>
                <a:gd name="T22" fmla="*/ 2147483647 w 8196"/>
                <a:gd name="T23" fmla="*/ 1738907813 h 1192"/>
                <a:gd name="T24" fmla="*/ 2147483647 w 8196"/>
                <a:gd name="T25" fmla="*/ 1617940313 h 1192"/>
                <a:gd name="T26" fmla="*/ 2147483647 w 8196"/>
                <a:gd name="T27" fmla="*/ 1456650313 h 1192"/>
                <a:gd name="T28" fmla="*/ 2147483647 w 8196"/>
                <a:gd name="T29" fmla="*/ 1260078125 h 1192"/>
                <a:gd name="T30" fmla="*/ 2147483647 w 8196"/>
                <a:gd name="T31" fmla="*/ 1023183438 h 1192"/>
                <a:gd name="T32" fmla="*/ 2147483647 w 8196"/>
                <a:gd name="T33" fmla="*/ 745966250 h 1192"/>
                <a:gd name="T34" fmla="*/ 2147483647 w 8196"/>
                <a:gd name="T35" fmla="*/ 604837500 h 1192"/>
                <a:gd name="T36" fmla="*/ 2147483647 w 8196"/>
                <a:gd name="T37" fmla="*/ 372983125 h 1192"/>
                <a:gd name="T38" fmla="*/ 2147483647 w 8196"/>
                <a:gd name="T39" fmla="*/ 206652813 h 1192"/>
                <a:gd name="T40" fmla="*/ 2147483647 w 8196"/>
                <a:gd name="T41" fmla="*/ 90725625 h 1192"/>
                <a:gd name="T42" fmla="*/ 2147483647 w 8196"/>
                <a:gd name="T43" fmla="*/ 25201563 h 1192"/>
                <a:gd name="T44" fmla="*/ 2147483647 w 8196"/>
                <a:gd name="T45" fmla="*/ 0 h 1192"/>
                <a:gd name="T46" fmla="*/ 2147483647 w 8196"/>
                <a:gd name="T47" fmla="*/ 10080625 h 1192"/>
                <a:gd name="T48" fmla="*/ 2147483647 w 8196"/>
                <a:gd name="T49" fmla="*/ 50403125 h 1192"/>
                <a:gd name="T50" fmla="*/ 1809063908 w 8196"/>
                <a:gd name="T51" fmla="*/ 110886875 h 1192"/>
                <a:gd name="T52" fmla="*/ 1339111161 w 8196"/>
                <a:gd name="T53" fmla="*/ 186491563 h 1192"/>
                <a:gd name="T54" fmla="*/ 944958629 w 8196"/>
                <a:gd name="T55" fmla="*/ 272176875 h 1192"/>
                <a:gd name="T56" fmla="*/ 626603132 w 8196"/>
                <a:gd name="T57" fmla="*/ 362902500 h 1192"/>
                <a:gd name="T58" fmla="*/ 373939989 w 8196"/>
                <a:gd name="T59" fmla="*/ 443547500 h 1192"/>
                <a:gd name="T60" fmla="*/ 121278436 w 8196"/>
                <a:gd name="T61" fmla="*/ 544353750 h 1192"/>
                <a:gd name="T62" fmla="*/ 0 w 8196"/>
                <a:gd name="T63" fmla="*/ 604837500 h 1192"/>
                <a:gd name="T64" fmla="*/ 2147483647 w 8196"/>
                <a:gd name="T65" fmla="*/ 2147483647 h 1192"/>
                <a:gd name="T66" fmla="*/ 2147483647 w 8196"/>
                <a:gd name="T67" fmla="*/ 2147483647 h 1192"/>
                <a:gd name="T68" fmla="*/ 2147483647 w 8196"/>
                <a:gd name="T69" fmla="*/ 1285279688 h 1192"/>
                <a:gd name="T70" fmla="*/ 2147483647 w 8196"/>
                <a:gd name="T71" fmla="*/ 1290320000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grpSp>
      <p:sp>
        <p:nvSpPr>
          <p:cNvPr id="9" name="Date Placeholder 1"/>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10" name="Footer Placeholder 2"/>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11" name="Slide Number Placeholder 3"/>
          <p:cNvSpPr>
            <a:spLocks noGrp="1"/>
          </p:cNvSpPr>
          <p:nvPr>
            <p:ph type="sldNum" sz="quarter" idx="12"/>
          </p:nvPr>
        </p:nvSpPr>
        <p:spPr/>
        <p:txBody>
          <a:bodyPr/>
          <a:lstStyle>
            <a:lvl1pPr>
              <a:defRPr/>
            </a:lvl1pPr>
          </a:lstStyle>
          <a:p>
            <a:pPr>
              <a:defRPr/>
            </a:pPr>
            <a:fld id="{9C75D3B5-DC59-4CF2-B034-C01CCF8F1B8C}" type="slidenum">
              <a:rPr lang="zh-CN" altLang="zh-CN">
                <a:solidFill>
                  <a:srgbClr val="073E87"/>
                </a:solidFill>
              </a:rPr>
            </a:fld>
            <a:endParaRPr lang="zh-CN" altLang="zh-CN">
              <a:solidFill>
                <a:srgbClr val="073E87"/>
              </a:solidFill>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5" name="Rounded Rectangle 14"/>
          <p:cNvSpPr/>
          <p:nvPr/>
        </p:nvSpPr>
        <p:spPr>
          <a:xfrm>
            <a:off x="304801" y="228601"/>
            <a:ext cx="11595100"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endParaRPr>
          </a:p>
        </p:txBody>
      </p:sp>
      <p:grpSp>
        <p:nvGrpSpPr>
          <p:cNvPr id="6" name="Group 23"/>
          <p:cNvGrpSpPr>
            <a:grpSpLocks noChangeAspect="1"/>
          </p:cNvGrpSpPr>
          <p:nvPr/>
        </p:nvGrpSpPr>
        <p:grpSpPr bwMode="auto">
          <a:xfrm>
            <a:off x="281517" y="714376"/>
            <a:ext cx="11631083" cy="1331913"/>
            <a:chOff x="-3905250" y="4294188"/>
            <a:chExt cx="13011150" cy="1892300"/>
          </a:xfrm>
        </p:grpSpPr>
        <p:sp>
          <p:nvSpPr>
            <p:cNvPr id="7" name="Freeform 14"/>
            <p:cNvSpPr/>
            <p:nvPr/>
          </p:nvSpPr>
          <p:spPr bwMode="hidden">
            <a:xfrm>
              <a:off x="4810125" y="4500563"/>
              <a:ext cx="4295775" cy="1016000"/>
            </a:xfrm>
            <a:custGeom>
              <a:avLst/>
              <a:gdLst>
                <a:gd name="T0" fmla="*/ 2147483647 w 2706"/>
                <a:gd name="T1" fmla="*/ 0 h 640"/>
                <a:gd name="T2" fmla="*/ 2147483647 w 2706"/>
                <a:gd name="T3" fmla="*/ 0 h 640"/>
                <a:gd name="T4" fmla="*/ 2147483647 w 2706"/>
                <a:gd name="T5" fmla="*/ 45362813 h 640"/>
                <a:gd name="T6" fmla="*/ 2147483647 w 2706"/>
                <a:gd name="T7" fmla="*/ 95765938 h 640"/>
                <a:gd name="T8" fmla="*/ 2147483647 w 2706"/>
                <a:gd name="T9" fmla="*/ 151209375 h 640"/>
                <a:gd name="T10" fmla="*/ 2147483647 w 2706"/>
                <a:gd name="T11" fmla="*/ 206652813 h 640"/>
                <a:gd name="T12" fmla="*/ 2147483647 w 2706"/>
                <a:gd name="T13" fmla="*/ 272176875 h 640"/>
                <a:gd name="T14" fmla="*/ 2147483647 w 2706"/>
                <a:gd name="T15" fmla="*/ 337700938 h 640"/>
                <a:gd name="T16" fmla="*/ 2147483647 w 2706"/>
                <a:gd name="T17" fmla="*/ 413305625 h 640"/>
                <a:gd name="T18" fmla="*/ 2147483647 w 2706"/>
                <a:gd name="T19" fmla="*/ 488910313 h 640"/>
                <a:gd name="T20" fmla="*/ 2147483647 w 2706"/>
                <a:gd name="T21" fmla="*/ 488910313 h 640"/>
                <a:gd name="T22" fmla="*/ 2147483647 w 2706"/>
                <a:gd name="T23" fmla="*/ 635079375 h 640"/>
                <a:gd name="T24" fmla="*/ 2147483647 w 2706"/>
                <a:gd name="T25" fmla="*/ 766127500 h 640"/>
                <a:gd name="T26" fmla="*/ 2147483647 w 2706"/>
                <a:gd name="T27" fmla="*/ 887095000 h 640"/>
                <a:gd name="T28" fmla="*/ 1995963750 w 2706"/>
                <a:gd name="T29" fmla="*/ 1003022188 h 640"/>
                <a:gd name="T30" fmla="*/ 1471771250 w 2706"/>
                <a:gd name="T31" fmla="*/ 1103828438 h 640"/>
                <a:gd name="T32" fmla="*/ 962699688 w 2706"/>
                <a:gd name="T33" fmla="*/ 1194554063 h 640"/>
                <a:gd name="T34" fmla="*/ 473789375 w 2706"/>
                <a:gd name="T35" fmla="*/ 1280239375 h 640"/>
                <a:gd name="T36" fmla="*/ 0 w 2706"/>
                <a:gd name="T37" fmla="*/ 1355844063 h 640"/>
                <a:gd name="T38" fmla="*/ 0 w 2706"/>
                <a:gd name="T39" fmla="*/ 1355844063 h 640"/>
                <a:gd name="T40" fmla="*/ 327620313 w 2706"/>
                <a:gd name="T41" fmla="*/ 1401206875 h 640"/>
                <a:gd name="T42" fmla="*/ 640119688 w 2706"/>
                <a:gd name="T43" fmla="*/ 1441529375 h 640"/>
                <a:gd name="T44" fmla="*/ 942538438 w 2706"/>
                <a:gd name="T45" fmla="*/ 1476811563 h 640"/>
                <a:gd name="T46" fmla="*/ 1239916875 w 2706"/>
                <a:gd name="T47" fmla="*/ 1507053438 h 640"/>
                <a:gd name="T48" fmla="*/ 1527214688 w 2706"/>
                <a:gd name="T49" fmla="*/ 1537295313 h 640"/>
                <a:gd name="T50" fmla="*/ 1804431875 w 2706"/>
                <a:gd name="T51" fmla="*/ 1557456563 h 640"/>
                <a:gd name="T52" fmla="*/ 2071568438 w 2706"/>
                <a:gd name="T53" fmla="*/ 1577617813 h 640"/>
                <a:gd name="T54" fmla="*/ 2147483647 w 2706"/>
                <a:gd name="T55" fmla="*/ 1592738750 h 640"/>
                <a:gd name="T56" fmla="*/ 2147483647 w 2706"/>
                <a:gd name="T57" fmla="*/ 1602819375 h 640"/>
                <a:gd name="T58" fmla="*/ 2147483647 w 2706"/>
                <a:gd name="T59" fmla="*/ 1607859688 h 640"/>
                <a:gd name="T60" fmla="*/ 2147483647 w 2706"/>
                <a:gd name="T61" fmla="*/ 1612900000 h 640"/>
                <a:gd name="T62" fmla="*/ 2147483647 w 2706"/>
                <a:gd name="T63" fmla="*/ 1612900000 h 640"/>
                <a:gd name="T64" fmla="*/ 2147483647 w 2706"/>
                <a:gd name="T65" fmla="*/ 1607859688 h 640"/>
                <a:gd name="T66" fmla="*/ 2147483647 w 2706"/>
                <a:gd name="T67" fmla="*/ 1602819375 h 640"/>
                <a:gd name="T68" fmla="*/ 2147483647 w 2706"/>
                <a:gd name="T69" fmla="*/ 1592738750 h 640"/>
                <a:gd name="T70" fmla="*/ 2147483647 w 2706"/>
                <a:gd name="T71" fmla="*/ 1577617813 h 640"/>
                <a:gd name="T72" fmla="*/ 2147483647 w 2706"/>
                <a:gd name="T73" fmla="*/ 1562496875 h 640"/>
                <a:gd name="T74" fmla="*/ 2147483647 w 2706"/>
                <a:gd name="T75" fmla="*/ 1542335625 h 640"/>
                <a:gd name="T76" fmla="*/ 2147483647 w 2706"/>
                <a:gd name="T77" fmla="*/ 1517134063 h 640"/>
                <a:gd name="T78" fmla="*/ 2147483647 w 2706"/>
                <a:gd name="T79" fmla="*/ 1491932500 h 640"/>
                <a:gd name="T80" fmla="*/ 2147483647 w 2706"/>
                <a:gd name="T81" fmla="*/ 1461690625 h 640"/>
                <a:gd name="T82" fmla="*/ 2147483647 w 2706"/>
                <a:gd name="T83" fmla="*/ 1431448750 h 640"/>
                <a:gd name="T84" fmla="*/ 2147483647 w 2706"/>
                <a:gd name="T85" fmla="*/ 1396166563 h 640"/>
                <a:gd name="T86" fmla="*/ 2147483647 w 2706"/>
                <a:gd name="T87" fmla="*/ 1360884375 h 640"/>
                <a:gd name="T88" fmla="*/ 2147483647 w 2706"/>
                <a:gd name="T89" fmla="*/ 1320561875 h 640"/>
                <a:gd name="T90" fmla="*/ 2147483647 w 2706"/>
                <a:gd name="T91" fmla="*/ 1280239375 h 640"/>
                <a:gd name="T92" fmla="*/ 2147483647 w 2706"/>
                <a:gd name="T93" fmla="*/ 1234876563 h 640"/>
                <a:gd name="T94" fmla="*/ 2147483647 w 2706"/>
                <a:gd name="T95" fmla="*/ 1189513750 h 640"/>
                <a:gd name="T96" fmla="*/ 2147483647 w 2706"/>
                <a:gd name="T97" fmla="*/ 1088707500 h 640"/>
                <a:gd name="T98" fmla="*/ 2147483647 w 2706"/>
                <a:gd name="T99" fmla="*/ 982860938 h 640"/>
                <a:gd name="T100" fmla="*/ 2147483647 w 2706"/>
                <a:gd name="T101" fmla="*/ 982860938 h 640"/>
                <a:gd name="T102" fmla="*/ 2147483647 w 2706"/>
                <a:gd name="T103" fmla="*/ 977820625 h 640"/>
                <a:gd name="T104" fmla="*/ 2147483647 w 2706"/>
                <a:gd name="T105" fmla="*/ 977820625 h 640"/>
                <a:gd name="T106" fmla="*/ 2147483647 w 2706"/>
                <a:gd name="T107" fmla="*/ 0 h 640"/>
                <a:gd name="T108" fmla="*/ 2147483647 w 2706"/>
                <a:gd name="T109" fmla="*/ 0 h 640"/>
                <a:gd name="T110" fmla="*/ 2147483647 w 2706"/>
                <a:gd name="T111" fmla="*/ 0 h 640"/>
                <a:gd name="T112" fmla="*/ 2147483647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8" name="Freeform 18"/>
            <p:cNvSpPr/>
            <p:nvPr/>
          </p:nvSpPr>
          <p:spPr bwMode="hidden">
            <a:xfrm>
              <a:off x="-309563" y="4318000"/>
              <a:ext cx="8280401" cy="1209675"/>
            </a:xfrm>
            <a:custGeom>
              <a:avLst/>
              <a:gdLst>
                <a:gd name="T0" fmla="*/ 2147483647 w 5216"/>
                <a:gd name="T1" fmla="*/ 1799391563 h 762"/>
                <a:gd name="T2" fmla="*/ 2147483647 w 5216"/>
                <a:gd name="T3" fmla="*/ 1728827188 h 762"/>
                <a:gd name="T4" fmla="*/ 2147483647 w 5216"/>
                <a:gd name="T5" fmla="*/ 1537295313 h 762"/>
                <a:gd name="T6" fmla="*/ 2147483647 w 5216"/>
                <a:gd name="T7" fmla="*/ 1280239375 h 762"/>
                <a:gd name="T8" fmla="*/ 2147483647 w 5216"/>
                <a:gd name="T9" fmla="*/ 942538438 h 762"/>
                <a:gd name="T10" fmla="*/ 2147483647 w 5216"/>
                <a:gd name="T11" fmla="*/ 745966250 h 762"/>
                <a:gd name="T12" fmla="*/ 2147483647 w 5216"/>
                <a:gd name="T13" fmla="*/ 594756875 h 762"/>
                <a:gd name="T14" fmla="*/ 2147483647 w 5216"/>
                <a:gd name="T15" fmla="*/ 463708750 h 762"/>
                <a:gd name="T16" fmla="*/ 2147483647 w 5216"/>
                <a:gd name="T17" fmla="*/ 352821875 h 762"/>
                <a:gd name="T18" fmla="*/ 2147483647 w 5216"/>
                <a:gd name="T19" fmla="*/ 257055938 h 762"/>
                <a:gd name="T20" fmla="*/ 2147483647 w 5216"/>
                <a:gd name="T21" fmla="*/ 181451250 h 762"/>
                <a:gd name="T22" fmla="*/ 2147483647 w 5216"/>
                <a:gd name="T23" fmla="*/ 70564375 h 762"/>
                <a:gd name="T24" fmla="*/ 2147483647 w 5216"/>
                <a:gd name="T25" fmla="*/ 10080625 h 762"/>
                <a:gd name="T26" fmla="*/ 1622980821 w 5216"/>
                <a:gd name="T27" fmla="*/ 0 h 762"/>
                <a:gd name="T28" fmla="*/ 902216046 w 5216"/>
                <a:gd name="T29" fmla="*/ 25201563 h 762"/>
                <a:gd name="T30" fmla="*/ 277217221 w 5216"/>
                <a:gd name="T31" fmla="*/ 80645000 h 762"/>
                <a:gd name="T32" fmla="*/ 0 w 5216"/>
                <a:gd name="T33" fmla="*/ 120967500 h 762"/>
                <a:gd name="T34" fmla="*/ 791329158 w 5216"/>
                <a:gd name="T35" fmla="*/ 216733438 h 762"/>
                <a:gd name="T36" fmla="*/ 1643142073 w 5216"/>
                <a:gd name="T37" fmla="*/ 352821875 h 762"/>
                <a:gd name="T38" fmla="*/ 2147483647 w 5216"/>
                <a:gd name="T39" fmla="*/ 529232813 h 762"/>
                <a:gd name="T40" fmla="*/ 2147483647 w 5216"/>
                <a:gd name="T41" fmla="*/ 745966250 h 762"/>
                <a:gd name="T42" fmla="*/ 2147483647 w 5216"/>
                <a:gd name="T43" fmla="*/ 952619063 h 762"/>
                <a:gd name="T44" fmla="*/ 2147483647 w 5216"/>
                <a:gd name="T45" fmla="*/ 1300400625 h 762"/>
                <a:gd name="T46" fmla="*/ 2147483647 w 5216"/>
                <a:gd name="T47" fmla="*/ 1441529375 h 762"/>
                <a:gd name="T48" fmla="*/ 2147483647 w 5216"/>
                <a:gd name="T49" fmla="*/ 1562496875 h 762"/>
                <a:gd name="T50" fmla="*/ 2147483647 w 5216"/>
                <a:gd name="T51" fmla="*/ 1668343438 h 762"/>
                <a:gd name="T52" fmla="*/ 2147483647 w 5216"/>
                <a:gd name="T53" fmla="*/ 1748988438 h 762"/>
                <a:gd name="T54" fmla="*/ 2147483647 w 5216"/>
                <a:gd name="T55" fmla="*/ 1819552813 h 762"/>
                <a:gd name="T56" fmla="*/ 2147483647 w 5216"/>
                <a:gd name="T57" fmla="*/ 1864915625 h 762"/>
                <a:gd name="T58" fmla="*/ 2147483647 w 5216"/>
                <a:gd name="T59" fmla="*/ 1900197813 h 762"/>
                <a:gd name="T60" fmla="*/ 2147483647 w 5216"/>
                <a:gd name="T61" fmla="*/ 1920359063 h 762"/>
                <a:gd name="T62" fmla="*/ 2147483647 w 5216"/>
                <a:gd name="T63" fmla="*/ 1920359063 h 762"/>
                <a:gd name="T64" fmla="*/ 2147483647 w 5216"/>
                <a:gd name="T65" fmla="*/ 1910278438 h 762"/>
                <a:gd name="T66" fmla="*/ 2147483647 w 5216"/>
                <a:gd name="T67" fmla="*/ 1885076875 h 762"/>
                <a:gd name="T68" fmla="*/ 2147483647 w 5216"/>
                <a:gd name="T69" fmla="*/ 1844754375 h 762"/>
                <a:gd name="T70" fmla="*/ 2147483647 w 5216"/>
                <a:gd name="T71" fmla="*/ 179939156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9" name="Freeform 22"/>
            <p:cNvSpPr/>
            <p:nvPr/>
          </p:nvSpPr>
          <p:spPr bwMode="hidden">
            <a:xfrm>
              <a:off x="3175" y="4335463"/>
              <a:ext cx="8166100" cy="1101725"/>
            </a:xfrm>
            <a:custGeom>
              <a:avLst/>
              <a:gdLst>
                <a:gd name="T0" fmla="*/ 0 w 5144"/>
                <a:gd name="T1" fmla="*/ 176410938 h 694"/>
                <a:gd name="T2" fmla="*/ 0 w 5144"/>
                <a:gd name="T3" fmla="*/ 176410938 h 694"/>
                <a:gd name="T4" fmla="*/ 45362813 w 5144"/>
                <a:gd name="T5" fmla="*/ 166330313 h 694"/>
                <a:gd name="T6" fmla="*/ 181451250 w 5144"/>
                <a:gd name="T7" fmla="*/ 141128750 h 694"/>
                <a:gd name="T8" fmla="*/ 413305625 w 5144"/>
                <a:gd name="T9" fmla="*/ 105846563 h 694"/>
                <a:gd name="T10" fmla="*/ 564515000 w 5144"/>
                <a:gd name="T11" fmla="*/ 85685313 h 694"/>
                <a:gd name="T12" fmla="*/ 740925938 w 5144"/>
                <a:gd name="T13" fmla="*/ 65524063 h 694"/>
                <a:gd name="T14" fmla="*/ 937498125 w 5144"/>
                <a:gd name="T15" fmla="*/ 50403125 h 694"/>
                <a:gd name="T16" fmla="*/ 1164312188 w 5144"/>
                <a:gd name="T17" fmla="*/ 35282188 h 694"/>
                <a:gd name="T18" fmla="*/ 1411287500 w 5144"/>
                <a:gd name="T19" fmla="*/ 20161250 h 694"/>
                <a:gd name="T20" fmla="*/ 1688504688 w 5144"/>
                <a:gd name="T21" fmla="*/ 10080625 h 694"/>
                <a:gd name="T22" fmla="*/ 1990923438 w 5144"/>
                <a:gd name="T23" fmla="*/ 5040313 h 694"/>
                <a:gd name="T24" fmla="*/ 2147483647 w 5144"/>
                <a:gd name="T25" fmla="*/ 0 h 694"/>
                <a:gd name="T26" fmla="*/ 2147483647 w 5144"/>
                <a:gd name="T27" fmla="*/ 5040313 h 694"/>
                <a:gd name="T28" fmla="*/ 2147483647 w 5144"/>
                <a:gd name="T29" fmla="*/ 15120938 h 694"/>
                <a:gd name="T30" fmla="*/ 2147483647 w 5144"/>
                <a:gd name="T31" fmla="*/ 35282188 h 694"/>
                <a:gd name="T32" fmla="*/ 2147483647 w 5144"/>
                <a:gd name="T33" fmla="*/ 60483750 h 694"/>
                <a:gd name="T34" fmla="*/ 2147483647 w 5144"/>
                <a:gd name="T35" fmla="*/ 100806250 h 694"/>
                <a:gd name="T36" fmla="*/ 2147483647 w 5144"/>
                <a:gd name="T37" fmla="*/ 146169063 h 694"/>
                <a:gd name="T38" fmla="*/ 2147483647 w 5144"/>
                <a:gd name="T39" fmla="*/ 201612500 h 694"/>
                <a:gd name="T40" fmla="*/ 2147483647 w 5144"/>
                <a:gd name="T41" fmla="*/ 267136563 h 694"/>
                <a:gd name="T42" fmla="*/ 2147483647 w 5144"/>
                <a:gd name="T43" fmla="*/ 347781563 h 694"/>
                <a:gd name="T44" fmla="*/ 2147483647 w 5144"/>
                <a:gd name="T45" fmla="*/ 438507188 h 694"/>
                <a:gd name="T46" fmla="*/ 2147483647 w 5144"/>
                <a:gd name="T47" fmla="*/ 544353750 h 694"/>
                <a:gd name="T48" fmla="*/ 2147483647 w 5144"/>
                <a:gd name="T49" fmla="*/ 670361563 h 694"/>
                <a:gd name="T50" fmla="*/ 2147483647 w 5144"/>
                <a:gd name="T51" fmla="*/ 806450000 h 694"/>
                <a:gd name="T52" fmla="*/ 2147483647 w 5144"/>
                <a:gd name="T53" fmla="*/ 957659375 h 694"/>
                <a:gd name="T54" fmla="*/ 2147483647 w 5144"/>
                <a:gd name="T55" fmla="*/ 1129030000 h 694"/>
                <a:gd name="T56" fmla="*/ 2147483647 w 5144"/>
                <a:gd name="T57" fmla="*/ 1315521563 h 694"/>
                <a:gd name="T58" fmla="*/ 2147483647 w 5144"/>
                <a:gd name="T59" fmla="*/ 1522174375 h 694"/>
                <a:gd name="T60" fmla="*/ 2147483647 w 5144"/>
                <a:gd name="T61" fmla="*/ 1748988438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10" name="Freeform 26"/>
            <p:cNvSpPr/>
            <p:nvPr/>
          </p:nvSpPr>
          <p:spPr bwMode="hidden">
            <a:xfrm>
              <a:off x="4156075" y="4316413"/>
              <a:ext cx="4940300" cy="927100"/>
            </a:xfrm>
            <a:custGeom>
              <a:avLst/>
              <a:gdLst>
                <a:gd name="T0" fmla="*/ 0 w 3112"/>
                <a:gd name="T1" fmla="*/ 1471771250 h 584"/>
                <a:gd name="T2" fmla="*/ 0 w 3112"/>
                <a:gd name="T3" fmla="*/ 1471771250 h 584"/>
                <a:gd name="T4" fmla="*/ 226814063 w 3112"/>
                <a:gd name="T5" fmla="*/ 1411287500 h 584"/>
                <a:gd name="T6" fmla="*/ 846772500 w 3112"/>
                <a:gd name="T7" fmla="*/ 1255037813 h 584"/>
                <a:gd name="T8" fmla="*/ 1275199063 w 3112"/>
                <a:gd name="T9" fmla="*/ 1149191250 h 584"/>
                <a:gd name="T10" fmla="*/ 1769149688 w 3112"/>
                <a:gd name="T11" fmla="*/ 1033264063 h 584"/>
                <a:gd name="T12" fmla="*/ 2147483647 w 3112"/>
                <a:gd name="T13" fmla="*/ 907256250 h 584"/>
                <a:gd name="T14" fmla="*/ 2147483647 w 3112"/>
                <a:gd name="T15" fmla="*/ 771167813 h 584"/>
                <a:gd name="T16" fmla="*/ 2147483647 w 3112"/>
                <a:gd name="T17" fmla="*/ 640119688 h 584"/>
                <a:gd name="T18" fmla="*/ 2147483647 w 3112"/>
                <a:gd name="T19" fmla="*/ 509071563 h 584"/>
                <a:gd name="T20" fmla="*/ 2147483647 w 3112"/>
                <a:gd name="T21" fmla="*/ 388104063 h 584"/>
                <a:gd name="T22" fmla="*/ 2147483647 w 3112"/>
                <a:gd name="T23" fmla="*/ 272176875 h 584"/>
                <a:gd name="T24" fmla="*/ 2147483647 w 3112"/>
                <a:gd name="T25" fmla="*/ 221773750 h 584"/>
                <a:gd name="T26" fmla="*/ 2147483647 w 3112"/>
                <a:gd name="T27" fmla="*/ 171370625 h 584"/>
                <a:gd name="T28" fmla="*/ 2147483647 w 3112"/>
                <a:gd name="T29" fmla="*/ 131048125 h 584"/>
                <a:gd name="T30" fmla="*/ 2147483647 w 3112"/>
                <a:gd name="T31" fmla="*/ 90725625 h 584"/>
                <a:gd name="T32" fmla="*/ 2147483647 w 3112"/>
                <a:gd name="T33" fmla="*/ 60483750 h 584"/>
                <a:gd name="T34" fmla="*/ 2147483647 w 3112"/>
                <a:gd name="T35" fmla="*/ 35282188 h 584"/>
                <a:gd name="T36" fmla="*/ 2147483647 w 3112"/>
                <a:gd name="T37" fmla="*/ 15120938 h 584"/>
                <a:gd name="T38" fmla="*/ 2147483647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useBgFill="1">
          <p:nvSpPr>
            <p:cNvPr id="11" name="Freeform 28"/>
            <p:cNvSpPr/>
            <p:nvPr/>
          </p:nvSpPr>
          <p:spPr bwMode="hidden">
            <a:xfrm>
              <a:off x="-3905250" y="4294188"/>
              <a:ext cx="13011150" cy="1892300"/>
            </a:xfrm>
            <a:custGeom>
              <a:avLst/>
              <a:gdLst>
                <a:gd name="T0" fmla="*/ 2147483647 w 8196"/>
                <a:gd name="T1" fmla="*/ 1290320000 h 1192"/>
                <a:gd name="T2" fmla="*/ 2147483647 w 8196"/>
                <a:gd name="T3" fmla="*/ 1436489063 h 1192"/>
                <a:gd name="T4" fmla="*/ 2147483647 w 8196"/>
                <a:gd name="T5" fmla="*/ 1562496875 h 1192"/>
                <a:gd name="T6" fmla="*/ 2147483647 w 8196"/>
                <a:gd name="T7" fmla="*/ 1678424063 h 1192"/>
                <a:gd name="T8" fmla="*/ 2147483647 w 8196"/>
                <a:gd name="T9" fmla="*/ 1769149688 h 1192"/>
                <a:gd name="T10" fmla="*/ 2147483647 w 8196"/>
                <a:gd name="T11" fmla="*/ 1839714063 h 1192"/>
                <a:gd name="T12" fmla="*/ 2147483647 w 8196"/>
                <a:gd name="T13" fmla="*/ 1890117188 h 1192"/>
                <a:gd name="T14" fmla="*/ 2147483647 w 8196"/>
                <a:gd name="T15" fmla="*/ 1920359063 h 1192"/>
                <a:gd name="T16" fmla="*/ 2147483647 w 8196"/>
                <a:gd name="T17" fmla="*/ 1915318750 h 1192"/>
                <a:gd name="T18" fmla="*/ 2147483647 w 8196"/>
                <a:gd name="T19" fmla="*/ 1890117188 h 1192"/>
                <a:gd name="T20" fmla="*/ 2147483647 w 8196"/>
                <a:gd name="T21" fmla="*/ 1829633438 h 1192"/>
                <a:gd name="T22" fmla="*/ 2147483647 w 8196"/>
                <a:gd name="T23" fmla="*/ 1738907813 h 1192"/>
                <a:gd name="T24" fmla="*/ 2147483647 w 8196"/>
                <a:gd name="T25" fmla="*/ 1617940313 h 1192"/>
                <a:gd name="T26" fmla="*/ 2147483647 w 8196"/>
                <a:gd name="T27" fmla="*/ 1456650313 h 1192"/>
                <a:gd name="T28" fmla="*/ 2147483647 w 8196"/>
                <a:gd name="T29" fmla="*/ 1260078125 h 1192"/>
                <a:gd name="T30" fmla="*/ 2147483647 w 8196"/>
                <a:gd name="T31" fmla="*/ 1023183438 h 1192"/>
                <a:gd name="T32" fmla="*/ 2147483647 w 8196"/>
                <a:gd name="T33" fmla="*/ 745966250 h 1192"/>
                <a:gd name="T34" fmla="*/ 2147483647 w 8196"/>
                <a:gd name="T35" fmla="*/ 604837500 h 1192"/>
                <a:gd name="T36" fmla="*/ 2147483647 w 8196"/>
                <a:gd name="T37" fmla="*/ 372983125 h 1192"/>
                <a:gd name="T38" fmla="*/ 2147483647 w 8196"/>
                <a:gd name="T39" fmla="*/ 206652813 h 1192"/>
                <a:gd name="T40" fmla="*/ 2147483647 w 8196"/>
                <a:gd name="T41" fmla="*/ 90725625 h 1192"/>
                <a:gd name="T42" fmla="*/ 2147483647 w 8196"/>
                <a:gd name="T43" fmla="*/ 25201563 h 1192"/>
                <a:gd name="T44" fmla="*/ 2147483647 w 8196"/>
                <a:gd name="T45" fmla="*/ 0 h 1192"/>
                <a:gd name="T46" fmla="*/ 2147483647 w 8196"/>
                <a:gd name="T47" fmla="*/ 10080625 h 1192"/>
                <a:gd name="T48" fmla="*/ 2147483647 w 8196"/>
                <a:gd name="T49" fmla="*/ 50403125 h 1192"/>
                <a:gd name="T50" fmla="*/ 1804431875 w 8196"/>
                <a:gd name="T51" fmla="*/ 110886875 h 1192"/>
                <a:gd name="T52" fmla="*/ 1335682813 w 8196"/>
                <a:gd name="T53" fmla="*/ 186491563 h 1192"/>
                <a:gd name="T54" fmla="*/ 942538438 w 8196"/>
                <a:gd name="T55" fmla="*/ 272176875 h 1192"/>
                <a:gd name="T56" fmla="*/ 624998750 w 8196"/>
                <a:gd name="T57" fmla="*/ 362902500 h 1192"/>
                <a:gd name="T58" fmla="*/ 372983125 w 8196"/>
                <a:gd name="T59" fmla="*/ 443547500 h 1192"/>
                <a:gd name="T60" fmla="*/ 120967500 w 8196"/>
                <a:gd name="T61" fmla="*/ 544353750 h 1192"/>
                <a:gd name="T62" fmla="*/ 0 w 8196"/>
                <a:gd name="T63" fmla="*/ 604837500 h 1192"/>
                <a:gd name="T64" fmla="*/ 2147483647 w 8196"/>
                <a:gd name="T65" fmla="*/ 2147483647 h 1192"/>
                <a:gd name="T66" fmla="*/ 2147483647 w 8196"/>
                <a:gd name="T67" fmla="*/ 2147483647 h 1192"/>
                <a:gd name="T68" fmla="*/ 2147483647 w 8196"/>
                <a:gd name="T69" fmla="*/ 1285279688 h 1192"/>
                <a:gd name="T70" fmla="*/ 2147483647 w 8196"/>
                <a:gd name="T71" fmla="*/ 1290320000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grpSp>
      <p:sp>
        <p:nvSpPr>
          <p:cNvPr id="4" name="Text Placeholder 3"/>
          <p:cNvSpPr>
            <a:spLocks noGrp="1"/>
          </p:cNvSpPr>
          <p:nvPr>
            <p:ph type="body" sz="half" idx="2"/>
          </p:nvPr>
        </p:nvSpPr>
        <p:spPr>
          <a:xfrm>
            <a:off x="1219200" y="3581401"/>
            <a:ext cx="4470400" cy="1905001"/>
          </a:xfrm>
        </p:spPr>
        <p:txBody>
          <a:bodyPr>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22" name="Title 21"/>
          <p:cNvSpPr>
            <a:spLocks noGrp="1"/>
          </p:cNvSpPr>
          <p:nvPr>
            <p:ph type="title"/>
          </p:nvPr>
        </p:nvSpPr>
        <p:spPr>
          <a:xfrm>
            <a:off x="1219200" y="2286000"/>
            <a:ext cx="44704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202616" y="1828800"/>
            <a:ext cx="5205435"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12" name="Date Placeholder 4"/>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13" name="Footer Placeholder 5"/>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14" name="Slide Number Placeholder 6"/>
          <p:cNvSpPr>
            <a:spLocks noGrp="1"/>
          </p:cNvSpPr>
          <p:nvPr>
            <p:ph type="sldNum" sz="quarter" idx="12"/>
          </p:nvPr>
        </p:nvSpPr>
        <p:spPr/>
        <p:txBody>
          <a:bodyPr/>
          <a:lstStyle>
            <a:lvl1pPr>
              <a:defRPr/>
            </a:lvl1pPr>
          </a:lstStyle>
          <a:p>
            <a:pPr>
              <a:defRPr/>
            </a:pPr>
            <a:fld id="{58ED6B8E-B365-4BA2-8FFB-E63E749C7FE1}" type="slidenum">
              <a:rPr lang="zh-CN" altLang="zh-CN">
                <a:solidFill>
                  <a:srgbClr val="073E87"/>
                </a:solidFill>
              </a:rPr>
            </a:fld>
            <a:endParaRPr lang="zh-CN" altLang="zh-CN">
              <a:solidFill>
                <a:srgbClr val="073E87"/>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5" name="Rounded Rectangle 14"/>
          <p:cNvSpPr/>
          <p:nvPr/>
        </p:nvSpPr>
        <p:spPr>
          <a:xfrm>
            <a:off x="304801" y="228601"/>
            <a:ext cx="11595100"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endParaRPr>
          </a:p>
        </p:txBody>
      </p:sp>
      <p:grpSp>
        <p:nvGrpSpPr>
          <p:cNvPr id="6" name="Group 8"/>
          <p:cNvGrpSpPr>
            <a:grpSpLocks noChangeAspect="1"/>
          </p:cNvGrpSpPr>
          <p:nvPr/>
        </p:nvGrpSpPr>
        <p:grpSpPr bwMode="auto">
          <a:xfrm>
            <a:off x="281517" y="5354639"/>
            <a:ext cx="11631083" cy="1330325"/>
            <a:chOff x="-3905250" y="4294188"/>
            <a:chExt cx="13011150" cy="1892300"/>
          </a:xfrm>
        </p:grpSpPr>
        <p:sp>
          <p:nvSpPr>
            <p:cNvPr id="7" name="Freeform 14"/>
            <p:cNvSpPr/>
            <p:nvPr/>
          </p:nvSpPr>
          <p:spPr bwMode="hidden">
            <a:xfrm>
              <a:off x="4810125" y="4500563"/>
              <a:ext cx="4295775" cy="1016000"/>
            </a:xfrm>
            <a:custGeom>
              <a:avLst/>
              <a:gdLst>
                <a:gd name="T0" fmla="*/ 2147483647 w 2706"/>
                <a:gd name="T1" fmla="*/ 0 h 640"/>
                <a:gd name="T2" fmla="*/ 2147483647 w 2706"/>
                <a:gd name="T3" fmla="*/ 0 h 640"/>
                <a:gd name="T4" fmla="*/ 2147483647 w 2706"/>
                <a:gd name="T5" fmla="*/ 45362813 h 640"/>
                <a:gd name="T6" fmla="*/ 2147483647 w 2706"/>
                <a:gd name="T7" fmla="*/ 95765938 h 640"/>
                <a:gd name="T8" fmla="*/ 2147483647 w 2706"/>
                <a:gd name="T9" fmla="*/ 151209375 h 640"/>
                <a:gd name="T10" fmla="*/ 2147483647 w 2706"/>
                <a:gd name="T11" fmla="*/ 206652813 h 640"/>
                <a:gd name="T12" fmla="*/ 2147483647 w 2706"/>
                <a:gd name="T13" fmla="*/ 272176875 h 640"/>
                <a:gd name="T14" fmla="*/ 2147483647 w 2706"/>
                <a:gd name="T15" fmla="*/ 337700938 h 640"/>
                <a:gd name="T16" fmla="*/ 2147483647 w 2706"/>
                <a:gd name="T17" fmla="*/ 413305625 h 640"/>
                <a:gd name="T18" fmla="*/ 2147483647 w 2706"/>
                <a:gd name="T19" fmla="*/ 488910313 h 640"/>
                <a:gd name="T20" fmla="*/ 2147483647 w 2706"/>
                <a:gd name="T21" fmla="*/ 488910313 h 640"/>
                <a:gd name="T22" fmla="*/ 2147483647 w 2706"/>
                <a:gd name="T23" fmla="*/ 635079375 h 640"/>
                <a:gd name="T24" fmla="*/ 2147483647 w 2706"/>
                <a:gd name="T25" fmla="*/ 766127500 h 640"/>
                <a:gd name="T26" fmla="*/ 2147483647 w 2706"/>
                <a:gd name="T27" fmla="*/ 887095000 h 640"/>
                <a:gd name="T28" fmla="*/ 1995963750 w 2706"/>
                <a:gd name="T29" fmla="*/ 1003022188 h 640"/>
                <a:gd name="T30" fmla="*/ 1471771250 w 2706"/>
                <a:gd name="T31" fmla="*/ 1103828438 h 640"/>
                <a:gd name="T32" fmla="*/ 962699688 w 2706"/>
                <a:gd name="T33" fmla="*/ 1194554063 h 640"/>
                <a:gd name="T34" fmla="*/ 473789375 w 2706"/>
                <a:gd name="T35" fmla="*/ 1280239375 h 640"/>
                <a:gd name="T36" fmla="*/ 0 w 2706"/>
                <a:gd name="T37" fmla="*/ 1355844063 h 640"/>
                <a:gd name="T38" fmla="*/ 0 w 2706"/>
                <a:gd name="T39" fmla="*/ 1355844063 h 640"/>
                <a:gd name="T40" fmla="*/ 327620313 w 2706"/>
                <a:gd name="T41" fmla="*/ 1401206875 h 640"/>
                <a:gd name="T42" fmla="*/ 640119688 w 2706"/>
                <a:gd name="T43" fmla="*/ 1441529375 h 640"/>
                <a:gd name="T44" fmla="*/ 942538438 w 2706"/>
                <a:gd name="T45" fmla="*/ 1476811563 h 640"/>
                <a:gd name="T46" fmla="*/ 1239916875 w 2706"/>
                <a:gd name="T47" fmla="*/ 1507053438 h 640"/>
                <a:gd name="T48" fmla="*/ 1527214688 w 2706"/>
                <a:gd name="T49" fmla="*/ 1537295313 h 640"/>
                <a:gd name="T50" fmla="*/ 1804431875 w 2706"/>
                <a:gd name="T51" fmla="*/ 1557456563 h 640"/>
                <a:gd name="T52" fmla="*/ 2071568438 w 2706"/>
                <a:gd name="T53" fmla="*/ 1577617813 h 640"/>
                <a:gd name="T54" fmla="*/ 2147483647 w 2706"/>
                <a:gd name="T55" fmla="*/ 1592738750 h 640"/>
                <a:gd name="T56" fmla="*/ 2147483647 w 2706"/>
                <a:gd name="T57" fmla="*/ 1602819375 h 640"/>
                <a:gd name="T58" fmla="*/ 2147483647 w 2706"/>
                <a:gd name="T59" fmla="*/ 1607859688 h 640"/>
                <a:gd name="T60" fmla="*/ 2147483647 w 2706"/>
                <a:gd name="T61" fmla="*/ 1612900000 h 640"/>
                <a:gd name="T62" fmla="*/ 2147483647 w 2706"/>
                <a:gd name="T63" fmla="*/ 1612900000 h 640"/>
                <a:gd name="T64" fmla="*/ 2147483647 w 2706"/>
                <a:gd name="T65" fmla="*/ 1607859688 h 640"/>
                <a:gd name="T66" fmla="*/ 2147483647 w 2706"/>
                <a:gd name="T67" fmla="*/ 1602819375 h 640"/>
                <a:gd name="T68" fmla="*/ 2147483647 w 2706"/>
                <a:gd name="T69" fmla="*/ 1592738750 h 640"/>
                <a:gd name="T70" fmla="*/ 2147483647 w 2706"/>
                <a:gd name="T71" fmla="*/ 1577617813 h 640"/>
                <a:gd name="T72" fmla="*/ 2147483647 w 2706"/>
                <a:gd name="T73" fmla="*/ 1562496875 h 640"/>
                <a:gd name="T74" fmla="*/ 2147483647 w 2706"/>
                <a:gd name="T75" fmla="*/ 1542335625 h 640"/>
                <a:gd name="T76" fmla="*/ 2147483647 w 2706"/>
                <a:gd name="T77" fmla="*/ 1517134063 h 640"/>
                <a:gd name="T78" fmla="*/ 2147483647 w 2706"/>
                <a:gd name="T79" fmla="*/ 1491932500 h 640"/>
                <a:gd name="T80" fmla="*/ 2147483647 w 2706"/>
                <a:gd name="T81" fmla="*/ 1461690625 h 640"/>
                <a:gd name="T82" fmla="*/ 2147483647 w 2706"/>
                <a:gd name="T83" fmla="*/ 1431448750 h 640"/>
                <a:gd name="T84" fmla="*/ 2147483647 w 2706"/>
                <a:gd name="T85" fmla="*/ 1396166563 h 640"/>
                <a:gd name="T86" fmla="*/ 2147483647 w 2706"/>
                <a:gd name="T87" fmla="*/ 1360884375 h 640"/>
                <a:gd name="T88" fmla="*/ 2147483647 w 2706"/>
                <a:gd name="T89" fmla="*/ 1320561875 h 640"/>
                <a:gd name="T90" fmla="*/ 2147483647 w 2706"/>
                <a:gd name="T91" fmla="*/ 1280239375 h 640"/>
                <a:gd name="T92" fmla="*/ 2147483647 w 2706"/>
                <a:gd name="T93" fmla="*/ 1234876563 h 640"/>
                <a:gd name="T94" fmla="*/ 2147483647 w 2706"/>
                <a:gd name="T95" fmla="*/ 1189513750 h 640"/>
                <a:gd name="T96" fmla="*/ 2147483647 w 2706"/>
                <a:gd name="T97" fmla="*/ 1088707500 h 640"/>
                <a:gd name="T98" fmla="*/ 2147483647 w 2706"/>
                <a:gd name="T99" fmla="*/ 982860938 h 640"/>
                <a:gd name="T100" fmla="*/ 2147483647 w 2706"/>
                <a:gd name="T101" fmla="*/ 982860938 h 640"/>
                <a:gd name="T102" fmla="*/ 2147483647 w 2706"/>
                <a:gd name="T103" fmla="*/ 977820625 h 640"/>
                <a:gd name="T104" fmla="*/ 2147483647 w 2706"/>
                <a:gd name="T105" fmla="*/ 977820625 h 640"/>
                <a:gd name="T106" fmla="*/ 2147483647 w 2706"/>
                <a:gd name="T107" fmla="*/ 0 h 640"/>
                <a:gd name="T108" fmla="*/ 2147483647 w 2706"/>
                <a:gd name="T109" fmla="*/ 0 h 640"/>
                <a:gd name="T110" fmla="*/ 2147483647 w 2706"/>
                <a:gd name="T111" fmla="*/ 0 h 640"/>
                <a:gd name="T112" fmla="*/ 2147483647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8" name="Freeform 18"/>
            <p:cNvSpPr/>
            <p:nvPr/>
          </p:nvSpPr>
          <p:spPr bwMode="hidden">
            <a:xfrm>
              <a:off x="-309563" y="4318000"/>
              <a:ext cx="8280401" cy="1209675"/>
            </a:xfrm>
            <a:custGeom>
              <a:avLst/>
              <a:gdLst>
                <a:gd name="T0" fmla="*/ 2147483647 w 5216"/>
                <a:gd name="T1" fmla="*/ 1799391563 h 762"/>
                <a:gd name="T2" fmla="*/ 2147483647 w 5216"/>
                <a:gd name="T3" fmla="*/ 1728827188 h 762"/>
                <a:gd name="T4" fmla="*/ 2147483647 w 5216"/>
                <a:gd name="T5" fmla="*/ 1537295313 h 762"/>
                <a:gd name="T6" fmla="*/ 2147483647 w 5216"/>
                <a:gd name="T7" fmla="*/ 1280239375 h 762"/>
                <a:gd name="T8" fmla="*/ 2147483647 w 5216"/>
                <a:gd name="T9" fmla="*/ 942538438 h 762"/>
                <a:gd name="T10" fmla="*/ 2147483647 w 5216"/>
                <a:gd name="T11" fmla="*/ 745966250 h 762"/>
                <a:gd name="T12" fmla="*/ 2147483647 w 5216"/>
                <a:gd name="T13" fmla="*/ 594756875 h 762"/>
                <a:gd name="T14" fmla="*/ 2147483647 w 5216"/>
                <a:gd name="T15" fmla="*/ 463708750 h 762"/>
                <a:gd name="T16" fmla="*/ 2147483647 w 5216"/>
                <a:gd name="T17" fmla="*/ 352821875 h 762"/>
                <a:gd name="T18" fmla="*/ 2147483647 w 5216"/>
                <a:gd name="T19" fmla="*/ 257055938 h 762"/>
                <a:gd name="T20" fmla="*/ 2147483647 w 5216"/>
                <a:gd name="T21" fmla="*/ 181451250 h 762"/>
                <a:gd name="T22" fmla="*/ 2147483647 w 5216"/>
                <a:gd name="T23" fmla="*/ 70564375 h 762"/>
                <a:gd name="T24" fmla="*/ 2147483647 w 5216"/>
                <a:gd name="T25" fmla="*/ 10080625 h 762"/>
                <a:gd name="T26" fmla="*/ 1622980821 w 5216"/>
                <a:gd name="T27" fmla="*/ 0 h 762"/>
                <a:gd name="T28" fmla="*/ 902216046 w 5216"/>
                <a:gd name="T29" fmla="*/ 25201563 h 762"/>
                <a:gd name="T30" fmla="*/ 277217221 w 5216"/>
                <a:gd name="T31" fmla="*/ 80645000 h 762"/>
                <a:gd name="T32" fmla="*/ 0 w 5216"/>
                <a:gd name="T33" fmla="*/ 120967500 h 762"/>
                <a:gd name="T34" fmla="*/ 791329158 w 5216"/>
                <a:gd name="T35" fmla="*/ 216733438 h 762"/>
                <a:gd name="T36" fmla="*/ 1643142073 w 5216"/>
                <a:gd name="T37" fmla="*/ 352821875 h 762"/>
                <a:gd name="T38" fmla="*/ 2147483647 w 5216"/>
                <a:gd name="T39" fmla="*/ 529232813 h 762"/>
                <a:gd name="T40" fmla="*/ 2147483647 w 5216"/>
                <a:gd name="T41" fmla="*/ 745966250 h 762"/>
                <a:gd name="T42" fmla="*/ 2147483647 w 5216"/>
                <a:gd name="T43" fmla="*/ 952619063 h 762"/>
                <a:gd name="T44" fmla="*/ 2147483647 w 5216"/>
                <a:gd name="T45" fmla="*/ 1300400625 h 762"/>
                <a:gd name="T46" fmla="*/ 2147483647 w 5216"/>
                <a:gd name="T47" fmla="*/ 1441529375 h 762"/>
                <a:gd name="T48" fmla="*/ 2147483647 w 5216"/>
                <a:gd name="T49" fmla="*/ 1562496875 h 762"/>
                <a:gd name="T50" fmla="*/ 2147483647 w 5216"/>
                <a:gd name="T51" fmla="*/ 1668343438 h 762"/>
                <a:gd name="T52" fmla="*/ 2147483647 w 5216"/>
                <a:gd name="T53" fmla="*/ 1748988438 h 762"/>
                <a:gd name="T54" fmla="*/ 2147483647 w 5216"/>
                <a:gd name="T55" fmla="*/ 1819552813 h 762"/>
                <a:gd name="T56" fmla="*/ 2147483647 w 5216"/>
                <a:gd name="T57" fmla="*/ 1864915625 h 762"/>
                <a:gd name="T58" fmla="*/ 2147483647 w 5216"/>
                <a:gd name="T59" fmla="*/ 1900197813 h 762"/>
                <a:gd name="T60" fmla="*/ 2147483647 w 5216"/>
                <a:gd name="T61" fmla="*/ 1920359063 h 762"/>
                <a:gd name="T62" fmla="*/ 2147483647 w 5216"/>
                <a:gd name="T63" fmla="*/ 1920359063 h 762"/>
                <a:gd name="T64" fmla="*/ 2147483647 w 5216"/>
                <a:gd name="T65" fmla="*/ 1910278438 h 762"/>
                <a:gd name="T66" fmla="*/ 2147483647 w 5216"/>
                <a:gd name="T67" fmla="*/ 1885076875 h 762"/>
                <a:gd name="T68" fmla="*/ 2147483647 w 5216"/>
                <a:gd name="T69" fmla="*/ 1844754375 h 762"/>
                <a:gd name="T70" fmla="*/ 2147483647 w 5216"/>
                <a:gd name="T71" fmla="*/ 179939156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9" name="Freeform 22"/>
            <p:cNvSpPr/>
            <p:nvPr/>
          </p:nvSpPr>
          <p:spPr bwMode="hidden">
            <a:xfrm>
              <a:off x="3175" y="4335463"/>
              <a:ext cx="8166100" cy="1101725"/>
            </a:xfrm>
            <a:custGeom>
              <a:avLst/>
              <a:gdLst>
                <a:gd name="T0" fmla="*/ 0 w 5144"/>
                <a:gd name="T1" fmla="*/ 176410938 h 694"/>
                <a:gd name="T2" fmla="*/ 0 w 5144"/>
                <a:gd name="T3" fmla="*/ 176410938 h 694"/>
                <a:gd name="T4" fmla="*/ 45362813 w 5144"/>
                <a:gd name="T5" fmla="*/ 166330313 h 694"/>
                <a:gd name="T6" fmla="*/ 181451250 w 5144"/>
                <a:gd name="T7" fmla="*/ 141128750 h 694"/>
                <a:gd name="T8" fmla="*/ 413305625 w 5144"/>
                <a:gd name="T9" fmla="*/ 105846563 h 694"/>
                <a:gd name="T10" fmla="*/ 564515000 w 5144"/>
                <a:gd name="T11" fmla="*/ 85685313 h 694"/>
                <a:gd name="T12" fmla="*/ 740925938 w 5144"/>
                <a:gd name="T13" fmla="*/ 65524063 h 694"/>
                <a:gd name="T14" fmla="*/ 937498125 w 5144"/>
                <a:gd name="T15" fmla="*/ 50403125 h 694"/>
                <a:gd name="T16" fmla="*/ 1164312188 w 5144"/>
                <a:gd name="T17" fmla="*/ 35282188 h 694"/>
                <a:gd name="T18" fmla="*/ 1411287500 w 5144"/>
                <a:gd name="T19" fmla="*/ 20161250 h 694"/>
                <a:gd name="T20" fmla="*/ 1688504688 w 5144"/>
                <a:gd name="T21" fmla="*/ 10080625 h 694"/>
                <a:gd name="T22" fmla="*/ 1990923438 w 5144"/>
                <a:gd name="T23" fmla="*/ 5040313 h 694"/>
                <a:gd name="T24" fmla="*/ 2147483647 w 5144"/>
                <a:gd name="T25" fmla="*/ 0 h 694"/>
                <a:gd name="T26" fmla="*/ 2147483647 w 5144"/>
                <a:gd name="T27" fmla="*/ 5040313 h 694"/>
                <a:gd name="T28" fmla="*/ 2147483647 w 5144"/>
                <a:gd name="T29" fmla="*/ 15120938 h 694"/>
                <a:gd name="T30" fmla="*/ 2147483647 w 5144"/>
                <a:gd name="T31" fmla="*/ 35282188 h 694"/>
                <a:gd name="T32" fmla="*/ 2147483647 w 5144"/>
                <a:gd name="T33" fmla="*/ 60483750 h 694"/>
                <a:gd name="T34" fmla="*/ 2147483647 w 5144"/>
                <a:gd name="T35" fmla="*/ 100806250 h 694"/>
                <a:gd name="T36" fmla="*/ 2147483647 w 5144"/>
                <a:gd name="T37" fmla="*/ 146169063 h 694"/>
                <a:gd name="T38" fmla="*/ 2147483647 w 5144"/>
                <a:gd name="T39" fmla="*/ 201612500 h 694"/>
                <a:gd name="T40" fmla="*/ 2147483647 w 5144"/>
                <a:gd name="T41" fmla="*/ 267136563 h 694"/>
                <a:gd name="T42" fmla="*/ 2147483647 w 5144"/>
                <a:gd name="T43" fmla="*/ 347781563 h 694"/>
                <a:gd name="T44" fmla="*/ 2147483647 w 5144"/>
                <a:gd name="T45" fmla="*/ 438507188 h 694"/>
                <a:gd name="T46" fmla="*/ 2147483647 w 5144"/>
                <a:gd name="T47" fmla="*/ 544353750 h 694"/>
                <a:gd name="T48" fmla="*/ 2147483647 w 5144"/>
                <a:gd name="T49" fmla="*/ 670361563 h 694"/>
                <a:gd name="T50" fmla="*/ 2147483647 w 5144"/>
                <a:gd name="T51" fmla="*/ 806450000 h 694"/>
                <a:gd name="T52" fmla="*/ 2147483647 w 5144"/>
                <a:gd name="T53" fmla="*/ 957659375 h 694"/>
                <a:gd name="T54" fmla="*/ 2147483647 w 5144"/>
                <a:gd name="T55" fmla="*/ 1129030000 h 694"/>
                <a:gd name="T56" fmla="*/ 2147483647 w 5144"/>
                <a:gd name="T57" fmla="*/ 1315521563 h 694"/>
                <a:gd name="T58" fmla="*/ 2147483647 w 5144"/>
                <a:gd name="T59" fmla="*/ 1522174375 h 694"/>
                <a:gd name="T60" fmla="*/ 2147483647 w 5144"/>
                <a:gd name="T61" fmla="*/ 1748988438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10" name="Freeform 26"/>
            <p:cNvSpPr/>
            <p:nvPr/>
          </p:nvSpPr>
          <p:spPr bwMode="hidden">
            <a:xfrm>
              <a:off x="4156075" y="4316413"/>
              <a:ext cx="4940300" cy="927100"/>
            </a:xfrm>
            <a:custGeom>
              <a:avLst/>
              <a:gdLst>
                <a:gd name="T0" fmla="*/ 0 w 3112"/>
                <a:gd name="T1" fmla="*/ 1471771250 h 584"/>
                <a:gd name="T2" fmla="*/ 0 w 3112"/>
                <a:gd name="T3" fmla="*/ 1471771250 h 584"/>
                <a:gd name="T4" fmla="*/ 226814063 w 3112"/>
                <a:gd name="T5" fmla="*/ 1411287500 h 584"/>
                <a:gd name="T6" fmla="*/ 846772500 w 3112"/>
                <a:gd name="T7" fmla="*/ 1255037813 h 584"/>
                <a:gd name="T8" fmla="*/ 1275199063 w 3112"/>
                <a:gd name="T9" fmla="*/ 1149191250 h 584"/>
                <a:gd name="T10" fmla="*/ 1769149688 w 3112"/>
                <a:gd name="T11" fmla="*/ 1033264063 h 584"/>
                <a:gd name="T12" fmla="*/ 2147483647 w 3112"/>
                <a:gd name="T13" fmla="*/ 907256250 h 584"/>
                <a:gd name="T14" fmla="*/ 2147483647 w 3112"/>
                <a:gd name="T15" fmla="*/ 771167813 h 584"/>
                <a:gd name="T16" fmla="*/ 2147483647 w 3112"/>
                <a:gd name="T17" fmla="*/ 640119688 h 584"/>
                <a:gd name="T18" fmla="*/ 2147483647 w 3112"/>
                <a:gd name="T19" fmla="*/ 509071563 h 584"/>
                <a:gd name="T20" fmla="*/ 2147483647 w 3112"/>
                <a:gd name="T21" fmla="*/ 388104063 h 584"/>
                <a:gd name="T22" fmla="*/ 2147483647 w 3112"/>
                <a:gd name="T23" fmla="*/ 272176875 h 584"/>
                <a:gd name="T24" fmla="*/ 2147483647 w 3112"/>
                <a:gd name="T25" fmla="*/ 221773750 h 584"/>
                <a:gd name="T26" fmla="*/ 2147483647 w 3112"/>
                <a:gd name="T27" fmla="*/ 171370625 h 584"/>
                <a:gd name="T28" fmla="*/ 2147483647 w 3112"/>
                <a:gd name="T29" fmla="*/ 131048125 h 584"/>
                <a:gd name="T30" fmla="*/ 2147483647 w 3112"/>
                <a:gd name="T31" fmla="*/ 90725625 h 584"/>
                <a:gd name="T32" fmla="*/ 2147483647 w 3112"/>
                <a:gd name="T33" fmla="*/ 60483750 h 584"/>
                <a:gd name="T34" fmla="*/ 2147483647 w 3112"/>
                <a:gd name="T35" fmla="*/ 35282188 h 584"/>
                <a:gd name="T36" fmla="*/ 2147483647 w 3112"/>
                <a:gd name="T37" fmla="*/ 15120938 h 584"/>
                <a:gd name="T38" fmla="*/ 2147483647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useBgFill="1">
          <p:nvSpPr>
            <p:cNvPr id="11" name="Freeform 10"/>
            <p:cNvSpPr/>
            <p:nvPr/>
          </p:nvSpPr>
          <p:spPr bwMode="hidden">
            <a:xfrm>
              <a:off x="-3905250" y="4294188"/>
              <a:ext cx="13011150" cy="1892300"/>
            </a:xfrm>
            <a:custGeom>
              <a:avLst/>
              <a:gdLst>
                <a:gd name="T0" fmla="*/ 2147483647 w 8196"/>
                <a:gd name="T1" fmla="*/ 1290320000 h 1192"/>
                <a:gd name="T2" fmla="*/ 2147483647 w 8196"/>
                <a:gd name="T3" fmla="*/ 1436489063 h 1192"/>
                <a:gd name="T4" fmla="*/ 2147483647 w 8196"/>
                <a:gd name="T5" fmla="*/ 1562496875 h 1192"/>
                <a:gd name="T6" fmla="*/ 2147483647 w 8196"/>
                <a:gd name="T7" fmla="*/ 1678424063 h 1192"/>
                <a:gd name="T8" fmla="*/ 2147483647 w 8196"/>
                <a:gd name="T9" fmla="*/ 1769149688 h 1192"/>
                <a:gd name="T10" fmla="*/ 2147483647 w 8196"/>
                <a:gd name="T11" fmla="*/ 1839714063 h 1192"/>
                <a:gd name="T12" fmla="*/ 2147483647 w 8196"/>
                <a:gd name="T13" fmla="*/ 1890117188 h 1192"/>
                <a:gd name="T14" fmla="*/ 2147483647 w 8196"/>
                <a:gd name="T15" fmla="*/ 1920359063 h 1192"/>
                <a:gd name="T16" fmla="*/ 2147483647 w 8196"/>
                <a:gd name="T17" fmla="*/ 1915318750 h 1192"/>
                <a:gd name="T18" fmla="*/ 2147483647 w 8196"/>
                <a:gd name="T19" fmla="*/ 1890117188 h 1192"/>
                <a:gd name="T20" fmla="*/ 2147483647 w 8196"/>
                <a:gd name="T21" fmla="*/ 1829633438 h 1192"/>
                <a:gd name="T22" fmla="*/ 2147483647 w 8196"/>
                <a:gd name="T23" fmla="*/ 1738907813 h 1192"/>
                <a:gd name="T24" fmla="*/ 2147483647 w 8196"/>
                <a:gd name="T25" fmla="*/ 1617940313 h 1192"/>
                <a:gd name="T26" fmla="*/ 2147483647 w 8196"/>
                <a:gd name="T27" fmla="*/ 1456650313 h 1192"/>
                <a:gd name="T28" fmla="*/ 2147483647 w 8196"/>
                <a:gd name="T29" fmla="*/ 1260078125 h 1192"/>
                <a:gd name="T30" fmla="*/ 2147483647 w 8196"/>
                <a:gd name="T31" fmla="*/ 1023183438 h 1192"/>
                <a:gd name="T32" fmla="*/ 2147483647 w 8196"/>
                <a:gd name="T33" fmla="*/ 745966250 h 1192"/>
                <a:gd name="T34" fmla="*/ 2147483647 w 8196"/>
                <a:gd name="T35" fmla="*/ 604837500 h 1192"/>
                <a:gd name="T36" fmla="*/ 2147483647 w 8196"/>
                <a:gd name="T37" fmla="*/ 372983125 h 1192"/>
                <a:gd name="T38" fmla="*/ 2147483647 w 8196"/>
                <a:gd name="T39" fmla="*/ 206652813 h 1192"/>
                <a:gd name="T40" fmla="*/ 2147483647 w 8196"/>
                <a:gd name="T41" fmla="*/ 90725625 h 1192"/>
                <a:gd name="T42" fmla="*/ 2147483647 w 8196"/>
                <a:gd name="T43" fmla="*/ 25201563 h 1192"/>
                <a:gd name="T44" fmla="*/ 2147483647 w 8196"/>
                <a:gd name="T45" fmla="*/ 0 h 1192"/>
                <a:gd name="T46" fmla="*/ 2147483647 w 8196"/>
                <a:gd name="T47" fmla="*/ 10080625 h 1192"/>
                <a:gd name="T48" fmla="*/ 2147483647 w 8196"/>
                <a:gd name="T49" fmla="*/ 50403125 h 1192"/>
                <a:gd name="T50" fmla="*/ 1804431875 w 8196"/>
                <a:gd name="T51" fmla="*/ 110886875 h 1192"/>
                <a:gd name="T52" fmla="*/ 1335682813 w 8196"/>
                <a:gd name="T53" fmla="*/ 186491563 h 1192"/>
                <a:gd name="T54" fmla="*/ 942538438 w 8196"/>
                <a:gd name="T55" fmla="*/ 272176875 h 1192"/>
                <a:gd name="T56" fmla="*/ 624998750 w 8196"/>
                <a:gd name="T57" fmla="*/ 362902500 h 1192"/>
                <a:gd name="T58" fmla="*/ 372983125 w 8196"/>
                <a:gd name="T59" fmla="*/ 443547500 h 1192"/>
                <a:gd name="T60" fmla="*/ 120967500 w 8196"/>
                <a:gd name="T61" fmla="*/ 544353750 h 1192"/>
                <a:gd name="T62" fmla="*/ 0 w 8196"/>
                <a:gd name="T63" fmla="*/ 604837500 h 1192"/>
                <a:gd name="T64" fmla="*/ 2147483647 w 8196"/>
                <a:gd name="T65" fmla="*/ 2147483647 h 1192"/>
                <a:gd name="T66" fmla="*/ 2147483647 w 8196"/>
                <a:gd name="T67" fmla="*/ 2147483647 h 1192"/>
                <a:gd name="T68" fmla="*/ 2147483647 w 8196"/>
                <a:gd name="T69" fmla="*/ 1285279688 h 1192"/>
                <a:gd name="T70" fmla="*/ 2147483647 w 8196"/>
                <a:gd name="T71" fmla="*/ 1290320000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grpSp>
      <p:sp>
        <p:nvSpPr>
          <p:cNvPr id="2" name="Title 1"/>
          <p:cNvSpPr>
            <a:spLocks noGrp="1"/>
          </p:cNvSpPr>
          <p:nvPr>
            <p:ph type="title"/>
          </p:nvPr>
        </p:nvSpPr>
        <p:spPr>
          <a:xfrm>
            <a:off x="6498874" y="338667"/>
            <a:ext cx="5083527"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6491112" y="2785533"/>
            <a:ext cx="5091289"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3" name="Picture Placeholder 2"/>
          <p:cNvSpPr>
            <a:spLocks noGrp="1"/>
          </p:cNvSpPr>
          <p:nvPr>
            <p:ph type="pic" idx="1"/>
          </p:nvPr>
        </p:nvSpPr>
        <p:spPr>
          <a:xfrm>
            <a:off x="1117600" y="1371600"/>
            <a:ext cx="475488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rtlCol="0">
            <a:normAutofit/>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dirty="0"/>
          </a:p>
        </p:txBody>
      </p:sp>
      <p:sp>
        <p:nvSpPr>
          <p:cNvPr id="12" name="Date Placeholder 4"/>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13" name="Footer Placeholder 5"/>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14" name="Slide Number Placeholder 6"/>
          <p:cNvSpPr>
            <a:spLocks noGrp="1"/>
          </p:cNvSpPr>
          <p:nvPr>
            <p:ph type="sldNum" sz="quarter" idx="12"/>
          </p:nvPr>
        </p:nvSpPr>
        <p:spPr/>
        <p:txBody>
          <a:bodyPr/>
          <a:lstStyle>
            <a:lvl1pPr>
              <a:defRPr/>
            </a:lvl1pPr>
          </a:lstStyle>
          <a:p>
            <a:pPr>
              <a:defRPr/>
            </a:pPr>
            <a:fld id="{0A643EA0-191A-4165-96EE-AF838E3AE4EB}" type="slidenum">
              <a:rPr lang="zh-CN" altLang="zh-CN">
                <a:solidFill>
                  <a:srgbClr val="073E87"/>
                </a:solidFill>
              </a:rPr>
            </a:fld>
            <a:endParaRPr lang="zh-CN" altLang="zh-CN">
              <a:solidFill>
                <a:srgbClr val="073E87"/>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ounded Rectangle 13"/>
          <p:cNvSpPr/>
          <p:nvPr userDrawn="1"/>
        </p:nvSpPr>
        <p:spPr>
          <a:xfrm>
            <a:off x="304801" y="228601"/>
            <a:ext cx="11595100" cy="2468563"/>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endParaRPr>
          </a:p>
        </p:txBody>
      </p:sp>
      <p:grpSp>
        <p:nvGrpSpPr>
          <p:cNvPr id="1027" name="Group 15"/>
          <p:cNvGrpSpPr>
            <a:grpSpLocks noChangeAspect="1"/>
          </p:cNvGrpSpPr>
          <p:nvPr userDrawn="1"/>
        </p:nvGrpSpPr>
        <p:grpSpPr bwMode="auto">
          <a:xfrm>
            <a:off x="281517" y="1679576"/>
            <a:ext cx="11631083" cy="1330325"/>
            <a:chOff x="-3905251" y="4294188"/>
            <a:chExt cx="13027839" cy="1892300"/>
          </a:xfrm>
        </p:grpSpPr>
        <p:sp>
          <p:nvSpPr>
            <p:cNvPr id="1033" name="Freeform 14"/>
            <p:cNvSpPr/>
            <p:nvPr/>
          </p:nvSpPr>
          <p:spPr bwMode="hidden">
            <a:xfrm>
              <a:off x="4810125" y="4500563"/>
              <a:ext cx="4295775" cy="1016000"/>
            </a:xfrm>
            <a:custGeom>
              <a:avLst/>
              <a:gdLst>
                <a:gd name="T0" fmla="*/ 2147483647 w 2706"/>
                <a:gd name="T1" fmla="*/ 0 h 640"/>
                <a:gd name="T2" fmla="*/ 2147483647 w 2706"/>
                <a:gd name="T3" fmla="*/ 0 h 640"/>
                <a:gd name="T4" fmla="*/ 2147483647 w 2706"/>
                <a:gd name="T5" fmla="*/ 45362813 h 640"/>
                <a:gd name="T6" fmla="*/ 2147483647 w 2706"/>
                <a:gd name="T7" fmla="*/ 95765938 h 640"/>
                <a:gd name="T8" fmla="*/ 2147483647 w 2706"/>
                <a:gd name="T9" fmla="*/ 151209375 h 640"/>
                <a:gd name="T10" fmla="*/ 2147483647 w 2706"/>
                <a:gd name="T11" fmla="*/ 206652813 h 640"/>
                <a:gd name="T12" fmla="*/ 2147483647 w 2706"/>
                <a:gd name="T13" fmla="*/ 272176875 h 640"/>
                <a:gd name="T14" fmla="*/ 2147483647 w 2706"/>
                <a:gd name="T15" fmla="*/ 337700938 h 640"/>
                <a:gd name="T16" fmla="*/ 2147483647 w 2706"/>
                <a:gd name="T17" fmla="*/ 413305625 h 640"/>
                <a:gd name="T18" fmla="*/ 2147483647 w 2706"/>
                <a:gd name="T19" fmla="*/ 488910313 h 640"/>
                <a:gd name="T20" fmla="*/ 2147483647 w 2706"/>
                <a:gd name="T21" fmla="*/ 488910313 h 640"/>
                <a:gd name="T22" fmla="*/ 2147483647 w 2706"/>
                <a:gd name="T23" fmla="*/ 635079375 h 640"/>
                <a:gd name="T24" fmla="*/ 2147483647 w 2706"/>
                <a:gd name="T25" fmla="*/ 766127500 h 640"/>
                <a:gd name="T26" fmla="*/ 2147483647 w 2706"/>
                <a:gd name="T27" fmla="*/ 887095000 h 640"/>
                <a:gd name="T28" fmla="*/ 1995963750 w 2706"/>
                <a:gd name="T29" fmla="*/ 1003022188 h 640"/>
                <a:gd name="T30" fmla="*/ 1471771250 w 2706"/>
                <a:gd name="T31" fmla="*/ 1103828438 h 640"/>
                <a:gd name="T32" fmla="*/ 962699688 w 2706"/>
                <a:gd name="T33" fmla="*/ 1194554063 h 640"/>
                <a:gd name="T34" fmla="*/ 473789375 w 2706"/>
                <a:gd name="T35" fmla="*/ 1280239375 h 640"/>
                <a:gd name="T36" fmla="*/ 0 w 2706"/>
                <a:gd name="T37" fmla="*/ 1355844063 h 640"/>
                <a:gd name="T38" fmla="*/ 0 w 2706"/>
                <a:gd name="T39" fmla="*/ 1355844063 h 640"/>
                <a:gd name="T40" fmla="*/ 327620313 w 2706"/>
                <a:gd name="T41" fmla="*/ 1401206875 h 640"/>
                <a:gd name="T42" fmla="*/ 640119688 w 2706"/>
                <a:gd name="T43" fmla="*/ 1441529375 h 640"/>
                <a:gd name="T44" fmla="*/ 942538438 w 2706"/>
                <a:gd name="T45" fmla="*/ 1476811563 h 640"/>
                <a:gd name="T46" fmla="*/ 1239916875 w 2706"/>
                <a:gd name="T47" fmla="*/ 1507053438 h 640"/>
                <a:gd name="T48" fmla="*/ 1527214688 w 2706"/>
                <a:gd name="T49" fmla="*/ 1537295313 h 640"/>
                <a:gd name="T50" fmla="*/ 1804431875 w 2706"/>
                <a:gd name="T51" fmla="*/ 1557456563 h 640"/>
                <a:gd name="T52" fmla="*/ 2071568438 w 2706"/>
                <a:gd name="T53" fmla="*/ 1577617813 h 640"/>
                <a:gd name="T54" fmla="*/ 2147483647 w 2706"/>
                <a:gd name="T55" fmla="*/ 1592738750 h 640"/>
                <a:gd name="T56" fmla="*/ 2147483647 w 2706"/>
                <a:gd name="T57" fmla="*/ 1602819375 h 640"/>
                <a:gd name="T58" fmla="*/ 2147483647 w 2706"/>
                <a:gd name="T59" fmla="*/ 1607859688 h 640"/>
                <a:gd name="T60" fmla="*/ 2147483647 w 2706"/>
                <a:gd name="T61" fmla="*/ 1612900000 h 640"/>
                <a:gd name="T62" fmla="*/ 2147483647 w 2706"/>
                <a:gd name="T63" fmla="*/ 1612900000 h 640"/>
                <a:gd name="T64" fmla="*/ 2147483647 w 2706"/>
                <a:gd name="T65" fmla="*/ 1607859688 h 640"/>
                <a:gd name="T66" fmla="*/ 2147483647 w 2706"/>
                <a:gd name="T67" fmla="*/ 1602819375 h 640"/>
                <a:gd name="T68" fmla="*/ 2147483647 w 2706"/>
                <a:gd name="T69" fmla="*/ 1592738750 h 640"/>
                <a:gd name="T70" fmla="*/ 2147483647 w 2706"/>
                <a:gd name="T71" fmla="*/ 1577617813 h 640"/>
                <a:gd name="T72" fmla="*/ 2147483647 w 2706"/>
                <a:gd name="T73" fmla="*/ 1562496875 h 640"/>
                <a:gd name="T74" fmla="*/ 2147483647 w 2706"/>
                <a:gd name="T75" fmla="*/ 1542335625 h 640"/>
                <a:gd name="T76" fmla="*/ 2147483647 w 2706"/>
                <a:gd name="T77" fmla="*/ 1517134063 h 640"/>
                <a:gd name="T78" fmla="*/ 2147483647 w 2706"/>
                <a:gd name="T79" fmla="*/ 1491932500 h 640"/>
                <a:gd name="T80" fmla="*/ 2147483647 w 2706"/>
                <a:gd name="T81" fmla="*/ 1461690625 h 640"/>
                <a:gd name="T82" fmla="*/ 2147483647 w 2706"/>
                <a:gd name="T83" fmla="*/ 1431448750 h 640"/>
                <a:gd name="T84" fmla="*/ 2147483647 w 2706"/>
                <a:gd name="T85" fmla="*/ 1396166563 h 640"/>
                <a:gd name="T86" fmla="*/ 2147483647 w 2706"/>
                <a:gd name="T87" fmla="*/ 1360884375 h 640"/>
                <a:gd name="T88" fmla="*/ 2147483647 w 2706"/>
                <a:gd name="T89" fmla="*/ 1320561875 h 640"/>
                <a:gd name="T90" fmla="*/ 2147483647 w 2706"/>
                <a:gd name="T91" fmla="*/ 1280239375 h 640"/>
                <a:gd name="T92" fmla="*/ 2147483647 w 2706"/>
                <a:gd name="T93" fmla="*/ 1234876563 h 640"/>
                <a:gd name="T94" fmla="*/ 2147483647 w 2706"/>
                <a:gd name="T95" fmla="*/ 1189513750 h 640"/>
                <a:gd name="T96" fmla="*/ 2147483647 w 2706"/>
                <a:gd name="T97" fmla="*/ 1088707500 h 640"/>
                <a:gd name="T98" fmla="*/ 2147483647 w 2706"/>
                <a:gd name="T99" fmla="*/ 982860938 h 640"/>
                <a:gd name="T100" fmla="*/ 2147483647 w 2706"/>
                <a:gd name="T101" fmla="*/ 982860938 h 640"/>
                <a:gd name="T102" fmla="*/ 2147483647 w 2706"/>
                <a:gd name="T103" fmla="*/ 977820625 h 640"/>
                <a:gd name="T104" fmla="*/ 2147483647 w 2706"/>
                <a:gd name="T105" fmla="*/ 977820625 h 640"/>
                <a:gd name="T106" fmla="*/ 2147483647 w 2706"/>
                <a:gd name="T107" fmla="*/ 0 h 640"/>
                <a:gd name="T108" fmla="*/ 2147483647 w 2706"/>
                <a:gd name="T109" fmla="*/ 0 h 640"/>
                <a:gd name="T110" fmla="*/ 2147483647 w 2706"/>
                <a:gd name="T111" fmla="*/ 0 h 640"/>
                <a:gd name="T112" fmla="*/ 2147483647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1034" name="Freeform 18"/>
            <p:cNvSpPr/>
            <p:nvPr/>
          </p:nvSpPr>
          <p:spPr bwMode="hidden">
            <a:xfrm>
              <a:off x="-309563" y="4318000"/>
              <a:ext cx="8280401" cy="1209675"/>
            </a:xfrm>
            <a:custGeom>
              <a:avLst/>
              <a:gdLst>
                <a:gd name="T0" fmla="*/ 2147483647 w 5216"/>
                <a:gd name="T1" fmla="*/ 1799391563 h 762"/>
                <a:gd name="T2" fmla="*/ 2147483647 w 5216"/>
                <a:gd name="T3" fmla="*/ 1728827188 h 762"/>
                <a:gd name="T4" fmla="*/ 2147483647 w 5216"/>
                <a:gd name="T5" fmla="*/ 1537295313 h 762"/>
                <a:gd name="T6" fmla="*/ 2147483647 w 5216"/>
                <a:gd name="T7" fmla="*/ 1280239375 h 762"/>
                <a:gd name="T8" fmla="*/ 2147483647 w 5216"/>
                <a:gd name="T9" fmla="*/ 942538438 h 762"/>
                <a:gd name="T10" fmla="*/ 2147483647 w 5216"/>
                <a:gd name="T11" fmla="*/ 745966250 h 762"/>
                <a:gd name="T12" fmla="*/ 2147483647 w 5216"/>
                <a:gd name="T13" fmla="*/ 594756875 h 762"/>
                <a:gd name="T14" fmla="*/ 2147483647 w 5216"/>
                <a:gd name="T15" fmla="*/ 463708750 h 762"/>
                <a:gd name="T16" fmla="*/ 2147483647 w 5216"/>
                <a:gd name="T17" fmla="*/ 352821875 h 762"/>
                <a:gd name="T18" fmla="*/ 2147483647 w 5216"/>
                <a:gd name="T19" fmla="*/ 257055938 h 762"/>
                <a:gd name="T20" fmla="*/ 2147483647 w 5216"/>
                <a:gd name="T21" fmla="*/ 181451250 h 762"/>
                <a:gd name="T22" fmla="*/ 2147483647 w 5216"/>
                <a:gd name="T23" fmla="*/ 70564375 h 762"/>
                <a:gd name="T24" fmla="*/ 2147483647 w 5216"/>
                <a:gd name="T25" fmla="*/ 10080625 h 762"/>
                <a:gd name="T26" fmla="*/ 1622980821 w 5216"/>
                <a:gd name="T27" fmla="*/ 0 h 762"/>
                <a:gd name="T28" fmla="*/ 902216046 w 5216"/>
                <a:gd name="T29" fmla="*/ 25201563 h 762"/>
                <a:gd name="T30" fmla="*/ 277217221 w 5216"/>
                <a:gd name="T31" fmla="*/ 80645000 h 762"/>
                <a:gd name="T32" fmla="*/ 0 w 5216"/>
                <a:gd name="T33" fmla="*/ 120967500 h 762"/>
                <a:gd name="T34" fmla="*/ 791329158 w 5216"/>
                <a:gd name="T35" fmla="*/ 216733438 h 762"/>
                <a:gd name="T36" fmla="*/ 1643142073 w 5216"/>
                <a:gd name="T37" fmla="*/ 352821875 h 762"/>
                <a:gd name="T38" fmla="*/ 2147483647 w 5216"/>
                <a:gd name="T39" fmla="*/ 529232813 h 762"/>
                <a:gd name="T40" fmla="*/ 2147483647 w 5216"/>
                <a:gd name="T41" fmla="*/ 745966250 h 762"/>
                <a:gd name="T42" fmla="*/ 2147483647 w 5216"/>
                <a:gd name="T43" fmla="*/ 952619063 h 762"/>
                <a:gd name="T44" fmla="*/ 2147483647 w 5216"/>
                <a:gd name="T45" fmla="*/ 1300400625 h 762"/>
                <a:gd name="T46" fmla="*/ 2147483647 w 5216"/>
                <a:gd name="T47" fmla="*/ 1441529375 h 762"/>
                <a:gd name="T48" fmla="*/ 2147483647 w 5216"/>
                <a:gd name="T49" fmla="*/ 1562496875 h 762"/>
                <a:gd name="T50" fmla="*/ 2147483647 w 5216"/>
                <a:gd name="T51" fmla="*/ 1668343438 h 762"/>
                <a:gd name="T52" fmla="*/ 2147483647 w 5216"/>
                <a:gd name="T53" fmla="*/ 1748988438 h 762"/>
                <a:gd name="T54" fmla="*/ 2147483647 w 5216"/>
                <a:gd name="T55" fmla="*/ 1819552813 h 762"/>
                <a:gd name="T56" fmla="*/ 2147483647 w 5216"/>
                <a:gd name="T57" fmla="*/ 1864915625 h 762"/>
                <a:gd name="T58" fmla="*/ 2147483647 w 5216"/>
                <a:gd name="T59" fmla="*/ 1900197813 h 762"/>
                <a:gd name="T60" fmla="*/ 2147483647 w 5216"/>
                <a:gd name="T61" fmla="*/ 1920359063 h 762"/>
                <a:gd name="T62" fmla="*/ 2147483647 w 5216"/>
                <a:gd name="T63" fmla="*/ 1920359063 h 762"/>
                <a:gd name="T64" fmla="*/ 2147483647 w 5216"/>
                <a:gd name="T65" fmla="*/ 1910278438 h 762"/>
                <a:gd name="T66" fmla="*/ 2147483647 w 5216"/>
                <a:gd name="T67" fmla="*/ 1885076875 h 762"/>
                <a:gd name="T68" fmla="*/ 2147483647 w 5216"/>
                <a:gd name="T69" fmla="*/ 1844754375 h 762"/>
                <a:gd name="T70" fmla="*/ 2147483647 w 5216"/>
                <a:gd name="T71" fmla="*/ 179939156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1035" name="Freeform 22"/>
            <p:cNvSpPr/>
            <p:nvPr/>
          </p:nvSpPr>
          <p:spPr bwMode="hidden">
            <a:xfrm>
              <a:off x="3175" y="4335463"/>
              <a:ext cx="8166100" cy="1101725"/>
            </a:xfrm>
            <a:custGeom>
              <a:avLst/>
              <a:gdLst>
                <a:gd name="T0" fmla="*/ 0 w 5144"/>
                <a:gd name="T1" fmla="*/ 176410938 h 694"/>
                <a:gd name="T2" fmla="*/ 0 w 5144"/>
                <a:gd name="T3" fmla="*/ 176410938 h 694"/>
                <a:gd name="T4" fmla="*/ 45362813 w 5144"/>
                <a:gd name="T5" fmla="*/ 166330313 h 694"/>
                <a:gd name="T6" fmla="*/ 181451250 w 5144"/>
                <a:gd name="T7" fmla="*/ 141128750 h 694"/>
                <a:gd name="T8" fmla="*/ 413305625 w 5144"/>
                <a:gd name="T9" fmla="*/ 105846563 h 694"/>
                <a:gd name="T10" fmla="*/ 564515000 w 5144"/>
                <a:gd name="T11" fmla="*/ 85685313 h 694"/>
                <a:gd name="T12" fmla="*/ 740925938 w 5144"/>
                <a:gd name="T13" fmla="*/ 65524063 h 694"/>
                <a:gd name="T14" fmla="*/ 937498125 w 5144"/>
                <a:gd name="T15" fmla="*/ 50403125 h 694"/>
                <a:gd name="T16" fmla="*/ 1164312188 w 5144"/>
                <a:gd name="T17" fmla="*/ 35282188 h 694"/>
                <a:gd name="T18" fmla="*/ 1411287500 w 5144"/>
                <a:gd name="T19" fmla="*/ 20161250 h 694"/>
                <a:gd name="T20" fmla="*/ 1688504688 w 5144"/>
                <a:gd name="T21" fmla="*/ 10080625 h 694"/>
                <a:gd name="T22" fmla="*/ 1990923438 w 5144"/>
                <a:gd name="T23" fmla="*/ 5040313 h 694"/>
                <a:gd name="T24" fmla="*/ 2147483647 w 5144"/>
                <a:gd name="T25" fmla="*/ 0 h 694"/>
                <a:gd name="T26" fmla="*/ 2147483647 w 5144"/>
                <a:gd name="T27" fmla="*/ 5040313 h 694"/>
                <a:gd name="T28" fmla="*/ 2147483647 w 5144"/>
                <a:gd name="T29" fmla="*/ 15120938 h 694"/>
                <a:gd name="T30" fmla="*/ 2147483647 w 5144"/>
                <a:gd name="T31" fmla="*/ 35282188 h 694"/>
                <a:gd name="T32" fmla="*/ 2147483647 w 5144"/>
                <a:gd name="T33" fmla="*/ 60483750 h 694"/>
                <a:gd name="T34" fmla="*/ 2147483647 w 5144"/>
                <a:gd name="T35" fmla="*/ 100806250 h 694"/>
                <a:gd name="T36" fmla="*/ 2147483647 w 5144"/>
                <a:gd name="T37" fmla="*/ 146169063 h 694"/>
                <a:gd name="T38" fmla="*/ 2147483647 w 5144"/>
                <a:gd name="T39" fmla="*/ 201612500 h 694"/>
                <a:gd name="T40" fmla="*/ 2147483647 w 5144"/>
                <a:gd name="T41" fmla="*/ 267136563 h 694"/>
                <a:gd name="T42" fmla="*/ 2147483647 w 5144"/>
                <a:gd name="T43" fmla="*/ 347781563 h 694"/>
                <a:gd name="T44" fmla="*/ 2147483647 w 5144"/>
                <a:gd name="T45" fmla="*/ 438507188 h 694"/>
                <a:gd name="T46" fmla="*/ 2147483647 w 5144"/>
                <a:gd name="T47" fmla="*/ 544353750 h 694"/>
                <a:gd name="T48" fmla="*/ 2147483647 w 5144"/>
                <a:gd name="T49" fmla="*/ 670361563 h 694"/>
                <a:gd name="T50" fmla="*/ 2147483647 w 5144"/>
                <a:gd name="T51" fmla="*/ 806450000 h 694"/>
                <a:gd name="T52" fmla="*/ 2147483647 w 5144"/>
                <a:gd name="T53" fmla="*/ 957659375 h 694"/>
                <a:gd name="T54" fmla="*/ 2147483647 w 5144"/>
                <a:gd name="T55" fmla="*/ 1129030000 h 694"/>
                <a:gd name="T56" fmla="*/ 2147483647 w 5144"/>
                <a:gd name="T57" fmla="*/ 1315521563 h 694"/>
                <a:gd name="T58" fmla="*/ 2147483647 w 5144"/>
                <a:gd name="T59" fmla="*/ 1522174375 h 694"/>
                <a:gd name="T60" fmla="*/ 2147483647 w 5144"/>
                <a:gd name="T61" fmla="*/ 1748988438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1036" name="Freeform 26"/>
            <p:cNvSpPr/>
            <p:nvPr/>
          </p:nvSpPr>
          <p:spPr bwMode="hidden">
            <a:xfrm>
              <a:off x="4156075" y="4316413"/>
              <a:ext cx="4940300" cy="927100"/>
            </a:xfrm>
            <a:custGeom>
              <a:avLst/>
              <a:gdLst>
                <a:gd name="T0" fmla="*/ 0 w 3112"/>
                <a:gd name="T1" fmla="*/ 1471771250 h 584"/>
                <a:gd name="T2" fmla="*/ 0 w 3112"/>
                <a:gd name="T3" fmla="*/ 1471771250 h 584"/>
                <a:gd name="T4" fmla="*/ 226814063 w 3112"/>
                <a:gd name="T5" fmla="*/ 1411287500 h 584"/>
                <a:gd name="T6" fmla="*/ 846772500 w 3112"/>
                <a:gd name="T7" fmla="*/ 1255037813 h 584"/>
                <a:gd name="T8" fmla="*/ 1275199063 w 3112"/>
                <a:gd name="T9" fmla="*/ 1149191250 h 584"/>
                <a:gd name="T10" fmla="*/ 1769149688 w 3112"/>
                <a:gd name="T11" fmla="*/ 1033264063 h 584"/>
                <a:gd name="T12" fmla="*/ 2147483647 w 3112"/>
                <a:gd name="T13" fmla="*/ 907256250 h 584"/>
                <a:gd name="T14" fmla="*/ 2147483647 w 3112"/>
                <a:gd name="T15" fmla="*/ 771167813 h 584"/>
                <a:gd name="T16" fmla="*/ 2147483647 w 3112"/>
                <a:gd name="T17" fmla="*/ 640119688 h 584"/>
                <a:gd name="T18" fmla="*/ 2147483647 w 3112"/>
                <a:gd name="T19" fmla="*/ 509071563 h 584"/>
                <a:gd name="T20" fmla="*/ 2147483647 w 3112"/>
                <a:gd name="T21" fmla="*/ 388104063 h 584"/>
                <a:gd name="T22" fmla="*/ 2147483647 w 3112"/>
                <a:gd name="T23" fmla="*/ 272176875 h 584"/>
                <a:gd name="T24" fmla="*/ 2147483647 w 3112"/>
                <a:gd name="T25" fmla="*/ 221773750 h 584"/>
                <a:gd name="T26" fmla="*/ 2147483647 w 3112"/>
                <a:gd name="T27" fmla="*/ 171370625 h 584"/>
                <a:gd name="T28" fmla="*/ 2147483647 w 3112"/>
                <a:gd name="T29" fmla="*/ 131048125 h 584"/>
                <a:gd name="T30" fmla="*/ 2147483647 w 3112"/>
                <a:gd name="T31" fmla="*/ 90725625 h 584"/>
                <a:gd name="T32" fmla="*/ 2147483647 w 3112"/>
                <a:gd name="T33" fmla="*/ 60483750 h 584"/>
                <a:gd name="T34" fmla="*/ 2147483647 w 3112"/>
                <a:gd name="T35" fmla="*/ 35282188 h 584"/>
                <a:gd name="T36" fmla="*/ 2147483647 w 3112"/>
                <a:gd name="T37" fmla="*/ 15120938 h 584"/>
                <a:gd name="T38" fmla="*/ 2147483647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useBgFill="1">
          <p:nvSpPr>
            <p:cNvPr id="1037" name="Freeform 10"/>
            <p:cNvSpPr/>
            <p:nvPr/>
          </p:nvSpPr>
          <p:spPr bwMode="hidden">
            <a:xfrm>
              <a:off x="-3905251" y="4294188"/>
              <a:ext cx="13027839" cy="1892300"/>
            </a:xfrm>
            <a:custGeom>
              <a:avLst/>
              <a:gdLst>
                <a:gd name="T0" fmla="*/ 2147483647 w 8196"/>
                <a:gd name="T1" fmla="*/ 1290320000 h 1192"/>
                <a:gd name="T2" fmla="*/ 2147483647 w 8196"/>
                <a:gd name="T3" fmla="*/ 1436489063 h 1192"/>
                <a:gd name="T4" fmla="*/ 2147483647 w 8196"/>
                <a:gd name="T5" fmla="*/ 1562496875 h 1192"/>
                <a:gd name="T6" fmla="*/ 2147483647 w 8196"/>
                <a:gd name="T7" fmla="*/ 1678424063 h 1192"/>
                <a:gd name="T8" fmla="*/ 2147483647 w 8196"/>
                <a:gd name="T9" fmla="*/ 1769149688 h 1192"/>
                <a:gd name="T10" fmla="*/ 2147483647 w 8196"/>
                <a:gd name="T11" fmla="*/ 1839714063 h 1192"/>
                <a:gd name="T12" fmla="*/ 2147483647 w 8196"/>
                <a:gd name="T13" fmla="*/ 1890117188 h 1192"/>
                <a:gd name="T14" fmla="*/ 2147483647 w 8196"/>
                <a:gd name="T15" fmla="*/ 1920359063 h 1192"/>
                <a:gd name="T16" fmla="*/ 2147483647 w 8196"/>
                <a:gd name="T17" fmla="*/ 1915318750 h 1192"/>
                <a:gd name="T18" fmla="*/ 2147483647 w 8196"/>
                <a:gd name="T19" fmla="*/ 1890117188 h 1192"/>
                <a:gd name="T20" fmla="*/ 2147483647 w 8196"/>
                <a:gd name="T21" fmla="*/ 1829633438 h 1192"/>
                <a:gd name="T22" fmla="*/ 2147483647 w 8196"/>
                <a:gd name="T23" fmla="*/ 1738907813 h 1192"/>
                <a:gd name="T24" fmla="*/ 2147483647 w 8196"/>
                <a:gd name="T25" fmla="*/ 1617940313 h 1192"/>
                <a:gd name="T26" fmla="*/ 2147483647 w 8196"/>
                <a:gd name="T27" fmla="*/ 1456650313 h 1192"/>
                <a:gd name="T28" fmla="*/ 2147483647 w 8196"/>
                <a:gd name="T29" fmla="*/ 1260078125 h 1192"/>
                <a:gd name="T30" fmla="*/ 2147483647 w 8196"/>
                <a:gd name="T31" fmla="*/ 1023183438 h 1192"/>
                <a:gd name="T32" fmla="*/ 2147483647 w 8196"/>
                <a:gd name="T33" fmla="*/ 745966250 h 1192"/>
                <a:gd name="T34" fmla="*/ 2147483647 w 8196"/>
                <a:gd name="T35" fmla="*/ 604837500 h 1192"/>
                <a:gd name="T36" fmla="*/ 2147483647 w 8196"/>
                <a:gd name="T37" fmla="*/ 372983125 h 1192"/>
                <a:gd name="T38" fmla="*/ 2147483647 w 8196"/>
                <a:gd name="T39" fmla="*/ 206652813 h 1192"/>
                <a:gd name="T40" fmla="*/ 2147483647 w 8196"/>
                <a:gd name="T41" fmla="*/ 90725625 h 1192"/>
                <a:gd name="T42" fmla="*/ 2147483647 w 8196"/>
                <a:gd name="T43" fmla="*/ 25201563 h 1192"/>
                <a:gd name="T44" fmla="*/ 2147483647 w 8196"/>
                <a:gd name="T45" fmla="*/ 0 h 1192"/>
                <a:gd name="T46" fmla="*/ 2147483647 w 8196"/>
                <a:gd name="T47" fmla="*/ 10080625 h 1192"/>
                <a:gd name="T48" fmla="*/ 2147483647 w 8196"/>
                <a:gd name="T49" fmla="*/ 50403125 h 1192"/>
                <a:gd name="T50" fmla="*/ 1809063908 w 8196"/>
                <a:gd name="T51" fmla="*/ 110886875 h 1192"/>
                <a:gd name="T52" fmla="*/ 1339111161 w 8196"/>
                <a:gd name="T53" fmla="*/ 186491563 h 1192"/>
                <a:gd name="T54" fmla="*/ 944958629 w 8196"/>
                <a:gd name="T55" fmla="*/ 272176875 h 1192"/>
                <a:gd name="T56" fmla="*/ 626603132 w 8196"/>
                <a:gd name="T57" fmla="*/ 362902500 h 1192"/>
                <a:gd name="T58" fmla="*/ 373939989 w 8196"/>
                <a:gd name="T59" fmla="*/ 443547500 h 1192"/>
                <a:gd name="T60" fmla="*/ 121278436 w 8196"/>
                <a:gd name="T61" fmla="*/ 544353750 h 1192"/>
                <a:gd name="T62" fmla="*/ 0 w 8196"/>
                <a:gd name="T63" fmla="*/ 604837500 h 1192"/>
                <a:gd name="T64" fmla="*/ 2147483647 w 8196"/>
                <a:gd name="T65" fmla="*/ 2147483647 h 1192"/>
                <a:gd name="T66" fmla="*/ 2147483647 w 8196"/>
                <a:gd name="T67" fmla="*/ 2147483647 h 1192"/>
                <a:gd name="T68" fmla="*/ 2147483647 w 8196"/>
                <a:gd name="T69" fmla="*/ 1285279688 h 1192"/>
                <a:gd name="T70" fmla="*/ 2147483647 w 8196"/>
                <a:gd name="T71" fmla="*/ 1290320000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grpSp>
      <p:sp>
        <p:nvSpPr>
          <p:cNvPr id="1028" name="Title Placeholder 1"/>
          <p:cNvSpPr>
            <a:spLocks noGrp="1"/>
          </p:cNvSpPr>
          <p:nvPr>
            <p:ph type="title"/>
          </p:nvPr>
        </p:nvSpPr>
        <p:spPr bwMode="auto">
          <a:xfrm>
            <a:off x="609600" y="338139"/>
            <a:ext cx="10972800" cy="125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en-US" smtClean="0"/>
          </a:p>
        </p:txBody>
      </p:sp>
      <p:sp>
        <p:nvSpPr>
          <p:cNvPr id="4" name="Date Placeholder 3"/>
          <p:cNvSpPr>
            <a:spLocks noGrp="1"/>
          </p:cNvSpPr>
          <p:nvPr>
            <p:ph type="dt" sz="half" idx="2"/>
          </p:nvPr>
        </p:nvSpPr>
        <p:spPr>
          <a:xfrm>
            <a:off x="6885518" y="6249989"/>
            <a:ext cx="5048249" cy="365125"/>
          </a:xfrm>
          <a:prstGeom prst="rect">
            <a:avLst/>
          </a:prstGeom>
        </p:spPr>
        <p:txBody>
          <a:bodyPr vert="horz" lIns="91440" tIns="45720" rIns="91440" bIns="45720" rtlCol="0" anchor="ctr"/>
          <a:lstStyle>
            <a:lvl1pPr algn="r">
              <a:defRPr sz="1000">
                <a:solidFill>
                  <a:schemeClr val="tx2"/>
                </a:solidFill>
                <a:latin typeface="Arial" panose="020B0604020202020204" pitchFamily="34" charset="0"/>
              </a:defRPr>
            </a:lvl1pPr>
          </a:lstStyle>
          <a:p>
            <a:pPr defTabSz="914400" fontAlgn="base">
              <a:spcBef>
                <a:spcPct val="0"/>
              </a:spcBef>
              <a:spcAft>
                <a:spcPct val="0"/>
              </a:spcAft>
              <a:defRPr/>
            </a:pPr>
            <a:endParaRPr lang="zh-CN" altLang="zh-CN">
              <a:solidFill>
                <a:srgbClr val="073E87"/>
              </a:solidFill>
              <a:ea typeface="宋体" panose="02010600030101010101" pitchFamily="2" charset="-122"/>
            </a:endParaRPr>
          </a:p>
        </p:txBody>
      </p:sp>
      <p:sp>
        <p:nvSpPr>
          <p:cNvPr id="5" name="Footer Placeholder 4"/>
          <p:cNvSpPr>
            <a:spLocks noGrp="1"/>
          </p:cNvSpPr>
          <p:nvPr>
            <p:ph type="ftr" sz="quarter" idx="3"/>
          </p:nvPr>
        </p:nvSpPr>
        <p:spPr>
          <a:xfrm>
            <a:off x="258233" y="6249989"/>
            <a:ext cx="5048251" cy="365125"/>
          </a:xfrm>
          <a:prstGeom prst="rect">
            <a:avLst/>
          </a:prstGeom>
        </p:spPr>
        <p:txBody>
          <a:bodyPr vert="horz" lIns="91440" tIns="45720" rIns="91440" bIns="45720" rtlCol="0" anchor="ctr"/>
          <a:lstStyle>
            <a:lvl1pPr algn="l">
              <a:defRPr sz="1000">
                <a:solidFill>
                  <a:schemeClr val="tx2"/>
                </a:solidFill>
                <a:latin typeface="Arial" panose="020B0604020202020204" pitchFamily="34" charset="0"/>
              </a:defRPr>
            </a:lvl1pPr>
          </a:lstStyle>
          <a:p>
            <a:pPr defTabSz="914400" fontAlgn="base">
              <a:spcBef>
                <a:spcPct val="0"/>
              </a:spcBef>
              <a:spcAft>
                <a:spcPct val="0"/>
              </a:spcAft>
              <a:defRPr/>
            </a:pPr>
            <a:endParaRPr lang="zh-CN" altLang="zh-CN">
              <a:solidFill>
                <a:srgbClr val="073E87"/>
              </a:solidFill>
              <a:ea typeface="宋体" panose="02010600030101010101" pitchFamily="2" charset="-122"/>
            </a:endParaRPr>
          </a:p>
        </p:txBody>
      </p:sp>
      <p:sp>
        <p:nvSpPr>
          <p:cNvPr id="6" name="Slide Number Placeholder 5"/>
          <p:cNvSpPr>
            <a:spLocks noGrp="1"/>
          </p:cNvSpPr>
          <p:nvPr>
            <p:ph type="sldNum" sz="quarter" idx="4"/>
          </p:nvPr>
        </p:nvSpPr>
        <p:spPr>
          <a:xfrm>
            <a:off x="5321300" y="6249989"/>
            <a:ext cx="1549400" cy="365125"/>
          </a:xfrm>
          <a:prstGeom prst="rect">
            <a:avLst/>
          </a:prstGeom>
        </p:spPr>
        <p:txBody>
          <a:bodyPr vert="horz" lIns="91440" tIns="45720" rIns="91440" bIns="45720" rtlCol="0" anchor="ctr"/>
          <a:lstStyle>
            <a:lvl1pPr algn="ctr">
              <a:defRPr sz="1000">
                <a:solidFill>
                  <a:schemeClr val="tx2"/>
                </a:solidFill>
                <a:latin typeface="Arial" panose="020B0604020202020204" pitchFamily="34" charset="0"/>
              </a:defRPr>
            </a:lvl1pPr>
          </a:lstStyle>
          <a:p>
            <a:pPr defTabSz="914400" fontAlgn="base">
              <a:spcBef>
                <a:spcPct val="0"/>
              </a:spcBef>
              <a:spcAft>
                <a:spcPct val="0"/>
              </a:spcAft>
              <a:defRPr/>
            </a:pPr>
            <a:fld id="{F889A6DF-2D42-4661-B0C7-E6978E40B97B}" type="slidenum">
              <a:rPr lang="zh-CN" altLang="zh-CN">
                <a:solidFill>
                  <a:srgbClr val="073E87"/>
                </a:solidFill>
                <a:ea typeface="宋体" panose="02010600030101010101" pitchFamily="2" charset="-122"/>
              </a:rPr>
            </a:fld>
            <a:endParaRPr lang="zh-CN" altLang="zh-CN">
              <a:solidFill>
                <a:srgbClr val="073E87"/>
              </a:solidFill>
              <a:ea typeface="宋体" panose="02010600030101010101" pitchFamily="2" charset="-122"/>
            </a:endParaRPr>
          </a:p>
        </p:txBody>
      </p:sp>
      <p:sp>
        <p:nvSpPr>
          <p:cNvPr id="1032" name="Text Placeholder 2"/>
          <p:cNvSpPr>
            <a:spLocks noGrp="1"/>
          </p:cNvSpPr>
          <p:nvPr>
            <p:ph type="body" idx="1"/>
          </p:nvPr>
        </p:nvSpPr>
        <p:spPr bwMode="auto">
          <a:xfrm>
            <a:off x="1162051" y="2674939"/>
            <a:ext cx="9878483" cy="345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smtClean="0"/>
          </a:p>
        </p:txBody>
      </p:sp>
      <p:pic>
        <p:nvPicPr>
          <p:cNvPr id="12" name="图片 11" descr="水印"/>
          <p:cNvPicPr>
            <a:picLocks noChangeAspect="1"/>
          </p:cNvPicPr>
          <p:nvPr userDrawn="1"/>
        </p:nvPicPr>
        <p:blipFill>
          <a:blip r:embed="rId14"/>
          <a:stretch>
            <a:fillRect/>
          </a:stretch>
        </p:blipFill>
        <p:spPr>
          <a:xfrm>
            <a:off x="7186295" y="63500"/>
            <a:ext cx="4902200" cy="158686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0" fontAlgn="base" hangingPunct="0">
        <a:spcBef>
          <a:spcPct val="0"/>
        </a:spcBef>
        <a:spcAft>
          <a:spcPct val="0"/>
        </a:spcAft>
        <a:defRPr sz="4400" kern="1200">
          <a:solidFill>
            <a:srgbClr val="FFFFFF"/>
          </a:solidFill>
          <a:latin typeface="+mj-lt"/>
          <a:ea typeface="+mj-ea"/>
          <a:cs typeface="+mj-cs"/>
        </a:defRPr>
      </a:lvl1pPr>
      <a:lvl2pPr algn="ctr" rtl="0" eaLnBrk="0" fontAlgn="base" hangingPunct="0">
        <a:spcBef>
          <a:spcPct val="0"/>
        </a:spcBef>
        <a:spcAft>
          <a:spcPct val="0"/>
        </a:spcAft>
        <a:defRPr sz="4400">
          <a:solidFill>
            <a:srgbClr val="FFFFFF"/>
          </a:solidFill>
          <a:latin typeface="Candara" panose="020E0502030303020204" pitchFamily="34" charset="0"/>
          <a:ea typeface="华文新魏" panose="02010800040101010101" pitchFamily="2" charset="-122"/>
        </a:defRPr>
      </a:lvl2pPr>
      <a:lvl3pPr algn="ctr" rtl="0" eaLnBrk="0" fontAlgn="base" hangingPunct="0">
        <a:spcBef>
          <a:spcPct val="0"/>
        </a:spcBef>
        <a:spcAft>
          <a:spcPct val="0"/>
        </a:spcAft>
        <a:defRPr sz="4400">
          <a:solidFill>
            <a:srgbClr val="FFFFFF"/>
          </a:solidFill>
          <a:latin typeface="Candara" panose="020E0502030303020204" pitchFamily="34" charset="0"/>
          <a:ea typeface="华文新魏" panose="02010800040101010101" pitchFamily="2" charset="-122"/>
        </a:defRPr>
      </a:lvl3pPr>
      <a:lvl4pPr algn="ctr" rtl="0" eaLnBrk="0" fontAlgn="base" hangingPunct="0">
        <a:spcBef>
          <a:spcPct val="0"/>
        </a:spcBef>
        <a:spcAft>
          <a:spcPct val="0"/>
        </a:spcAft>
        <a:defRPr sz="4400">
          <a:solidFill>
            <a:srgbClr val="FFFFFF"/>
          </a:solidFill>
          <a:latin typeface="Candara" panose="020E0502030303020204" pitchFamily="34" charset="0"/>
          <a:ea typeface="华文新魏" panose="02010800040101010101" pitchFamily="2" charset="-122"/>
        </a:defRPr>
      </a:lvl4pPr>
      <a:lvl5pPr algn="ctr" rtl="0" eaLnBrk="0" fontAlgn="base" hangingPunct="0">
        <a:spcBef>
          <a:spcPct val="0"/>
        </a:spcBef>
        <a:spcAft>
          <a:spcPct val="0"/>
        </a:spcAft>
        <a:defRPr sz="4400">
          <a:solidFill>
            <a:srgbClr val="FFFFFF"/>
          </a:solidFill>
          <a:latin typeface="Candara" panose="020E0502030303020204" pitchFamily="34" charset="0"/>
          <a:ea typeface="华文新魏" panose="02010800040101010101" pitchFamily="2" charset="-122"/>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3050" indent="-273050" algn="l" rtl="0" eaLnBrk="0" fontAlgn="base" hangingPunct="0">
        <a:spcBef>
          <a:spcPct val="20000"/>
        </a:spcBef>
        <a:spcAft>
          <a:spcPct val="0"/>
        </a:spcAft>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3050" algn="l" rtl="0" eaLnBrk="0" fontAlgn="base" hangingPunct="0">
        <a:spcBef>
          <a:spcPct val="20000"/>
        </a:spcBef>
        <a:spcAft>
          <a:spcPct val="0"/>
        </a:spcAft>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rtl="0" eaLnBrk="0" fontAlgn="base" hangingPunct="0">
        <a:spcBef>
          <a:spcPct val="20000"/>
        </a:spcBef>
        <a:spcAft>
          <a:spcPct val="0"/>
        </a:spcAft>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rtl="0" eaLnBrk="0" fontAlgn="base" hangingPunct="0">
        <a:spcBef>
          <a:spcPct val="20000"/>
        </a:spcBef>
        <a:spcAft>
          <a:spcPct val="0"/>
        </a:spcAft>
        <a:buClr>
          <a:schemeClr val="accent1"/>
        </a:buClr>
        <a:buSzPct val="100000"/>
        <a:buFont typeface="Symbol" panose="05050102010706020507" pitchFamily="18" charset="2"/>
        <a:buChar char=""/>
        <a:defRPr kern="1200">
          <a:solidFill>
            <a:schemeClr val="tx2"/>
          </a:solidFill>
          <a:latin typeface="+mn-lt"/>
          <a:ea typeface="+mn-ea"/>
          <a:cs typeface="+mn-cs"/>
        </a:defRPr>
      </a:lvl4pPr>
      <a:lvl5pPr marL="1462405" indent="-228600" algn="l" rtl="0" eaLnBrk="0" fontAlgn="base" hangingPunct="0">
        <a:spcBef>
          <a:spcPct val="20000"/>
        </a:spcBef>
        <a:spcAft>
          <a:spcPct val="0"/>
        </a:spcAft>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endParaRPr lang="zh-CN" altLang="en-US"/>
          </a:p>
        </p:txBody>
      </p:sp>
      <p:sp>
        <p:nvSpPr>
          <p:cNvPr id="3" name="标题 2"/>
          <p:cNvSpPr>
            <a:spLocks noGrp="1"/>
          </p:cNvSpPr>
          <p:nvPr>
            <p:ph type="title"/>
          </p:nvPr>
        </p:nvSpPr>
        <p:spPr/>
        <p:txBody>
          <a:bodyPr/>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635" y="83185"/>
            <a:ext cx="12191365" cy="7293610"/>
          </a:xfrm>
          <a:prstGeom prst="rect">
            <a:avLst/>
          </a:prstGeom>
          <a:noFill/>
        </p:spPr>
        <p:txBody>
          <a:bodyPr wrap="square" rtlCol="0">
            <a:spAutoFit/>
          </a:bodyPr>
          <a:p>
            <a:endParaRPr lang="zh-CN" altLang="en-US" sz="3600">
              <a:latin typeface="Times New Roman" panose="02020603050405020304" charset="0"/>
              <a:cs typeface="Times New Roman" panose="02020603050405020304" charset="0"/>
            </a:endParaRPr>
          </a:p>
          <a:p>
            <a:r>
              <a:rPr lang="zh-CN" altLang="en-US" sz="3600">
                <a:latin typeface="Times New Roman" panose="02020603050405020304" charset="0"/>
                <a:cs typeface="Times New Roman" panose="02020603050405020304" charset="0"/>
              </a:rPr>
              <a:t>天道酬勤（勤奋与决心得到回报）</a:t>
            </a:r>
            <a:endParaRPr lang="zh-CN" altLang="en-US" sz="3600">
              <a:latin typeface="Times New Roman" panose="02020603050405020304" charset="0"/>
              <a:cs typeface="Times New Roman" panose="02020603050405020304" charset="0"/>
            </a:endParaRPr>
          </a:p>
          <a:p>
            <a:r>
              <a:rPr lang="en-US" altLang="zh-CN" sz="3600">
                <a:solidFill>
                  <a:srgbClr val="FF0000"/>
                </a:solidFill>
                <a:latin typeface="Times New Roman" panose="02020603050405020304" charset="0"/>
                <a:cs typeface="Times New Roman" panose="02020603050405020304" charset="0"/>
              </a:rPr>
              <a:t>Hard work and determination pay off</a:t>
            </a:r>
            <a:endParaRPr lang="zh-CN" altLang="en-US" sz="3600">
              <a:solidFill>
                <a:srgbClr val="FF0000"/>
              </a:solidFill>
              <a:latin typeface="Times New Roman" panose="02020603050405020304" charset="0"/>
              <a:cs typeface="Times New Roman" panose="02020603050405020304" charset="0"/>
            </a:endParaRPr>
          </a:p>
          <a:p>
            <a:r>
              <a:rPr lang="zh-CN" altLang="en-US" sz="3600">
                <a:latin typeface="Times New Roman" panose="02020603050405020304" charset="0"/>
                <a:cs typeface="Times New Roman" panose="02020603050405020304" charset="0"/>
              </a:rPr>
              <a:t>把成就主要归功于......</a:t>
            </a:r>
            <a:endParaRPr lang="zh-CN" altLang="en-US" sz="3600">
              <a:latin typeface="Times New Roman" panose="02020603050405020304" charset="0"/>
              <a:cs typeface="Times New Roman" panose="02020603050405020304" charset="0"/>
            </a:endParaRPr>
          </a:p>
          <a:p>
            <a:r>
              <a:rPr lang="zh-CN" altLang="en-US" sz="3600">
                <a:latin typeface="Times New Roman" panose="02020603050405020304" charset="0"/>
                <a:cs typeface="Times New Roman" panose="02020603050405020304" charset="0"/>
              </a:rPr>
              <a:t>给</a:t>
            </a:r>
            <a:r>
              <a:rPr lang="en-US" altLang="zh-CN" sz="3600">
                <a:latin typeface="Times New Roman" panose="02020603050405020304" charset="0"/>
                <a:cs typeface="Times New Roman" panose="02020603050405020304" charset="0"/>
              </a:rPr>
              <a:t>...</a:t>
            </a:r>
            <a:r>
              <a:rPr lang="zh-CN" altLang="en-US" sz="3600">
                <a:latin typeface="Times New Roman" panose="02020603050405020304" charset="0"/>
                <a:cs typeface="Times New Roman" panose="02020603050405020304" charset="0"/>
              </a:rPr>
              <a:t>颁奖</a:t>
            </a:r>
            <a:endParaRPr lang="zh-CN" altLang="en-US" sz="3600">
              <a:latin typeface="Times New Roman" panose="02020603050405020304" charset="0"/>
              <a:cs typeface="Times New Roman" panose="02020603050405020304" charset="0"/>
            </a:endParaRPr>
          </a:p>
          <a:p>
            <a:r>
              <a:rPr lang="zh-CN" altLang="en-US" sz="3600">
                <a:solidFill>
                  <a:srgbClr val="FF0000"/>
                </a:solidFill>
                <a:latin typeface="Times New Roman" panose="02020603050405020304" charset="0"/>
                <a:cs typeface="Times New Roman" panose="02020603050405020304" charset="0"/>
              </a:rPr>
              <a:t>present sb. with an award </a:t>
            </a:r>
            <a:r>
              <a:rPr lang="zh-CN" altLang="en-US" sz="3600">
                <a:latin typeface="Times New Roman" panose="02020603050405020304" charset="0"/>
                <a:cs typeface="Times New Roman" panose="02020603050405020304" charset="0"/>
              </a:rPr>
              <a:t>   </a:t>
            </a:r>
            <a:endParaRPr lang="zh-CN" altLang="en-US" sz="3600">
              <a:latin typeface="Times New Roman" panose="02020603050405020304" charset="0"/>
              <a:cs typeface="Times New Roman" panose="02020603050405020304" charset="0"/>
            </a:endParaRPr>
          </a:p>
          <a:p>
            <a:r>
              <a:rPr lang="zh-CN" altLang="en-US" sz="3600">
                <a:latin typeface="Times New Roman" panose="02020603050405020304" charset="0"/>
                <a:cs typeface="Times New Roman" panose="02020603050405020304" charset="0"/>
              </a:rPr>
              <a:t>  学业成就</a:t>
            </a:r>
            <a:endParaRPr lang="zh-CN" altLang="en-US" sz="3600">
              <a:latin typeface="Times New Roman" panose="02020603050405020304" charset="0"/>
              <a:cs typeface="Times New Roman" panose="02020603050405020304" charset="0"/>
            </a:endParaRPr>
          </a:p>
          <a:p>
            <a:r>
              <a:rPr lang="zh-CN" altLang="en-US" sz="3600">
                <a:solidFill>
                  <a:srgbClr val="FF0000"/>
                </a:solidFill>
                <a:latin typeface="Times New Roman" panose="02020603050405020304" charset="0"/>
                <a:cs typeface="Times New Roman" panose="02020603050405020304" charset="0"/>
              </a:rPr>
              <a:t>academic accomplishment </a:t>
            </a:r>
            <a:r>
              <a:rPr lang="zh-CN" altLang="en-US" sz="3600">
                <a:latin typeface="Times New Roman" panose="02020603050405020304" charset="0"/>
                <a:cs typeface="Times New Roman" panose="02020603050405020304" charset="0"/>
              </a:rPr>
              <a:t>          </a:t>
            </a:r>
            <a:endParaRPr lang="zh-CN" altLang="en-US" sz="3600">
              <a:latin typeface="Times New Roman" panose="02020603050405020304" charset="0"/>
              <a:cs typeface="Times New Roman" panose="02020603050405020304" charset="0"/>
            </a:endParaRPr>
          </a:p>
          <a:p>
            <a:r>
              <a:rPr lang="zh-CN" altLang="en-US" sz="3600">
                <a:latin typeface="Times New Roman" panose="02020603050405020304" charset="0"/>
                <a:cs typeface="Times New Roman" panose="02020603050405020304" charset="0"/>
              </a:rPr>
              <a:t>对全球公正的努力</a:t>
            </a:r>
            <a:r>
              <a:rPr lang="en-US" altLang="zh-CN" sz="3600">
                <a:latin typeface="Times New Roman" panose="02020603050405020304" charset="0"/>
                <a:cs typeface="Times New Roman" panose="02020603050405020304" charset="0"/>
              </a:rPr>
              <a:t>/</a:t>
            </a:r>
            <a:r>
              <a:rPr lang="zh-CN" altLang="en-US" sz="3600">
                <a:latin typeface="Times New Roman" panose="02020603050405020304" charset="0"/>
                <a:cs typeface="Times New Roman" panose="02020603050405020304" charset="0"/>
              </a:rPr>
              <a:t>付出  </a:t>
            </a:r>
            <a:endParaRPr lang="zh-CN" altLang="en-US" sz="3600">
              <a:latin typeface="Times New Roman" panose="02020603050405020304" charset="0"/>
              <a:cs typeface="Times New Roman" panose="02020603050405020304" charset="0"/>
            </a:endParaRPr>
          </a:p>
          <a:p>
            <a:r>
              <a:rPr lang="zh-CN" altLang="en-US" sz="3600">
                <a:solidFill>
                  <a:srgbClr val="FF0000"/>
                </a:solidFill>
                <a:latin typeface="Times New Roman" panose="02020603050405020304" charset="0"/>
                <a:cs typeface="Times New Roman" panose="02020603050405020304" charset="0"/>
              </a:rPr>
              <a:t>the commitment to global justice</a:t>
            </a:r>
            <a:r>
              <a:rPr lang="zh-CN" altLang="en-US" sz="3600">
                <a:latin typeface="Times New Roman" panose="02020603050405020304" charset="0"/>
                <a:cs typeface="Times New Roman" panose="02020603050405020304" charset="0"/>
              </a:rPr>
              <a:t>  </a:t>
            </a:r>
            <a:endParaRPr lang="zh-CN" altLang="en-US" sz="3600">
              <a:latin typeface="Times New Roman" panose="02020603050405020304" charset="0"/>
              <a:cs typeface="Times New Roman" panose="02020603050405020304" charset="0"/>
            </a:endParaRPr>
          </a:p>
          <a:p>
            <a:r>
              <a:rPr lang="zh-CN" altLang="en-US" sz="3600">
                <a:latin typeface="Times New Roman" panose="02020603050405020304" charset="0"/>
                <a:cs typeface="Times New Roman" panose="02020603050405020304" charset="0"/>
              </a:rPr>
              <a:t>帮助不发达地区的贫穷孩子</a:t>
            </a:r>
            <a:endParaRPr lang="zh-CN" altLang="en-US" sz="3600">
              <a:latin typeface="Times New Roman" panose="02020603050405020304" charset="0"/>
              <a:cs typeface="Times New Roman" panose="02020603050405020304" charset="0"/>
            </a:endParaRPr>
          </a:p>
          <a:p>
            <a:r>
              <a:rPr lang="zh-CN" altLang="en-US" sz="3600">
                <a:solidFill>
                  <a:srgbClr val="FF0000"/>
                </a:solidFill>
                <a:latin typeface="Times New Roman" panose="02020603050405020304" charset="0"/>
                <a:cs typeface="Times New Roman" panose="02020603050405020304" charset="0"/>
              </a:rPr>
              <a:t>help deprived children in underdeveloped countries </a:t>
            </a:r>
            <a:endParaRPr lang="zh-CN" altLang="en-US" sz="3600">
              <a:solidFill>
                <a:srgbClr val="FF0000"/>
              </a:solidFill>
              <a:latin typeface="Times New Roman" panose="02020603050405020304" charset="0"/>
              <a:cs typeface="Times New Roman" panose="02020603050405020304" charset="0"/>
            </a:endParaRPr>
          </a:p>
          <a:p>
            <a:endParaRPr lang="zh-CN" altLang="en-US" sz="3600">
              <a:solidFill>
                <a:srgbClr val="FF0000"/>
              </a:solidFill>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ox(in)">
                                      <p:cBhvr>
                                        <p:cTn id="7" dur="20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
                                            <p:txEl>
                                              <p:pRg st="5" end="5"/>
                                            </p:txEl>
                                          </p:spTgt>
                                        </p:tgtEl>
                                        <p:attrNameLst>
                                          <p:attrName>style.visibility</p:attrName>
                                        </p:attrNameLst>
                                      </p:cBhvr>
                                      <p:to>
                                        <p:strVal val="visible"/>
                                      </p:to>
                                    </p:set>
                                    <p:animEffect transition="in" filter="box(in)">
                                      <p:cBhvr>
                                        <p:cTn id="12" dur="2000"/>
                                        <p:tgtEl>
                                          <p:spTgt spid="4">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animEffect transition="in" filter="box(in)">
                                      <p:cBhvr>
                                        <p:cTn id="21" dur="2000"/>
                                        <p:tgtEl>
                                          <p:spTgt spid="4">
                                            <p:txEl>
                                              <p:pRg st="9"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143510"/>
            <a:ext cx="12164695" cy="5507990"/>
          </a:xfrm>
          <a:prstGeom prst="rect">
            <a:avLst/>
          </a:prstGeom>
          <a:noFill/>
        </p:spPr>
        <p:txBody>
          <a:bodyPr wrap="square" rtlCol="0">
            <a:spAutoFit/>
          </a:bodyPr>
          <a:p>
            <a:r>
              <a:rPr lang="en-US" altLang="zh-CN" sz="3200">
                <a:latin typeface="Times New Roman" panose="02020603050405020304" charset="0"/>
                <a:cs typeface="Times New Roman" panose="02020603050405020304" charset="0"/>
              </a:rPr>
              <a:t>记住，努力不一定能保证成功，但没有</a:t>
            </a:r>
            <a:r>
              <a:rPr lang="zh-CN" altLang="en-US" sz="3200">
                <a:latin typeface="Times New Roman" panose="02020603050405020304" charset="0"/>
                <a:cs typeface="Times New Roman" panose="02020603050405020304" charset="0"/>
              </a:rPr>
              <a:t>付出</a:t>
            </a:r>
            <a:r>
              <a:rPr lang="en-US" altLang="zh-CN" sz="3200">
                <a:latin typeface="Times New Roman" panose="02020603050405020304" charset="0"/>
                <a:cs typeface="Times New Roman" panose="02020603050405020304" charset="0"/>
              </a:rPr>
              <a:t>，什么都不可能。</a:t>
            </a:r>
            <a:endParaRPr lang="en-US" altLang="zh-CN" sz="3200">
              <a:latin typeface="Times New Roman" panose="02020603050405020304" charset="0"/>
              <a:cs typeface="Times New Roman" panose="02020603050405020304" charset="0"/>
            </a:endParaRPr>
          </a:p>
          <a:p>
            <a:r>
              <a:rPr lang="en-US" altLang="zh-CN" sz="3200">
                <a:solidFill>
                  <a:srgbClr val="FF0000"/>
                </a:solidFill>
                <a:latin typeface="Times New Roman" panose="02020603050405020304" charset="0"/>
                <a:cs typeface="Times New Roman" panose="02020603050405020304" charset="0"/>
              </a:rPr>
              <a:t>Keep in mind that effeots doesn't necessily gurantee success, but without devotion, nothing is possible.</a:t>
            </a:r>
            <a:endParaRPr lang="en-US" altLang="zh-CN"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梦想值得你付出时间和努力。</a:t>
            </a:r>
            <a:endParaRPr lang="en-US" altLang="zh-CN" sz="3200">
              <a:latin typeface="Times New Roman" panose="02020603050405020304" charset="0"/>
              <a:cs typeface="Times New Roman" panose="02020603050405020304" charset="0"/>
            </a:endParaRPr>
          </a:p>
          <a:p>
            <a:r>
              <a:rPr lang="en-US" altLang="zh-CN" sz="3200">
                <a:solidFill>
                  <a:srgbClr val="FF0000"/>
                </a:solidFill>
                <a:latin typeface="Times New Roman" panose="02020603050405020304" charset="0"/>
                <a:cs typeface="Times New Roman" panose="02020603050405020304" charset="0"/>
              </a:rPr>
              <a:t>Dreams deserve your time and efforts.</a:t>
            </a:r>
            <a:endParaRPr lang="en-US" altLang="zh-CN" sz="3200">
              <a:solidFill>
                <a:srgbClr val="FF0000"/>
              </a:solidFill>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钱应该</a:t>
            </a:r>
            <a:r>
              <a:rPr lang="zh-CN" altLang="en-US" sz="3200">
                <a:latin typeface="Times New Roman" panose="02020603050405020304" charset="0"/>
                <a:cs typeface="Times New Roman" panose="02020603050405020304" charset="0"/>
              </a:rPr>
              <a:t>用</a:t>
            </a:r>
            <a:r>
              <a:rPr lang="en-US" altLang="zh-CN" sz="3200">
                <a:latin typeface="Times New Roman" panose="02020603050405020304" charset="0"/>
                <a:cs typeface="Times New Roman" panose="02020603050405020304" charset="0"/>
              </a:rPr>
              <a:t>在最重要的地方。</a:t>
            </a:r>
            <a:endParaRPr lang="en-US" altLang="zh-CN" sz="3200">
              <a:latin typeface="Times New Roman" panose="02020603050405020304" charset="0"/>
              <a:cs typeface="Times New Roman" panose="02020603050405020304" charset="0"/>
            </a:endParaRPr>
          </a:p>
          <a:p>
            <a:r>
              <a:rPr lang="en-US" altLang="zh-CN" sz="3200">
                <a:solidFill>
                  <a:srgbClr val="FF0000"/>
                </a:solidFill>
                <a:latin typeface="Times New Roman" panose="02020603050405020304" charset="0"/>
                <a:cs typeface="Times New Roman" panose="02020603050405020304" charset="0"/>
              </a:rPr>
              <a:t>Money should be put where it matters most.</a:t>
            </a:r>
            <a:endParaRPr lang="en-US" altLang="zh-CN" sz="3200">
              <a:solidFill>
                <a:srgbClr val="FF0000"/>
              </a:solidFill>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她是第一个提出这个想法的人。</a:t>
            </a:r>
            <a:endParaRPr lang="en-US" altLang="zh-CN" sz="3200">
              <a:latin typeface="Times New Roman" panose="02020603050405020304" charset="0"/>
              <a:cs typeface="Times New Roman" panose="02020603050405020304" charset="0"/>
            </a:endParaRPr>
          </a:p>
          <a:p>
            <a:r>
              <a:rPr lang="en-US" altLang="zh-CN" sz="3200">
                <a:solidFill>
                  <a:srgbClr val="FF0000"/>
                </a:solidFill>
                <a:latin typeface="Times New Roman" panose="02020603050405020304" charset="0"/>
                <a:cs typeface="Times New Roman" panose="02020603050405020304" charset="0"/>
              </a:rPr>
              <a:t>She is the first to put forward the idea.</a:t>
            </a:r>
            <a:endParaRPr lang="en-US" altLang="zh-CN" sz="3200">
              <a:solidFill>
                <a:srgbClr val="FF0000"/>
              </a:solidFill>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这是爸爸在他的职业生涯中第一次得到一个暑假的机会。</a:t>
            </a:r>
            <a:endParaRPr lang="en-US" altLang="zh-CN" sz="3200">
              <a:latin typeface="Times New Roman" panose="02020603050405020304" charset="0"/>
              <a:cs typeface="Times New Roman" panose="02020603050405020304" charset="0"/>
            </a:endParaRPr>
          </a:p>
          <a:p>
            <a:r>
              <a:rPr lang="en-US" altLang="zh-CN" sz="3200">
                <a:solidFill>
                  <a:srgbClr val="FF0000"/>
                </a:solidFill>
                <a:latin typeface="Times New Roman" panose="02020603050405020304" charset="0"/>
                <a:cs typeface="Times New Roman" panose="02020603050405020304" charset="0"/>
              </a:rPr>
              <a:t>It's the first time that dad has been offered a summer off in his career.</a:t>
            </a:r>
            <a:endParaRPr lang="en-US" altLang="zh-CN" sz="3200">
              <a:solidFill>
                <a:srgbClr val="FF0000"/>
              </a:solidFill>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ox(in)">
                                      <p:cBhvr>
                                        <p:cTn id="7" dur="20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Effect transition="in" filter="blinds(horizontal)">
                                      <p:cBhvr>
                                        <p:cTn id="16" dur="500"/>
                                        <p:tgtEl>
                                          <p:spTgt spid="4">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animEffect transition="in" filter="box(in)">
                                      <p:cBhvr>
                                        <p:cTn id="21" dur="2000"/>
                                        <p:tgtEl>
                                          <p:spTgt spid="4">
                                            <p:txEl>
                                              <p:pRg st="7" end="7"/>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8890" y="466725"/>
            <a:ext cx="12183110" cy="4523105"/>
          </a:xfrm>
          <a:prstGeom prst="rect">
            <a:avLst/>
          </a:prstGeom>
          <a:noFill/>
        </p:spPr>
        <p:txBody>
          <a:bodyPr wrap="square" rtlCol="0">
            <a:spAutoFit/>
          </a:bodyPr>
          <a:p>
            <a:r>
              <a:rPr lang="zh-CN" altLang="en-US" sz="3600">
                <a:latin typeface="+mj-lt"/>
                <a:cs typeface="+mj-lt"/>
              </a:rPr>
              <a:t>1. I am grateful __________ staff at Coventry University ___________ gave me support and resources I needed, especially with English not being my first language, and without that I would not ______________ (achieve) what I have.</a:t>
            </a:r>
            <a:endParaRPr lang="zh-CN" altLang="en-US" sz="3600">
              <a:latin typeface="+mj-lt"/>
              <a:cs typeface="+mj-lt"/>
            </a:endParaRPr>
          </a:p>
          <a:p>
            <a:endParaRPr lang="zh-CN" altLang="en-US" sz="3600">
              <a:latin typeface="+mj-lt"/>
              <a:cs typeface="+mj-lt"/>
            </a:endParaRPr>
          </a:p>
          <a:p>
            <a:r>
              <a:rPr lang="zh-CN" altLang="en-US" sz="3600">
                <a:latin typeface="+mj-lt"/>
                <a:cs typeface="+mj-lt"/>
              </a:rPr>
              <a:t>2. Coventry University has made a big impact on _________ I am today.</a:t>
            </a:r>
            <a:endParaRPr lang="zh-CN" altLang="en-US" sz="3600">
              <a:latin typeface="+mj-lt"/>
              <a:cs typeface="+mj-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8890" y="0"/>
            <a:ext cx="12183110" cy="7293610"/>
          </a:xfrm>
          <a:prstGeom prst="rect">
            <a:avLst/>
          </a:prstGeom>
          <a:noFill/>
        </p:spPr>
        <p:txBody>
          <a:bodyPr wrap="square" rtlCol="0">
            <a:spAutoFit/>
          </a:bodyPr>
          <a:p>
            <a:r>
              <a:rPr lang="zh-CN" altLang="en-US" sz="3600"/>
              <a:t>1、 They view this kind of advertising __________ environmental damage and will take strong action against it.</a:t>
            </a:r>
            <a:endParaRPr lang="zh-CN" altLang="en-US" sz="3600"/>
          </a:p>
          <a:p>
            <a:r>
              <a:rPr lang="zh-CN" altLang="en-US" sz="3600"/>
              <a:t>2、As for the Brazilian artist’s work, the authorities __________ (annoy) but could find nothing to charge him ___________.</a:t>
            </a:r>
            <a:endParaRPr lang="zh-CN" altLang="en-US" sz="3600"/>
          </a:p>
          <a:p>
            <a:r>
              <a:rPr lang="zh-CN" altLang="en-US" sz="3600"/>
              <a:t>3、They had no other option but __________ (clean) the tunnel.</a:t>
            </a:r>
            <a:endParaRPr lang="zh-CN" altLang="en-US" sz="3600"/>
          </a:p>
          <a:p>
            <a:r>
              <a:rPr lang="en-US" altLang="zh-CN" sz="3600"/>
              <a:t>4. They find dirty surfaces and paint them with images or messages ________(use) cleaning brushes or pressure hoses.</a:t>
            </a:r>
            <a:endParaRPr lang="en-US" altLang="zh-CN" sz="3600"/>
          </a:p>
          <a:p>
            <a:r>
              <a:rPr lang="en-US" altLang="zh-CN" sz="3600"/>
              <a:t>5.</a:t>
            </a:r>
            <a:r>
              <a:rPr lang="en-US" altLang="zh-CN" sz="3200">
                <a:sym typeface="+mn-ea"/>
              </a:rPr>
              <a:t>他（老人）的目光一直扫过每一个人，寻找能和他一起下棋的人。</a:t>
            </a:r>
            <a:endParaRPr lang="en-US" altLang="zh-CN" sz="3600"/>
          </a:p>
          <a:p>
            <a:r>
              <a:rPr lang="en-US" altLang="zh-CN" sz="3600"/>
              <a:t>His eyes </a:t>
            </a:r>
            <a:r>
              <a:rPr lang="en-US" altLang="zh-CN" sz="3600">
                <a:solidFill>
                  <a:srgbClr val="FF0000"/>
                </a:solidFill>
              </a:rPr>
              <a:t>kept jumping from person to person</a:t>
            </a:r>
            <a:r>
              <a:rPr lang="en-US" altLang="zh-CN" sz="3600"/>
              <a:t>, </a:t>
            </a:r>
            <a:r>
              <a:rPr lang="en-US" altLang="zh-CN" sz="3600">
                <a:solidFill>
                  <a:srgbClr val="FF0000"/>
                </a:solidFill>
              </a:rPr>
              <a:t>searching for </a:t>
            </a:r>
            <a:r>
              <a:rPr lang="en-US" altLang="zh-CN" sz="3600"/>
              <a:t>someone to join him for a game of chess.</a:t>
            </a:r>
            <a:endParaRPr lang="en-US" altLang="zh-CN" sz="3600"/>
          </a:p>
          <a:p>
            <a:endParaRPr lang="en-US" altLang="zh-CN" sz="3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Effect transition="in" filter="blinds(horizontal)">
                                      <p:cBhvr>
                                        <p:cTn id="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3970" y="182245"/>
            <a:ext cx="12164695" cy="6492875"/>
          </a:xfrm>
          <a:prstGeom prst="rect">
            <a:avLst/>
          </a:prstGeom>
          <a:noFill/>
        </p:spPr>
        <p:txBody>
          <a:bodyPr wrap="square" rtlCol="0">
            <a:spAutoFit/>
          </a:bodyPr>
          <a:p>
            <a:r>
              <a:rPr lang="zh-CN" altLang="en-US" sz="3200"/>
              <a:t>把某人置于危险的境地  </a:t>
            </a:r>
            <a:endParaRPr lang="zh-CN" altLang="en-US" sz="3200"/>
          </a:p>
          <a:p>
            <a:r>
              <a:rPr lang="en-US" altLang="zh-CN" sz="3200">
                <a:solidFill>
                  <a:srgbClr val="FF0000"/>
                </a:solidFill>
              </a:rPr>
              <a:t>put sb at risk of</a:t>
            </a:r>
            <a:r>
              <a:rPr lang="zh-CN" altLang="en-US" sz="3200">
                <a:solidFill>
                  <a:srgbClr val="FF0000"/>
                </a:solidFill>
              </a:rPr>
              <a:t> </a:t>
            </a:r>
            <a:r>
              <a:rPr lang="zh-CN" altLang="en-US" sz="3200"/>
              <a:t>                                         </a:t>
            </a:r>
            <a:endParaRPr lang="zh-CN" altLang="en-US" sz="3200"/>
          </a:p>
          <a:p>
            <a:r>
              <a:rPr lang="zh-CN" altLang="en-US" sz="3200"/>
              <a:t>弥补损失</a:t>
            </a:r>
            <a:endParaRPr lang="zh-CN" altLang="en-US" sz="3200"/>
          </a:p>
          <a:p>
            <a:r>
              <a:rPr lang="en-US" altLang="zh-CN" sz="3200">
                <a:solidFill>
                  <a:srgbClr val="FF0000"/>
                </a:solidFill>
              </a:rPr>
              <a:t>make up for the loss of</a:t>
            </a:r>
            <a:endParaRPr lang="en-US" altLang="zh-CN" sz="3200">
              <a:solidFill>
                <a:srgbClr val="FF0000"/>
              </a:solidFill>
            </a:endParaRPr>
          </a:p>
          <a:p>
            <a:r>
              <a:rPr lang="zh-CN" altLang="en-US" sz="3200"/>
              <a:t>解决一个关于</a:t>
            </a:r>
            <a:r>
              <a:rPr lang="en-US" altLang="zh-CN" sz="3200"/>
              <a:t>...</a:t>
            </a:r>
            <a:r>
              <a:rPr lang="zh-CN" altLang="en-US" sz="3200"/>
              <a:t>的问题</a:t>
            </a:r>
            <a:endParaRPr lang="zh-CN" altLang="en-US" sz="3200"/>
          </a:p>
          <a:p>
            <a:r>
              <a:rPr lang="zh-CN" altLang="en-US" sz="3200">
                <a:solidFill>
                  <a:srgbClr val="FF0000"/>
                </a:solidFill>
              </a:rPr>
              <a:t>addressed </a:t>
            </a:r>
            <a:r>
              <a:rPr lang="en-US" altLang="zh-CN" sz="3200">
                <a:solidFill>
                  <a:srgbClr val="FF0000"/>
                </a:solidFill>
              </a:rPr>
              <a:t>a preblem concerning</a:t>
            </a:r>
            <a:r>
              <a:rPr lang="en-US" altLang="zh-CN" sz="3200"/>
              <a:t>/</a:t>
            </a:r>
            <a:r>
              <a:rPr lang="en-US" altLang="zh-CN" sz="3200">
                <a:solidFill>
                  <a:srgbClr val="0000FF"/>
                </a:solidFill>
              </a:rPr>
              <a:t>a</a:t>
            </a:r>
            <a:r>
              <a:rPr lang="en-US" altLang="zh-CN" sz="3200">
                <a:solidFill>
                  <a:srgbClr val="0000FF"/>
                </a:solidFill>
              </a:rPr>
              <a:t>ddress an envelop/He addressed an audience of 10.000 people.</a:t>
            </a:r>
            <a:endParaRPr lang="en-US" altLang="zh-CN" sz="3200">
              <a:solidFill>
                <a:srgbClr val="0000FF"/>
              </a:solidFill>
            </a:endParaRPr>
          </a:p>
          <a:p>
            <a:r>
              <a:rPr lang="zh-CN" altLang="en-US" sz="3200"/>
              <a:t>经常参加刺激大脑的活动</a:t>
            </a:r>
            <a:endParaRPr lang="en-US" altLang="zh-CN" sz="3200"/>
          </a:p>
          <a:p>
            <a:r>
              <a:rPr lang="zh-CN" altLang="en-US" sz="3200"/>
              <a:t> </a:t>
            </a:r>
            <a:r>
              <a:rPr lang="zh-CN" altLang="en-US" sz="3200">
                <a:solidFill>
                  <a:srgbClr val="FF0000"/>
                </a:solidFill>
              </a:rPr>
              <a:t>regularly engage in mentally stimulating activities</a:t>
            </a:r>
            <a:endParaRPr lang="zh-CN" altLang="en-US" sz="3200"/>
          </a:p>
          <a:p>
            <a:r>
              <a:rPr lang="zh-CN" altLang="en-US" sz="3200"/>
              <a:t>社交互动</a:t>
            </a:r>
            <a:endParaRPr lang="zh-CN" altLang="en-US" sz="3200"/>
          </a:p>
          <a:p>
            <a:r>
              <a:rPr lang="zh-CN" altLang="en-US" sz="3200"/>
              <a:t> </a:t>
            </a:r>
            <a:r>
              <a:rPr lang="zh-CN" altLang="en-US" sz="3200">
                <a:gradFill>
                  <a:gsLst>
                    <a:gs pos="0">
                      <a:srgbClr val="FE4444"/>
                    </a:gs>
                    <a:gs pos="100000">
                      <a:srgbClr val="832B2B"/>
                    </a:gs>
                  </a:gsLst>
                  <a:lin scaled="0"/>
                </a:gradFill>
              </a:rPr>
              <a:t>social interaction</a:t>
            </a:r>
            <a:endParaRPr lang="zh-CN" altLang="en-US" sz="3200"/>
          </a:p>
          <a:p>
            <a:r>
              <a:rPr lang="zh-CN" altLang="en-US" sz="3200"/>
              <a:t>引起同情</a:t>
            </a:r>
            <a:endParaRPr lang="zh-CN" altLang="en-US" sz="3200"/>
          </a:p>
          <a:p>
            <a:r>
              <a:rPr lang="zh-CN" altLang="en-US" sz="3200">
                <a:solidFill>
                  <a:srgbClr val="FF0000"/>
                </a:solidFill>
              </a:rPr>
              <a:t>arouse readers’ sympathy</a:t>
            </a:r>
            <a:endParaRPr lang="zh-CN" altLang="en-US" sz="320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box(in)">
                                      <p:cBhvr>
                                        <p:cTn id="12" dur="20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animEffect transition="in" filter="blinds(horizontal)">
                                      <p:cBhvr>
                                        <p:cTn id="21" dur="500"/>
                                        <p:tgtEl>
                                          <p:spTgt spid="4">
                                            <p:txEl>
                                              <p:pRg st="7" end="7"/>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4">
                                            <p:txEl>
                                              <p:pRg st="9" end="9"/>
                                            </p:txEl>
                                          </p:spTgt>
                                        </p:tgtEl>
                                        <p:attrNameLst>
                                          <p:attrName>style.visibility</p:attrName>
                                        </p:attrNameLst>
                                      </p:cBhvr>
                                      <p:to>
                                        <p:strVal val="visible"/>
                                      </p:to>
                                    </p:set>
                                    <p:animEffect transition="in" filter="box(in)">
                                      <p:cBhvr>
                                        <p:cTn id="26" dur="2000"/>
                                        <p:tgtEl>
                                          <p:spTgt spid="4">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227330"/>
            <a:ext cx="12191365" cy="2861310"/>
          </a:xfrm>
          <a:prstGeom prst="rect">
            <a:avLst/>
          </a:prstGeom>
          <a:noFill/>
        </p:spPr>
        <p:txBody>
          <a:bodyPr wrap="square" rtlCol="0">
            <a:spAutoFit/>
          </a:bodyPr>
          <a:p>
            <a:r>
              <a:rPr lang="zh-CN" altLang="en-US" sz="3600"/>
              <a:t>感觉你的脾气上来了                    </a:t>
            </a:r>
            <a:endParaRPr lang="zh-CN" altLang="en-US" sz="3600"/>
          </a:p>
          <a:p>
            <a:r>
              <a:rPr lang="zh-CN" altLang="en-US" sz="3600"/>
              <a:t> </a:t>
            </a:r>
            <a:r>
              <a:rPr lang="zh-CN" altLang="en-US" sz="3600">
                <a:solidFill>
                  <a:srgbClr val="FF0000"/>
                </a:solidFill>
              </a:rPr>
              <a:t>feel your temper rising</a:t>
            </a:r>
            <a:endParaRPr lang="zh-CN" altLang="en-US" sz="3600"/>
          </a:p>
          <a:p>
            <a:r>
              <a:rPr lang="zh-CN" altLang="en-US" sz="3600"/>
              <a:t>work on one thing at a time==</a:t>
            </a:r>
            <a:endParaRPr lang="zh-CN" altLang="en-US" sz="3600"/>
          </a:p>
          <a:p>
            <a:r>
              <a:rPr lang="zh-CN" altLang="en-US" sz="3600"/>
              <a:t>工作很累人，效率低下，压力很大</a:t>
            </a:r>
            <a:endParaRPr lang="zh-CN" altLang="en-US" sz="3600"/>
          </a:p>
          <a:p>
            <a:r>
              <a:rPr lang="en-US" altLang="zh-CN" sz="3600">
                <a:solidFill>
                  <a:srgbClr val="FF0000"/>
                </a:solidFill>
              </a:rPr>
              <a:t>The task </a:t>
            </a:r>
            <a:r>
              <a:rPr lang="zh-CN" altLang="en-US" sz="3600">
                <a:solidFill>
                  <a:srgbClr val="FF0000"/>
                </a:solidFill>
              </a:rPr>
              <a:t>is tiring, inefficient and highly stressful </a:t>
            </a:r>
            <a:endParaRPr lang="zh-CN" altLang="en-US" sz="360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ox(in)">
                                      <p:cBhvr>
                                        <p:cTn id="7" dur="20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endParaRPr lang="zh-CN" altLang="en-US"/>
          </a:p>
        </p:txBody>
      </p:sp>
      <p:sp>
        <p:nvSpPr>
          <p:cNvPr id="3" name="标题 2"/>
          <p:cNvSpPr>
            <a:spLocks noGrp="1"/>
          </p:cNvSpPr>
          <p:nvPr>
            <p:ph type="title"/>
          </p:nvPr>
        </p:nvSpPr>
        <p:spPr/>
        <p:txBody>
          <a:bodyPr/>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8575" y="1294130"/>
            <a:ext cx="12163425" cy="4030980"/>
          </a:xfrm>
          <a:prstGeom prst="rect">
            <a:avLst/>
          </a:prstGeom>
          <a:noFill/>
        </p:spPr>
        <p:txBody>
          <a:bodyPr wrap="square" rtlCol="0">
            <a:spAutoFit/>
          </a:bodyPr>
          <a:p>
            <a:r>
              <a:rPr lang="zh-CN" altLang="en-US" sz="3200">
                <a:latin typeface="Calibri" panose="020F0502020204030204" charset="0"/>
                <a:cs typeface="Calibri" panose="020F0502020204030204" charset="0"/>
              </a:rPr>
              <a:t>In some places where there are many pedestrians, people set up “little free libraries.”They are little boxes with books you can read and return. If you have a book you want to donate, you can leave them there for other people. They are usually filled with easy, light reading.</a:t>
            </a:r>
            <a:endParaRPr lang="zh-CN" altLang="en-US" sz="3200">
              <a:latin typeface="Calibri" panose="020F0502020204030204" charset="0"/>
              <a:cs typeface="Calibri" panose="020F0502020204030204" charset="0"/>
            </a:endParaRPr>
          </a:p>
          <a:p>
            <a:endParaRPr lang="zh-CN" altLang="en-US" sz="3200"/>
          </a:p>
          <a:p>
            <a:endParaRPr lang="zh-CN" altLang="en-US" sz="3200"/>
          </a:p>
          <a:p>
            <a:endParaRPr lang="zh-CN" altLang="en-US" sz="3200"/>
          </a:p>
          <a:p>
            <a:endParaRPr lang="zh-CN" altLang="en-US" sz="32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图片 5"/>
          <p:cNvPicPr>
            <a:picLocks noChangeAspect="1"/>
          </p:cNvPicPr>
          <p:nvPr/>
        </p:nvPicPr>
        <p:blipFill>
          <a:blip r:embed="rId1"/>
          <a:stretch>
            <a:fillRect/>
          </a:stretch>
        </p:blipFill>
        <p:spPr>
          <a:xfrm>
            <a:off x="0" y="0"/>
            <a:ext cx="4353560" cy="2667635"/>
          </a:xfrm>
          <a:prstGeom prst="rect">
            <a:avLst/>
          </a:prstGeom>
        </p:spPr>
      </p:pic>
      <p:pic>
        <p:nvPicPr>
          <p:cNvPr id="7" name="图片 6"/>
          <p:cNvPicPr>
            <a:picLocks noChangeAspect="1"/>
          </p:cNvPicPr>
          <p:nvPr/>
        </p:nvPicPr>
        <p:blipFill>
          <a:blip r:embed="rId2"/>
          <a:stretch>
            <a:fillRect/>
          </a:stretch>
        </p:blipFill>
        <p:spPr>
          <a:xfrm>
            <a:off x="5161915" y="-18415"/>
            <a:ext cx="4886960" cy="2829560"/>
          </a:xfrm>
          <a:prstGeom prst="rect">
            <a:avLst/>
          </a:prstGeom>
        </p:spPr>
      </p:pic>
      <p:pic>
        <p:nvPicPr>
          <p:cNvPr id="9" name="图片 8"/>
          <p:cNvPicPr>
            <a:picLocks noChangeAspect="1"/>
          </p:cNvPicPr>
          <p:nvPr/>
        </p:nvPicPr>
        <p:blipFill>
          <a:blip r:embed="rId3"/>
          <a:stretch>
            <a:fillRect/>
          </a:stretch>
        </p:blipFill>
        <p:spPr>
          <a:xfrm>
            <a:off x="0" y="2730500"/>
            <a:ext cx="12192000" cy="42583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ox(in)">
                                      <p:cBhvr>
                                        <p:cTn id="13"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3970" y="718820"/>
            <a:ext cx="12163425" cy="4831080"/>
          </a:xfrm>
          <a:prstGeom prst="rect">
            <a:avLst/>
          </a:prstGeom>
          <a:noFill/>
        </p:spPr>
        <p:txBody>
          <a:bodyPr wrap="square" rtlCol="0">
            <a:spAutoFit/>
          </a:bodyPr>
          <a:p>
            <a:r>
              <a:rPr lang="zh-CN" altLang="en-US" sz="2800"/>
              <a:t>Little Free Library 的由来：这个概念来自于一个平凡人的简单善念，第一个袖珍图书馆是由美国威斯康辛州(Wisconsin)一名叫Todd Bol的男子在2009年建立的，他的母亲曾经是一位爱阅读的小学老师。为了纪念她，这名男子在自己家院子里盖了个像学校屋舍的小木屋，里面放置了自己喜欢的图书，免费供大家阅读。后来，此举为大多数人喜爱，再后来 Little Free Library 就成了一个公益机构，而建立 Little Free Library 的行为迅速蔓延至世界各地。</a:t>
            </a:r>
            <a:endParaRPr lang="zh-CN" altLang="en-US" sz="2800"/>
          </a:p>
          <a:p>
            <a:endParaRPr lang="zh-CN" altLang="en-US" sz="2800"/>
          </a:p>
          <a:p>
            <a:endParaRPr lang="zh-CN" altLang="en-US" sz="2800"/>
          </a:p>
          <a:p>
            <a:endParaRPr lang="zh-CN" altLang="en-US" sz="2800"/>
          </a:p>
          <a:p>
            <a:endParaRPr lang="zh-CN" altLang="en-US" sz="2800"/>
          </a:p>
          <a:p>
            <a:endParaRPr lang="zh-CN" altLang="en-US" sz="28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3495" y="0"/>
            <a:ext cx="12145010" cy="6985635"/>
          </a:xfrm>
          <a:prstGeom prst="rect">
            <a:avLst/>
          </a:prstGeom>
          <a:noFill/>
        </p:spPr>
        <p:txBody>
          <a:bodyPr wrap="square" rtlCol="0">
            <a:spAutoFit/>
          </a:bodyPr>
          <a:p>
            <a:r>
              <a:rPr lang="zh-CN" altLang="en-US" sz="2800"/>
              <a:t>Little Free Library is a national movement aimed at promoting literacy within communities. Each of </a:t>
            </a:r>
            <a:r>
              <a:rPr lang="en-US" altLang="zh-CN" sz="2800"/>
              <a:t>our</a:t>
            </a:r>
            <a:r>
              <a:rPr lang="zh-CN" altLang="en-US" sz="2800"/>
              <a:t> little free libraries starts out filled with books provided by the Bedford Public Library that are free to take and to keep for as long as you please. These little free libraries run on book donations. Feel free to donate your used books to a little free library in the community and to return the books you borrowed when you are done.</a:t>
            </a:r>
            <a:endParaRPr lang="zh-CN" altLang="en-US" sz="2800"/>
          </a:p>
          <a:p>
            <a:r>
              <a:rPr lang="zh-CN" altLang="en-US" sz="2800">
                <a:solidFill>
                  <a:srgbClr val="FF0000"/>
                </a:solidFill>
              </a:rPr>
              <a:t>Locations include:</a:t>
            </a:r>
            <a:endParaRPr lang="zh-CN" altLang="en-US" sz="2800">
              <a:solidFill>
                <a:srgbClr val="FF0000"/>
              </a:solidFill>
            </a:endParaRPr>
          </a:p>
          <a:p>
            <a:r>
              <a:rPr lang="zh-CN" altLang="en-US" sz="2800"/>
              <a:t>Thornton Park</a:t>
            </a:r>
            <a:endParaRPr lang="zh-CN" altLang="en-US" sz="2800"/>
          </a:p>
          <a:p>
            <a:r>
              <a:rPr lang="zh-CN" altLang="en-US" sz="2800"/>
              <a:t>Head Start</a:t>
            </a:r>
            <a:endParaRPr lang="zh-CN" altLang="en-US" sz="2800"/>
          </a:p>
          <a:p>
            <a:r>
              <a:rPr lang="zh-CN" altLang="en-US" sz="2800"/>
              <a:t>Springville Grocery</a:t>
            </a:r>
            <a:endParaRPr lang="zh-CN" altLang="en-US" sz="2800"/>
          </a:p>
          <a:p>
            <a:r>
              <a:rPr lang="zh-CN" altLang="en-US" sz="2800"/>
              <a:t>Johnny Junxions</a:t>
            </a:r>
            <a:endParaRPr lang="zh-CN" altLang="en-US" sz="2800"/>
          </a:p>
          <a:p>
            <a:r>
              <a:rPr lang="zh-CN" altLang="en-US" sz="2800"/>
              <a:t>Milwaukee Trail</a:t>
            </a:r>
            <a:endParaRPr lang="zh-CN" altLang="en-US" sz="2800"/>
          </a:p>
          <a:p>
            <a:r>
              <a:rPr lang="zh-CN" altLang="en-US" sz="2800"/>
              <a:t>Hillcrest Christian Church</a:t>
            </a:r>
            <a:endParaRPr lang="zh-CN" altLang="en-US" sz="2800"/>
          </a:p>
          <a:p>
            <a:r>
              <a:rPr lang="zh-CN" altLang="en-US" sz="2800"/>
              <a:t>Dollar General in Oolitic</a:t>
            </a:r>
            <a:endParaRPr lang="zh-CN" altLang="en-US" sz="2800"/>
          </a:p>
          <a:p>
            <a:r>
              <a:rPr lang="zh-CN" altLang="en-US" sz="2800"/>
              <a:t>LARC</a:t>
            </a:r>
            <a:endParaRPr lang="zh-CN" altLang="en-US" sz="2800"/>
          </a:p>
          <a:p>
            <a:r>
              <a:rPr lang="zh-CN" altLang="en-US" sz="2800"/>
              <a:t>Avoca Baptist Church</a:t>
            </a:r>
            <a:endParaRPr lang="zh-CN" altLang="en-US" sz="2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0"/>
            <a:ext cx="12172950" cy="7477760"/>
          </a:xfrm>
          <a:prstGeom prst="rect">
            <a:avLst/>
          </a:prstGeom>
          <a:noFill/>
        </p:spPr>
        <p:txBody>
          <a:bodyPr wrap="square" rtlCol="0">
            <a:spAutoFit/>
          </a:bodyPr>
          <a:p>
            <a:r>
              <a:rPr lang="zh-CN" altLang="en-US" sz="3200">
                <a:latin typeface="Times New Roman" panose="02020603050405020304" charset="0"/>
                <a:cs typeface="Times New Roman" panose="02020603050405020304" charset="0"/>
              </a:rPr>
              <a:t>Dear James</a:t>
            </a:r>
            <a:r>
              <a:rPr lang="en-US" altLang="zh-CN" sz="3200">
                <a:latin typeface="Times New Roman" panose="02020603050405020304" charset="0"/>
                <a:cs typeface="Times New Roman" panose="02020603050405020304" charset="0"/>
              </a:rPr>
              <a:t>,</a:t>
            </a:r>
            <a:endParaRPr lang="en-US" altLang="zh-CN"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  W</a:t>
            </a:r>
            <a:r>
              <a:rPr lang="zh-CN" altLang="en-US" sz="3200">
                <a:latin typeface="Times New Roman" panose="02020603050405020304" charset="0"/>
                <a:cs typeface="Times New Roman" panose="02020603050405020304" charset="0"/>
              </a:rPr>
              <a:t>ith the approach of the English Speech Contest tomorrow, I'm writing to bring forward some of the necessary things to notice in case of any trouble it may </a:t>
            </a:r>
            <a:r>
              <a:rPr lang="en-US" altLang="zh-CN" sz="3200">
                <a:latin typeface="Times New Roman" panose="02020603050405020304" charset="0"/>
                <a:cs typeface="Times New Roman" panose="02020603050405020304" charset="0"/>
              </a:rPr>
              <a:t>ac</a:t>
            </a:r>
            <a:r>
              <a:rPr lang="zh-CN" altLang="en-US" sz="3200">
                <a:latin typeface="Times New Roman" panose="02020603050405020304" charset="0"/>
                <a:cs typeface="Times New Roman" panose="02020603050405020304" charset="0"/>
              </a:rPr>
              <a:t>cur.</a:t>
            </a:r>
            <a:endParaRPr lang="zh-CN" altLang="en-US" sz="3200">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rPr>
              <a:t>  Our English Speech Contest will start as scheduled in the school hall at 8 a. m. tomorrow morning. All the participants will firstly present their meticulously prepared speech, followed by a question-and-answer session. </a:t>
            </a:r>
            <a:r>
              <a:rPr lang="en-US" altLang="zh-CN" sz="3200">
                <a:latin typeface="Times New Roman" panose="02020603050405020304" charset="0"/>
                <a:cs typeface="Times New Roman" panose="02020603050405020304" charset="0"/>
              </a:rPr>
              <a:t>A </a:t>
            </a:r>
            <a:r>
              <a:rPr lang="zh-CN" altLang="en-US" sz="3200">
                <a:latin typeface="Times New Roman" panose="02020603050405020304" charset="0"/>
                <a:cs typeface="Times New Roman" panose="02020603050405020304" charset="0"/>
              </a:rPr>
              <a:t>score and comment of their performance afterwards are much needed and greatly anticipated. By the way, our shuttle bus will be ready half an hour earlier outside of your apartment to pick you up.</a:t>
            </a:r>
            <a:endParaRPr lang="zh-CN" altLang="en-US" sz="3200">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rPr>
              <a:t>  An earnest welcome to your arrival!                                                                                                                                                                                                                                                                                            </a:t>
            </a:r>
            <a:endParaRPr lang="zh-CN" altLang="en-US" sz="3200">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rPr>
              <a:t>                                                                                            </a:t>
            </a:r>
            <a:r>
              <a:rPr lang="zh-CN" altLang="en-US" sz="3200">
                <a:latin typeface="Times New Roman" panose="02020603050405020304" charset="0"/>
                <a:cs typeface="Times New Roman" panose="02020603050405020304" charset="0"/>
                <a:sym typeface="+mn-ea"/>
              </a:rPr>
              <a:t>Yours,</a:t>
            </a:r>
            <a:endParaRPr lang="zh-CN" altLang="en-US" sz="3200">
              <a:latin typeface="Times New Roman" panose="02020603050405020304" charset="0"/>
              <a:cs typeface="Times New Roman" panose="02020603050405020304" charset="0"/>
              <a:sym typeface="+mn-ea"/>
            </a:endParaRPr>
          </a:p>
          <a:p>
            <a:r>
              <a:rPr lang="zh-CN" altLang="en-US" sz="3200">
                <a:latin typeface="Times New Roman" panose="02020603050405020304" charset="0"/>
                <a:cs typeface="Times New Roman" panose="02020603050405020304" charset="0"/>
                <a:sym typeface="+mn-ea"/>
              </a:rPr>
              <a:t>                                                                                             Li Hua</a:t>
            </a:r>
            <a:endParaRPr lang="zh-CN" altLang="en-US" sz="3200">
              <a:latin typeface="Times New Roman" panose="02020603050405020304" charset="0"/>
              <a:cs typeface="Times New Roman" panose="02020603050405020304" charset="0"/>
            </a:endParaRPr>
          </a:p>
          <a:p>
            <a:endParaRPr lang="zh-CN" altLang="en-US" sz="3200">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rPr>
              <a:t>                                                                                                                                                                                                                                                                        </a:t>
            </a:r>
            <a:endParaRPr lang="zh-CN" altLang="en-US" sz="320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64135"/>
            <a:ext cx="12163425" cy="6985635"/>
          </a:xfrm>
          <a:prstGeom prst="rect">
            <a:avLst/>
          </a:prstGeom>
          <a:noFill/>
        </p:spPr>
        <p:txBody>
          <a:bodyPr wrap="square" rtlCol="0">
            <a:spAutoFit/>
          </a:bodyPr>
          <a:p>
            <a:r>
              <a:rPr lang="en-US" altLang="zh-CN" sz="3200">
                <a:solidFill>
                  <a:srgbClr val="0000FF"/>
                </a:solidFill>
                <a:latin typeface="Times New Roman" panose="02020603050405020304" charset="0"/>
                <a:cs typeface="Times New Roman" panose="02020603050405020304" charset="0"/>
              </a:rPr>
              <a:t>I'm</a:t>
            </a:r>
            <a:r>
              <a:rPr lang="en-US" altLang="zh-CN" sz="3200">
                <a:latin typeface="Times New Roman" panose="02020603050405020304" charset="0"/>
                <a:cs typeface="Times New Roman" panose="02020603050405020304" charset="0"/>
              </a:rPr>
              <a:t> </a:t>
            </a:r>
            <a:r>
              <a:rPr lang="en-US" altLang="zh-CN" sz="3200">
                <a:solidFill>
                  <a:srgbClr val="FF0000"/>
                </a:solidFill>
                <a:latin typeface="Times New Roman" panose="02020603050405020304" charset="0"/>
                <a:cs typeface="Times New Roman" panose="02020603050405020304" charset="0"/>
              </a:rPr>
              <a:t>amazed</a:t>
            </a:r>
            <a:r>
              <a:rPr lang="en-US" altLang="zh-CN" sz="3200">
                <a:latin typeface="Times New Roman" panose="02020603050405020304" charset="0"/>
                <a:cs typeface="Times New Roman" panose="02020603050405020304" charset="0"/>
              </a:rPr>
              <a:t> (amaze) how wildly </a:t>
            </a:r>
            <a:r>
              <a:rPr lang="en-US" altLang="zh-CN" sz="3200">
                <a:solidFill>
                  <a:srgbClr val="FF0000"/>
                </a:solidFill>
                <a:latin typeface="Times New Roman" panose="02020603050405020304" charset="0"/>
                <a:cs typeface="Times New Roman" panose="02020603050405020304" charset="0"/>
              </a:rPr>
              <a:t>passionate</a:t>
            </a:r>
            <a:r>
              <a:rPr lang="en-US" altLang="zh-CN" sz="3200">
                <a:latin typeface="Times New Roman" panose="02020603050405020304" charset="0"/>
                <a:cs typeface="Times New Roman" panose="02020603050405020304" charset="0"/>
              </a:rPr>
              <a:t> (passion) people are in their feelings toward this novel --regardless of </a:t>
            </a:r>
            <a:r>
              <a:rPr lang="en-US" altLang="zh-CN" sz="3200">
                <a:solidFill>
                  <a:srgbClr val="FF0000"/>
                </a:solidFill>
                <a:latin typeface="Times New Roman" panose="02020603050405020304" charset="0"/>
                <a:cs typeface="Times New Roman" panose="02020603050405020304" charset="0"/>
              </a:rPr>
              <a:t>whether</a:t>
            </a:r>
            <a:r>
              <a:rPr lang="en-US" altLang="zh-CN" sz="3200">
                <a:latin typeface="Times New Roman" panose="02020603050405020304" charset="0"/>
                <a:cs typeface="Times New Roman" panose="02020603050405020304" charset="0"/>
              </a:rPr>
              <a:t> they love or hate “The Alchemist”.</a:t>
            </a:r>
            <a:endParaRPr lang="en-US" altLang="zh-CN" sz="3200">
              <a:latin typeface="Times New Roman" panose="02020603050405020304" charset="0"/>
              <a:cs typeface="Times New Roman" panose="02020603050405020304" charset="0"/>
            </a:endParaRPr>
          </a:p>
          <a:p>
            <a:r>
              <a:rPr lang="en-US" altLang="zh-CN" sz="3200">
                <a:solidFill>
                  <a:srgbClr val="0000FF"/>
                </a:solidFill>
                <a:latin typeface="Times New Roman" panose="02020603050405020304" charset="0"/>
                <a:cs typeface="Times New Roman" panose="02020603050405020304" charset="0"/>
              </a:rPr>
              <a:t>After</a:t>
            </a:r>
            <a:r>
              <a:rPr lang="en-US" altLang="zh-CN" sz="3200">
                <a:latin typeface="Times New Roman" panose="02020603050405020304" charset="0"/>
                <a:cs typeface="Times New Roman" panose="02020603050405020304" charset="0"/>
              </a:rPr>
              <a:t> listening to “the sign”, the boy is off for the adventure in his personal jouney of </a:t>
            </a:r>
            <a:r>
              <a:rPr lang="en-US" altLang="zh-CN" sz="3200">
                <a:solidFill>
                  <a:srgbClr val="FF0000"/>
                </a:solidFill>
                <a:latin typeface="Times New Roman" panose="02020603050405020304" charset="0"/>
                <a:cs typeface="Times New Roman" panose="02020603050405020304" charset="0"/>
              </a:rPr>
              <a:t>exploration</a:t>
            </a:r>
            <a:r>
              <a:rPr lang="en-US" altLang="zh-CN" sz="3200">
                <a:latin typeface="Times New Roman" panose="02020603050405020304" charset="0"/>
                <a:cs typeface="Times New Roman" panose="02020603050405020304" charset="0"/>
              </a:rPr>
              <a:t> (explore) and self-discovery, searching for the </a:t>
            </a:r>
            <a:r>
              <a:rPr lang="en-US" altLang="zh-CN" sz="3200">
                <a:solidFill>
                  <a:srgbClr val="FF0000"/>
                </a:solidFill>
                <a:latin typeface="Times New Roman" panose="02020603050405020304" charset="0"/>
                <a:cs typeface="Times New Roman" panose="02020603050405020304" charset="0"/>
              </a:rPr>
              <a:t>hidden</a:t>
            </a:r>
            <a:r>
              <a:rPr lang="en-US" altLang="zh-CN" sz="3200">
                <a:latin typeface="Times New Roman" panose="02020603050405020304" charset="0"/>
                <a:cs typeface="Times New Roman" panose="02020603050405020304" charset="0"/>
              </a:rPr>
              <a:t> (hide) treasure </a:t>
            </a:r>
            <a:r>
              <a:rPr lang="en-US" altLang="zh-CN" sz="3200">
                <a:solidFill>
                  <a:srgbClr val="FF0000"/>
                </a:solidFill>
                <a:latin typeface="Times New Roman" panose="02020603050405020304" charset="0"/>
                <a:cs typeface="Times New Roman" panose="02020603050405020304" charset="0"/>
              </a:rPr>
              <a:t>located</a:t>
            </a:r>
            <a:r>
              <a:rPr lang="en-US" altLang="zh-CN" sz="3200">
                <a:latin typeface="Times New Roman" panose="02020603050405020304" charset="0"/>
                <a:cs typeface="Times New Roman" panose="02020603050405020304" charset="0"/>
              </a:rPr>
              <a:t> (locate) near the pyramids in Egypt.</a:t>
            </a:r>
            <a:endParaRPr lang="en-US" altLang="zh-CN" sz="3200">
              <a:latin typeface="Times New Roman" panose="02020603050405020304" charset="0"/>
              <a:cs typeface="Times New Roman" panose="02020603050405020304" charset="0"/>
            </a:endParaRPr>
          </a:p>
          <a:p>
            <a:r>
              <a:rPr lang="en-US" altLang="zh-CN" sz="3200">
                <a:solidFill>
                  <a:srgbClr val="0000FF"/>
                </a:solidFill>
                <a:latin typeface="Times New Roman" panose="02020603050405020304" charset="0"/>
                <a:cs typeface="Times New Roman" panose="02020603050405020304" charset="0"/>
              </a:rPr>
              <a:t>The</a:t>
            </a:r>
            <a:r>
              <a:rPr lang="en-US" altLang="zh-CN" sz="3200">
                <a:latin typeface="Times New Roman" panose="02020603050405020304" charset="0"/>
                <a:cs typeface="Times New Roman" panose="02020603050405020304" charset="0"/>
              </a:rPr>
              <a:t> treasure lies </a:t>
            </a:r>
            <a:r>
              <a:rPr lang="en-US" altLang="zh-CN" sz="3200">
                <a:solidFill>
                  <a:srgbClr val="FF0000"/>
                </a:solidFill>
                <a:latin typeface="Times New Roman" panose="02020603050405020304" charset="0"/>
                <a:cs typeface="Times New Roman" panose="02020603050405020304" charset="0"/>
              </a:rPr>
              <a:t>where</a:t>
            </a:r>
            <a:r>
              <a:rPr lang="en-US" altLang="zh-CN" sz="3200">
                <a:latin typeface="Times New Roman" panose="02020603050405020304" charset="0"/>
                <a:cs typeface="Times New Roman" panose="02020603050405020304" charset="0"/>
              </a:rPr>
              <a:t> your heart belongs.</a:t>
            </a:r>
            <a:endParaRPr lang="en-US" altLang="zh-CN" sz="3200">
              <a:latin typeface="Times New Roman" panose="02020603050405020304" charset="0"/>
              <a:cs typeface="Times New Roman" panose="02020603050405020304" charset="0"/>
            </a:endParaRPr>
          </a:p>
          <a:p>
            <a:r>
              <a:rPr lang="en-US" altLang="zh-CN" sz="3200">
                <a:solidFill>
                  <a:srgbClr val="0000FF"/>
                </a:solidFill>
                <a:latin typeface="Times New Roman" panose="02020603050405020304" charset="0"/>
                <a:cs typeface="Times New Roman" panose="02020603050405020304" charset="0"/>
              </a:rPr>
              <a:t>Like</a:t>
            </a:r>
            <a:r>
              <a:rPr lang="en-US" altLang="zh-CN" sz="3200">
                <a:latin typeface="Times New Roman" panose="02020603050405020304" charset="0"/>
                <a:cs typeface="Times New Roman" panose="02020603050405020304" charset="0"/>
              </a:rPr>
              <a:t> many writers, I'm an expert at procrastination. When I ought to be working on an assignment, </a:t>
            </a:r>
            <a:r>
              <a:rPr lang="en-US" altLang="zh-CN" sz="3200">
                <a:solidFill>
                  <a:srgbClr val="FF0000"/>
                </a:solidFill>
                <a:latin typeface="Times New Roman" panose="02020603050405020304" charset="0"/>
                <a:cs typeface="Times New Roman" panose="02020603050405020304" charset="0"/>
              </a:rPr>
              <a:t>with</a:t>
            </a:r>
            <a:r>
              <a:rPr lang="en-US" altLang="zh-CN" sz="3200">
                <a:latin typeface="Times New Roman" panose="02020603050405020304" charset="0"/>
                <a:cs typeface="Times New Roman" panose="02020603050405020304" charset="0"/>
              </a:rPr>
              <a:t> the clock ticking towards my deadline, </a:t>
            </a:r>
            <a:r>
              <a:rPr lang="en-US" altLang="zh-CN" sz="3200">
                <a:solidFill>
                  <a:srgbClr val="0000FF"/>
                </a:solidFill>
                <a:latin typeface="Times New Roman" panose="02020603050405020304" charset="0"/>
                <a:cs typeface="Times New Roman" panose="02020603050405020304" charset="0"/>
              </a:rPr>
              <a:t>I'll</a:t>
            </a:r>
            <a:r>
              <a:rPr lang="en-US" altLang="zh-CN" sz="3200">
                <a:latin typeface="Times New Roman" panose="02020603050405020304" charset="0"/>
                <a:cs typeface="Times New Roman" panose="02020603050405020304" charset="0"/>
              </a:rPr>
              <a:t> sit there watching </a:t>
            </a:r>
            <a:r>
              <a:rPr lang="en-US" altLang="zh-CN" sz="3200">
                <a:solidFill>
                  <a:srgbClr val="FF0000"/>
                </a:solidFill>
                <a:latin typeface="Times New Roman" panose="02020603050405020304" charset="0"/>
                <a:cs typeface="Times New Roman" panose="02020603050405020304" charset="0"/>
              </a:rPr>
              <a:t>pointless</a:t>
            </a:r>
            <a:r>
              <a:rPr lang="en-US" altLang="zh-CN" sz="3200">
                <a:latin typeface="Times New Roman" panose="02020603050405020304" charset="0"/>
                <a:cs typeface="Times New Roman" panose="02020603050405020304" charset="0"/>
              </a:rPr>
              <a:t> (point) videos on YouTube.</a:t>
            </a:r>
            <a:endParaRPr lang="en-US" altLang="zh-CN" sz="3200">
              <a:latin typeface="Times New Roman" panose="02020603050405020304" charset="0"/>
              <a:cs typeface="Times New Roman" panose="02020603050405020304" charset="0"/>
            </a:endParaRPr>
          </a:p>
          <a:p>
            <a:r>
              <a:rPr lang="en-US" altLang="zh-CN" sz="3200">
                <a:solidFill>
                  <a:srgbClr val="0000FF"/>
                </a:solidFill>
                <a:latin typeface="Times New Roman" panose="02020603050405020304" charset="0"/>
                <a:cs typeface="Times New Roman" panose="02020603050405020304" charset="0"/>
              </a:rPr>
              <a:t>This</a:t>
            </a:r>
            <a:r>
              <a:rPr lang="en-US" altLang="zh-CN" sz="3200">
                <a:latin typeface="Times New Roman" panose="02020603050405020304" charset="0"/>
                <a:cs typeface="Times New Roman" panose="02020603050405020304" charset="0"/>
              </a:rPr>
              <a:t> fresh perspective on </a:t>
            </a:r>
            <a:r>
              <a:rPr lang="en-US" altLang="zh-CN" sz="3200">
                <a:latin typeface="Times New Roman" panose="02020603050405020304" charset="0"/>
                <a:cs typeface="Times New Roman" panose="02020603050405020304" charset="0"/>
                <a:sym typeface="+mn-ea"/>
              </a:rPr>
              <a:t>procrastination is beginning to open up exciting new approach to </a:t>
            </a:r>
            <a:r>
              <a:rPr lang="en-US" altLang="zh-CN" sz="3200">
                <a:solidFill>
                  <a:srgbClr val="FF0000"/>
                </a:solidFill>
                <a:latin typeface="Times New Roman" panose="02020603050405020304" charset="0"/>
                <a:cs typeface="Times New Roman" panose="02020603050405020304" charset="0"/>
                <a:sym typeface="+mn-ea"/>
              </a:rPr>
              <a:t>reducing</a:t>
            </a:r>
            <a:r>
              <a:rPr lang="en-US" altLang="zh-CN" sz="3200">
                <a:latin typeface="Times New Roman" panose="02020603050405020304" charset="0"/>
                <a:cs typeface="Times New Roman" panose="02020603050405020304" charset="0"/>
                <a:sym typeface="+mn-ea"/>
              </a:rPr>
              <a:t> (reduce) the habit.</a:t>
            </a:r>
            <a:endParaRPr lang="en-US" altLang="zh-CN" sz="3200">
              <a:latin typeface="Times New Roman" panose="02020603050405020304" charset="0"/>
              <a:cs typeface="Times New Roman" panose="02020603050405020304" charset="0"/>
              <a:sym typeface="+mn-ea"/>
            </a:endParaRPr>
          </a:p>
          <a:p>
            <a:r>
              <a:rPr lang="en-US" altLang="zh-CN" sz="3200">
                <a:latin typeface="Times New Roman" panose="02020603050405020304" charset="0"/>
                <a:cs typeface="Times New Roman" panose="02020603050405020304" charset="0"/>
              </a:rPr>
              <a:t>Hundred more deaths could have happened (happen) in Washington state over the past weeks of bad air from the fires.</a:t>
            </a:r>
            <a:endParaRPr lang="en-US" altLang="zh-CN" sz="3200">
              <a:latin typeface="Times New Roman" panose="02020603050405020304" charset="0"/>
              <a:cs typeface="Times New Roman" panose="02020603050405020304" charset="0"/>
            </a:endParaRPr>
          </a:p>
        </p:txBody>
      </p:sp>
      <p:sp>
        <p:nvSpPr>
          <p:cNvPr id="5" name="文本框 4"/>
          <p:cNvSpPr txBox="1"/>
          <p:nvPr/>
        </p:nvSpPr>
        <p:spPr>
          <a:xfrm>
            <a:off x="661035" y="179070"/>
            <a:ext cx="1305560" cy="368300"/>
          </a:xfrm>
          <a:prstGeom prst="rect">
            <a:avLst/>
          </a:prstGeom>
          <a:solidFill>
            <a:schemeClr val="bg1"/>
          </a:solidFill>
        </p:spPr>
        <p:txBody>
          <a:bodyPr wrap="square" rtlCol="0">
            <a:spAutoFit/>
          </a:bodyPr>
          <a:p>
            <a:endParaRPr lang="zh-CN" altLang="en-US"/>
          </a:p>
        </p:txBody>
      </p:sp>
      <p:sp>
        <p:nvSpPr>
          <p:cNvPr id="6" name="文本框 5"/>
          <p:cNvSpPr txBox="1"/>
          <p:nvPr/>
        </p:nvSpPr>
        <p:spPr>
          <a:xfrm>
            <a:off x="5443220" y="179070"/>
            <a:ext cx="1726565" cy="368300"/>
          </a:xfrm>
          <a:prstGeom prst="rect">
            <a:avLst/>
          </a:prstGeom>
          <a:solidFill>
            <a:schemeClr val="bg1"/>
          </a:solidFill>
        </p:spPr>
        <p:txBody>
          <a:bodyPr wrap="square" rtlCol="0">
            <a:spAutoFit/>
          </a:bodyPr>
          <a:p>
            <a:endParaRPr lang="zh-CN" altLang="en-US"/>
          </a:p>
        </p:txBody>
      </p:sp>
      <p:sp>
        <p:nvSpPr>
          <p:cNvPr id="7" name="文本框 6"/>
          <p:cNvSpPr txBox="1"/>
          <p:nvPr/>
        </p:nvSpPr>
        <p:spPr>
          <a:xfrm>
            <a:off x="6873875" y="631825"/>
            <a:ext cx="1315085" cy="368300"/>
          </a:xfrm>
          <a:prstGeom prst="rect">
            <a:avLst/>
          </a:prstGeom>
          <a:solidFill>
            <a:schemeClr val="bg1"/>
          </a:solidFill>
        </p:spPr>
        <p:txBody>
          <a:bodyPr wrap="square" rtlCol="0">
            <a:spAutoFit/>
          </a:bodyPr>
          <a:p>
            <a:endParaRPr lang="zh-CN" altLang="en-US"/>
          </a:p>
        </p:txBody>
      </p:sp>
      <p:sp>
        <p:nvSpPr>
          <p:cNvPr id="8" name="文本框 7"/>
          <p:cNvSpPr txBox="1"/>
          <p:nvPr/>
        </p:nvSpPr>
        <p:spPr>
          <a:xfrm>
            <a:off x="7038975" y="1611630"/>
            <a:ext cx="490220" cy="368300"/>
          </a:xfrm>
          <a:prstGeom prst="rect">
            <a:avLst/>
          </a:prstGeom>
          <a:solidFill>
            <a:schemeClr val="bg1"/>
          </a:solidFill>
        </p:spPr>
        <p:txBody>
          <a:bodyPr wrap="square" rtlCol="0">
            <a:spAutoFit/>
          </a:bodyPr>
          <a:p>
            <a:endParaRPr lang="zh-CN" altLang="en-US"/>
          </a:p>
        </p:txBody>
      </p:sp>
      <p:sp>
        <p:nvSpPr>
          <p:cNvPr id="9" name="文本框 8"/>
          <p:cNvSpPr txBox="1"/>
          <p:nvPr/>
        </p:nvSpPr>
        <p:spPr>
          <a:xfrm>
            <a:off x="3223895" y="2074545"/>
            <a:ext cx="1860550" cy="368300"/>
          </a:xfrm>
          <a:prstGeom prst="rect">
            <a:avLst/>
          </a:prstGeom>
          <a:solidFill>
            <a:schemeClr val="bg1"/>
          </a:solidFill>
        </p:spPr>
        <p:txBody>
          <a:bodyPr wrap="square" rtlCol="0">
            <a:spAutoFit/>
          </a:bodyPr>
          <a:p>
            <a:endParaRPr lang="zh-CN" altLang="en-US"/>
          </a:p>
        </p:txBody>
      </p:sp>
      <p:sp>
        <p:nvSpPr>
          <p:cNvPr id="10" name="文本框 9"/>
          <p:cNvSpPr txBox="1"/>
          <p:nvPr/>
        </p:nvSpPr>
        <p:spPr>
          <a:xfrm>
            <a:off x="580390" y="2642870"/>
            <a:ext cx="1237615" cy="368300"/>
          </a:xfrm>
          <a:prstGeom prst="rect">
            <a:avLst/>
          </a:prstGeom>
          <a:solidFill>
            <a:schemeClr val="bg1"/>
          </a:solidFill>
        </p:spPr>
        <p:txBody>
          <a:bodyPr wrap="square" rtlCol="0">
            <a:spAutoFit/>
          </a:bodyPr>
          <a:p>
            <a:endParaRPr lang="zh-CN" altLang="en-US"/>
          </a:p>
        </p:txBody>
      </p:sp>
      <p:sp>
        <p:nvSpPr>
          <p:cNvPr id="11" name="文本框 10"/>
          <p:cNvSpPr txBox="1"/>
          <p:nvPr/>
        </p:nvSpPr>
        <p:spPr>
          <a:xfrm>
            <a:off x="4359275" y="2642870"/>
            <a:ext cx="1237615" cy="368300"/>
          </a:xfrm>
          <a:prstGeom prst="rect">
            <a:avLst/>
          </a:prstGeom>
          <a:solidFill>
            <a:schemeClr val="bg1"/>
          </a:solidFill>
        </p:spPr>
        <p:txBody>
          <a:bodyPr wrap="square" rtlCol="0">
            <a:spAutoFit/>
          </a:bodyPr>
          <a:p>
            <a:endParaRPr lang="zh-CN" altLang="en-US"/>
          </a:p>
        </p:txBody>
      </p:sp>
      <p:sp>
        <p:nvSpPr>
          <p:cNvPr id="12" name="文本框 11"/>
          <p:cNvSpPr txBox="1"/>
          <p:nvPr/>
        </p:nvSpPr>
        <p:spPr>
          <a:xfrm>
            <a:off x="2904490" y="3143885"/>
            <a:ext cx="1237615" cy="368300"/>
          </a:xfrm>
          <a:prstGeom prst="rect">
            <a:avLst/>
          </a:prstGeom>
          <a:solidFill>
            <a:schemeClr val="bg1"/>
          </a:solidFill>
        </p:spPr>
        <p:txBody>
          <a:bodyPr wrap="square" rtlCol="0">
            <a:spAutoFit/>
          </a:bodyPr>
          <a:p>
            <a:endParaRPr lang="zh-CN" altLang="en-US"/>
          </a:p>
        </p:txBody>
      </p:sp>
      <p:sp>
        <p:nvSpPr>
          <p:cNvPr id="13" name="文本框 12"/>
          <p:cNvSpPr txBox="1"/>
          <p:nvPr/>
        </p:nvSpPr>
        <p:spPr>
          <a:xfrm>
            <a:off x="4531360" y="4037965"/>
            <a:ext cx="787400" cy="368300"/>
          </a:xfrm>
          <a:prstGeom prst="rect">
            <a:avLst/>
          </a:prstGeom>
          <a:solidFill>
            <a:schemeClr val="bg1"/>
          </a:solidFill>
        </p:spPr>
        <p:txBody>
          <a:bodyPr wrap="square" rtlCol="0">
            <a:spAutoFit/>
          </a:bodyPr>
          <a:p>
            <a:endParaRPr lang="zh-CN" altLang="en-US"/>
          </a:p>
        </p:txBody>
      </p:sp>
      <p:sp>
        <p:nvSpPr>
          <p:cNvPr id="14" name="文本框 13"/>
          <p:cNvSpPr txBox="1"/>
          <p:nvPr/>
        </p:nvSpPr>
        <p:spPr>
          <a:xfrm>
            <a:off x="3642360" y="4577080"/>
            <a:ext cx="1441450" cy="368300"/>
          </a:xfrm>
          <a:prstGeom prst="rect">
            <a:avLst/>
          </a:prstGeom>
          <a:solidFill>
            <a:schemeClr val="bg1"/>
          </a:solidFill>
        </p:spPr>
        <p:txBody>
          <a:bodyPr wrap="square" rtlCol="0">
            <a:spAutoFit/>
          </a:bodyPr>
          <a:p>
            <a:endParaRPr lang="zh-CN" altLang="en-US"/>
          </a:p>
        </p:txBody>
      </p:sp>
      <p:sp>
        <p:nvSpPr>
          <p:cNvPr id="15" name="文本框 14"/>
          <p:cNvSpPr txBox="1"/>
          <p:nvPr/>
        </p:nvSpPr>
        <p:spPr>
          <a:xfrm>
            <a:off x="2917825" y="5566410"/>
            <a:ext cx="1365250" cy="368300"/>
          </a:xfrm>
          <a:prstGeom prst="rect">
            <a:avLst/>
          </a:prstGeom>
          <a:solidFill>
            <a:schemeClr val="bg1"/>
          </a:solidFill>
        </p:spPr>
        <p:txBody>
          <a:bodyPr wrap="square" rtlCol="0">
            <a:spAutoFit/>
          </a:bodyPr>
          <a:p>
            <a:endParaRPr lang="zh-CN" altLang="en-US"/>
          </a:p>
        </p:txBody>
      </p:sp>
      <p:sp>
        <p:nvSpPr>
          <p:cNvPr id="2" name="文本框 1"/>
          <p:cNvSpPr txBox="1"/>
          <p:nvPr/>
        </p:nvSpPr>
        <p:spPr>
          <a:xfrm>
            <a:off x="3726180" y="6076950"/>
            <a:ext cx="3386455" cy="368300"/>
          </a:xfrm>
          <a:prstGeom prst="rect">
            <a:avLst/>
          </a:prstGeom>
          <a:solidFill>
            <a:schemeClr val="bg1"/>
          </a:solidFill>
        </p:spPr>
        <p:txBody>
          <a:bodyPr wrap="square" rtlCol="0">
            <a:spAutoFit/>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ppt_x"/>
                                          </p:val>
                                        </p:tav>
                                      </p:tavLst>
                                    </p:anim>
                                    <p:anim calcmode="lin" valueType="num">
                                      <p:cBhvr additive="base">
                                        <p:cTn id="7" dur="500"/>
                                        <p:tgtEl>
                                          <p:spTgt spid="5"/>
                                        </p:tgtEl>
                                        <p:attrNameLst>
                                          <p:attrName>ppt_y</p:attrName>
                                        </p:attrNameLst>
                                      </p:cBhvr>
                                      <p:tavLst>
                                        <p:tav tm="0">
                                          <p:val>
                                            <p:strVal val="ppt_y"/>
                                          </p:val>
                                        </p:tav>
                                        <p:tav tm="100000">
                                          <p:val>
                                            <p:strVal val="1+ppt_h/2"/>
                                          </p:val>
                                        </p:tav>
                                      </p:tavLst>
                                    </p:anim>
                                    <p:set>
                                      <p:cBhvr>
                                        <p:cTn id="8" dur="1" fill="hold">
                                          <p:stCondLst>
                                            <p:cond delay="499"/>
                                          </p:stCondLst>
                                        </p:cTn>
                                        <p:tgtEl>
                                          <p:spTgt spid="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6"/>
                                        </p:tgtEl>
                                        <p:attrNameLst>
                                          <p:attrName>ppt_x</p:attrName>
                                        </p:attrNameLst>
                                      </p:cBhvr>
                                      <p:tavLst>
                                        <p:tav tm="0">
                                          <p:val>
                                            <p:strVal val="ppt_x"/>
                                          </p:val>
                                        </p:tav>
                                        <p:tav tm="100000">
                                          <p:val>
                                            <p:strVal val="ppt_x"/>
                                          </p:val>
                                        </p:tav>
                                      </p:tavLst>
                                    </p:anim>
                                    <p:anim calcmode="lin" valueType="num">
                                      <p:cBhvr additive="base">
                                        <p:cTn id="13" dur="500"/>
                                        <p:tgtEl>
                                          <p:spTgt spid="6"/>
                                        </p:tgtEl>
                                        <p:attrNameLst>
                                          <p:attrName>ppt_y</p:attrName>
                                        </p:attrNameLst>
                                      </p:cBhvr>
                                      <p:tavLst>
                                        <p:tav tm="0">
                                          <p:val>
                                            <p:strVal val="ppt_y"/>
                                          </p:val>
                                        </p:tav>
                                        <p:tav tm="100000">
                                          <p:val>
                                            <p:strVal val="1+ppt_h/2"/>
                                          </p:val>
                                        </p:tav>
                                      </p:tavLst>
                                    </p:anim>
                                    <p:set>
                                      <p:cBhvr>
                                        <p:cTn id="14" dur="1" fill="hold">
                                          <p:stCondLst>
                                            <p:cond delay="499"/>
                                          </p:stCondLst>
                                        </p:cTn>
                                        <p:tgtEl>
                                          <p:spTgt spid="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7"/>
                                        </p:tgtEl>
                                        <p:attrNameLst>
                                          <p:attrName>ppt_x</p:attrName>
                                        </p:attrNameLst>
                                      </p:cBhvr>
                                      <p:tavLst>
                                        <p:tav tm="0">
                                          <p:val>
                                            <p:strVal val="ppt_x"/>
                                          </p:val>
                                        </p:tav>
                                        <p:tav tm="100000">
                                          <p:val>
                                            <p:strVal val="ppt_x"/>
                                          </p:val>
                                        </p:tav>
                                      </p:tavLst>
                                    </p:anim>
                                    <p:anim calcmode="lin" valueType="num">
                                      <p:cBhvr additive="base">
                                        <p:cTn id="19" dur="500"/>
                                        <p:tgtEl>
                                          <p:spTgt spid="7"/>
                                        </p:tgtEl>
                                        <p:attrNameLst>
                                          <p:attrName>ppt_y</p:attrName>
                                        </p:attrNameLst>
                                      </p:cBhvr>
                                      <p:tavLst>
                                        <p:tav tm="0">
                                          <p:val>
                                            <p:strVal val="ppt_y"/>
                                          </p:val>
                                        </p:tav>
                                        <p:tav tm="100000">
                                          <p:val>
                                            <p:strVal val="1+ppt_h/2"/>
                                          </p:val>
                                        </p:tav>
                                      </p:tavLst>
                                    </p:anim>
                                    <p:set>
                                      <p:cBhvr>
                                        <p:cTn id="20" dur="1" fill="hold">
                                          <p:stCondLst>
                                            <p:cond delay="499"/>
                                          </p:stCondLst>
                                        </p:cTn>
                                        <p:tgtEl>
                                          <p:spTgt spid="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0" nodeType="clickEffect">
                                  <p:stCondLst>
                                    <p:cond delay="0"/>
                                  </p:stCondLst>
                                  <p:childTnLst>
                                    <p:anim calcmode="lin" valueType="num">
                                      <p:cBhvr additive="base">
                                        <p:cTn id="24" dur="500"/>
                                        <p:tgtEl>
                                          <p:spTgt spid="8"/>
                                        </p:tgtEl>
                                        <p:attrNameLst>
                                          <p:attrName>ppt_x</p:attrName>
                                        </p:attrNameLst>
                                      </p:cBhvr>
                                      <p:tavLst>
                                        <p:tav tm="0">
                                          <p:val>
                                            <p:strVal val="ppt_x"/>
                                          </p:val>
                                        </p:tav>
                                        <p:tav tm="100000">
                                          <p:val>
                                            <p:strVal val="ppt_x"/>
                                          </p:val>
                                        </p:tav>
                                      </p:tavLst>
                                    </p:anim>
                                    <p:anim calcmode="lin" valueType="num">
                                      <p:cBhvr additive="base">
                                        <p:cTn id="25" dur="500"/>
                                        <p:tgtEl>
                                          <p:spTgt spid="8"/>
                                        </p:tgtEl>
                                        <p:attrNameLst>
                                          <p:attrName>ppt_y</p:attrName>
                                        </p:attrNameLst>
                                      </p:cBhvr>
                                      <p:tavLst>
                                        <p:tav tm="0">
                                          <p:val>
                                            <p:strVal val="ppt_y"/>
                                          </p:val>
                                        </p:tav>
                                        <p:tav tm="100000">
                                          <p:val>
                                            <p:strVal val="1+ppt_h/2"/>
                                          </p:val>
                                        </p:tav>
                                      </p:tavLst>
                                    </p:anim>
                                    <p:set>
                                      <p:cBhvr>
                                        <p:cTn id="26" dur="1" fill="hold">
                                          <p:stCondLst>
                                            <p:cond delay="499"/>
                                          </p:stCondLst>
                                        </p:cTn>
                                        <p:tgtEl>
                                          <p:spTgt spid="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0" nodeType="clickEffect">
                                  <p:stCondLst>
                                    <p:cond delay="0"/>
                                  </p:stCondLst>
                                  <p:childTnLst>
                                    <p:anim calcmode="lin" valueType="num">
                                      <p:cBhvr additive="base">
                                        <p:cTn id="30" dur="500"/>
                                        <p:tgtEl>
                                          <p:spTgt spid="9"/>
                                        </p:tgtEl>
                                        <p:attrNameLst>
                                          <p:attrName>ppt_x</p:attrName>
                                        </p:attrNameLst>
                                      </p:cBhvr>
                                      <p:tavLst>
                                        <p:tav tm="0">
                                          <p:val>
                                            <p:strVal val="ppt_x"/>
                                          </p:val>
                                        </p:tav>
                                        <p:tav tm="100000">
                                          <p:val>
                                            <p:strVal val="ppt_x"/>
                                          </p:val>
                                        </p:tav>
                                      </p:tavLst>
                                    </p:anim>
                                    <p:anim calcmode="lin" valueType="num">
                                      <p:cBhvr additive="base">
                                        <p:cTn id="31" dur="500"/>
                                        <p:tgtEl>
                                          <p:spTgt spid="9"/>
                                        </p:tgtEl>
                                        <p:attrNameLst>
                                          <p:attrName>ppt_y</p:attrName>
                                        </p:attrNameLst>
                                      </p:cBhvr>
                                      <p:tavLst>
                                        <p:tav tm="0">
                                          <p:val>
                                            <p:strVal val="ppt_y"/>
                                          </p:val>
                                        </p:tav>
                                        <p:tav tm="100000">
                                          <p:val>
                                            <p:strVal val="1+ppt_h/2"/>
                                          </p:val>
                                        </p:tav>
                                      </p:tavLst>
                                    </p:anim>
                                    <p:set>
                                      <p:cBhvr>
                                        <p:cTn id="32" dur="1" fill="hold">
                                          <p:stCondLst>
                                            <p:cond delay="499"/>
                                          </p:stCondLst>
                                        </p:cTn>
                                        <p:tgtEl>
                                          <p:spTgt spid="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grpId="0" nodeType="clickEffect">
                                  <p:stCondLst>
                                    <p:cond delay="0"/>
                                  </p:stCondLst>
                                  <p:childTnLst>
                                    <p:anim calcmode="lin" valueType="num">
                                      <p:cBhvr additive="base">
                                        <p:cTn id="36" dur="500"/>
                                        <p:tgtEl>
                                          <p:spTgt spid="10"/>
                                        </p:tgtEl>
                                        <p:attrNameLst>
                                          <p:attrName>ppt_x</p:attrName>
                                        </p:attrNameLst>
                                      </p:cBhvr>
                                      <p:tavLst>
                                        <p:tav tm="0">
                                          <p:val>
                                            <p:strVal val="ppt_x"/>
                                          </p:val>
                                        </p:tav>
                                        <p:tav tm="100000">
                                          <p:val>
                                            <p:strVal val="ppt_x"/>
                                          </p:val>
                                        </p:tav>
                                      </p:tavLst>
                                    </p:anim>
                                    <p:anim calcmode="lin" valueType="num">
                                      <p:cBhvr additive="base">
                                        <p:cTn id="37" dur="500"/>
                                        <p:tgtEl>
                                          <p:spTgt spid="10"/>
                                        </p:tgtEl>
                                        <p:attrNameLst>
                                          <p:attrName>ppt_y</p:attrName>
                                        </p:attrNameLst>
                                      </p:cBhvr>
                                      <p:tavLst>
                                        <p:tav tm="0">
                                          <p:val>
                                            <p:strVal val="ppt_y"/>
                                          </p:val>
                                        </p:tav>
                                        <p:tav tm="100000">
                                          <p:val>
                                            <p:strVal val="1+ppt_h/2"/>
                                          </p:val>
                                        </p:tav>
                                      </p:tavLst>
                                    </p:anim>
                                    <p:set>
                                      <p:cBhvr>
                                        <p:cTn id="38" dur="1" fill="hold">
                                          <p:stCondLst>
                                            <p:cond delay="499"/>
                                          </p:stCondLst>
                                        </p:cTn>
                                        <p:tgtEl>
                                          <p:spTgt spid="10"/>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grpId="0" nodeType="clickEffect">
                                  <p:stCondLst>
                                    <p:cond delay="0"/>
                                  </p:stCondLst>
                                  <p:childTnLst>
                                    <p:anim calcmode="lin" valueType="num">
                                      <p:cBhvr additive="base">
                                        <p:cTn id="42" dur="500"/>
                                        <p:tgtEl>
                                          <p:spTgt spid="11"/>
                                        </p:tgtEl>
                                        <p:attrNameLst>
                                          <p:attrName>ppt_x</p:attrName>
                                        </p:attrNameLst>
                                      </p:cBhvr>
                                      <p:tavLst>
                                        <p:tav tm="0">
                                          <p:val>
                                            <p:strVal val="ppt_x"/>
                                          </p:val>
                                        </p:tav>
                                        <p:tav tm="100000">
                                          <p:val>
                                            <p:strVal val="ppt_x"/>
                                          </p:val>
                                        </p:tav>
                                      </p:tavLst>
                                    </p:anim>
                                    <p:anim calcmode="lin" valueType="num">
                                      <p:cBhvr additive="base">
                                        <p:cTn id="43" dur="500"/>
                                        <p:tgtEl>
                                          <p:spTgt spid="11"/>
                                        </p:tgtEl>
                                        <p:attrNameLst>
                                          <p:attrName>ppt_y</p:attrName>
                                        </p:attrNameLst>
                                      </p:cBhvr>
                                      <p:tavLst>
                                        <p:tav tm="0">
                                          <p:val>
                                            <p:strVal val="ppt_y"/>
                                          </p:val>
                                        </p:tav>
                                        <p:tav tm="100000">
                                          <p:val>
                                            <p:strVal val="1+ppt_h/2"/>
                                          </p:val>
                                        </p:tav>
                                      </p:tavLst>
                                    </p:anim>
                                    <p:set>
                                      <p:cBhvr>
                                        <p:cTn id="44" dur="1" fill="hold">
                                          <p:stCondLst>
                                            <p:cond delay="499"/>
                                          </p:stCondLst>
                                        </p:cTn>
                                        <p:tgtEl>
                                          <p:spTgt spid="11"/>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 presetClass="exit" presetSubtype="4" fill="hold" grpId="0" nodeType="clickEffect">
                                  <p:stCondLst>
                                    <p:cond delay="0"/>
                                  </p:stCondLst>
                                  <p:childTnLst>
                                    <p:anim calcmode="lin" valueType="num">
                                      <p:cBhvr additive="base">
                                        <p:cTn id="48" dur="500"/>
                                        <p:tgtEl>
                                          <p:spTgt spid="12"/>
                                        </p:tgtEl>
                                        <p:attrNameLst>
                                          <p:attrName>ppt_x</p:attrName>
                                        </p:attrNameLst>
                                      </p:cBhvr>
                                      <p:tavLst>
                                        <p:tav tm="0">
                                          <p:val>
                                            <p:strVal val="ppt_x"/>
                                          </p:val>
                                        </p:tav>
                                        <p:tav tm="100000">
                                          <p:val>
                                            <p:strVal val="ppt_x"/>
                                          </p:val>
                                        </p:tav>
                                      </p:tavLst>
                                    </p:anim>
                                    <p:anim calcmode="lin" valueType="num">
                                      <p:cBhvr additive="base">
                                        <p:cTn id="49" dur="500"/>
                                        <p:tgtEl>
                                          <p:spTgt spid="12"/>
                                        </p:tgtEl>
                                        <p:attrNameLst>
                                          <p:attrName>ppt_y</p:attrName>
                                        </p:attrNameLst>
                                      </p:cBhvr>
                                      <p:tavLst>
                                        <p:tav tm="0">
                                          <p:val>
                                            <p:strVal val="ppt_y"/>
                                          </p:val>
                                        </p:tav>
                                        <p:tav tm="100000">
                                          <p:val>
                                            <p:strVal val="1+ppt_h/2"/>
                                          </p:val>
                                        </p:tav>
                                      </p:tavLst>
                                    </p:anim>
                                    <p:set>
                                      <p:cBhvr>
                                        <p:cTn id="50" dur="1" fill="hold">
                                          <p:stCondLst>
                                            <p:cond delay="499"/>
                                          </p:stCondLst>
                                        </p:cTn>
                                        <p:tgtEl>
                                          <p:spTgt spid="12"/>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 presetClass="exit" presetSubtype="4" fill="hold" grpId="0" nodeType="clickEffect">
                                  <p:stCondLst>
                                    <p:cond delay="0"/>
                                  </p:stCondLst>
                                  <p:childTnLst>
                                    <p:anim calcmode="lin" valueType="num">
                                      <p:cBhvr additive="base">
                                        <p:cTn id="54" dur="500"/>
                                        <p:tgtEl>
                                          <p:spTgt spid="13"/>
                                        </p:tgtEl>
                                        <p:attrNameLst>
                                          <p:attrName>ppt_x</p:attrName>
                                        </p:attrNameLst>
                                      </p:cBhvr>
                                      <p:tavLst>
                                        <p:tav tm="0">
                                          <p:val>
                                            <p:strVal val="ppt_x"/>
                                          </p:val>
                                        </p:tav>
                                        <p:tav tm="100000">
                                          <p:val>
                                            <p:strVal val="ppt_x"/>
                                          </p:val>
                                        </p:tav>
                                      </p:tavLst>
                                    </p:anim>
                                    <p:anim calcmode="lin" valueType="num">
                                      <p:cBhvr additive="base">
                                        <p:cTn id="55" dur="500"/>
                                        <p:tgtEl>
                                          <p:spTgt spid="13"/>
                                        </p:tgtEl>
                                        <p:attrNameLst>
                                          <p:attrName>ppt_y</p:attrName>
                                        </p:attrNameLst>
                                      </p:cBhvr>
                                      <p:tavLst>
                                        <p:tav tm="0">
                                          <p:val>
                                            <p:strVal val="ppt_y"/>
                                          </p:val>
                                        </p:tav>
                                        <p:tav tm="100000">
                                          <p:val>
                                            <p:strVal val="1+ppt_h/2"/>
                                          </p:val>
                                        </p:tav>
                                      </p:tavLst>
                                    </p:anim>
                                    <p:set>
                                      <p:cBhvr>
                                        <p:cTn id="56" dur="1" fill="hold">
                                          <p:stCondLst>
                                            <p:cond delay="499"/>
                                          </p:stCondLst>
                                        </p:cTn>
                                        <p:tgtEl>
                                          <p:spTgt spid="13"/>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 presetClass="exit" presetSubtype="4" fill="hold" grpId="0" nodeType="clickEffect">
                                  <p:stCondLst>
                                    <p:cond delay="0"/>
                                  </p:stCondLst>
                                  <p:childTnLst>
                                    <p:anim calcmode="lin" valueType="num">
                                      <p:cBhvr additive="base">
                                        <p:cTn id="60" dur="500"/>
                                        <p:tgtEl>
                                          <p:spTgt spid="14"/>
                                        </p:tgtEl>
                                        <p:attrNameLst>
                                          <p:attrName>ppt_x</p:attrName>
                                        </p:attrNameLst>
                                      </p:cBhvr>
                                      <p:tavLst>
                                        <p:tav tm="0">
                                          <p:val>
                                            <p:strVal val="ppt_x"/>
                                          </p:val>
                                        </p:tav>
                                        <p:tav tm="100000">
                                          <p:val>
                                            <p:strVal val="ppt_x"/>
                                          </p:val>
                                        </p:tav>
                                      </p:tavLst>
                                    </p:anim>
                                    <p:anim calcmode="lin" valueType="num">
                                      <p:cBhvr additive="base">
                                        <p:cTn id="61" dur="500"/>
                                        <p:tgtEl>
                                          <p:spTgt spid="14"/>
                                        </p:tgtEl>
                                        <p:attrNameLst>
                                          <p:attrName>ppt_y</p:attrName>
                                        </p:attrNameLst>
                                      </p:cBhvr>
                                      <p:tavLst>
                                        <p:tav tm="0">
                                          <p:val>
                                            <p:strVal val="ppt_y"/>
                                          </p:val>
                                        </p:tav>
                                        <p:tav tm="100000">
                                          <p:val>
                                            <p:strVal val="1+ppt_h/2"/>
                                          </p:val>
                                        </p:tav>
                                      </p:tavLst>
                                    </p:anim>
                                    <p:set>
                                      <p:cBhvr>
                                        <p:cTn id="62" dur="1" fill="hold">
                                          <p:stCondLst>
                                            <p:cond delay="499"/>
                                          </p:stCondLst>
                                        </p:cTn>
                                        <p:tgtEl>
                                          <p:spTgt spid="14"/>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 presetClass="exit" presetSubtype="4" fill="hold" grpId="0" nodeType="clickEffect">
                                  <p:stCondLst>
                                    <p:cond delay="0"/>
                                  </p:stCondLst>
                                  <p:childTnLst>
                                    <p:anim calcmode="lin" valueType="num">
                                      <p:cBhvr additive="base">
                                        <p:cTn id="66" dur="500"/>
                                        <p:tgtEl>
                                          <p:spTgt spid="15"/>
                                        </p:tgtEl>
                                        <p:attrNameLst>
                                          <p:attrName>ppt_x</p:attrName>
                                        </p:attrNameLst>
                                      </p:cBhvr>
                                      <p:tavLst>
                                        <p:tav tm="0">
                                          <p:val>
                                            <p:strVal val="ppt_x"/>
                                          </p:val>
                                        </p:tav>
                                        <p:tav tm="100000">
                                          <p:val>
                                            <p:strVal val="ppt_x"/>
                                          </p:val>
                                        </p:tav>
                                      </p:tavLst>
                                    </p:anim>
                                    <p:anim calcmode="lin" valueType="num">
                                      <p:cBhvr additive="base">
                                        <p:cTn id="67" dur="500"/>
                                        <p:tgtEl>
                                          <p:spTgt spid="15"/>
                                        </p:tgtEl>
                                        <p:attrNameLst>
                                          <p:attrName>ppt_y</p:attrName>
                                        </p:attrNameLst>
                                      </p:cBhvr>
                                      <p:tavLst>
                                        <p:tav tm="0">
                                          <p:val>
                                            <p:strVal val="ppt_y"/>
                                          </p:val>
                                        </p:tav>
                                        <p:tav tm="100000">
                                          <p:val>
                                            <p:strVal val="1+ppt_h/2"/>
                                          </p:val>
                                        </p:tav>
                                      </p:tavLst>
                                    </p:anim>
                                    <p:set>
                                      <p:cBhvr>
                                        <p:cTn id="68" dur="1" fill="hold">
                                          <p:stCondLst>
                                            <p:cond delay="499"/>
                                          </p:stCondLst>
                                        </p:cTn>
                                        <p:tgtEl>
                                          <p:spTgt spid="15"/>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2" presetClass="exit" presetSubtype="4" fill="hold" grpId="0" nodeType="clickEffect">
                                  <p:stCondLst>
                                    <p:cond delay="0"/>
                                  </p:stCondLst>
                                  <p:childTnLst>
                                    <p:anim calcmode="lin" valueType="num">
                                      <p:cBhvr additive="base">
                                        <p:cTn id="72" dur="500"/>
                                        <p:tgtEl>
                                          <p:spTgt spid="2"/>
                                        </p:tgtEl>
                                        <p:attrNameLst>
                                          <p:attrName>ppt_x</p:attrName>
                                        </p:attrNameLst>
                                      </p:cBhvr>
                                      <p:tavLst>
                                        <p:tav tm="0">
                                          <p:val>
                                            <p:strVal val="ppt_x"/>
                                          </p:val>
                                        </p:tav>
                                        <p:tav tm="100000">
                                          <p:val>
                                            <p:strVal val="ppt_x"/>
                                          </p:val>
                                        </p:tav>
                                      </p:tavLst>
                                    </p:anim>
                                    <p:anim calcmode="lin" valueType="num">
                                      <p:cBhvr additive="base">
                                        <p:cTn id="73" dur="500"/>
                                        <p:tgtEl>
                                          <p:spTgt spid="2"/>
                                        </p:tgtEl>
                                        <p:attrNameLst>
                                          <p:attrName>ppt_y</p:attrName>
                                        </p:attrNameLst>
                                      </p:cBhvr>
                                      <p:tavLst>
                                        <p:tav tm="0">
                                          <p:val>
                                            <p:strVal val="ppt_y"/>
                                          </p:val>
                                        </p:tav>
                                        <p:tav tm="100000">
                                          <p:val>
                                            <p:strVal val="1+ppt_h/2"/>
                                          </p:val>
                                        </p:tav>
                                      </p:tavLst>
                                    </p:anim>
                                    <p:set>
                                      <p:cBhvr>
                                        <p:cTn id="74"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8" grpId="0" bldLvl="0" animBg="1"/>
      <p:bldP spid="9" grpId="0" bldLvl="0" animBg="1"/>
      <p:bldP spid="10" grpId="0" bldLvl="0" animBg="1"/>
      <p:bldP spid="11" grpId="0" bldLvl="0" animBg="1"/>
      <p:bldP spid="12" grpId="0" bldLvl="0" animBg="1"/>
      <p:bldP spid="13" grpId="0" bldLvl="0" animBg="1"/>
      <p:bldP spid="14" grpId="0" bldLvl="0" animBg="1"/>
      <p:bldP spid="15" grpId="0" bldLvl="0" animBg="1"/>
      <p:bldP spid="2"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131445"/>
            <a:ext cx="12163425" cy="1383665"/>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rPr>
              <a:t>In these pictures, you can usually see the phone the person is taking a picture </a:t>
            </a:r>
            <a:r>
              <a:rPr lang="en-US" altLang="zh-CN" sz="2800">
                <a:solidFill>
                  <a:srgbClr val="FF0000"/>
                </a:solidFill>
                <a:latin typeface="Times New Roman" panose="02020603050405020304" charset="0"/>
                <a:cs typeface="Times New Roman" panose="02020603050405020304" charset="0"/>
              </a:rPr>
              <a:t>with</a:t>
            </a:r>
            <a:r>
              <a:rPr lang="en-US" altLang="zh-CN" sz="2800">
                <a:latin typeface="Times New Roman" panose="02020603050405020304" charset="0"/>
                <a:cs typeface="Times New Roman" panose="02020603050405020304" charset="0"/>
              </a:rPr>
              <a:t>. Selfies taken </a:t>
            </a:r>
            <a:r>
              <a:rPr lang="en-US" altLang="zh-CN" sz="2800">
                <a:solidFill>
                  <a:srgbClr val="FF0000"/>
                </a:solidFill>
                <a:latin typeface="Times New Roman" panose="02020603050405020304" charset="0"/>
                <a:cs typeface="Times New Roman" panose="02020603050405020304" charset="0"/>
              </a:rPr>
              <a:t>using</a:t>
            </a:r>
            <a:r>
              <a:rPr lang="en-US" altLang="zh-CN" sz="2800">
                <a:latin typeface="Times New Roman" panose="02020603050405020304" charset="0"/>
                <a:cs typeface="Times New Roman" panose="02020603050405020304" charset="0"/>
              </a:rPr>
              <a:t> a mirror often </a:t>
            </a:r>
            <a:r>
              <a:rPr lang="en-US" altLang="zh-CN" sz="2800">
                <a:solidFill>
                  <a:srgbClr val="FF0000"/>
                </a:solidFill>
                <a:latin typeface="Times New Roman" panose="02020603050405020304" charset="0"/>
                <a:cs typeface="Times New Roman" panose="02020603050405020304" charset="0"/>
              </a:rPr>
              <a:t>are taken</a:t>
            </a:r>
            <a:r>
              <a:rPr lang="en-US" altLang="zh-CN" sz="2800">
                <a:latin typeface="Times New Roman" panose="02020603050405020304" charset="0"/>
                <a:cs typeface="Times New Roman" panose="02020603050405020304" charset="0"/>
              </a:rPr>
              <a:t> in a bathroom, </a:t>
            </a:r>
            <a:r>
              <a:rPr lang="en-US" altLang="zh-CN" sz="2800">
                <a:solidFill>
                  <a:srgbClr val="FF0000"/>
                </a:solidFill>
                <a:latin typeface="Times New Roman" panose="02020603050405020304" charset="0"/>
                <a:cs typeface="Times New Roman" panose="02020603050405020304" charset="0"/>
              </a:rPr>
              <a:t>which</a:t>
            </a:r>
            <a:r>
              <a:rPr lang="en-US" altLang="zh-CN" sz="2800">
                <a:latin typeface="Times New Roman" panose="02020603050405020304" charset="0"/>
                <a:cs typeface="Times New Roman" panose="02020603050405020304" charset="0"/>
              </a:rPr>
              <a:t> some people think is offensive.</a:t>
            </a:r>
            <a:endParaRPr lang="en-US" altLang="zh-CN" sz="2800">
              <a:latin typeface="Times New Roman" panose="02020603050405020304" charset="0"/>
              <a:cs typeface="Times New Roman" panose="02020603050405020304" charset="0"/>
            </a:endParaRPr>
          </a:p>
        </p:txBody>
      </p:sp>
      <p:sp>
        <p:nvSpPr>
          <p:cNvPr id="5" name="文本框 4"/>
          <p:cNvSpPr txBox="1"/>
          <p:nvPr/>
        </p:nvSpPr>
        <p:spPr>
          <a:xfrm>
            <a:off x="11099165" y="245745"/>
            <a:ext cx="683260" cy="368300"/>
          </a:xfrm>
          <a:prstGeom prst="rect">
            <a:avLst/>
          </a:prstGeom>
          <a:solidFill>
            <a:schemeClr val="bg1"/>
          </a:solidFill>
        </p:spPr>
        <p:txBody>
          <a:bodyPr wrap="square" rtlCol="0">
            <a:spAutoFit/>
          </a:bodyPr>
          <a:p>
            <a:endParaRPr lang="zh-CN" altLang="en-US"/>
          </a:p>
        </p:txBody>
      </p:sp>
      <p:sp>
        <p:nvSpPr>
          <p:cNvPr id="6" name="文本框 5"/>
          <p:cNvSpPr txBox="1"/>
          <p:nvPr/>
        </p:nvSpPr>
        <p:spPr>
          <a:xfrm>
            <a:off x="1986280" y="639445"/>
            <a:ext cx="826135" cy="368300"/>
          </a:xfrm>
          <a:prstGeom prst="rect">
            <a:avLst/>
          </a:prstGeom>
          <a:solidFill>
            <a:schemeClr val="bg1"/>
          </a:solidFill>
        </p:spPr>
        <p:txBody>
          <a:bodyPr wrap="square" rtlCol="0">
            <a:spAutoFit/>
          </a:bodyPr>
          <a:p>
            <a:endParaRPr lang="zh-CN" altLang="en-US"/>
          </a:p>
        </p:txBody>
      </p:sp>
      <p:sp>
        <p:nvSpPr>
          <p:cNvPr id="7" name="文本框 6"/>
          <p:cNvSpPr txBox="1"/>
          <p:nvPr/>
        </p:nvSpPr>
        <p:spPr>
          <a:xfrm>
            <a:off x="4864735" y="639445"/>
            <a:ext cx="1362075" cy="368300"/>
          </a:xfrm>
          <a:prstGeom prst="rect">
            <a:avLst/>
          </a:prstGeom>
          <a:solidFill>
            <a:schemeClr val="bg1"/>
          </a:solidFill>
        </p:spPr>
        <p:txBody>
          <a:bodyPr wrap="square" rtlCol="0">
            <a:spAutoFit/>
          </a:bodyPr>
          <a:p>
            <a:endParaRPr lang="zh-CN" altLang="en-US"/>
          </a:p>
        </p:txBody>
      </p:sp>
      <p:sp>
        <p:nvSpPr>
          <p:cNvPr id="8" name="文本框 7"/>
          <p:cNvSpPr txBox="1"/>
          <p:nvPr/>
        </p:nvSpPr>
        <p:spPr>
          <a:xfrm>
            <a:off x="8518525" y="639445"/>
            <a:ext cx="796925" cy="368300"/>
          </a:xfrm>
          <a:prstGeom prst="rect">
            <a:avLst/>
          </a:prstGeom>
          <a:solidFill>
            <a:schemeClr val="bg1"/>
          </a:solidFill>
        </p:spPr>
        <p:txBody>
          <a:bodyPr wrap="square" rtlCol="0">
            <a:spAutoFit/>
          </a:bodyPr>
          <a:p>
            <a:endParaRPr lang="zh-CN" altLang="en-US"/>
          </a:p>
        </p:txBody>
      </p:sp>
      <p:sp>
        <p:nvSpPr>
          <p:cNvPr id="9" name="文本框 8"/>
          <p:cNvSpPr txBox="1"/>
          <p:nvPr/>
        </p:nvSpPr>
        <p:spPr>
          <a:xfrm>
            <a:off x="27940" y="1607185"/>
            <a:ext cx="12135485" cy="5692775"/>
          </a:xfrm>
          <a:prstGeom prst="rect">
            <a:avLst/>
          </a:prstGeom>
          <a:noFill/>
        </p:spPr>
        <p:txBody>
          <a:bodyPr wrap="square" rtlCol="0">
            <a:spAutoFit/>
          </a:bodyPr>
          <a:p>
            <a:r>
              <a:rPr lang="en-US" altLang="zh-CN" sz="2800"/>
              <a:t>轮流骑</a:t>
            </a:r>
            <a:r>
              <a:rPr lang="zh-CN" altLang="en-US" sz="2800"/>
              <a:t>滑板</a:t>
            </a:r>
            <a:r>
              <a:rPr lang="en-US" altLang="zh-CN" sz="2800"/>
              <a:t>车</a:t>
            </a:r>
            <a:endParaRPr lang="en-US" altLang="zh-CN" sz="2800"/>
          </a:p>
          <a:p>
            <a:r>
              <a:rPr lang="en-US" altLang="zh-CN" sz="2800">
                <a:solidFill>
                  <a:srgbClr val="FF0000"/>
                </a:solidFill>
              </a:rPr>
              <a:t>take turns riding a scooter</a:t>
            </a:r>
            <a:endParaRPr lang="en-US" altLang="zh-CN" sz="2800">
              <a:solidFill>
                <a:srgbClr val="FF0000"/>
              </a:solidFill>
            </a:endParaRPr>
          </a:p>
          <a:p>
            <a:r>
              <a:rPr lang="en-US" altLang="zh-CN" sz="2800"/>
              <a:t>在一个晴朗的星期六下午</a:t>
            </a:r>
            <a:endParaRPr lang="en-US" altLang="zh-CN" sz="2800"/>
          </a:p>
          <a:p>
            <a:r>
              <a:rPr lang="en-US" altLang="zh-CN" sz="2800">
                <a:solidFill>
                  <a:srgbClr val="FF0000"/>
                </a:solidFill>
              </a:rPr>
              <a:t>on a crisp Saturday afternoon</a:t>
            </a:r>
            <a:endParaRPr lang="en-US" altLang="zh-CN" sz="2800">
              <a:solidFill>
                <a:srgbClr val="FF0000"/>
              </a:solidFill>
            </a:endParaRPr>
          </a:p>
          <a:p>
            <a:r>
              <a:rPr lang="en-US" altLang="zh-CN" sz="2800"/>
              <a:t>一个留着胡须、一头乱蓬蓬的卷发的男人出现了</a:t>
            </a:r>
            <a:endParaRPr lang="en-US" altLang="zh-CN" sz="2800"/>
          </a:p>
          <a:p>
            <a:r>
              <a:rPr lang="en-US" altLang="zh-CN" sz="2800">
                <a:solidFill>
                  <a:srgbClr val="FF0000"/>
                </a:solidFill>
              </a:rPr>
              <a:t>a bearded man with a head of messy curls appeared</a:t>
            </a:r>
            <a:endParaRPr lang="en-US" altLang="zh-CN" sz="2800">
              <a:solidFill>
                <a:srgbClr val="FF0000"/>
              </a:solidFill>
            </a:endParaRPr>
          </a:p>
          <a:p>
            <a:r>
              <a:rPr lang="en-US" altLang="zh-CN" sz="2800"/>
              <a:t>像抱婴儿一样抱</a:t>
            </a:r>
            <a:r>
              <a:rPr lang="zh-CN" altLang="en-US" sz="2800"/>
              <a:t>起她</a:t>
            </a:r>
            <a:endParaRPr lang="en-US" altLang="zh-CN" sz="2800"/>
          </a:p>
          <a:p>
            <a:r>
              <a:rPr lang="en-US" altLang="zh-CN" sz="2800">
                <a:solidFill>
                  <a:srgbClr val="FF0000"/>
                </a:solidFill>
              </a:rPr>
              <a:t>cradle her like a baby</a:t>
            </a:r>
            <a:endParaRPr lang="en-US" altLang="zh-CN" sz="2800">
              <a:solidFill>
                <a:srgbClr val="FF0000"/>
              </a:solidFill>
            </a:endParaRPr>
          </a:p>
          <a:p>
            <a:r>
              <a:rPr lang="en-US" altLang="zh-CN" sz="2800"/>
              <a:t>Kim的恐惧变成了啜泣，然后</a:t>
            </a:r>
            <a:r>
              <a:rPr lang="zh-CN" altLang="en-US" sz="2800"/>
              <a:t>求助</a:t>
            </a:r>
            <a:endParaRPr lang="en-US" altLang="zh-CN" sz="2800"/>
          </a:p>
          <a:p>
            <a:r>
              <a:rPr lang="en-US" altLang="zh-CN" sz="2800">
                <a:solidFill>
                  <a:srgbClr val="FF0000"/>
                </a:solidFill>
              </a:rPr>
              <a:t>Kim's fear became sobs, and then begged for help.</a:t>
            </a:r>
            <a:endParaRPr lang="en-US" altLang="zh-CN" sz="2800">
              <a:solidFill>
                <a:srgbClr val="FF0000"/>
              </a:solidFill>
            </a:endParaRPr>
          </a:p>
          <a:p>
            <a:r>
              <a:rPr lang="en-US" altLang="zh-CN" sz="2800"/>
              <a:t>开始乱踢乱打，试图挣脱出来</a:t>
            </a:r>
            <a:endParaRPr lang="en-US" altLang="zh-CN" sz="2800"/>
          </a:p>
          <a:p>
            <a:r>
              <a:rPr lang="en-US" altLang="zh-CN" sz="2800">
                <a:solidFill>
                  <a:srgbClr val="FF0000"/>
                </a:solidFill>
              </a:rPr>
              <a:t>She began kicking and flailing, trying to get free of the man's grip.</a:t>
            </a:r>
            <a:endParaRPr lang="en-US" altLang="zh-CN" sz="2800">
              <a:solidFill>
                <a:srgbClr val="FF0000"/>
              </a:solidFill>
            </a:endParaRPr>
          </a:p>
          <a:p>
            <a:endParaRPr lang="en-US" altLang="zh-CN" sz="280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0" nodeType="clickEffect">
                                  <p:stCondLst>
                                    <p:cond delay="0"/>
                                  </p:stCondLst>
                                  <p:childTnLst>
                                    <p:animEffect transition="out" filter="wipe(down)">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4" fill="hold" grpId="0" nodeType="clickEffect">
                                  <p:stCondLst>
                                    <p:cond delay="0"/>
                                  </p:stCondLst>
                                  <p:childTnLst>
                                    <p:animEffect transition="out" filter="wipe(down)">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grpId="0" nodeType="clickEffect">
                                  <p:stCondLst>
                                    <p:cond delay="0"/>
                                  </p:stCondLst>
                                  <p:childTnLst>
                                    <p:animEffect transition="out" filter="wipe(down)">
                                      <p:cBhvr>
                                        <p:cTn id="21" dur="500"/>
                                        <p:tgtEl>
                                          <p:spTgt spid="8"/>
                                        </p:tgtEl>
                                      </p:cBhvr>
                                    </p:animEffect>
                                    <p:set>
                                      <p:cBhvr>
                                        <p:cTn id="22" dur="1" fill="hold">
                                          <p:stCondLst>
                                            <p:cond delay="499"/>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9">
                                            <p:txEl>
                                              <p:pRg st="3" end="3"/>
                                            </p:txEl>
                                          </p:spTgt>
                                        </p:tgtEl>
                                        <p:attrNameLst>
                                          <p:attrName>style.visibility</p:attrName>
                                        </p:attrNameLst>
                                      </p:cBhvr>
                                      <p:to>
                                        <p:strVal val="visible"/>
                                      </p:to>
                                    </p:set>
                                    <p:animEffect transition="in" filter="blinds(horizontal)">
                                      <p:cBhvr>
                                        <p:cTn id="31" dur="500"/>
                                        <p:tgtEl>
                                          <p:spTgt spid="9">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nodeType="clickEffect">
                                  <p:stCondLst>
                                    <p:cond delay="0"/>
                                  </p:stCondLst>
                                  <p:childTnLst>
                                    <p:set>
                                      <p:cBhvr>
                                        <p:cTn id="35" dur="1" fill="hold">
                                          <p:stCondLst>
                                            <p:cond delay="0"/>
                                          </p:stCondLst>
                                        </p:cTn>
                                        <p:tgtEl>
                                          <p:spTgt spid="9">
                                            <p:txEl>
                                              <p:pRg st="5" end="5"/>
                                            </p:txEl>
                                          </p:spTgt>
                                        </p:tgtEl>
                                        <p:attrNameLst>
                                          <p:attrName>style.visibility</p:attrName>
                                        </p:attrNameLst>
                                      </p:cBhvr>
                                      <p:to>
                                        <p:strVal val="visible"/>
                                      </p:to>
                                    </p:set>
                                    <p:animEffect transition="in" filter="box(in)">
                                      <p:cBhvr>
                                        <p:cTn id="36" dur="2000"/>
                                        <p:tgtEl>
                                          <p:spTgt spid="9">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9">
                                            <p:txEl>
                                              <p:pRg st="7" end="7"/>
                                            </p:txEl>
                                          </p:spTgt>
                                        </p:tgtEl>
                                        <p:attrNameLst>
                                          <p:attrName>style.visibility</p:attrName>
                                        </p:attrNameLst>
                                      </p:cBhvr>
                                      <p:to>
                                        <p:strVal val="visible"/>
                                      </p:to>
                                    </p:set>
                                    <p:anim calcmode="lin" valueType="num">
                                      <p:cBhvr additive="base">
                                        <p:cTn id="41"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9">
                                            <p:txEl>
                                              <p:pRg st="9" end="9"/>
                                            </p:txEl>
                                          </p:spTgt>
                                        </p:tgtEl>
                                        <p:attrNameLst>
                                          <p:attrName>style.visibility</p:attrName>
                                        </p:attrNameLst>
                                      </p:cBhvr>
                                      <p:to>
                                        <p:strVal val="visible"/>
                                      </p:to>
                                    </p:set>
                                    <p:animEffect transition="in" filter="blinds(horizontal)">
                                      <p:cBhvr>
                                        <p:cTn id="47" dur="500"/>
                                        <p:tgtEl>
                                          <p:spTgt spid="9">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9">
                                            <p:txEl>
                                              <p:pRg st="11" end="11"/>
                                            </p:txEl>
                                          </p:spTgt>
                                        </p:tgtEl>
                                        <p:attrNameLst>
                                          <p:attrName>style.visibility</p:attrName>
                                        </p:attrNameLst>
                                      </p:cBhvr>
                                      <p:to>
                                        <p:strVal val="visible"/>
                                      </p:to>
                                    </p:set>
                                    <p:animEffect transition="in" filter="box(in)">
                                      <p:cBhvr>
                                        <p:cTn id="52" dur="2000"/>
                                        <p:tgtEl>
                                          <p:spTgt spid="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8"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361315"/>
            <a:ext cx="12125960" cy="4523105"/>
          </a:xfrm>
          <a:prstGeom prst="rect">
            <a:avLst/>
          </a:prstGeom>
          <a:noFill/>
        </p:spPr>
        <p:txBody>
          <a:bodyPr wrap="square" rtlCol="0">
            <a:spAutoFit/>
          </a:bodyPr>
          <a:p>
            <a:r>
              <a:rPr lang="en-US" altLang="zh-CN" sz="3200">
                <a:latin typeface="Times New Roman" panose="02020603050405020304" charset="0"/>
                <a:cs typeface="Times New Roman" panose="02020603050405020304" charset="0"/>
              </a:rPr>
              <a:t>flail</a:t>
            </a:r>
            <a:r>
              <a:rPr lang="zh-CN" altLang="en-US" sz="3200">
                <a:latin typeface="Times New Roman" panose="02020603050405020304" charset="0"/>
                <a:cs typeface="Times New Roman" panose="02020603050405020304" charset="0"/>
              </a:rPr>
              <a:t> </a:t>
            </a:r>
            <a:endParaRPr lang="zh-CN" altLang="en-US"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1.</a:t>
            </a:r>
            <a:r>
              <a:rPr lang="zh-CN" altLang="en-US" sz="3200">
                <a:latin typeface="Times New Roman" panose="02020603050405020304" charset="0"/>
                <a:cs typeface="Times New Roman" panose="02020603050405020304" charset="0"/>
              </a:rPr>
              <a:t>(sth) (about/around) to move around without control; to move your arms and legs around without control 乱动；胡乱摆动</a:t>
            </a:r>
            <a:endParaRPr lang="zh-CN" altLang="en-US" sz="3200">
              <a:latin typeface="Times New Roman" panose="02020603050405020304" charset="0"/>
              <a:cs typeface="Times New Roman" panose="02020603050405020304" charset="0"/>
            </a:endParaRPr>
          </a:p>
          <a:p>
            <a:r>
              <a:rPr lang="zh-CN" altLang="en-US" sz="3200">
                <a:solidFill>
                  <a:srgbClr val="FF0000"/>
                </a:solidFill>
                <a:latin typeface="Times New Roman" panose="02020603050405020304" charset="0"/>
                <a:cs typeface="Times New Roman" panose="02020603050405020304" charset="0"/>
              </a:rPr>
              <a:t>The boys flailed around on the floor. 男孩子们在地板上任意地动来动去。 </a:t>
            </a:r>
            <a:endParaRPr lang="zh-CN" altLang="en-US" sz="3200">
              <a:solidFill>
                <a:srgbClr val="FF0000"/>
              </a:solidFill>
              <a:latin typeface="Times New Roman" panose="02020603050405020304" charset="0"/>
              <a:cs typeface="Times New Roman" panose="02020603050405020304" charset="0"/>
            </a:endParaRPr>
          </a:p>
          <a:p>
            <a:r>
              <a:rPr lang="zh-CN" altLang="en-US" sz="3200">
                <a:solidFill>
                  <a:srgbClr val="FF0000"/>
                </a:solidFill>
                <a:latin typeface="Times New Roman" panose="02020603050405020304" charset="0"/>
                <a:cs typeface="Times New Roman" panose="02020603050405020304" charset="0"/>
              </a:rPr>
              <a:t>He was running along, his arms flailing wildly. 他向前跑，拼命摆动双臂。</a:t>
            </a:r>
            <a:r>
              <a:rPr lang="zh-CN" altLang="en-US" sz="3200">
                <a:latin typeface="Times New Roman" panose="02020603050405020304" charset="0"/>
                <a:cs typeface="Times New Roman" panose="02020603050405020304" charset="0"/>
              </a:rPr>
              <a:t> </a:t>
            </a:r>
            <a:endParaRPr lang="zh-CN" altLang="en-US"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2.</a:t>
            </a:r>
            <a:r>
              <a:rPr lang="zh-CN" altLang="en-US" sz="3200">
                <a:latin typeface="Times New Roman" panose="02020603050405020304" charset="0"/>
                <a:cs typeface="Times New Roman" panose="02020603050405020304" charset="0"/>
              </a:rPr>
              <a:t>to hit sb/sth very hard, especially with a stick （尤指用棍棒）猛击，猛打</a:t>
            </a:r>
            <a:endParaRPr lang="zh-CN" altLang="en-US" sz="320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blinds(horizontal)">
                                      <p:cBhvr>
                                        <p:cTn id="13"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0</TotalTime>
  <Words>6094</Words>
  <Application>WPS 演示</Application>
  <PresentationFormat>自定义</PresentationFormat>
  <Paragraphs>118</Paragraphs>
  <Slides>16</Slides>
  <Notes>4</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16</vt:i4>
      </vt:variant>
    </vt:vector>
  </HeadingPairs>
  <TitlesOfParts>
    <vt:vector size="29" baseType="lpstr">
      <vt:lpstr>Arial</vt:lpstr>
      <vt:lpstr>宋体</vt:lpstr>
      <vt:lpstr>Wingdings</vt:lpstr>
      <vt:lpstr>Candara</vt:lpstr>
      <vt:lpstr>华文新魏</vt:lpstr>
      <vt:lpstr>Symbol</vt:lpstr>
      <vt:lpstr>Times New Roman</vt:lpstr>
      <vt:lpstr>华文楷体</vt:lpstr>
      <vt:lpstr>微软雅黑</vt:lpstr>
      <vt:lpstr>Arial Unicode MS</vt:lpstr>
      <vt:lpstr>等线</vt:lpstr>
      <vt:lpstr>Calibri</vt:lpstr>
      <vt:lpstr>波形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lina</cp:lastModifiedBy>
  <cp:revision>468</cp:revision>
  <dcterms:created xsi:type="dcterms:W3CDTF">2017-08-18T03:02:00Z</dcterms:created>
  <dcterms:modified xsi:type="dcterms:W3CDTF">2021-03-19T01:12:44Z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