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1254" r:id="rId3"/>
    <p:sldId id="1249" r:id="rId4"/>
    <p:sldId id="1219" r:id="rId5"/>
    <p:sldId id="1253" r:id="rId6"/>
    <p:sldId id="1215" r:id="rId7"/>
    <p:sldId id="1216" r:id="rId8"/>
    <p:sldId id="1218" r:id="rId9"/>
    <p:sldId id="1251" r:id="rId10"/>
    <p:sldId id="1242" r:id="rId11"/>
    <p:sldId id="1239" r:id="rId12"/>
    <p:sldId id="1240" r:id="rId13"/>
    <p:sldId id="1241" r:id="rId14"/>
    <p:sldId id="1247" r:id="rId15"/>
    <p:sldId id="123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0248" initials="1" lastIdx="1" clrIdx="0"/>
  <p:cmAuthor id="75" name="作者" initials="A" lastIdx="0" clrIdx="2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940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43" autoAdjust="0"/>
    <p:restoredTop sz="99631" autoAdjust="0"/>
  </p:normalViewPr>
  <p:slideViewPr>
    <p:cSldViewPr snapToGrid="0">
      <p:cViewPr>
        <p:scale>
          <a:sx n="100" d="100"/>
          <a:sy n="100" d="100"/>
        </p:scale>
        <p:origin x="-1014" y="-390"/>
      </p:cViewPr>
      <p:guideLst>
        <p:guide orient="horz" pos="2109"/>
        <p:guide pos="393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ounded Rectangle 15"/>
          <p:cNvSpPr/>
          <p:nvPr userDrawn="1"/>
        </p:nvSpPr>
        <p:spPr>
          <a:xfrm>
            <a:off x="304801" y="228601"/>
            <a:ext cx="11595100"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5" name="Group 9"/>
          <p:cNvGrpSpPr>
            <a:grpSpLocks noChangeAspect="1"/>
          </p:cNvGrpSpPr>
          <p:nvPr userDrawn="1"/>
        </p:nvGrpSpPr>
        <p:grpSpPr bwMode="auto">
          <a:xfrm>
            <a:off x="281517" y="5354639"/>
            <a:ext cx="11631083" cy="1330325"/>
            <a:chOff x="-3905250" y="4294188"/>
            <a:chExt cx="13011150" cy="1892300"/>
          </a:xfrm>
        </p:grpSpPr>
        <p:sp>
          <p:nvSpPr>
            <p:cNvPr id="6"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7"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9"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0" name="Freeform 10"/>
            <p:cNvSpPr/>
            <p:nvPr/>
          </p:nvSpPr>
          <p:spPr bwMode="hidden">
            <a:xfrm>
              <a:off x="-3905250" y="4294188"/>
              <a:ext cx="13011150"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1"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2"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3" name="Slide Number Placeholder 5"/>
          <p:cNvSpPr>
            <a:spLocks noGrp="1"/>
          </p:cNvSpPr>
          <p:nvPr>
            <p:ph type="sldNum" sz="quarter" idx="12"/>
          </p:nvPr>
        </p:nvSpPr>
        <p:spPr/>
        <p:txBody>
          <a:bodyPr/>
          <a:lstStyle>
            <a:lvl1pPr>
              <a:defRPr/>
            </a:lvl1pPr>
          </a:lstStyle>
          <a:p>
            <a:pPr>
              <a:defRPr/>
            </a:pPr>
            <a:fld id="{28A876B5-3129-4ACD-87E9-F56200460582}" type="slidenum">
              <a:rPr lang="zh-CN" altLang="zh-CN">
                <a:solidFill>
                  <a:srgbClr val="073E87"/>
                </a:solidFill>
              </a:rPr>
            </a:fld>
            <a:endParaRPr lang="zh-CN" altLang="zh-CN">
              <a:solidFill>
                <a:srgbClr val="073E87"/>
              </a:solidFill>
            </a:endParaRPr>
          </a:p>
        </p:txBody>
      </p:sp>
      <p:pic>
        <p:nvPicPr>
          <p:cNvPr id="14" name="图片 13"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5"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6" name="Slide Number Placeholder 5"/>
          <p:cNvSpPr>
            <a:spLocks noGrp="1"/>
          </p:cNvSpPr>
          <p:nvPr>
            <p:ph type="sldNum" sz="quarter" idx="12"/>
          </p:nvPr>
        </p:nvSpPr>
        <p:spPr/>
        <p:txBody>
          <a:bodyPr/>
          <a:lstStyle>
            <a:lvl1pPr>
              <a:defRPr/>
            </a:lvl1pPr>
          </a:lstStyle>
          <a:p>
            <a:pPr>
              <a:defRPr/>
            </a:pPr>
            <a:fld id="{BBA03FCB-147A-45F0-992A-22973FF98688}"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4" name="Rounded Rectangle 20"/>
          <p:cNvSpPr/>
          <p:nvPr userDrawn="1"/>
        </p:nvSpPr>
        <p:spPr bwMode="hidden">
          <a:xfrm>
            <a:off x="304801" y="228601"/>
            <a:ext cx="11595100"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5" name="Group 14"/>
          <p:cNvGrpSpPr>
            <a:grpSpLocks noChangeAspect="1"/>
          </p:cNvGrpSpPr>
          <p:nvPr userDrawn="1"/>
        </p:nvGrpSpPr>
        <p:grpSpPr bwMode="auto">
          <a:xfrm>
            <a:off x="281517" y="714376"/>
            <a:ext cx="11631083" cy="1331913"/>
            <a:chOff x="-3905250" y="4294188"/>
            <a:chExt cx="13011150" cy="1892300"/>
          </a:xfrm>
        </p:grpSpPr>
        <p:sp>
          <p:nvSpPr>
            <p:cNvPr id="6"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7"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9"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0" name="Freeform 19"/>
            <p:cNvSpPr/>
            <p:nvPr/>
          </p:nvSpPr>
          <p:spPr bwMode="hidden">
            <a:xfrm>
              <a:off x="-3905250" y="4294188"/>
              <a:ext cx="13011150"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2" name="Vertical Title 1"/>
          <p:cNvSpPr>
            <a:spLocks noGrp="1"/>
          </p:cNvSpPr>
          <p:nvPr>
            <p:ph type="title" orient="vert"/>
          </p:nvPr>
        </p:nvSpPr>
        <p:spPr>
          <a:xfrm>
            <a:off x="8839200" y="1447801"/>
            <a:ext cx="2743200" cy="4487333"/>
          </a:xfrm>
        </p:spPr>
        <p:txBody>
          <a:bodyPr vert="eaVert"/>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1"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2"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3" name="Slide Number Placeholder 5"/>
          <p:cNvSpPr>
            <a:spLocks noGrp="1"/>
          </p:cNvSpPr>
          <p:nvPr>
            <p:ph type="sldNum" sz="quarter" idx="12"/>
          </p:nvPr>
        </p:nvSpPr>
        <p:spPr/>
        <p:txBody>
          <a:bodyPr/>
          <a:lstStyle>
            <a:lvl1pPr>
              <a:defRPr/>
            </a:lvl1pPr>
          </a:lstStyle>
          <a:p>
            <a:pPr>
              <a:defRPr/>
            </a:pPr>
            <a:fld id="{A7AE92AA-B9C7-4B83-BCFB-1BC2DDBD888D}" type="slidenum">
              <a:rPr lang="zh-CN" altLang="zh-CN">
                <a:solidFill>
                  <a:srgbClr val="073E87"/>
                </a:solidFill>
              </a:rPr>
            </a:fld>
            <a:endParaRPr lang="zh-CN" altLang="zh-CN">
              <a:solidFill>
                <a:srgbClr val="073E87"/>
              </a:solidFill>
            </a:endParaRPr>
          </a:p>
        </p:txBody>
      </p:sp>
      <p:pic>
        <p:nvPicPr>
          <p:cNvPr id="14" name="图片 13"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Sp="0">
  <p:cSld name="1_标题幻灯片">
    <p:spTree>
      <p:nvGrpSpPr>
        <p:cNvPr id="1" name=""/>
        <p:cNvGrpSpPr/>
        <p:nvPr/>
      </p:nvGrpSpPr>
      <p:grpSpPr>
        <a:xfrm>
          <a:off x="0" y="0"/>
          <a:ext cx="0" cy="0"/>
          <a:chOff x="0" y="0"/>
          <a:chExt cx="0" cy="0"/>
        </a:xfrm>
      </p:grpSpPr>
      <p:sp>
        <p:nvSpPr>
          <p:cNvPr id="2" name="日期占位符 1027"/>
          <p:cNvSpPr>
            <a:spLocks noGrp="1"/>
          </p:cNvSpPr>
          <p:nvPr>
            <p:ph type="dt" sz="half" idx="10"/>
          </p:nvPr>
        </p:nvSpPr>
        <p:spPr/>
        <p:txBody>
          <a:bodyPr/>
          <a:lstStyle>
            <a:lvl1pPr>
              <a:defRPr/>
            </a:lvl1pPr>
          </a:lstStyle>
          <a:p>
            <a:pPr>
              <a:defRPr/>
            </a:pPr>
            <a:endParaRPr lang="zh-CN" altLang="en-US"/>
          </a:p>
        </p:txBody>
      </p:sp>
      <p:sp>
        <p:nvSpPr>
          <p:cNvPr id="3" name="页脚占位符 1028"/>
          <p:cNvSpPr>
            <a:spLocks noGrp="1"/>
          </p:cNvSpPr>
          <p:nvPr>
            <p:ph type="ftr" sz="quarter" idx="11"/>
          </p:nvPr>
        </p:nvSpPr>
        <p:spPr/>
        <p:txBody>
          <a:bodyPr/>
          <a:lstStyle>
            <a:lvl1pPr>
              <a:defRPr/>
            </a:lvl1pPr>
          </a:lstStyle>
          <a:p>
            <a:pPr>
              <a:defRPr/>
            </a:pPr>
            <a:endParaRPr lang="zh-CN" altLang="en-US"/>
          </a:p>
        </p:txBody>
      </p:sp>
      <p:sp>
        <p:nvSpPr>
          <p:cNvPr id="4" name="灯片编号占位符 1029"/>
          <p:cNvSpPr>
            <a:spLocks noGrp="1"/>
          </p:cNvSpPr>
          <p:nvPr>
            <p:ph type="sldNum" sz="quarter" idx="12"/>
          </p:nvPr>
        </p:nvSpPr>
        <p:spPr/>
        <p:txBody>
          <a:bodyPr/>
          <a:lstStyle>
            <a:lvl1pPr>
              <a:defRPr/>
            </a:lvl1pPr>
          </a:lstStyle>
          <a:p>
            <a:pPr>
              <a:defRPr/>
            </a:pPr>
            <a:fld id="{636C312A-253F-4233-B92A-3C4B7C394729}" type="slidenum">
              <a:rPr lang="zh-CN" altLang="en-US"/>
            </a:fld>
            <a:endParaRPr lang="zh-CN" altLang="en-US"/>
          </a:p>
        </p:txBody>
      </p:sp>
      <p:pic>
        <p:nvPicPr>
          <p:cNvPr id="8" name="图片 7"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transition spd="slow" advTm="7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5"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6" name="Slide Number Placeholder 5"/>
          <p:cNvSpPr>
            <a:spLocks noGrp="1"/>
          </p:cNvSpPr>
          <p:nvPr>
            <p:ph type="sldNum" sz="quarter" idx="12"/>
          </p:nvPr>
        </p:nvSpPr>
        <p:spPr/>
        <p:txBody>
          <a:bodyPr/>
          <a:lstStyle>
            <a:lvl1pPr>
              <a:defRPr/>
            </a:lvl1pPr>
          </a:lstStyle>
          <a:p>
            <a:pPr>
              <a:defRPr/>
            </a:pPr>
            <a:fld id="{88F36E78-CDDD-4DCB-85B5-261AEEB6CB8A}"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4" name="Rounded Rectangle 13"/>
          <p:cNvSpPr/>
          <p:nvPr userDrawn="1"/>
        </p:nvSpPr>
        <p:spPr>
          <a:xfrm>
            <a:off x="304801" y="228600"/>
            <a:ext cx="11595100"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sp>
        <p:nvSpPr>
          <p:cNvPr id="5" name="Freeform 14"/>
          <p:cNvSpPr/>
          <p:nvPr userDrawn="1"/>
        </p:nvSpPr>
        <p:spPr bwMode="hidden">
          <a:xfrm>
            <a:off x="8062384" y="4203701"/>
            <a:ext cx="3835400" cy="714375"/>
          </a:xfrm>
          <a:custGeom>
            <a:avLst/>
            <a:gdLst>
              <a:gd name="T0" fmla="*/ 2147483647 w 2706"/>
              <a:gd name="T1" fmla="*/ 0 h 640"/>
              <a:gd name="T2" fmla="*/ 2147483647 w 2706"/>
              <a:gd name="T3" fmla="*/ 0 h 640"/>
              <a:gd name="T4" fmla="*/ 2147483647 w 2706"/>
              <a:gd name="T5" fmla="*/ 22426910 h 640"/>
              <a:gd name="T6" fmla="*/ 2147483647 w 2706"/>
              <a:gd name="T7" fmla="*/ 47345203 h 640"/>
              <a:gd name="T8" fmla="*/ 2147483647 w 2706"/>
              <a:gd name="T9" fmla="*/ 74755995 h 640"/>
              <a:gd name="T10" fmla="*/ 2147483647 w 2706"/>
              <a:gd name="T11" fmla="*/ 102165671 h 640"/>
              <a:gd name="T12" fmla="*/ 2147483647 w 2706"/>
              <a:gd name="T13" fmla="*/ 134560345 h 640"/>
              <a:gd name="T14" fmla="*/ 2147483647 w 2706"/>
              <a:gd name="T15" fmla="*/ 166953902 h 640"/>
              <a:gd name="T16" fmla="*/ 2088287069 w 2706"/>
              <a:gd name="T17" fmla="*/ 204332458 h 640"/>
              <a:gd name="T18" fmla="*/ 1936864244 w 2706"/>
              <a:gd name="T19" fmla="*/ 241709897 h 640"/>
              <a:gd name="T20" fmla="*/ 1936864244 w 2706"/>
              <a:gd name="T21" fmla="*/ 241709897 h 640"/>
              <a:gd name="T22" fmla="*/ 1663397460 w 2706"/>
              <a:gd name="T23" fmla="*/ 313973394 h 640"/>
              <a:gd name="T24" fmla="*/ 1396711723 w 2706"/>
              <a:gd name="T25" fmla="*/ 378761625 h 640"/>
              <a:gd name="T26" fmla="*/ 1141325958 w 2706"/>
              <a:gd name="T27" fmla="*/ 438565975 h 640"/>
              <a:gd name="T28" fmla="*/ 894980172 w 2706"/>
              <a:gd name="T29" fmla="*/ 495878941 h 640"/>
              <a:gd name="T30" fmla="*/ 659935422 w 2706"/>
              <a:gd name="T31" fmla="*/ 545715527 h 640"/>
              <a:gd name="T32" fmla="*/ 431669593 w 2706"/>
              <a:gd name="T33" fmla="*/ 590569348 h 640"/>
              <a:gd name="T34" fmla="*/ 212444804 w 2706"/>
              <a:gd name="T35" fmla="*/ 632930669 h 640"/>
              <a:gd name="T36" fmla="*/ 0 w 2706"/>
              <a:gd name="T37" fmla="*/ 670308108 h 640"/>
              <a:gd name="T38" fmla="*/ 0 w 2706"/>
              <a:gd name="T39" fmla="*/ 670308108 h 640"/>
              <a:gd name="T40" fmla="*/ 146902836 w 2706"/>
              <a:gd name="T41" fmla="*/ 692735019 h 640"/>
              <a:gd name="T42" fmla="*/ 287026751 w 2706"/>
              <a:gd name="T43" fmla="*/ 712670546 h 640"/>
              <a:gd name="T44" fmla="*/ 422629614 w 2706"/>
              <a:gd name="T45" fmla="*/ 730113574 h 640"/>
              <a:gd name="T46" fmla="*/ 555972483 w 2706"/>
              <a:gd name="T47" fmla="*/ 745064104 h 640"/>
              <a:gd name="T48" fmla="*/ 684795362 w 2706"/>
              <a:gd name="T49" fmla="*/ 760015749 h 640"/>
              <a:gd name="T50" fmla="*/ 809098253 w 2706"/>
              <a:gd name="T51" fmla="*/ 769982396 h 640"/>
              <a:gd name="T52" fmla="*/ 928881154 w 2706"/>
              <a:gd name="T53" fmla="*/ 779950160 h 640"/>
              <a:gd name="T54" fmla="*/ 1046404060 w 2706"/>
              <a:gd name="T55" fmla="*/ 787425425 h 640"/>
              <a:gd name="T56" fmla="*/ 1161665909 w 2706"/>
              <a:gd name="T57" fmla="*/ 792409307 h 640"/>
              <a:gd name="T58" fmla="*/ 1272408832 w 2706"/>
              <a:gd name="T59" fmla="*/ 794901806 h 640"/>
              <a:gd name="T60" fmla="*/ 1378630703 w 2706"/>
              <a:gd name="T61" fmla="*/ 797393188 h 640"/>
              <a:gd name="T62" fmla="*/ 1482593642 w 2706"/>
              <a:gd name="T63" fmla="*/ 797393188 h 640"/>
              <a:gd name="T64" fmla="*/ 1584295524 w 2706"/>
              <a:gd name="T65" fmla="*/ 794901806 h 640"/>
              <a:gd name="T66" fmla="*/ 1683738474 w 2706"/>
              <a:gd name="T67" fmla="*/ 792409307 h 640"/>
              <a:gd name="T68" fmla="*/ 1778660372 w 2706"/>
              <a:gd name="T69" fmla="*/ 787425425 h 640"/>
              <a:gd name="T70" fmla="*/ 1871322275 w 2706"/>
              <a:gd name="T71" fmla="*/ 779950160 h 640"/>
              <a:gd name="T72" fmla="*/ 1959464189 w 2706"/>
              <a:gd name="T73" fmla="*/ 772474896 h 640"/>
              <a:gd name="T74" fmla="*/ 2047606104 w 2706"/>
              <a:gd name="T75" fmla="*/ 762507132 h 640"/>
              <a:gd name="T76" fmla="*/ 2131228029 w 2706"/>
              <a:gd name="T77" fmla="*/ 750047985 h 640"/>
              <a:gd name="T78" fmla="*/ 2147483647 w 2706"/>
              <a:gd name="T79" fmla="*/ 737588839 h 640"/>
              <a:gd name="T80" fmla="*/ 2147483647 w 2706"/>
              <a:gd name="T81" fmla="*/ 722637193 h 640"/>
              <a:gd name="T82" fmla="*/ 2147483647 w 2706"/>
              <a:gd name="T83" fmla="*/ 707686664 h 640"/>
              <a:gd name="T84" fmla="*/ 2147483647 w 2706"/>
              <a:gd name="T85" fmla="*/ 690243636 h 640"/>
              <a:gd name="T86" fmla="*/ 2147483647 w 2706"/>
              <a:gd name="T87" fmla="*/ 672800607 h 640"/>
              <a:gd name="T88" fmla="*/ 2147483647 w 2706"/>
              <a:gd name="T89" fmla="*/ 652866196 h 640"/>
              <a:gd name="T90" fmla="*/ 2147483647 w 2706"/>
              <a:gd name="T91" fmla="*/ 632930669 h 640"/>
              <a:gd name="T92" fmla="*/ 2147483647 w 2706"/>
              <a:gd name="T93" fmla="*/ 610503759 h 640"/>
              <a:gd name="T94" fmla="*/ 2147483647 w 2706"/>
              <a:gd name="T95" fmla="*/ 588077965 h 640"/>
              <a:gd name="T96" fmla="*/ 2147483647 w 2706"/>
              <a:gd name="T97" fmla="*/ 538240263 h 640"/>
              <a:gd name="T98" fmla="*/ 2147483647 w 2706"/>
              <a:gd name="T99" fmla="*/ 485911178 h 640"/>
              <a:gd name="T100" fmla="*/ 2147483647 w 2706"/>
              <a:gd name="T101" fmla="*/ 485911178 h 640"/>
              <a:gd name="T102" fmla="*/ 2147483647 w 2706"/>
              <a:gd name="T103" fmla="*/ 483419795 h 640"/>
              <a:gd name="T104" fmla="*/ 2147483647 w 2706"/>
              <a:gd name="T105" fmla="*/ 48341979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6" name="Freeform 18"/>
          <p:cNvSpPr/>
          <p:nvPr userDrawn="1"/>
        </p:nvSpPr>
        <p:spPr bwMode="hidden">
          <a:xfrm>
            <a:off x="3492500" y="4075113"/>
            <a:ext cx="7393517" cy="850900"/>
          </a:xfrm>
          <a:custGeom>
            <a:avLst/>
            <a:gdLst>
              <a:gd name="T0" fmla="*/ 2147483647 w 5216"/>
              <a:gd name="T1" fmla="*/ 890318333 h 762"/>
              <a:gd name="T2" fmla="*/ 2147483647 w 5216"/>
              <a:gd name="T3" fmla="*/ 855403517 h 762"/>
              <a:gd name="T4" fmla="*/ 2147483647 w 5216"/>
              <a:gd name="T5" fmla="*/ 760636483 h 762"/>
              <a:gd name="T6" fmla="*/ 2147483647 w 5216"/>
              <a:gd name="T7" fmla="*/ 633448150 h 762"/>
              <a:gd name="T8" fmla="*/ 2147483647 w 5216"/>
              <a:gd name="T9" fmla="*/ 466356850 h 762"/>
              <a:gd name="T10" fmla="*/ 2147483647 w 5216"/>
              <a:gd name="T11" fmla="*/ 369095183 h 762"/>
              <a:gd name="T12" fmla="*/ 2147483647 w 5216"/>
              <a:gd name="T13" fmla="*/ 294278517 h 762"/>
              <a:gd name="T14" fmla="*/ 2147483647 w 5216"/>
              <a:gd name="T15" fmla="*/ 229438150 h 762"/>
              <a:gd name="T16" fmla="*/ 2147483647 w 5216"/>
              <a:gd name="T17" fmla="*/ 174571850 h 762"/>
              <a:gd name="T18" fmla="*/ 2147483647 w 5216"/>
              <a:gd name="T19" fmla="*/ 127188333 h 762"/>
              <a:gd name="T20" fmla="*/ 1966522170 w 5216"/>
              <a:gd name="T21" fmla="*/ 89780000 h 762"/>
              <a:gd name="T22" fmla="*/ 1507667316 w 5216"/>
              <a:gd name="T23" fmla="*/ 34914817 h 762"/>
              <a:gd name="T24" fmla="*/ 1096279949 w 5216"/>
              <a:gd name="T25" fmla="*/ 4988150 h 762"/>
              <a:gd name="T26" fmla="*/ 727838697 w 5216"/>
              <a:gd name="T27" fmla="*/ 0 h 762"/>
              <a:gd name="T28" fmla="*/ 404605842 w 5216"/>
              <a:gd name="T29" fmla="*/ 12469817 h 762"/>
              <a:gd name="T30" fmla="*/ 124320165 w 5216"/>
              <a:gd name="T31" fmla="*/ 39901850 h 762"/>
              <a:gd name="T32" fmla="*/ 0 w 5216"/>
              <a:gd name="T33" fmla="*/ 59853333 h 762"/>
              <a:gd name="T34" fmla="*/ 354878201 w 5216"/>
              <a:gd name="T35" fmla="*/ 107236850 h 762"/>
              <a:gd name="T36" fmla="*/ 736880376 w 5216"/>
              <a:gd name="T37" fmla="*/ 174571850 h 762"/>
              <a:gd name="T38" fmla="*/ 1146007590 w 5216"/>
              <a:gd name="T39" fmla="*/ 261858333 h 762"/>
              <a:gd name="T40" fmla="*/ 1584518931 w 5216"/>
              <a:gd name="T41" fmla="*/ 369095183 h 762"/>
              <a:gd name="T42" fmla="*/ 1984604465 w 5216"/>
              <a:gd name="T43" fmla="*/ 471345000 h 762"/>
              <a:gd name="T44" fmla="*/ 2147483647 w 5216"/>
              <a:gd name="T45" fmla="*/ 643423333 h 762"/>
              <a:gd name="T46" fmla="*/ 2147483647 w 5216"/>
              <a:gd name="T47" fmla="*/ 713251850 h 762"/>
              <a:gd name="T48" fmla="*/ 2147483647 w 5216"/>
              <a:gd name="T49" fmla="*/ 773105183 h 762"/>
              <a:gd name="T50" fmla="*/ 2147483647 w 5216"/>
              <a:gd name="T51" fmla="*/ 825476850 h 762"/>
              <a:gd name="T52" fmla="*/ 2147483647 w 5216"/>
              <a:gd name="T53" fmla="*/ 865379817 h 762"/>
              <a:gd name="T54" fmla="*/ 2147483647 w 5216"/>
              <a:gd name="T55" fmla="*/ 900293517 h 762"/>
              <a:gd name="T56" fmla="*/ 2147483647 w 5216"/>
              <a:gd name="T57" fmla="*/ 922738517 h 762"/>
              <a:gd name="T58" fmla="*/ 2147483647 w 5216"/>
              <a:gd name="T59" fmla="*/ 940196483 h 762"/>
              <a:gd name="T60" fmla="*/ 2147483647 w 5216"/>
              <a:gd name="T61" fmla="*/ 950171667 h 762"/>
              <a:gd name="T62" fmla="*/ 2147483647 w 5216"/>
              <a:gd name="T63" fmla="*/ 950171667 h 762"/>
              <a:gd name="T64" fmla="*/ 2147483647 w 5216"/>
              <a:gd name="T65" fmla="*/ 945183517 h 762"/>
              <a:gd name="T66" fmla="*/ 2147483647 w 5216"/>
              <a:gd name="T67" fmla="*/ 932714817 h 762"/>
              <a:gd name="T68" fmla="*/ 2147483647 w 5216"/>
              <a:gd name="T69" fmla="*/ 912763333 h 762"/>
              <a:gd name="T70" fmla="*/ 2147483647 w 5216"/>
              <a:gd name="T71" fmla="*/ 89031833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7" name="Freeform 22"/>
          <p:cNvSpPr/>
          <p:nvPr userDrawn="1"/>
        </p:nvSpPr>
        <p:spPr bwMode="hidden">
          <a:xfrm>
            <a:off x="3771900" y="4087813"/>
            <a:ext cx="7289800" cy="774700"/>
          </a:xfrm>
          <a:custGeom>
            <a:avLst/>
            <a:gdLst>
              <a:gd name="T0" fmla="*/ 0 w 5144"/>
              <a:gd name="T1" fmla="*/ 87226308 h 694"/>
              <a:gd name="T2" fmla="*/ 0 w 5144"/>
              <a:gd name="T3" fmla="*/ 87226308 h 694"/>
              <a:gd name="T4" fmla="*/ 20333568 w 5144"/>
              <a:gd name="T5" fmla="*/ 82242107 h 694"/>
              <a:gd name="T6" fmla="*/ 81336397 w 5144"/>
              <a:gd name="T7" fmla="*/ 69781047 h 694"/>
              <a:gd name="T8" fmla="*/ 185266001 w 5144"/>
              <a:gd name="T9" fmla="*/ 52335785 h 694"/>
              <a:gd name="T10" fmla="*/ 253046686 w 5144"/>
              <a:gd name="T11" fmla="*/ 42367383 h 694"/>
              <a:gd name="T12" fmla="*/ 332123444 w 5144"/>
              <a:gd name="T13" fmla="*/ 32397865 h 694"/>
              <a:gd name="T14" fmla="*/ 420237697 w 5144"/>
              <a:gd name="T15" fmla="*/ 24922121 h 694"/>
              <a:gd name="T16" fmla="*/ 521907662 w 5144"/>
              <a:gd name="T17" fmla="*/ 17445262 h 694"/>
              <a:gd name="T18" fmla="*/ 632615122 w 5144"/>
              <a:gd name="T19" fmla="*/ 9968402 h 694"/>
              <a:gd name="T20" fmla="*/ 756879357 w 5144"/>
              <a:gd name="T21" fmla="*/ 4984201 h 694"/>
              <a:gd name="T22" fmla="*/ 892439664 w 5144"/>
              <a:gd name="T23" fmla="*/ 2492659 h 694"/>
              <a:gd name="T24" fmla="*/ 1039297107 w 5144"/>
              <a:gd name="T25" fmla="*/ 0 h 694"/>
              <a:gd name="T26" fmla="*/ 1197450622 w 5144"/>
              <a:gd name="T27" fmla="*/ 2492659 h 694"/>
              <a:gd name="T28" fmla="*/ 1366901272 w 5144"/>
              <a:gd name="T29" fmla="*/ 7476860 h 694"/>
              <a:gd name="T30" fmla="*/ 1549907633 w 5144"/>
              <a:gd name="T31" fmla="*/ 17445262 h 694"/>
              <a:gd name="T32" fmla="*/ 1744211130 w 5144"/>
              <a:gd name="T33" fmla="*/ 29906322 h 694"/>
              <a:gd name="T34" fmla="*/ 1949811762 w 5144"/>
              <a:gd name="T35" fmla="*/ 49843126 h 694"/>
              <a:gd name="T36" fmla="*/ 2147483647 w 5144"/>
              <a:gd name="T37" fmla="*/ 72272589 h 694"/>
              <a:gd name="T38" fmla="*/ 2147483647 w 5144"/>
              <a:gd name="T39" fmla="*/ 99687369 h 694"/>
              <a:gd name="T40" fmla="*/ 2147483647 w 5144"/>
              <a:gd name="T41" fmla="*/ 132085234 h 694"/>
              <a:gd name="T42" fmla="*/ 2147483647 w 5144"/>
              <a:gd name="T43" fmla="*/ 171959958 h 694"/>
              <a:gd name="T44" fmla="*/ 2147483647 w 5144"/>
              <a:gd name="T45" fmla="*/ 216818883 h 694"/>
              <a:gd name="T46" fmla="*/ 2147483647 w 5144"/>
              <a:gd name="T47" fmla="*/ 269154668 h 694"/>
              <a:gd name="T48" fmla="*/ 2147483647 w 5144"/>
              <a:gd name="T49" fmla="*/ 331458855 h 694"/>
              <a:gd name="T50" fmla="*/ 2147483647 w 5144"/>
              <a:gd name="T51" fmla="*/ 398747244 h 694"/>
              <a:gd name="T52" fmla="*/ 2147483647 w 5144"/>
              <a:gd name="T53" fmla="*/ 473512491 h 694"/>
              <a:gd name="T54" fmla="*/ 2147483647 w 5144"/>
              <a:gd name="T55" fmla="*/ 558247257 h 694"/>
              <a:gd name="T56" fmla="*/ 2147483647 w 5144"/>
              <a:gd name="T57" fmla="*/ 650456650 h 694"/>
              <a:gd name="T58" fmla="*/ 2147483647 w 5144"/>
              <a:gd name="T59" fmla="*/ 752636678 h 694"/>
              <a:gd name="T60" fmla="*/ 2147483647 w 5144"/>
              <a:gd name="T61" fmla="*/ 864783991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26"/>
          <p:cNvSpPr/>
          <p:nvPr userDrawn="1"/>
        </p:nvSpPr>
        <p:spPr bwMode="hidden">
          <a:xfrm>
            <a:off x="7480301" y="4073526"/>
            <a:ext cx="4409017" cy="652463"/>
          </a:xfrm>
          <a:custGeom>
            <a:avLst/>
            <a:gdLst>
              <a:gd name="T0" fmla="*/ 0 w 3112"/>
              <a:gd name="T1" fmla="*/ 728951997 h 584"/>
              <a:gd name="T2" fmla="*/ 0 w 3112"/>
              <a:gd name="T3" fmla="*/ 728951997 h 584"/>
              <a:gd name="T4" fmla="*/ 101618145 w 3112"/>
              <a:gd name="T5" fmla="*/ 698994561 h 584"/>
              <a:gd name="T6" fmla="*/ 379372423 w 3112"/>
              <a:gd name="T7" fmla="*/ 621606192 h 584"/>
              <a:gd name="T8" fmla="*/ 571317689 w 3112"/>
              <a:gd name="T9" fmla="*/ 569181237 h 584"/>
              <a:gd name="T10" fmla="*/ 792617915 w 3112"/>
              <a:gd name="T11" fmla="*/ 511764493 h 584"/>
              <a:gd name="T12" fmla="*/ 1038759242 w 3112"/>
              <a:gd name="T13" fmla="*/ 449353726 h 584"/>
              <a:gd name="T14" fmla="*/ 1302965568 w 3112"/>
              <a:gd name="T15" fmla="*/ 381951170 h 584"/>
              <a:gd name="T16" fmla="*/ 1582977838 w 3112"/>
              <a:gd name="T17" fmla="*/ 317044508 h 584"/>
              <a:gd name="T18" fmla="*/ 1869766210 w 3112"/>
              <a:gd name="T19" fmla="*/ 252137846 h 584"/>
              <a:gd name="T20" fmla="*/ 2147483647 w 3112"/>
              <a:gd name="T21" fmla="*/ 192224091 h 584"/>
              <a:gd name="T22" fmla="*/ 2147483647 w 3112"/>
              <a:gd name="T23" fmla="*/ 134806230 h 584"/>
              <a:gd name="T24" fmla="*/ 2147483647 w 3112"/>
              <a:gd name="T25" fmla="*/ 109841699 h 584"/>
              <a:gd name="T26" fmla="*/ 2147483647 w 3112"/>
              <a:gd name="T27" fmla="*/ 84878286 h 584"/>
              <a:gd name="T28" fmla="*/ 2147483647 w 3112"/>
              <a:gd name="T29" fmla="*/ 64906662 h 584"/>
              <a:gd name="T30" fmla="*/ 2147483647 w 3112"/>
              <a:gd name="T31" fmla="*/ 44935037 h 584"/>
              <a:gd name="T32" fmla="*/ 2147483647 w 3112"/>
              <a:gd name="T33" fmla="*/ 29957436 h 584"/>
              <a:gd name="T34" fmla="*/ 2147483647 w 3112"/>
              <a:gd name="T35" fmla="*/ 17474613 h 584"/>
              <a:gd name="T36" fmla="*/ 2147483647 w 3112"/>
              <a:gd name="T37" fmla="*/ 7488800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9" name="Freeform 10"/>
          <p:cNvSpPr/>
          <p:nvPr userDrawn="1"/>
        </p:nvSpPr>
        <p:spPr bwMode="hidden">
          <a:xfrm>
            <a:off x="281517" y="4059239"/>
            <a:ext cx="11631083" cy="1328737"/>
          </a:xfrm>
          <a:custGeom>
            <a:avLst/>
            <a:gdLst>
              <a:gd name="T0" fmla="*/ 2147483647 w 8196"/>
              <a:gd name="T1" fmla="*/ 636203066 h 1192"/>
              <a:gd name="T2" fmla="*/ 2147483647 w 8196"/>
              <a:gd name="T3" fmla="*/ 708272557 h 1192"/>
              <a:gd name="T4" fmla="*/ 2147483647 w 8196"/>
              <a:gd name="T5" fmla="*/ 770402158 h 1192"/>
              <a:gd name="T6" fmla="*/ 2147483647 w 8196"/>
              <a:gd name="T7" fmla="*/ 827560144 h 1192"/>
              <a:gd name="T8" fmla="*/ 2147483647 w 8196"/>
              <a:gd name="T9" fmla="*/ 872293546 h 1192"/>
              <a:gd name="T10" fmla="*/ 2147483647 w 8196"/>
              <a:gd name="T11" fmla="*/ 907085945 h 1192"/>
              <a:gd name="T12" fmla="*/ 2147483647 w 8196"/>
              <a:gd name="T13" fmla="*/ 931937340 h 1192"/>
              <a:gd name="T14" fmla="*/ 2147483647 w 8196"/>
              <a:gd name="T15" fmla="*/ 946848846 h 1192"/>
              <a:gd name="T16" fmla="*/ 2147483647 w 8196"/>
              <a:gd name="T17" fmla="*/ 944363037 h 1192"/>
              <a:gd name="T18" fmla="*/ 2147483647 w 8196"/>
              <a:gd name="T19" fmla="*/ 931937340 h 1192"/>
              <a:gd name="T20" fmla="*/ 2147483647 w 8196"/>
              <a:gd name="T21" fmla="*/ 902115443 h 1192"/>
              <a:gd name="T22" fmla="*/ 2147483647 w 8196"/>
              <a:gd name="T23" fmla="*/ 857382041 h 1192"/>
              <a:gd name="T24" fmla="*/ 2147483647 w 8196"/>
              <a:gd name="T25" fmla="*/ 797738247 h 1192"/>
              <a:gd name="T26" fmla="*/ 2147483647 w 8196"/>
              <a:gd name="T27" fmla="*/ 718213560 h 1192"/>
              <a:gd name="T28" fmla="*/ 2147483647 w 8196"/>
              <a:gd name="T29" fmla="*/ 621291560 h 1192"/>
              <a:gd name="T30" fmla="*/ 2147483647 w 8196"/>
              <a:gd name="T31" fmla="*/ 504488666 h 1192"/>
              <a:gd name="T32" fmla="*/ 2147483647 w 8196"/>
              <a:gd name="T33" fmla="*/ 367804880 h 1192"/>
              <a:gd name="T34" fmla="*/ 2147483647 w 8196"/>
              <a:gd name="T35" fmla="*/ 298220083 h 1192"/>
              <a:gd name="T36" fmla="*/ 2147483647 w 8196"/>
              <a:gd name="T37" fmla="*/ 183901883 h 1192"/>
              <a:gd name="T38" fmla="*/ 2147483647 w 8196"/>
              <a:gd name="T39" fmla="*/ 101891388 h 1192"/>
              <a:gd name="T40" fmla="*/ 2147483647 w 8196"/>
              <a:gd name="T41" fmla="*/ 44733403 h 1192"/>
              <a:gd name="T42" fmla="*/ 2011879287 w 8196"/>
              <a:gd name="T43" fmla="*/ 12425697 h 1192"/>
              <a:gd name="T44" fmla="*/ 1656175490 w 8196"/>
              <a:gd name="T45" fmla="*/ 0 h 1192"/>
              <a:gd name="T46" fmla="*/ 1338986883 w 8196"/>
              <a:gd name="T47" fmla="*/ 4970502 h 1192"/>
              <a:gd name="T48" fmla="*/ 1058048554 w 8196"/>
              <a:gd name="T49" fmla="*/ 24851395 h 1192"/>
              <a:gd name="T50" fmla="*/ 811095593 w 8196"/>
              <a:gd name="T51" fmla="*/ 54673292 h 1192"/>
              <a:gd name="T52" fmla="*/ 600391847 w 8196"/>
              <a:gd name="T53" fmla="*/ 91951499 h 1192"/>
              <a:gd name="T54" fmla="*/ 423672404 w 8196"/>
              <a:gd name="T55" fmla="*/ 134199093 h 1192"/>
              <a:gd name="T56" fmla="*/ 280938329 w 8196"/>
              <a:gd name="T57" fmla="*/ 178932495 h 1192"/>
              <a:gd name="T58" fmla="*/ 167656607 w 8196"/>
              <a:gd name="T59" fmla="*/ 218694281 h 1192"/>
              <a:gd name="T60" fmla="*/ 54374886 w 8196"/>
              <a:gd name="T61" fmla="*/ 268398186 h 1192"/>
              <a:gd name="T62" fmla="*/ 0 w 8196"/>
              <a:gd name="T63" fmla="*/ 298220083 h 1192"/>
              <a:gd name="T64" fmla="*/ 2147483647 w 8196"/>
              <a:gd name="T65" fmla="*/ 1481159409 h 1192"/>
              <a:gd name="T66" fmla="*/ 2147483647 w 8196"/>
              <a:gd name="T67" fmla="*/ 1473704213 h 1192"/>
              <a:gd name="T68" fmla="*/ 2147483647 w 8196"/>
              <a:gd name="T69" fmla="*/ 633717257 h 1192"/>
              <a:gd name="T70" fmla="*/ 2147483647 w 8196"/>
              <a:gd name="T71" fmla="*/ 63620306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823153" y="1437449"/>
            <a:ext cx="8556979"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10"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1"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2" name="Slide Number Placeholder 5"/>
          <p:cNvSpPr>
            <a:spLocks noGrp="1"/>
          </p:cNvSpPr>
          <p:nvPr>
            <p:ph type="sldNum" sz="quarter" idx="12"/>
          </p:nvPr>
        </p:nvSpPr>
        <p:spPr/>
        <p:txBody>
          <a:bodyPr/>
          <a:lstStyle>
            <a:lvl1pPr>
              <a:defRPr/>
            </a:lvl1pPr>
          </a:lstStyle>
          <a:p>
            <a:pPr>
              <a:defRPr/>
            </a:pPr>
            <a:fld id="{24E84B6B-CA46-4722-926E-8941D7CE6AD9}" type="slidenum">
              <a:rPr lang="zh-CN" altLang="zh-CN">
                <a:solidFill>
                  <a:srgbClr val="073E87"/>
                </a:solidFill>
              </a:rPr>
            </a:fld>
            <a:endParaRPr lang="zh-CN" altLang="zh-CN">
              <a:solidFill>
                <a:srgbClr val="073E87"/>
              </a:solidFill>
            </a:endParaRPr>
          </a:p>
        </p:txBody>
      </p:sp>
      <p:pic>
        <p:nvPicPr>
          <p:cNvPr id="13" name="图片 12"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3"/>
          </p:nvPr>
        </p:nvSpPr>
        <p:spPr>
          <a:xfrm>
            <a:off x="902207" y="2679192"/>
            <a:ext cx="5096256"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Date Placeholder 3"/>
          <p:cNvSpPr>
            <a:spLocks noGrp="1"/>
          </p:cNvSpPr>
          <p:nvPr>
            <p:ph type="dt" sz="half" idx="15"/>
          </p:nvPr>
        </p:nvSpPr>
        <p:spPr/>
        <p:txBody>
          <a:bodyPr/>
          <a:lstStyle>
            <a:lvl1pPr>
              <a:defRPr/>
            </a:lvl1pPr>
          </a:lstStyle>
          <a:p>
            <a:pPr>
              <a:defRPr/>
            </a:pPr>
            <a:endParaRPr lang="zh-CN" altLang="zh-CN">
              <a:solidFill>
                <a:srgbClr val="073E87"/>
              </a:solidFill>
            </a:endParaRPr>
          </a:p>
        </p:txBody>
      </p:sp>
      <p:sp>
        <p:nvSpPr>
          <p:cNvPr id="6" name="Footer Placeholder 4"/>
          <p:cNvSpPr>
            <a:spLocks noGrp="1"/>
          </p:cNvSpPr>
          <p:nvPr>
            <p:ph type="ftr" sz="quarter" idx="16"/>
          </p:nvPr>
        </p:nvSpPr>
        <p:spPr/>
        <p:txBody>
          <a:bodyPr/>
          <a:lstStyle>
            <a:lvl1pPr>
              <a:defRPr/>
            </a:lvl1pPr>
          </a:lstStyle>
          <a:p>
            <a:pPr>
              <a:defRPr/>
            </a:pPr>
            <a:endParaRPr lang="zh-CN" altLang="zh-CN">
              <a:solidFill>
                <a:srgbClr val="073E87"/>
              </a:solidFill>
            </a:endParaRPr>
          </a:p>
        </p:txBody>
      </p:sp>
      <p:sp>
        <p:nvSpPr>
          <p:cNvPr id="7" name="Slide Number Placeholder 5"/>
          <p:cNvSpPr>
            <a:spLocks noGrp="1"/>
          </p:cNvSpPr>
          <p:nvPr>
            <p:ph type="sldNum" sz="quarter" idx="17"/>
          </p:nvPr>
        </p:nvSpPr>
        <p:spPr/>
        <p:txBody>
          <a:bodyPr/>
          <a:lstStyle>
            <a:lvl1pPr>
              <a:defRPr/>
            </a:lvl1pPr>
          </a:lstStyle>
          <a:p>
            <a:pPr>
              <a:defRPr/>
            </a:pPr>
            <a:fld id="{460B095B-68CA-4D1D-89E5-F05565908EED}" type="slidenum">
              <a:rPr lang="zh-CN" altLang="zh-CN">
                <a:solidFill>
                  <a:srgbClr val="073E87"/>
                </a:solidFill>
              </a:rPr>
            </a:fld>
            <a:endParaRPr lang="zh-CN" altLang="zh-CN">
              <a:solidFill>
                <a:srgbClr val="073E87"/>
              </a:solidFill>
            </a:endParaRPr>
          </a:p>
        </p:txBody>
      </p:sp>
      <p:pic>
        <p:nvPicPr>
          <p:cNvPr id="8" name="图片 7"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903110" y="3429001"/>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93367" y="3429001"/>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8"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9" name="Slide Number Placeholder 5"/>
          <p:cNvSpPr>
            <a:spLocks noGrp="1"/>
          </p:cNvSpPr>
          <p:nvPr>
            <p:ph type="sldNum" sz="quarter" idx="12"/>
          </p:nvPr>
        </p:nvSpPr>
        <p:spPr/>
        <p:txBody>
          <a:bodyPr/>
          <a:lstStyle>
            <a:lvl1pPr>
              <a:defRPr/>
            </a:lvl1pPr>
          </a:lstStyle>
          <a:p>
            <a:pPr>
              <a:defRPr/>
            </a:pPr>
            <a:fld id="{263E1DBA-917B-4281-95CA-7A9843F0CFD8}"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4"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5" name="Slide Number Placeholder 5"/>
          <p:cNvSpPr>
            <a:spLocks noGrp="1"/>
          </p:cNvSpPr>
          <p:nvPr>
            <p:ph type="sldNum" sz="quarter" idx="12"/>
          </p:nvPr>
        </p:nvSpPr>
        <p:spPr/>
        <p:txBody>
          <a:bodyPr/>
          <a:lstStyle>
            <a:lvl1pPr>
              <a:defRPr/>
            </a:lvl1pPr>
          </a:lstStyle>
          <a:p>
            <a:pPr>
              <a:defRPr/>
            </a:pPr>
            <a:fld id="{90606D44-F264-429C-91EE-E792D7D91CAE}"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Rounded Rectangle 11"/>
          <p:cNvSpPr/>
          <p:nvPr/>
        </p:nvSpPr>
        <p:spPr>
          <a:xfrm>
            <a:off x="304801" y="228601"/>
            <a:ext cx="11595100"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3" name="Group 5"/>
          <p:cNvGrpSpPr>
            <a:grpSpLocks noChangeAspect="1"/>
          </p:cNvGrpSpPr>
          <p:nvPr/>
        </p:nvGrpSpPr>
        <p:grpSpPr bwMode="auto">
          <a:xfrm>
            <a:off x="281517" y="714376"/>
            <a:ext cx="11631083" cy="1330325"/>
            <a:chOff x="-3905251" y="4294188"/>
            <a:chExt cx="13027839" cy="1892300"/>
          </a:xfrm>
        </p:grpSpPr>
        <p:sp>
          <p:nvSpPr>
            <p:cNvPr id="4"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5"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6"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7"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8" name="Freeform 10"/>
            <p:cNvSpPr/>
            <p:nvPr/>
          </p:nvSpPr>
          <p:spPr bwMode="hidden">
            <a:xfrm>
              <a:off x="-3905251" y="4294188"/>
              <a:ext cx="13027839"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9063908 w 8196"/>
                <a:gd name="T51" fmla="*/ 110886875 h 1192"/>
                <a:gd name="T52" fmla="*/ 1339111161 w 8196"/>
                <a:gd name="T53" fmla="*/ 186491563 h 1192"/>
                <a:gd name="T54" fmla="*/ 944958629 w 8196"/>
                <a:gd name="T55" fmla="*/ 272176875 h 1192"/>
                <a:gd name="T56" fmla="*/ 626603132 w 8196"/>
                <a:gd name="T57" fmla="*/ 362902500 h 1192"/>
                <a:gd name="T58" fmla="*/ 373939989 w 8196"/>
                <a:gd name="T59" fmla="*/ 443547500 h 1192"/>
                <a:gd name="T60" fmla="*/ 121278436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9" name="Date Placeholder 1"/>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0" name="Footer Placeholder 2"/>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1" name="Slide Number Placeholder 3"/>
          <p:cNvSpPr>
            <a:spLocks noGrp="1"/>
          </p:cNvSpPr>
          <p:nvPr>
            <p:ph type="sldNum" sz="quarter" idx="12"/>
          </p:nvPr>
        </p:nvSpPr>
        <p:spPr/>
        <p:txBody>
          <a:bodyPr/>
          <a:lstStyle>
            <a:lvl1pPr>
              <a:defRPr/>
            </a:lvl1pPr>
          </a:lstStyle>
          <a:p>
            <a:pPr>
              <a:defRPr/>
            </a:pPr>
            <a:fld id="{9C75D3B5-DC59-4CF2-B034-C01CCF8F1B8C}" type="slidenum">
              <a:rPr lang="zh-CN" altLang="zh-CN">
                <a:solidFill>
                  <a:srgbClr val="073E87"/>
                </a:solidFill>
              </a:rPr>
            </a:fld>
            <a:endParaRPr lang="zh-CN" altLang="zh-CN">
              <a:solidFill>
                <a:srgbClr val="073E87"/>
              </a:solidFil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5" name="Rounded Rectangle 14"/>
          <p:cNvSpPr/>
          <p:nvPr/>
        </p:nvSpPr>
        <p:spPr>
          <a:xfrm>
            <a:off x="304801" y="228601"/>
            <a:ext cx="11595100"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6" name="Group 23"/>
          <p:cNvGrpSpPr>
            <a:grpSpLocks noChangeAspect="1"/>
          </p:cNvGrpSpPr>
          <p:nvPr/>
        </p:nvGrpSpPr>
        <p:grpSpPr bwMode="auto">
          <a:xfrm>
            <a:off x="281517" y="714376"/>
            <a:ext cx="11631083" cy="1331913"/>
            <a:chOff x="-3905250" y="4294188"/>
            <a:chExt cx="13011150" cy="1892300"/>
          </a:xfrm>
        </p:grpSpPr>
        <p:sp>
          <p:nvSpPr>
            <p:cNvPr id="7"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9"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1" name="Freeform 28"/>
            <p:cNvSpPr/>
            <p:nvPr/>
          </p:nvSpPr>
          <p:spPr bwMode="hidden">
            <a:xfrm>
              <a:off x="-3905250" y="4294188"/>
              <a:ext cx="13011150"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4" name="Text Placeholder 3"/>
          <p:cNvSpPr>
            <a:spLocks noGrp="1"/>
          </p:cNvSpPr>
          <p:nvPr>
            <p:ph type="body" sz="half" idx="2"/>
          </p:nvPr>
        </p:nvSpPr>
        <p:spPr>
          <a:xfrm>
            <a:off x="1219200" y="3581401"/>
            <a:ext cx="44704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02616"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2" name="Date Placeholder 4"/>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3" name="Footer Placeholder 5"/>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4" name="Slide Number Placeholder 6"/>
          <p:cNvSpPr>
            <a:spLocks noGrp="1"/>
          </p:cNvSpPr>
          <p:nvPr>
            <p:ph type="sldNum" sz="quarter" idx="12"/>
          </p:nvPr>
        </p:nvSpPr>
        <p:spPr/>
        <p:txBody>
          <a:bodyPr/>
          <a:lstStyle>
            <a:lvl1pPr>
              <a:defRPr/>
            </a:lvl1pPr>
          </a:lstStyle>
          <a:p>
            <a:pPr>
              <a:defRPr/>
            </a:pPr>
            <a:fld id="{58ED6B8E-B365-4BA2-8FFB-E63E749C7FE1}"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5" name="Rounded Rectangle 14"/>
          <p:cNvSpPr/>
          <p:nvPr/>
        </p:nvSpPr>
        <p:spPr>
          <a:xfrm>
            <a:off x="304801" y="228601"/>
            <a:ext cx="11595100"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6" name="Group 8"/>
          <p:cNvGrpSpPr>
            <a:grpSpLocks noChangeAspect="1"/>
          </p:cNvGrpSpPr>
          <p:nvPr/>
        </p:nvGrpSpPr>
        <p:grpSpPr bwMode="auto">
          <a:xfrm>
            <a:off x="281517" y="5354639"/>
            <a:ext cx="11631083" cy="1330325"/>
            <a:chOff x="-3905250" y="4294188"/>
            <a:chExt cx="13011150" cy="1892300"/>
          </a:xfrm>
        </p:grpSpPr>
        <p:sp>
          <p:nvSpPr>
            <p:cNvPr id="7"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9"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1" name="Freeform 10"/>
            <p:cNvSpPr/>
            <p:nvPr/>
          </p:nvSpPr>
          <p:spPr bwMode="hidden">
            <a:xfrm>
              <a:off x="-3905250" y="4294188"/>
              <a:ext cx="13011150"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2" name="Title 1"/>
          <p:cNvSpPr>
            <a:spLocks noGrp="1"/>
          </p:cNvSpPr>
          <p:nvPr>
            <p:ph type="title"/>
          </p:nvPr>
        </p:nvSpPr>
        <p:spPr>
          <a:xfrm>
            <a:off x="6498874" y="338667"/>
            <a:ext cx="5083527"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491112" y="2785533"/>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12" name="Date Placeholder 4"/>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3" name="Footer Placeholder 5"/>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4" name="Slide Number Placeholder 6"/>
          <p:cNvSpPr>
            <a:spLocks noGrp="1"/>
          </p:cNvSpPr>
          <p:nvPr>
            <p:ph type="sldNum" sz="quarter" idx="12"/>
          </p:nvPr>
        </p:nvSpPr>
        <p:spPr/>
        <p:txBody>
          <a:bodyPr/>
          <a:lstStyle>
            <a:lvl1pPr>
              <a:defRPr/>
            </a:lvl1pPr>
          </a:lstStyle>
          <a:p>
            <a:pPr>
              <a:defRPr/>
            </a:pPr>
            <a:fld id="{0A643EA0-191A-4165-96EE-AF838E3AE4EB}" type="slidenum">
              <a:rPr lang="zh-CN" altLang="zh-CN">
                <a:solidFill>
                  <a:srgbClr val="073E87"/>
                </a:solidFill>
              </a:rPr>
            </a:fld>
            <a:endParaRPr lang="zh-CN" altLang="zh-CN">
              <a:solidFill>
                <a:srgbClr val="073E87"/>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ounded Rectangle 13"/>
          <p:cNvSpPr/>
          <p:nvPr userDrawn="1"/>
        </p:nvSpPr>
        <p:spPr>
          <a:xfrm>
            <a:off x="304801" y="228601"/>
            <a:ext cx="11595100"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1027" name="Group 15"/>
          <p:cNvGrpSpPr>
            <a:grpSpLocks noChangeAspect="1"/>
          </p:cNvGrpSpPr>
          <p:nvPr userDrawn="1"/>
        </p:nvGrpSpPr>
        <p:grpSpPr bwMode="auto">
          <a:xfrm>
            <a:off x="281517" y="1679576"/>
            <a:ext cx="11631083" cy="1330325"/>
            <a:chOff x="-3905251" y="4294188"/>
            <a:chExt cx="13027839" cy="1892300"/>
          </a:xfrm>
        </p:grpSpPr>
        <p:sp>
          <p:nvSpPr>
            <p:cNvPr id="1033"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34"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35"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36"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037" name="Freeform 10"/>
            <p:cNvSpPr/>
            <p:nvPr/>
          </p:nvSpPr>
          <p:spPr bwMode="hidden">
            <a:xfrm>
              <a:off x="-3905251" y="4294188"/>
              <a:ext cx="13027839"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9063908 w 8196"/>
                <a:gd name="T51" fmla="*/ 110886875 h 1192"/>
                <a:gd name="T52" fmla="*/ 1339111161 w 8196"/>
                <a:gd name="T53" fmla="*/ 186491563 h 1192"/>
                <a:gd name="T54" fmla="*/ 944958629 w 8196"/>
                <a:gd name="T55" fmla="*/ 272176875 h 1192"/>
                <a:gd name="T56" fmla="*/ 626603132 w 8196"/>
                <a:gd name="T57" fmla="*/ 362902500 h 1192"/>
                <a:gd name="T58" fmla="*/ 373939989 w 8196"/>
                <a:gd name="T59" fmla="*/ 443547500 h 1192"/>
                <a:gd name="T60" fmla="*/ 121278436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1028" name="Title Placeholder 1"/>
          <p:cNvSpPr>
            <a:spLocks noGrp="1"/>
          </p:cNvSpPr>
          <p:nvPr>
            <p:ph type="title"/>
          </p:nvPr>
        </p:nvSpPr>
        <p:spPr bwMode="auto">
          <a:xfrm>
            <a:off x="609600" y="338139"/>
            <a:ext cx="10972800"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en-US" smtClean="0"/>
          </a:p>
        </p:txBody>
      </p:sp>
      <p:sp>
        <p:nvSpPr>
          <p:cNvPr id="4" name="Date Placeholder 3"/>
          <p:cNvSpPr>
            <a:spLocks noGrp="1"/>
          </p:cNvSpPr>
          <p:nvPr>
            <p:ph type="dt" sz="half" idx="2"/>
          </p:nvPr>
        </p:nvSpPr>
        <p:spPr>
          <a:xfrm>
            <a:off x="6885518" y="6249989"/>
            <a:ext cx="5048249" cy="365125"/>
          </a:xfrm>
          <a:prstGeom prst="rect">
            <a:avLst/>
          </a:prstGeom>
        </p:spPr>
        <p:txBody>
          <a:bodyPr vert="horz" lIns="91440" tIns="45720" rIns="91440" bIns="45720" rtlCol="0" anchor="ctr"/>
          <a:lstStyle>
            <a:lvl1pPr algn="r">
              <a:defRPr sz="1000">
                <a:solidFill>
                  <a:schemeClr val="tx2"/>
                </a:solidFill>
                <a:latin typeface="Arial" panose="020B0604020202020204" pitchFamily="34" charset="0"/>
              </a:defRPr>
            </a:lvl1pPr>
          </a:lstStyle>
          <a:p>
            <a:pPr defTabSz="914400" fontAlgn="base">
              <a:spcBef>
                <a:spcPct val="0"/>
              </a:spcBef>
              <a:spcAft>
                <a:spcPct val="0"/>
              </a:spcAft>
              <a:defRPr/>
            </a:pPr>
            <a:endParaRPr lang="zh-CN" altLang="zh-CN">
              <a:solidFill>
                <a:srgbClr val="073E87"/>
              </a:solidFill>
              <a:ea typeface="宋体" panose="02010600030101010101" pitchFamily="2" charset="-122"/>
            </a:endParaRPr>
          </a:p>
        </p:txBody>
      </p:sp>
      <p:sp>
        <p:nvSpPr>
          <p:cNvPr id="5" name="Footer Placeholder 4"/>
          <p:cNvSpPr>
            <a:spLocks noGrp="1"/>
          </p:cNvSpPr>
          <p:nvPr>
            <p:ph type="ftr" sz="quarter" idx="3"/>
          </p:nvPr>
        </p:nvSpPr>
        <p:spPr>
          <a:xfrm>
            <a:off x="258233" y="6249989"/>
            <a:ext cx="5048251" cy="365125"/>
          </a:xfrm>
          <a:prstGeom prst="rect">
            <a:avLst/>
          </a:prstGeom>
        </p:spPr>
        <p:txBody>
          <a:bodyPr vert="horz" lIns="91440" tIns="45720" rIns="91440" bIns="45720" rtlCol="0" anchor="ctr"/>
          <a:lstStyle>
            <a:lvl1pPr algn="l">
              <a:defRPr sz="1000">
                <a:solidFill>
                  <a:schemeClr val="tx2"/>
                </a:solidFill>
                <a:latin typeface="Arial" panose="020B0604020202020204" pitchFamily="34" charset="0"/>
              </a:defRPr>
            </a:lvl1pPr>
          </a:lstStyle>
          <a:p>
            <a:pPr defTabSz="914400" fontAlgn="base">
              <a:spcBef>
                <a:spcPct val="0"/>
              </a:spcBef>
              <a:spcAft>
                <a:spcPct val="0"/>
              </a:spcAft>
              <a:defRPr/>
            </a:pPr>
            <a:endParaRPr lang="zh-CN" altLang="zh-CN">
              <a:solidFill>
                <a:srgbClr val="073E87"/>
              </a:solidFill>
              <a:ea typeface="宋体" panose="02010600030101010101" pitchFamily="2" charset="-122"/>
            </a:endParaRPr>
          </a:p>
        </p:txBody>
      </p:sp>
      <p:sp>
        <p:nvSpPr>
          <p:cNvPr id="6" name="Slide Number Placeholder 5"/>
          <p:cNvSpPr>
            <a:spLocks noGrp="1"/>
          </p:cNvSpPr>
          <p:nvPr>
            <p:ph type="sldNum" sz="quarter" idx="4"/>
          </p:nvPr>
        </p:nvSpPr>
        <p:spPr>
          <a:xfrm>
            <a:off x="5321300" y="6249989"/>
            <a:ext cx="1549400" cy="365125"/>
          </a:xfrm>
          <a:prstGeom prst="rect">
            <a:avLst/>
          </a:prstGeom>
        </p:spPr>
        <p:txBody>
          <a:bodyPr vert="horz" lIns="91440" tIns="45720" rIns="91440" bIns="45720" rtlCol="0" anchor="ctr"/>
          <a:lstStyle>
            <a:lvl1pPr algn="ctr">
              <a:defRPr sz="1000">
                <a:solidFill>
                  <a:schemeClr val="tx2"/>
                </a:solidFill>
                <a:latin typeface="Arial" panose="020B0604020202020204" pitchFamily="34" charset="0"/>
              </a:defRPr>
            </a:lvl1pPr>
          </a:lstStyle>
          <a:p>
            <a:pPr defTabSz="914400" fontAlgn="base">
              <a:spcBef>
                <a:spcPct val="0"/>
              </a:spcBef>
              <a:spcAft>
                <a:spcPct val="0"/>
              </a:spcAft>
              <a:defRPr/>
            </a:pPr>
            <a:fld id="{F889A6DF-2D42-4661-B0C7-E6978E40B97B}" type="slidenum">
              <a:rPr lang="zh-CN" altLang="zh-CN">
                <a:solidFill>
                  <a:srgbClr val="073E87"/>
                </a:solidFill>
                <a:ea typeface="宋体" panose="02010600030101010101" pitchFamily="2" charset="-122"/>
              </a:rPr>
            </a:fld>
            <a:endParaRPr lang="zh-CN" altLang="zh-CN">
              <a:solidFill>
                <a:srgbClr val="073E87"/>
              </a:solidFill>
              <a:ea typeface="宋体" panose="02010600030101010101" pitchFamily="2" charset="-122"/>
            </a:endParaRPr>
          </a:p>
        </p:txBody>
      </p:sp>
      <p:sp>
        <p:nvSpPr>
          <p:cNvPr id="1032" name="Text Placeholder 2"/>
          <p:cNvSpPr>
            <a:spLocks noGrp="1"/>
          </p:cNvSpPr>
          <p:nvPr>
            <p:ph type="body" idx="1"/>
          </p:nvPr>
        </p:nvSpPr>
        <p:spPr bwMode="auto">
          <a:xfrm>
            <a:off x="1162051" y="2674939"/>
            <a:ext cx="9878483"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smtClean="0"/>
          </a:p>
        </p:txBody>
      </p:sp>
      <p:pic>
        <p:nvPicPr>
          <p:cNvPr id="12" name="图片 11" descr="水印"/>
          <p:cNvPicPr>
            <a:picLocks noChangeAspect="1"/>
          </p:cNvPicPr>
          <p:nvPr userDrawn="1"/>
        </p:nvPicPr>
        <p:blipFill>
          <a:blip r:embed="rId14"/>
          <a:stretch>
            <a:fillRect/>
          </a:stretch>
        </p:blipFill>
        <p:spPr>
          <a:xfrm>
            <a:off x="7186295" y="63500"/>
            <a:ext cx="4902200" cy="158686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2pPr>
      <a:lvl3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3pPr>
      <a:lvl4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4pPr>
      <a:lvl5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3050" algn="l" rtl="0" eaLnBrk="0" fontAlgn="base" hangingPunct="0">
        <a:spcBef>
          <a:spcPct val="20000"/>
        </a:spcBef>
        <a:spcAft>
          <a:spcPct val="0"/>
        </a:spcAft>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rtl="0" eaLnBrk="0" fontAlgn="base" hangingPunct="0">
        <a:spcBef>
          <a:spcPct val="20000"/>
        </a:spcBef>
        <a:spcAft>
          <a:spcPct val="0"/>
        </a:spcAft>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anose="05050102010706020507" pitchFamily="18" charset="2"/>
        <a:buChar char=""/>
        <a:defRPr kern="1200">
          <a:solidFill>
            <a:schemeClr val="tx2"/>
          </a:solidFill>
          <a:latin typeface="+mn-lt"/>
          <a:ea typeface="+mn-ea"/>
          <a:cs typeface="+mn-cs"/>
        </a:defRPr>
      </a:lvl4pPr>
      <a:lvl5pPr marL="1462405" indent="-228600" algn="l" rtl="0" eaLnBrk="0" fontAlgn="base" hangingPunct="0">
        <a:spcBef>
          <a:spcPct val="20000"/>
        </a:spcBef>
        <a:spcAft>
          <a:spcPct val="0"/>
        </a:spcAft>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endParaRPr lang="zh-CN" altLang="en-US"/>
          </a:p>
        </p:txBody>
      </p:sp>
      <p:sp>
        <p:nvSpPr>
          <p:cNvPr id="3" name="标题 2"/>
          <p:cNvSpPr>
            <a:spLocks noGrp="1"/>
          </p:cNvSpPr>
          <p:nvPr>
            <p:ph type="title"/>
          </p:nvPr>
        </p:nvSpPr>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188595"/>
            <a:ext cx="12119610" cy="2245360"/>
          </a:xfrm>
          <a:prstGeom prst="rect">
            <a:avLst/>
          </a:prstGeom>
          <a:noFill/>
        </p:spPr>
        <p:txBody>
          <a:bodyPr wrap="square" rtlCol="0">
            <a:spAutoFit/>
          </a:bodyPr>
          <a:p>
            <a:r>
              <a:rPr lang="zh-CN" altLang="en-US" sz="2800"/>
              <a:t>1.欣赏大自然的壮丽景 </a:t>
            </a:r>
            <a:endParaRPr lang="zh-CN" altLang="en-US" sz="2800"/>
          </a:p>
          <a:p>
            <a:r>
              <a:rPr lang="en-US" altLang="zh-CN" sz="2800"/>
              <a:t>2</a:t>
            </a:r>
            <a:r>
              <a:rPr lang="zh-CN" altLang="en-US" sz="2800"/>
              <a:t>.让我们亲近大自然 </a:t>
            </a:r>
            <a:endParaRPr lang="zh-CN" altLang="en-US" sz="2800"/>
          </a:p>
          <a:p>
            <a:r>
              <a:rPr lang="en-US" altLang="zh-CN" sz="2800"/>
              <a:t>3</a:t>
            </a:r>
            <a:r>
              <a:rPr lang="zh-CN" altLang="en-US" sz="2800"/>
              <a:t>.建立牢固的关系 </a:t>
            </a:r>
            <a:endParaRPr lang="zh-CN" altLang="en-US" sz="2800"/>
          </a:p>
          <a:p>
            <a:r>
              <a:rPr lang="en-US" altLang="zh-CN" sz="2800"/>
              <a:t>4</a:t>
            </a:r>
            <a:r>
              <a:rPr lang="zh-CN" altLang="en-US" sz="2800"/>
              <a:t>.有助于做 </a:t>
            </a:r>
            <a:endParaRPr lang="zh-CN" altLang="en-US" sz="2800"/>
          </a:p>
          <a:p>
            <a:endParaRPr lang="zh-CN" altLang="en-US" sz="2800"/>
          </a:p>
        </p:txBody>
      </p:sp>
      <p:sp>
        <p:nvSpPr>
          <p:cNvPr id="5" name="文本框 4"/>
          <p:cNvSpPr txBox="1"/>
          <p:nvPr/>
        </p:nvSpPr>
        <p:spPr>
          <a:xfrm>
            <a:off x="-45085" y="2924810"/>
            <a:ext cx="12282170" cy="2861310"/>
          </a:xfrm>
          <a:prstGeom prst="rect">
            <a:avLst/>
          </a:prstGeom>
          <a:noFill/>
        </p:spPr>
        <p:txBody>
          <a:bodyPr wrap="square" rtlCol="0">
            <a:spAutoFit/>
          </a:bodyPr>
          <a:p>
            <a:r>
              <a:rPr lang="zh-CN" altLang="en-US" sz="3600" b="0"/>
              <a:t>1.admire the spectacular</a:t>
            </a:r>
            <a:r>
              <a:rPr lang="en-US" altLang="zh-CN" sz="3600" b="0"/>
              <a:t>/maganificent/fantastic</a:t>
            </a:r>
            <a:r>
              <a:rPr lang="zh-CN" altLang="en-US" sz="3600" b="0"/>
              <a:t> view of nature;</a:t>
            </a:r>
            <a:endParaRPr lang="zh-CN" altLang="en-US" sz="3600" b="0"/>
          </a:p>
          <a:p>
            <a:r>
              <a:rPr lang="en-US" altLang="zh-CN" sz="3600" b="0"/>
              <a:t>2 </a:t>
            </a:r>
            <a:r>
              <a:rPr lang="zh-CN" altLang="en-US" sz="3600" b="0"/>
              <a:t>.get us close to nature</a:t>
            </a:r>
            <a:r>
              <a:rPr lang="en-US" altLang="zh-CN" sz="3600" b="0"/>
              <a:t>/expose ourselves to nature</a:t>
            </a:r>
            <a:endParaRPr lang="zh-CN" altLang="en-US" sz="3600" b="0"/>
          </a:p>
          <a:p>
            <a:r>
              <a:rPr lang="en-US" altLang="zh-CN" sz="3600" b="0"/>
              <a:t>3</a:t>
            </a:r>
            <a:r>
              <a:rPr lang="zh-CN" altLang="en-US" sz="3600" b="0"/>
              <a:t>.build strong bonds with each other</a:t>
            </a:r>
            <a:endParaRPr lang="zh-CN" altLang="en-US" sz="3600" b="0"/>
          </a:p>
          <a:p>
            <a:r>
              <a:rPr lang="en-US" altLang="zh-CN" sz="3600" b="0"/>
              <a:t>4</a:t>
            </a:r>
            <a:r>
              <a:rPr lang="zh-CN" altLang="en-US" sz="3600" b="0"/>
              <a:t>.</a:t>
            </a:r>
            <a:r>
              <a:rPr lang="en-US" altLang="zh-CN" sz="3600" b="0"/>
              <a:t>c</a:t>
            </a:r>
            <a:r>
              <a:rPr lang="zh-CN" altLang="en-US" sz="3600" b="0"/>
              <a:t>ontribute to </a:t>
            </a:r>
            <a:r>
              <a:rPr lang="en-US" altLang="zh-CN" sz="3600" b="0"/>
              <a:t>(</a:t>
            </a:r>
            <a:r>
              <a:rPr lang="zh-CN" altLang="en-US" sz="3600" b="0"/>
              <a:t>doing</a:t>
            </a:r>
            <a:r>
              <a:rPr lang="en-US" altLang="zh-CN" sz="3600" b="0"/>
              <a:t>) sth</a:t>
            </a:r>
            <a:endParaRPr lang="zh-CN" altLang="en-US" sz="3600" b="0"/>
          </a:p>
          <a:p>
            <a:endParaRPr lang="zh-CN" altLang="en-US" sz="3600" b="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amond(in)">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blinds(horizontal)">
                                      <p:cBhvr>
                                        <p:cTn id="21"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7625" y="45085"/>
            <a:ext cx="12239625" cy="2245360"/>
          </a:xfrm>
          <a:prstGeom prst="rect">
            <a:avLst/>
          </a:prstGeom>
          <a:noFill/>
        </p:spPr>
        <p:txBody>
          <a:bodyPr wrap="square" rtlCol="0">
            <a:spAutoFit/>
          </a:bodyPr>
          <a:p>
            <a:r>
              <a:rPr lang="zh-CN" altLang="en-US" sz="2800"/>
              <a:t>1.温暖的阳光下，我们谈笑风生, 步行到达目的地。</a:t>
            </a:r>
            <a:endParaRPr lang="zh-CN" altLang="en-US" sz="2800"/>
          </a:p>
          <a:p>
            <a:r>
              <a:rPr lang="zh-CN" altLang="en-US" sz="2800"/>
              <a:t>2.沿着西湖，可以观赏到美丽的风景，还能发现许多历史遗迹，学到很多传统文化。</a:t>
            </a:r>
            <a:endParaRPr lang="zh-CN" altLang="en-US" sz="2800"/>
          </a:p>
          <a:p>
            <a:r>
              <a:rPr lang="zh-CN" altLang="en-US" sz="2800"/>
              <a:t>3.每个人沉浸在大自然的魅力之中，这项活动绝对能给我们带来放松。</a:t>
            </a:r>
            <a:endParaRPr lang="zh-CN" altLang="en-US" sz="2800"/>
          </a:p>
          <a:p>
            <a:endParaRPr lang="zh-CN" altLang="en-US" sz="2800"/>
          </a:p>
        </p:txBody>
      </p:sp>
      <p:sp>
        <p:nvSpPr>
          <p:cNvPr id="5" name="文本框 4"/>
          <p:cNvSpPr txBox="1"/>
          <p:nvPr/>
        </p:nvSpPr>
        <p:spPr>
          <a:xfrm>
            <a:off x="-47625" y="2348865"/>
            <a:ext cx="12071985" cy="3538220"/>
          </a:xfrm>
          <a:prstGeom prst="rect">
            <a:avLst/>
          </a:prstGeom>
          <a:noFill/>
        </p:spPr>
        <p:txBody>
          <a:bodyPr wrap="square" rtlCol="0">
            <a:spAutoFit/>
          </a:bodyPr>
          <a:p>
            <a:r>
              <a:rPr lang="zh-CN" altLang="en-US" sz="3200" b="0">
                <a:latin typeface="Times New Roman" panose="02020603050405020304" charset="0"/>
                <a:cs typeface="Times New Roman" panose="02020603050405020304" charset="0"/>
              </a:rPr>
              <a:t>1.Bathed in the warm sunshine, we arrived at our destination on foot, talking and laughing. </a:t>
            </a:r>
            <a:endParaRPr lang="zh-CN" altLang="en-US" sz="3200" b="0">
              <a:latin typeface="Times New Roman" panose="02020603050405020304" charset="0"/>
              <a:cs typeface="Times New Roman" panose="02020603050405020304" charset="0"/>
            </a:endParaRPr>
          </a:p>
          <a:p>
            <a:r>
              <a:rPr lang="zh-CN" altLang="en-US" sz="3200" b="0">
                <a:latin typeface="Times New Roman" panose="02020603050405020304" charset="0"/>
                <a:cs typeface="Times New Roman" panose="02020603050405020304" charset="0"/>
              </a:rPr>
              <a:t>2.Along the West Lake, not only can you </a:t>
            </a:r>
            <a:r>
              <a:rPr lang="en-US" altLang="zh-CN" sz="3200" b="0">
                <a:latin typeface="Times New Roman" panose="02020603050405020304" charset="0"/>
                <a:cs typeface="Times New Roman" panose="02020603050405020304" charset="0"/>
              </a:rPr>
              <a:t>admire</a:t>
            </a:r>
            <a:r>
              <a:rPr lang="zh-CN" altLang="en-US" sz="3200" b="0">
                <a:latin typeface="Times New Roman" panose="02020603050405020304" charset="0"/>
                <a:cs typeface="Times New Roman" panose="02020603050405020304" charset="0"/>
              </a:rPr>
              <a:t> the wonderful scenery, but also you will </a:t>
            </a:r>
            <a:r>
              <a:rPr lang="en-US" altLang="zh-CN" sz="3200" b="0">
                <a:latin typeface="Times New Roman" panose="02020603050405020304" charset="0"/>
                <a:cs typeface="Times New Roman" panose="02020603050405020304" charset="0"/>
              </a:rPr>
              <a:t>be immersed in</a:t>
            </a:r>
            <a:r>
              <a:rPr lang="zh-CN" altLang="en-US" sz="3200" b="0">
                <a:latin typeface="Times New Roman" panose="02020603050405020304" charset="0"/>
                <a:cs typeface="Times New Roman" panose="02020603050405020304" charset="0"/>
              </a:rPr>
              <a:t> many historical relics, from which you can learn a lot of traditional cultures.</a:t>
            </a:r>
            <a:endParaRPr lang="zh-CN" altLang="en-US" sz="3200" b="0">
              <a:latin typeface="Times New Roman" panose="02020603050405020304" charset="0"/>
              <a:cs typeface="Times New Roman" panose="02020603050405020304" charset="0"/>
            </a:endParaRPr>
          </a:p>
          <a:p>
            <a:r>
              <a:rPr lang="zh-CN" altLang="en-US" sz="3200" b="0">
                <a:latin typeface="Times New Roman" panose="02020603050405020304" charset="0"/>
                <a:cs typeface="Times New Roman" panose="02020603050405020304" charset="0"/>
              </a:rPr>
              <a:t>3.By immersing everyone in the charm of nature, this activity definitely offers relaxation to us.</a:t>
            </a:r>
            <a:endParaRPr lang="zh-CN" altLang="en-US" sz="3200" b="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ox(in)">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8260" y="59690"/>
            <a:ext cx="12289155" cy="6185535"/>
          </a:xfrm>
          <a:prstGeom prst="rect">
            <a:avLst/>
          </a:prstGeom>
          <a:noFill/>
        </p:spPr>
        <p:txBody>
          <a:bodyPr wrap="square" rtlCol="0">
            <a:spAutoFit/>
          </a:bodyPr>
          <a:p>
            <a:r>
              <a:rPr lang="en-US" altLang="zh-CN" sz="3600">
                <a:latin typeface="Times New Roman" panose="02020603050405020304" charset="0"/>
                <a:cs typeface="Times New Roman" panose="02020603050405020304" charset="0"/>
              </a:rPr>
              <a:t>                                      A school day out</a:t>
            </a:r>
            <a:endParaRPr lang="en-US" altLang="zh-CN" sz="3600">
              <a:latin typeface="Times New Roman" panose="02020603050405020304" charset="0"/>
              <a:cs typeface="Times New Roman" panose="02020603050405020304" charset="0"/>
            </a:endParaRPr>
          </a:p>
          <a:p>
            <a:r>
              <a:rPr lang="en-US" altLang="zh-CN" sz="3600" u="sng">
                <a:latin typeface="Times New Roman" panose="02020603050405020304" charset="0"/>
                <a:cs typeface="Times New Roman" panose="02020603050405020304" charset="0"/>
                <a:sym typeface="+mn-ea"/>
              </a:rPr>
              <a:t>  With the purpose of relieving pressure</a:t>
            </a:r>
            <a:r>
              <a:rPr lang="en-US" altLang="zh-CN" sz="3600">
                <a:latin typeface="Times New Roman" panose="02020603050405020304" charset="0"/>
                <a:cs typeface="Times New Roman" panose="02020603050405020304" charset="0"/>
                <a:sym typeface="+mn-ea"/>
              </a:rPr>
              <a:t>, all the students and teachers in senior 3 got involved in an extraordinary hiking--climbing</a:t>
            </a:r>
            <a:r>
              <a:rPr lang="zh-CN" altLang="en-US" sz="3600">
                <a:latin typeface="Times New Roman" panose="02020603050405020304" charset="0"/>
                <a:cs typeface="Times New Roman" panose="02020603050405020304" charset="0"/>
                <a:sym typeface="+mn-ea"/>
              </a:rPr>
              <a:t> Daluo Mountain</a:t>
            </a:r>
            <a:r>
              <a:rPr lang="en-US" altLang="zh-CN" sz="3600">
                <a:latin typeface="Times New Roman" panose="02020603050405020304" charset="0"/>
                <a:cs typeface="Times New Roman" panose="02020603050405020304" charset="0"/>
                <a:sym typeface="+mn-ea"/>
              </a:rPr>
              <a:t> last Friday, </a:t>
            </a:r>
            <a:r>
              <a:rPr lang="en-US" altLang="zh-CN" sz="3600" u="sng">
                <a:latin typeface="Times New Roman" panose="02020603050405020304" charset="0"/>
                <a:cs typeface="Times New Roman" panose="02020603050405020304" charset="0"/>
                <a:sym typeface="+mn-ea"/>
              </a:rPr>
              <a:t>which was well received </a:t>
            </a:r>
            <a:r>
              <a:rPr lang="en-US" altLang="zh-CN" sz="3600">
                <a:latin typeface="Times New Roman" panose="02020603050405020304" charset="0"/>
                <a:cs typeface="Times New Roman" panose="02020603050405020304" charset="0"/>
                <a:sym typeface="+mn-ea"/>
              </a:rPr>
              <a:t>.</a:t>
            </a:r>
            <a:endParaRPr lang="en-US" altLang="zh-CN" sz="3600">
              <a:latin typeface="Times New Roman" panose="02020603050405020304" charset="0"/>
              <a:cs typeface="Times New Roman" panose="02020603050405020304" charset="0"/>
            </a:endParaRPr>
          </a:p>
          <a:p>
            <a:r>
              <a:rPr lang="en-US" altLang="zh-CN" sz="3600">
                <a:latin typeface="Times New Roman" panose="02020603050405020304" charset="0"/>
                <a:cs typeface="Times New Roman" panose="02020603050405020304" charset="0"/>
              </a:rPr>
              <a:t>  </a:t>
            </a:r>
            <a:r>
              <a:rPr lang="zh-CN" altLang="en-US" sz="3600">
                <a:solidFill>
                  <a:srgbClr val="FF0000"/>
                </a:solidFill>
                <a:latin typeface="Times New Roman" panose="02020603050405020304" charset="0"/>
                <a:cs typeface="Times New Roman" panose="02020603050405020304" charset="0"/>
              </a:rPr>
              <a:t>Along the way</a:t>
            </a:r>
            <a:r>
              <a:rPr lang="zh-CN" altLang="en-US" sz="3600">
                <a:latin typeface="Times New Roman" panose="02020603050405020304" charset="0"/>
                <a:cs typeface="Times New Roman" panose="02020603050405020304" charset="0"/>
              </a:rPr>
              <a:t>, we admired the spectacular view of nature, talking and laughing happily.</a:t>
            </a:r>
            <a:r>
              <a:rPr lang="zh-CN" altLang="en-US" sz="3600">
                <a:solidFill>
                  <a:srgbClr val="FF0000"/>
                </a:solidFill>
                <a:latin typeface="Times New Roman" panose="02020603050405020304" charset="0"/>
                <a:cs typeface="Times New Roman" panose="02020603050405020304" charset="0"/>
              </a:rPr>
              <a:t> When</a:t>
            </a:r>
            <a:r>
              <a:rPr lang="zh-CN" altLang="en-US" sz="3600">
                <a:latin typeface="Times New Roman" panose="02020603050405020304" charset="0"/>
                <a:cs typeface="Times New Roman" panose="02020603050405020304" charset="0"/>
              </a:rPr>
              <a:t> we arrived at the top, we had a picnic, enjoying some delicious home-made snacks. </a:t>
            </a:r>
            <a:r>
              <a:rPr lang="zh-CN" altLang="en-US" sz="3600">
                <a:solidFill>
                  <a:srgbClr val="FF0000"/>
                </a:solidFill>
                <a:latin typeface="Times New Roman" panose="02020603050405020304" charset="0"/>
                <a:cs typeface="Times New Roman" panose="02020603050405020304" charset="0"/>
              </a:rPr>
              <a:t>After that</a:t>
            </a:r>
            <a:r>
              <a:rPr lang="zh-CN" altLang="en-US" sz="3600">
                <a:latin typeface="Times New Roman" panose="02020603050405020304" charset="0"/>
                <a:cs typeface="Times New Roman" panose="02020603050405020304" charset="0"/>
              </a:rPr>
              <a:t>, we played games before we returned to school.</a:t>
            </a:r>
            <a:endParaRPr lang="zh-CN" altLang="en-US" sz="3600">
              <a:latin typeface="Times New Roman" panose="02020603050405020304" charset="0"/>
              <a:cs typeface="Times New Roman" panose="02020603050405020304" charset="0"/>
            </a:endParaRPr>
          </a:p>
          <a:p>
            <a:r>
              <a:rPr lang="en-US" altLang="zh-CN" sz="3600">
                <a:latin typeface="Times New Roman" panose="02020603050405020304" charset="0"/>
                <a:cs typeface="Times New Roman" panose="02020603050405020304" charset="0"/>
              </a:rPr>
              <a:t>  </a:t>
            </a:r>
            <a:r>
              <a:rPr lang="zh-CN" altLang="en-US" sz="3600">
                <a:solidFill>
                  <a:srgbClr val="FF0000"/>
                </a:solidFill>
                <a:latin typeface="Times New Roman" panose="02020603050405020304" charset="0"/>
                <a:cs typeface="Times New Roman" panose="02020603050405020304" charset="0"/>
              </a:rPr>
              <a:t>Not only </a:t>
            </a:r>
            <a:r>
              <a:rPr lang="zh-CN" altLang="en-US" sz="3600">
                <a:latin typeface="Times New Roman" panose="02020603050405020304" charset="0"/>
                <a:cs typeface="Times New Roman" panose="02020603050405020304" charset="0"/>
              </a:rPr>
              <a:t>did the outing get us close to nature </a:t>
            </a:r>
            <a:r>
              <a:rPr lang="zh-CN" altLang="en-US" sz="3600">
                <a:solidFill>
                  <a:srgbClr val="FF0000"/>
                </a:solidFill>
                <a:latin typeface="Times New Roman" panose="02020603050405020304" charset="0"/>
                <a:cs typeface="Times New Roman" panose="02020603050405020304" charset="0"/>
              </a:rPr>
              <a:t>but also</a:t>
            </a:r>
            <a:r>
              <a:rPr lang="zh-CN" altLang="en-US" sz="3600">
                <a:latin typeface="Times New Roman" panose="02020603050405020304" charset="0"/>
                <a:cs typeface="Times New Roman" panose="02020603050405020304" charset="0"/>
              </a:rPr>
              <a:t> it gave us the chance to build strong bonds with each other. </a:t>
            </a:r>
            <a:r>
              <a:rPr lang="zh-CN" altLang="en-US" sz="3600">
                <a:solidFill>
                  <a:srgbClr val="FF0000"/>
                </a:solidFill>
                <a:latin typeface="Times New Roman" panose="02020603050405020304" charset="0"/>
                <a:cs typeface="Times New Roman" panose="02020603050405020304" charset="0"/>
              </a:rPr>
              <a:t>What a great day!</a:t>
            </a:r>
            <a:endParaRPr lang="zh-CN" altLang="en-US" sz="3600">
              <a:solidFill>
                <a:srgbClr val="FF0000"/>
              </a:solidFill>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525" y="2604135"/>
            <a:ext cx="12191365" cy="3969385"/>
          </a:xfrm>
          <a:prstGeom prst="rect">
            <a:avLst/>
          </a:prstGeom>
          <a:noFill/>
        </p:spPr>
        <p:txBody>
          <a:bodyPr wrap="square" rtlCol="0">
            <a:spAutoFit/>
          </a:bodyPr>
          <a:p>
            <a:pPr algn="just"/>
            <a:endParaRPr lang="en-US" altLang="zh-CN" sz="2800" kern="100" dirty="0">
              <a:latin typeface="Times New Roman" panose="02020603050405020304" charset="0"/>
              <a:cs typeface="Times New Roman" panose="02020603050405020304" charset="0"/>
              <a:sym typeface="+mn-ea"/>
            </a:endParaRPr>
          </a:p>
          <a:p>
            <a:pPr algn="just"/>
            <a:r>
              <a:rPr lang="en-US" altLang="zh-CN" sz="2800" kern="100" dirty="0">
                <a:latin typeface="Times New Roman" panose="02020603050405020304" charset="0"/>
                <a:cs typeface="Times New Roman" panose="02020603050405020304" charset="0"/>
                <a:sym typeface="+mn-ea"/>
              </a:rPr>
              <a:t>He was obviously </a:t>
            </a:r>
            <a:r>
              <a:rPr lang="en-US" altLang="zh-CN" sz="2800" kern="100" dirty="0">
                <a:solidFill>
                  <a:srgbClr val="FF0000"/>
                </a:solidFill>
                <a:latin typeface="Times New Roman" panose="02020603050405020304" charset="0"/>
                <a:cs typeface="Times New Roman" panose="02020603050405020304" charset="0"/>
                <a:sym typeface="+mn-ea"/>
              </a:rPr>
              <a:t>walking with a great effort</a:t>
            </a:r>
            <a:r>
              <a:rPr lang="en-US" altLang="zh-CN" sz="2800" kern="100" dirty="0">
                <a:latin typeface="Times New Roman" panose="02020603050405020304" charset="0"/>
                <a:cs typeface="Times New Roman" panose="02020603050405020304" charset="0"/>
                <a:sym typeface="+mn-ea"/>
              </a:rPr>
              <a:t> trying to be</a:t>
            </a:r>
            <a:r>
              <a:rPr lang="en-US" altLang="zh-CN" sz="2800" kern="100" dirty="0">
                <a:solidFill>
                  <a:srgbClr val="FF0000"/>
                </a:solidFill>
                <a:latin typeface="Times New Roman" panose="02020603050405020304" charset="0"/>
                <a:cs typeface="Times New Roman" panose="02020603050405020304" charset="0"/>
                <a:sym typeface="+mn-ea"/>
              </a:rPr>
              <a:t> as still as possible</a:t>
            </a:r>
            <a:r>
              <a:rPr lang="en-US" altLang="zh-CN" sz="2800" kern="100" dirty="0">
                <a:latin typeface="Times New Roman" panose="02020603050405020304" charset="0"/>
                <a:cs typeface="Times New Roman" panose="02020603050405020304" charset="0"/>
                <a:sym typeface="+mn-ea"/>
              </a:rPr>
              <a:t>. Minutes after he disappeared into the </a:t>
            </a:r>
            <a:r>
              <a:rPr lang="en-US" altLang="zh-CN" sz="2800" u="sng" kern="100" dirty="0">
                <a:latin typeface="Times New Roman" panose="02020603050405020304" charset="0"/>
                <a:cs typeface="Times New Roman" panose="02020603050405020304" charset="0"/>
                <a:sym typeface="+mn-ea"/>
              </a:rPr>
              <a:t>woods</a:t>
            </a:r>
            <a:r>
              <a:rPr lang="en-US" altLang="zh-CN" sz="2800" kern="100" dirty="0">
                <a:latin typeface="Times New Roman" panose="02020603050405020304" charset="0"/>
                <a:cs typeface="Times New Roman" panose="02020603050405020304" charset="0"/>
                <a:sym typeface="+mn-ea"/>
              </a:rPr>
              <a:t>, he</a:t>
            </a:r>
            <a:r>
              <a:rPr lang="en-US" altLang="zh-CN" sz="2800" kern="100" dirty="0">
                <a:solidFill>
                  <a:srgbClr val="FF0000"/>
                </a:solidFill>
                <a:latin typeface="Times New Roman" panose="02020603050405020304" charset="0"/>
                <a:cs typeface="Times New Roman" panose="02020603050405020304" charset="0"/>
                <a:sym typeface="+mn-ea"/>
              </a:rPr>
              <a:t> came running out again</a:t>
            </a:r>
            <a:r>
              <a:rPr lang="en-US" altLang="zh-CN" sz="2800" kern="100" dirty="0">
                <a:latin typeface="Times New Roman" panose="02020603050405020304" charset="0"/>
                <a:cs typeface="Times New Roman" panose="02020603050405020304" charset="0"/>
                <a:sym typeface="+mn-ea"/>
              </a:rPr>
              <a:t> toward ...</a:t>
            </a:r>
            <a:endParaRPr lang="en-US" altLang="zh-CN" sz="2800" kern="100" dirty="0">
              <a:latin typeface="Times New Roman" panose="02020603050405020304" charset="0"/>
              <a:cs typeface="Times New Roman" panose="02020603050405020304" charset="0"/>
              <a:sym typeface="+mn-ea"/>
            </a:endParaRPr>
          </a:p>
          <a:p>
            <a:pPr algn="just"/>
            <a:r>
              <a:rPr lang="en-US" altLang="zh-CN" sz="2800" kern="100" dirty="0">
                <a:latin typeface="Times New Roman" panose="02020603050405020304" charset="0"/>
                <a:cs typeface="Times New Roman" panose="02020603050405020304" charset="0"/>
                <a:sym typeface="+mn-ea"/>
              </a:rPr>
              <a:t>Finally, my curiosity </a:t>
            </a:r>
            <a:r>
              <a:rPr lang="en-US" altLang="zh-CN" sz="2800" kern="100" dirty="0">
                <a:solidFill>
                  <a:srgbClr val="FF0000"/>
                </a:solidFill>
                <a:latin typeface="Times New Roman" panose="02020603050405020304" charset="0"/>
                <a:cs typeface="Times New Roman" panose="02020603050405020304" charset="0"/>
                <a:sym typeface="+mn-ea"/>
              </a:rPr>
              <a:t>got the best of</a:t>
            </a:r>
            <a:r>
              <a:rPr lang="en-US" altLang="zh-CN" sz="2800" kern="100" dirty="0">
                <a:latin typeface="Times New Roman" panose="02020603050405020304" charset="0"/>
                <a:cs typeface="Times New Roman" panose="02020603050405020304" charset="0"/>
                <a:sym typeface="+mn-ea"/>
              </a:rPr>
              <a:t> me. I </a:t>
            </a:r>
            <a:r>
              <a:rPr lang="en-US" altLang="zh-CN" sz="2800" kern="100" dirty="0">
                <a:solidFill>
                  <a:srgbClr val="FF0000"/>
                </a:solidFill>
                <a:latin typeface="Times New Roman" panose="02020603050405020304" charset="0"/>
                <a:cs typeface="Times New Roman" panose="02020603050405020304" charset="0"/>
                <a:sym typeface="+mn-ea"/>
              </a:rPr>
              <a:t>crept out of the house</a:t>
            </a:r>
            <a:r>
              <a:rPr lang="en-US" altLang="zh-CN" sz="2800" kern="100" dirty="0">
                <a:latin typeface="Times New Roman" panose="02020603050405020304" charset="0"/>
                <a:cs typeface="Times New Roman" panose="02020603050405020304" charset="0"/>
                <a:sym typeface="+mn-ea"/>
              </a:rPr>
              <a:t> and followed him on his journey.</a:t>
            </a:r>
            <a:endParaRPr lang="zh-CN" altLang="zh-CN" sz="2800" kern="100" dirty="0">
              <a:latin typeface="等线" panose="02010600030101010101" charset="-122"/>
              <a:cs typeface="Times New Roman" panose="02020603050405020304" charset="0"/>
            </a:endParaRPr>
          </a:p>
          <a:p>
            <a:pPr algn="just"/>
            <a:r>
              <a:rPr lang="en-US" altLang="zh-CN" sz="2800" kern="100" dirty="0">
                <a:latin typeface="Times New Roman" panose="02020603050405020304" charset="0"/>
                <a:cs typeface="Times New Roman" panose="02020603050405020304" charset="0"/>
                <a:sym typeface="+mn-ea"/>
              </a:rPr>
              <a:t>He </a:t>
            </a:r>
            <a:r>
              <a:rPr lang="en-US" altLang="zh-CN" sz="2800" kern="100" dirty="0">
                <a:solidFill>
                  <a:srgbClr val="FF0000"/>
                </a:solidFill>
                <a:latin typeface="Times New Roman" panose="02020603050405020304" charset="0"/>
                <a:cs typeface="Times New Roman" panose="02020603050405020304" charset="0"/>
                <a:sym typeface="+mn-ea"/>
              </a:rPr>
              <a:t>was </a:t>
            </a:r>
            <a:r>
              <a:rPr lang="en-US" altLang="zh-CN" sz="2800" u="sng" kern="100" dirty="0">
                <a:solidFill>
                  <a:srgbClr val="FF0000"/>
                </a:solidFill>
                <a:latin typeface="Times New Roman" panose="02020603050405020304" charset="0"/>
                <a:cs typeface="Times New Roman" panose="02020603050405020304" charset="0"/>
                <a:sym typeface="+mn-ea"/>
              </a:rPr>
              <a:t>cupping</a:t>
            </a:r>
            <a:r>
              <a:rPr lang="en-US" altLang="zh-CN" sz="2800" kern="100" dirty="0">
                <a:solidFill>
                  <a:srgbClr val="FF0000"/>
                </a:solidFill>
                <a:latin typeface="Times New Roman" panose="02020603050405020304" charset="0"/>
                <a:cs typeface="Times New Roman" panose="02020603050405020304" charset="0"/>
                <a:sym typeface="+mn-ea"/>
              </a:rPr>
              <a:t> both hands </a:t>
            </a:r>
            <a:r>
              <a:rPr lang="en-US" altLang="zh-CN" sz="2800" kern="100" dirty="0">
                <a:latin typeface="Times New Roman" panose="02020603050405020304" charset="0"/>
                <a:cs typeface="Times New Roman" panose="02020603050405020304" charset="0"/>
                <a:sym typeface="+mn-ea"/>
              </a:rPr>
              <a:t> as he walked, very careful not to </a:t>
            </a:r>
            <a:r>
              <a:rPr lang="en-US" altLang="zh-CN" sz="2800" u="sng" kern="100" dirty="0">
                <a:latin typeface="Times New Roman" panose="02020603050405020304" charset="0"/>
                <a:cs typeface="Times New Roman" panose="02020603050405020304" charset="0"/>
                <a:sym typeface="+mn-ea"/>
              </a:rPr>
              <a:t>spill</a:t>
            </a:r>
            <a:r>
              <a:rPr lang="en-US" altLang="zh-CN" sz="2800" kern="100" dirty="0">
                <a:latin typeface="Times New Roman" panose="02020603050405020304" charset="0"/>
                <a:cs typeface="Times New Roman" panose="02020603050405020304" charset="0"/>
                <a:sym typeface="+mn-ea"/>
              </a:rPr>
              <a:t> the water he held. </a:t>
            </a:r>
            <a:endParaRPr lang="en-US" altLang="zh-CN" sz="2800" kern="100" dirty="0">
              <a:latin typeface="Times New Roman" panose="02020603050405020304" charset="0"/>
              <a:cs typeface="Times New Roman" panose="02020603050405020304" charset="0"/>
              <a:sym typeface="+mn-ea"/>
            </a:endParaRPr>
          </a:p>
          <a:p>
            <a:pPr algn="just"/>
            <a:r>
              <a:rPr lang="en-US" altLang="zh-CN" sz="2800" kern="100" dirty="0">
                <a:latin typeface="Times New Roman" panose="02020603050405020304" charset="0"/>
                <a:cs typeface="Times New Roman" panose="02020603050405020304" charset="0"/>
                <a:sym typeface="+mn-ea"/>
              </a:rPr>
              <a:t>I </a:t>
            </a:r>
            <a:r>
              <a:rPr lang="en-US" altLang="zh-CN" sz="2800" kern="100" dirty="0">
                <a:solidFill>
                  <a:srgbClr val="FF0000"/>
                </a:solidFill>
                <a:latin typeface="Times New Roman" panose="02020603050405020304" charset="0"/>
                <a:cs typeface="Times New Roman" panose="02020603050405020304" charset="0"/>
                <a:sym typeface="+mn-ea"/>
              </a:rPr>
              <a:t>sneaked closer</a:t>
            </a:r>
            <a:r>
              <a:rPr lang="en-US" altLang="zh-CN" sz="2800" kern="100" dirty="0">
                <a:latin typeface="Times New Roman" panose="02020603050405020304" charset="0"/>
                <a:cs typeface="Times New Roman" panose="02020603050405020304" charset="0"/>
                <a:sym typeface="+mn-ea"/>
              </a:rPr>
              <a:t> as he went into the woods. </a:t>
            </a:r>
            <a:endParaRPr lang="en-US" altLang="zh-CN" sz="2800" kern="100" dirty="0">
              <a:latin typeface="Times New Roman" panose="02020603050405020304" charset="0"/>
              <a:cs typeface="Times New Roman" panose="02020603050405020304" charset="0"/>
              <a:sym typeface="+mn-ea"/>
            </a:endParaRPr>
          </a:p>
          <a:p>
            <a:pPr algn="just"/>
            <a:r>
              <a:rPr lang="en-US" altLang="zh-CN" sz="2800" kern="100" dirty="0">
                <a:latin typeface="Times New Roman" panose="02020603050405020304" charset="0"/>
                <a:cs typeface="Times New Roman" panose="02020603050405020304" charset="0"/>
                <a:sym typeface="+mn-ea"/>
              </a:rPr>
              <a:t>Branches and thorns </a:t>
            </a:r>
            <a:r>
              <a:rPr lang="en-US" altLang="zh-CN" sz="2800" kern="100" dirty="0">
                <a:solidFill>
                  <a:srgbClr val="FF0000"/>
                </a:solidFill>
                <a:latin typeface="Times New Roman" panose="02020603050405020304" charset="0"/>
                <a:cs typeface="Times New Roman" panose="02020603050405020304" charset="0"/>
                <a:sym typeface="+mn-ea"/>
              </a:rPr>
              <a:t>slapped </a:t>
            </a:r>
            <a:r>
              <a:rPr lang="en-US" altLang="zh-CN" sz="2800" kern="100" dirty="0">
                <a:latin typeface="Times New Roman" panose="02020603050405020304" charset="0"/>
                <a:cs typeface="Times New Roman" panose="02020603050405020304" charset="0"/>
                <a:sym typeface="+mn-ea"/>
              </a:rPr>
              <a:t>his little face . </a:t>
            </a:r>
            <a:endParaRPr lang="en-US" altLang="zh-CN" sz="2800" kern="100" dirty="0">
              <a:latin typeface="Times New Roman" panose="02020603050405020304" charset="0"/>
              <a:cs typeface="Times New Roman" panose="02020603050405020304" charset="0"/>
              <a:sym typeface="+mn-ea"/>
            </a:endParaRPr>
          </a:p>
          <a:p>
            <a:pPr algn="just"/>
            <a:r>
              <a:rPr lang="en-US" altLang="zh-CN" sz="2800" kern="100" dirty="0">
                <a:latin typeface="Times New Roman" panose="02020603050405020304" charset="0"/>
                <a:cs typeface="Times New Roman" panose="02020603050405020304" charset="0"/>
                <a:sym typeface="+mn-ea"/>
              </a:rPr>
              <a:t> As I leaned in to spy on him, I saw an amazing sight. </a:t>
            </a:r>
            <a:endParaRPr lang="zh-CN" altLang="en-US" sz="2800"/>
          </a:p>
        </p:txBody>
      </p:sp>
      <p:sp>
        <p:nvSpPr>
          <p:cNvPr id="5" name="文本框 4"/>
          <p:cNvSpPr txBox="1"/>
          <p:nvPr/>
        </p:nvSpPr>
        <p:spPr>
          <a:xfrm>
            <a:off x="19050" y="95885"/>
            <a:ext cx="12172950" cy="2676525"/>
          </a:xfrm>
          <a:prstGeom prst="rect">
            <a:avLst/>
          </a:prstGeom>
          <a:noFill/>
        </p:spPr>
        <p:txBody>
          <a:bodyPr wrap="square" rtlCol="0">
            <a:spAutoFit/>
          </a:bodyPr>
          <a:p>
            <a:r>
              <a:rPr lang="zh-CN" altLang="en-US" sz="2400"/>
              <a:t>显然他走得很吃力，尽量不动。</a:t>
            </a:r>
            <a:endParaRPr lang="zh-CN" altLang="en-US" sz="2400"/>
          </a:p>
          <a:p>
            <a:r>
              <a:rPr lang="zh-CN" altLang="en-US" sz="2400"/>
              <a:t>在他消失在树林里几分钟后，他又跑出来朝那所房子跑去。</a:t>
            </a:r>
            <a:endParaRPr lang="zh-CN" altLang="en-US" sz="2400"/>
          </a:p>
          <a:p>
            <a:r>
              <a:rPr lang="zh-CN" altLang="en-US" sz="2400"/>
              <a:t>最后，我的好奇心战胜了我。我蹑手蹑脚地走出屋子，跟着他一路走来。</a:t>
            </a:r>
            <a:endParaRPr lang="zh-CN" altLang="en-US" sz="2400"/>
          </a:p>
          <a:p>
            <a:r>
              <a:rPr lang="zh-CN" altLang="en-US" sz="2400"/>
              <a:t>他边走变窝着手，小心翼翼地不把水洒出来。</a:t>
            </a:r>
            <a:endParaRPr lang="zh-CN" altLang="en-US" sz="2400"/>
          </a:p>
          <a:p>
            <a:r>
              <a:rPr lang="zh-CN" altLang="en-US" sz="2400"/>
              <a:t>当他走进树林时，我偷偷地靠近他。</a:t>
            </a:r>
            <a:endParaRPr lang="zh-CN" altLang="en-US" sz="2400"/>
          </a:p>
          <a:p>
            <a:r>
              <a:rPr lang="zh-CN" altLang="en-US" sz="2400"/>
              <a:t>树枝和荆棘拍打着他的小脸。</a:t>
            </a:r>
            <a:endParaRPr lang="zh-CN" altLang="en-US" sz="2400"/>
          </a:p>
          <a:p>
            <a:r>
              <a:rPr lang="zh-CN" altLang="en-US" sz="2400"/>
              <a:t>当我凑近前去监视他时，我看到了一个令人惊奇的景象。</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blinds(horizontal)">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16" fill="hold"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diamond(in)">
                                      <p:cBhvr>
                                        <p:cTn id="20" dur="2000"/>
                                        <p:tgtEl>
                                          <p:spTgt spid="4">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blinds(horizontal)">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8415" y="610870"/>
            <a:ext cx="12173585" cy="3538220"/>
          </a:xfrm>
          <a:prstGeom prst="rect">
            <a:avLst/>
          </a:prstGeom>
          <a:noFill/>
        </p:spPr>
        <p:txBody>
          <a:bodyPr wrap="square" rtlCol="0">
            <a:spAutoFit/>
          </a:bodyPr>
          <a:p>
            <a:r>
              <a:rPr lang="en-US" altLang="zh-CN" sz="3200"/>
              <a:t>para 1:</a:t>
            </a:r>
            <a:endParaRPr lang="en-US" altLang="zh-CN" sz="3200"/>
          </a:p>
          <a:p>
            <a:r>
              <a:rPr lang="en-US" altLang="zh-CN" sz="3200"/>
              <a:t>“Do you remember a cold and hungry girl who once visited this place when you worked?”</a:t>
            </a:r>
            <a:endParaRPr lang="en-US" altLang="zh-CN" sz="3200"/>
          </a:p>
          <a:p>
            <a:endParaRPr lang="en-US" altLang="zh-CN" sz="3200"/>
          </a:p>
          <a:p>
            <a:r>
              <a:rPr lang="en-US" altLang="zh-CN" sz="3200"/>
              <a:t>Para2:</a:t>
            </a:r>
            <a:endParaRPr lang="en-US" altLang="zh-CN" sz="3200"/>
          </a:p>
          <a:p>
            <a:r>
              <a:rPr lang="en-US" altLang="zh-CN" sz="3200"/>
              <a:t>“So you started your own business?” Old Jack mumbld after a long silence.</a:t>
            </a:r>
            <a:endParaRPr lang="en-US" altLang="zh-CN" sz="3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073" name="文本框 3"/>
          <p:cNvSpPr txBox="1"/>
          <p:nvPr/>
        </p:nvSpPr>
        <p:spPr>
          <a:xfrm>
            <a:off x="0" y="463550"/>
            <a:ext cx="12192000" cy="6184900"/>
          </a:xfrm>
          <a:prstGeom prst="rect">
            <a:avLst/>
          </a:prstGeom>
          <a:noFill/>
          <a:ln w="9525">
            <a:noFill/>
          </a:ln>
        </p:spPr>
        <p:txBody>
          <a:bodyPr anchor="t" anchorCtr="0">
            <a:spAutoFit/>
          </a:bodyPr>
          <a:p>
            <a:r>
              <a:rPr lang="en-US" altLang="zh-CN" sz="3600" dirty="0">
                <a:latin typeface="Times New Roman" panose="02020603050405020304" charset="0"/>
                <a:ea typeface="等线" panose="02010600030101010101" charset="-122"/>
              </a:rPr>
              <a:t>1.But to everyone’s surprise, he turned the offer down and requested that the money go    (go) to his staff and the basketball program instead.</a:t>
            </a:r>
            <a:endParaRPr lang="en-US" altLang="zh-CN" sz="3600" dirty="0">
              <a:latin typeface="Times New Roman" panose="02020603050405020304" charset="0"/>
              <a:ea typeface="等线" panose="02010600030101010101" charset="-122"/>
            </a:endParaRPr>
          </a:p>
          <a:p>
            <a:r>
              <a:rPr lang="en-US" altLang="zh-CN" sz="3600" dirty="0">
                <a:latin typeface="Times New Roman" panose="02020603050405020304" charset="0"/>
                <a:ea typeface="等线" panose="02010600030101010101" charset="-122"/>
              </a:rPr>
              <a:t>2.May we all transition into the best of what lies ahead.</a:t>
            </a:r>
            <a:endParaRPr lang="en-US" altLang="zh-CN" sz="3600" dirty="0">
              <a:latin typeface="Times New Roman" panose="02020603050405020304" charset="0"/>
              <a:ea typeface="等线" panose="02010600030101010101" charset="-122"/>
            </a:endParaRPr>
          </a:p>
          <a:p>
            <a:endParaRPr lang="en-US" altLang="zh-CN" sz="3600" dirty="0">
              <a:latin typeface="Times New Roman" panose="02020603050405020304" charset="0"/>
              <a:ea typeface="等线" panose="02010600030101010101" charset="-122"/>
            </a:endParaRPr>
          </a:p>
          <a:p>
            <a:r>
              <a:rPr lang="en-US" altLang="zh-CN" sz="3600" dirty="0">
                <a:latin typeface="Times New Roman" panose="02020603050405020304" charset="0"/>
                <a:ea typeface="等线" panose="02010600030101010101" charset="-122"/>
              </a:rPr>
              <a:t>3.I find that each year I have to step out of the version of me that suited the year that is ending and ease into the version of me who will rise to the goal I am holding for myself for the year ahead.</a:t>
            </a:r>
            <a:endParaRPr lang="en-US" altLang="zh-CN" sz="3600" dirty="0">
              <a:latin typeface="Times New Roman" panose="02020603050405020304" charset="0"/>
              <a:ea typeface="等线" panose="02010600030101010101" charset="-122"/>
            </a:endParaRPr>
          </a:p>
          <a:p>
            <a:r>
              <a:rPr lang="en-US" altLang="zh-CN" sz="3600" dirty="0">
                <a:latin typeface="Times New Roman" panose="02020603050405020304" charset="0"/>
                <a:ea typeface="等线" panose="02010600030101010101" charset="-122"/>
              </a:rPr>
              <a:t>4.The Salvation Army was the first to run (run) a second-hand clothing shop to provide </a:t>
            </a:r>
            <a:r>
              <a:rPr lang="en-US" altLang="zh-CN" sz="3600" dirty="0">
                <a:solidFill>
                  <a:srgbClr val="FF0000"/>
                </a:solidFill>
                <a:latin typeface="Times New Roman" panose="02020603050405020304" charset="0"/>
                <a:ea typeface="等线" panose="02010600030101010101" charset="-122"/>
              </a:rPr>
              <a:t>the needy</a:t>
            </a:r>
            <a:r>
              <a:rPr lang="en-US" altLang="zh-CN" sz="3600" dirty="0">
                <a:latin typeface="Times New Roman" panose="02020603050405020304" charset="0"/>
                <a:ea typeface="等线" panose="02010600030101010101" charset="-122"/>
              </a:rPr>
              <a:t> with affordable (afford) clothes</a:t>
            </a:r>
            <a:endParaRPr lang="en-US" altLang="zh-CN" sz="3600" dirty="0">
              <a:latin typeface="Times New Roman" panose="02020603050405020304" charset="0"/>
              <a:ea typeface="Times New Roman" panose="02020603050405020304" charset="0"/>
            </a:endParaRPr>
          </a:p>
        </p:txBody>
      </p:sp>
      <p:sp>
        <p:nvSpPr>
          <p:cNvPr id="5" name="文本框 4"/>
          <p:cNvSpPr txBox="1"/>
          <p:nvPr/>
        </p:nvSpPr>
        <p:spPr>
          <a:xfrm>
            <a:off x="8943975" y="614363"/>
            <a:ext cx="1014413" cy="368300"/>
          </a:xfrm>
          <a:prstGeom prst="rect">
            <a:avLst/>
          </a:prstGeom>
          <a:solidFill>
            <a:schemeClr val="bg1"/>
          </a:solidFill>
          <a:ln w="9525">
            <a:noFill/>
          </a:ln>
        </p:spPr>
        <p:txBody>
          <a:bodyPr anchor="t" anchorCtr="0">
            <a:spAutoFit/>
          </a:bodyPr>
          <a:p>
            <a:endParaRPr lang="zh-CN" altLang="en-US" dirty="0">
              <a:latin typeface="等线" panose="02010600030101010101" charset="-122"/>
              <a:ea typeface="等线" panose="02010600030101010101" charset="-122"/>
            </a:endParaRPr>
          </a:p>
        </p:txBody>
      </p:sp>
      <p:sp>
        <p:nvSpPr>
          <p:cNvPr id="6" name="文本框 5"/>
          <p:cNvSpPr txBox="1"/>
          <p:nvPr/>
        </p:nvSpPr>
        <p:spPr>
          <a:xfrm>
            <a:off x="4749800" y="1230313"/>
            <a:ext cx="836613" cy="368300"/>
          </a:xfrm>
          <a:prstGeom prst="rect">
            <a:avLst/>
          </a:prstGeom>
          <a:solidFill>
            <a:schemeClr val="bg1"/>
          </a:solidFill>
          <a:ln w="9525">
            <a:noFill/>
          </a:ln>
        </p:spPr>
        <p:txBody>
          <a:bodyPr anchor="t" anchorCtr="0">
            <a:spAutoFit/>
          </a:bodyPr>
          <a:p>
            <a:endParaRPr lang="zh-CN" altLang="en-US" dirty="0">
              <a:latin typeface="等线" panose="02010600030101010101" charset="-122"/>
              <a:ea typeface="等线" panose="02010600030101010101" charset="-122"/>
            </a:endParaRPr>
          </a:p>
        </p:txBody>
      </p:sp>
      <p:sp>
        <p:nvSpPr>
          <p:cNvPr id="7" name="文本框 6"/>
          <p:cNvSpPr txBox="1"/>
          <p:nvPr/>
        </p:nvSpPr>
        <p:spPr>
          <a:xfrm>
            <a:off x="7280275" y="2263775"/>
            <a:ext cx="914400" cy="368300"/>
          </a:xfrm>
          <a:prstGeom prst="rect">
            <a:avLst/>
          </a:prstGeom>
          <a:solidFill>
            <a:schemeClr val="bg1"/>
          </a:solidFill>
          <a:ln w="9525">
            <a:noFill/>
          </a:ln>
        </p:spPr>
        <p:txBody>
          <a:bodyPr wrap="square" anchor="t" anchorCtr="0">
            <a:spAutoFit/>
          </a:bodyPr>
          <a:p>
            <a:endParaRPr lang="zh-CN" altLang="en-US" dirty="0">
              <a:latin typeface="等线" panose="02010600030101010101" charset="-122"/>
              <a:ea typeface="等线" panose="02010600030101010101" charset="-122"/>
            </a:endParaRPr>
          </a:p>
        </p:txBody>
      </p:sp>
      <p:sp>
        <p:nvSpPr>
          <p:cNvPr id="2" name="文本框 1"/>
          <p:cNvSpPr txBox="1"/>
          <p:nvPr/>
        </p:nvSpPr>
        <p:spPr>
          <a:xfrm>
            <a:off x="7131685" y="7066280"/>
            <a:ext cx="914400" cy="368300"/>
          </a:xfrm>
          <a:prstGeom prst="rect">
            <a:avLst/>
          </a:prstGeom>
          <a:solidFill>
            <a:schemeClr val="bg1"/>
          </a:solidFill>
          <a:ln w="9525">
            <a:noFill/>
          </a:ln>
        </p:spPr>
        <p:txBody>
          <a:bodyPr wrap="square" anchor="t" anchorCtr="0">
            <a:spAutoFit/>
          </a:bodyPr>
          <a:p>
            <a:endParaRPr lang="zh-CN" altLang="en-US" dirty="0">
              <a:latin typeface="等线" panose="02010600030101010101" charset="-122"/>
              <a:ea typeface="等线" panose="02010600030101010101" charset="-122"/>
            </a:endParaRPr>
          </a:p>
        </p:txBody>
      </p:sp>
      <p:sp>
        <p:nvSpPr>
          <p:cNvPr id="3" name="文本框 2"/>
          <p:cNvSpPr txBox="1"/>
          <p:nvPr/>
        </p:nvSpPr>
        <p:spPr>
          <a:xfrm>
            <a:off x="6611938" y="5048250"/>
            <a:ext cx="1122362" cy="368300"/>
          </a:xfrm>
          <a:prstGeom prst="rect">
            <a:avLst/>
          </a:prstGeom>
          <a:solidFill>
            <a:schemeClr val="bg1"/>
          </a:solidFill>
          <a:ln w="9525">
            <a:noFill/>
          </a:ln>
        </p:spPr>
        <p:txBody>
          <a:bodyPr wrap="square" anchor="t" anchorCtr="0">
            <a:spAutoFit/>
          </a:bodyPr>
          <a:p>
            <a:endParaRPr lang="zh-CN" altLang="en-US" dirty="0">
              <a:latin typeface="等线" panose="02010600030101010101" charset="-122"/>
              <a:ea typeface="等线" panose="02010600030101010101" charset="-122"/>
            </a:endParaRPr>
          </a:p>
        </p:txBody>
      </p:sp>
      <p:sp>
        <p:nvSpPr>
          <p:cNvPr id="4" name="文本框 3"/>
          <p:cNvSpPr txBox="1"/>
          <p:nvPr/>
        </p:nvSpPr>
        <p:spPr>
          <a:xfrm>
            <a:off x="7407275" y="5508625"/>
            <a:ext cx="1902460" cy="368300"/>
          </a:xfrm>
          <a:prstGeom prst="rect">
            <a:avLst/>
          </a:prstGeom>
          <a:solidFill>
            <a:schemeClr val="bg1"/>
          </a:solidFill>
          <a:ln w="9525">
            <a:noFill/>
          </a:ln>
        </p:spPr>
        <p:txBody>
          <a:bodyPr wrap="square" anchor="t" anchorCtr="0">
            <a:spAutoFit/>
          </a:bodyPr>
          <a:p>
            <a:endParaRPr lang="zh-CN" altLang="en-US" dirty="0">
              <a:latin typeface="等线" panose="02010600030101010101" charset="-122"/>
              <a:ea typeface="等线" panose="0201060003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2"/>
                                        </p:tgtEl>
                                      </p:cBhvr>
                                    </p:animEffect>
                                    <p:set>
                                      <p:cBhvr>
                                        <p:cTn id="22" dur="1" fill="hold">
                                          <p:stCondLst>
                                            <p:cond delay="499"/>
                                          </p:stCondLst>
                                        </p:cTn>
                                        <p:tgtEl>
                                          <p:spTgt spid="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2" grpId="0" bldLvl="0" animBg="1"/>
      <p:bldP spid="3" grpId="0" bldLvl="0" animBg="1"/>
      <p:bldP spid="4"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246380"/>
            <a:ext cx="12183745" cy="5507990"/>
          </a:xfrm>
          <a:prstGeom prst="rect">
            <a:avLst/>
          </a:prstGeom>
          <a:noFill/>
        </p:spPr>
        <p:txBody>
          <a:bodyPr wrap="square" rtlCol="0">
            <a:spAutoFit/>
          </a:bodyPr>
          <a:p>
            <a:r>
              <a:rPr lang="zh-CN" altLang="en-US" sz="3200">
                <a:latin typeface="Times New Roman" panose="02020603050405020304" charset="0"/>
                <a:cs typeface="Times New Roman" panose="02020603050405020304" charset="0"/>
              </a:rPr>
              <a:t> </a:t>
            </a:r>
            <a:r>
              <a:rPr lang="en-US" altLang="zh-CN" sz="3200">
                <a:latin typeface="Times New Roman" panose="02020603050405020304" charset="0"/>
                <a:cs typeface="Times New Roman" panose="02020603050405020304" charset="0"/>
              </a:rPr>
              <a:t>5.</a:t>
            </a:r>
            <a:r>
              <a:rPr lang="zh-CN" altLang="en-US" sz="3200">
                <a:latin typeface="Times New Roman" panose="02020603050405020304" charset="0"/>
                <a:cs typeface="Times New Roman" panose="02020603050405020304" charset="0"/>
              </a:rPr>
              <a:t>Most importantly, don’t leave any unsettled Friday business </a:t>
            </a:r>
            <a:r>
              <a:rPr lang="en-US" altLang="zh-CN" sz="3200">
                <a:solidFill>
                  <a:srgbClr val="FF0000"/>
                </a:solidFill>
                <a:latin typeface="Times New Roman" panose="02020603050405020304" charset="0"/>
                <a:cs typeface="Times New Roman" panose="02020603050405020304" charset="0"/>
              </a:rPr>
              <a:t>hanging</a:t>
            </a:r>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 (hang) over the weekend.</a:t>
            </a:r>
            <a:endParaRPr lang="zh-CN" altLang="en-US" sz="3200">
              <a:latin typeface="Times New Roman" panose="02020603050405020304" charset="0"/>
              <a:cs typeface="Times New Roman" panose="02020603050405020304" charset="0"/>
            </a:endParaRPr>
          </a:p>
          <a:p>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6.</a:t>
            </a:r>
            <a:r>
              <a:rPr lang="zh-CN" altLang="en-US" sz="3200">
                <a:latin typeface="Times New Roman" panose="02020603050405020304" charset="0"/>
                <a:cs typeface="Times New Roman" panose="02020603050405020304" charset="0"/>
              </a:rPr>
              <a:t>From digital displays that show instant price changes to advertisements </a:t>
            </a:r>
            <a:r>
              <a:rPr lang="zh-CN" altLang="en-US" sz="3200">
                <a:solidFill>
                  <a:srgbClr val="FF0000"/>
                </a:solidFill>
                <a:latin typeface="Times New Roman" panose="02020603050405020304" charset="0"/>
                <a:cs typeface="Times New Roman" panose="02020603050405020304" charset="0"/>
              </a:rPr>
              <a:t>linked</a:t>
            </a:r>
            <a:r>
              <a:rPr lang="zh-CN" altLang="en-US" sz="3200">
                <a:latin typeface="Times New Roman" panose="02020603050405020304" charset="0"/>
                <a:cs typeface="Times New Roman" panose="02020603050405020304" charset="0"/>
              </a:rPr>
              <a:t> （</a:t>
            </a:r>
            <a:r>
              <a:rPr lang="en-US" altLang="zh-CN" sz="3200">
                <a:latin typeface="Times New Roman" panose="02020603050405020304" charset="0"/>
                <a:cs typeface="Times New Roman" panose="02020603050405020304" charset="0"/>
              </a:rPr>
              <a:t>link) </a:t>
            </a:r>
            <a:r>
              <a:rPr lang="zh-CN" altLang="en-US" sz="3200">
                <a:latin typeface="Times New Roman" panose="02020603050405020304" charset="0"/>
                <a:cs typeface="Times New Roman" panose="02020603050405020304" charset="0"/>
              </a:rPr>
              <a:t>to your shopping list, you can expect the technology to become more personalized.</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sym typeface="+mn-ea"/>
              </a:rPr>
              <a:t>7.In fact, it takes most of Sunday. That's </a:t>
            </a:r>
            <a:r>
              <a:rPr lang="en-US" altLang="zh-CN" sz="3200">
                <a:solidFill>
                  <a:srgbClr val="FF0000"/>
                </a:solidFill>
                <a:latin typeface="Times New Roman" panose="02020603050405020304" charset="0"/>
                <a:cs typeface="Times New Roman" panose="02020603050405020304" charset="0"/>
                <a:sym typeface="+mn-ea"/>
              </a:rPr>
              <a:t>when</a:t>
            </a:r>
            <a:r>
              <a:rPr lang="en-US" altLang="zh-CN" sz="3200">
                <a:latin typeface="Times New Roman" panose="02020603050405020304" charset="0"/>
                <a:cs typeface="Times New Roman" panose="02020603050405020304" charset="0"/>
                <a:sym typeface="+mn-ea"/>
              </a:rPr>
              <a:t> anxiety comes </a:t>
            </a:r>
            <a:r>
              <a:rPr lang="en-US" altLang="zh-CN" sz="3200">
                <a:solidFill>
                  <a:srgbClr val="FF0000"/>
                </a:solidFill>
                <a:latin typeface="Times New Roman" panose="02020603050405020304" charset="0"/>
                <a:cs typeface="Times New Roman" panose="02020603050405020304" charset="0"/>
                <a:sym typeface="+mn-ea"/>
              </a:rPr>
              <a:t>creeping</a:t>
            </a:r>
            <a:r>
              <a:rPr lang="en-US" altLang="zh-CN" sz="3200">
                <a:latin typeface="Times New Roman" panose="02020603050405020304" charset="0"/>
                <a:cs typeface="Times New Roman" panose="02020603050405020304" charset="0"/>
                <a:sym typeface="+mn-ea"/>
              </a:rPr>
              <a:t> (creep) in and another countdown begins: 12 hours until Monday. The </a:t>
            </a:r>
            <a:r>
              <a:rPr lang="en-US" altLang="zh-CN" sz="3200">
                <a:solidFill>
                  <a:srgbClr val="FF0000"/>
                </a:solidFill>
                <a:latin typeface="Times New Roman" panose="02020603050405020304" charset="0"/>
                <a:cs typeface="Times New Roman" panose="02020603050405020304" charset="0"/>
                <a:sym typeface="+mn-ea"/>
              </a:rPr>
              <a:t>mounting</a:t>
            </a:r>
            <a:r>
              <a:rPr lang="en-US" altLang="zh-CN" sz="3200">
                <a:latin typeface="Times New Roman" panose="02020603050405020304" charset="0"/>
                <a:cs typeface="Times New Roman" panose="02020603050405020304" charset="0"/>
                <a:sym typeface="+mn-ea"/>
              </a:rPr>
              <a:t> (mount) stress of an incoming Monday can </a:t>
            </a:r>
            <a:r>
              <a:rPr lang="en-US" altLang="zh-CN" sz="3200">
                <a:gradFill>
                  <a:gsLst>
                    <a:gs pos="0">
                      <a:srgbClr val="14CD68"/>
                    </a:gs>
                    <a:gs pos="100000">
                      <a:srgbClr val="035C7D"/>
                    </a:gs>
                  </a:gsLst>
                  <a:lin scaled="0"/>
                </a:gradFill>
                <a:latin typeface="Times New Roman" panose="02020603050405020304" charset="0"/>
                <a:cs typeface="Times New Roman" panose="02020603050405020304" charset="0"/>
                <a:sym typeface="+mn-ea"/>
              </a:rPr>
              <a:t>erase any joy</a:t>
            </a:r>
            <a:r>
              <a:rPr lang="en-US" altLang="zh-CN" sz="3200">
                <a:latin typeface="Times New Roman" panose="02020603050405020304" charset="0"/>
                <a:cs typeface="Times New Roman" panose="02020603050405020304" charset="0"/>
                <a:sym typeface="+mn-ea"/>
              </a:rPr>
              <a:t> you might get from a Sunday evening.</a:t>
            </a:r>
            <a:endParaRPr lang="en-US" altLang="zh-CN" sz="3200">
              <a:latin typeface="Times New Roman" panose="02020603050405020304" charset="0"/>
              <a:cs typeface="Times New Roman" panose="02020603050405020304" charset="0"/>
            </a:endParaRPr>
          </a:p>
          <a:p>
            <a:endParaRPr lang="zh-CN" altLang="en-US" sz="3200">
              <a:latin typeface="Times New Roman" panose="02020603050405020304" charset="0"/>
              <a:cs typeface="Times New Roman" panose="02020603050405020304" charset="0"/>
            </a:endParaRPr>
          </a:p>
        </p:txBody>
      </p:sp>
      <p:sp>
        <p:nvSpPr>
          <p:cNvPr id="5" name="文本框 4"/>
          <p:cNvSpPr txBox="1"/>
          <p:nvPr/>
        </p:nvSpPr>
        <p:spPr>
          <a:xfrm>
            <a:off x="10587990" y="360680"/>
            <a:ext cx="1238885" cy="368300"/>
          </a:xfrm>
          <a:prstGeom prst="rect">
            <a:avLst/>
          </a:prstGeom>
          <a:solidFill>
            <a:schemeClr val="bg1"/>
          </a:solidFill>
        </p:spPr>
        <p:txBody>
          <a:bodyPr wrap="square" rtlCol="0">
            <a:spAutoFit/>
          </a:bodyPr>
          <a:p>
            <a:endParaRPr lang="zh-CN" altLang="en-US"/>
          </a:p>
        </p:txBody>
      </p:sp>
      <p:sp>
        <p:nvSpPr>
          <p:cNvPr id="7" name="文本框 6"/>
          <p:cNvSpPr txBox="1"/>
          <p:nvPr/>
        </p:nvSpPr>
        <p:spPr>
          <a:xfrm>
            <a:off x="124460" y="2326005"/>
            <a:ext cx="1238885" cy="368300"/>
          </a:xfrm>
          <a:prstGeom prst="rect">
            <a:avLst/>
          </a:prstGeom>
          <a:solidFill>
            <a:schemeClr val="bg1"/>
          </a:solidFill>
        </p:spPr>
        <p:txBody>
          <a:bodyPr wrap="square" rtlCol="0">
            <a:spAutoFit/>
          </a:bodyPr>
          <a:p>
            <a:endParaRPr lang="zh-CN" altLang="en-US"/>
          </a:p>
        </p:txBody>
      </p:sp>
      <p:sp>
        <p:nvSpPr>
          <p:cNvPr id="2" name="文本框 1"/>
          <p:cNvSpPr txBox="1"/>
          <p:nvPr/>
        </p:nvSpPr>
        <p:spPr>
          <a:xfrm>
            <a:off x="6666865" y="3319780"/>
            <a:ext cx="984250" cy="368300"/>
          </a:xfrm>
          <a:prstGeom prst="rect">
            <a:avLst/>
          </a:prstGeom>
          <a:solidFill>
            <a:schemeClr val="bg1"/>
          </a:solidFill>
        </p:spPr>
        <p:txBody>
          <a:bodyPr wrap="square" rtlCol="0">
            <a:spAutoFit/>
          </a:bodyPr>
          <a:p>
            <a:endParaRPr lang="zh-CN" altLang="en-US"/>
          </a:p>
        </p:txBody>
      </p:sp>
      <p:sp>
        <p:nvSpPr>
          <p:cNvPr id="3" name="文本框 2"/>
          <p:cNvSpPr txBox="1"/>
          <p:nvPr/>
        </p:nvSpPr>
        <p:spPr>
          <a:xfrm>
            <a:off x="10118090" y="3319780"/>
            <a:ext cx="1410335" cy="368300"/>
          </a:xfrm>
          <a:prstGeom prst="rect">
            <a:avLst/>
          </a:prstGeom>
          <a:solidFill>
            <a:schemeClr val="bg1"/>
          </a:solidFill>
        </p:spPr>
        <p:txBody>
          <a:bodyPr wrap="square" rtlCol="0">
            <a:spAutoFit/>
          </a:bodyPr>
          <a:p>
            <a:endParaRPr lang="zh-CN" altLang="en-US"/>
          </a:p>
        </p:txBody>
      </p:sp>
      <p:sp>
        <p:nvSpPr>
          <p:cNvPr id="6" name="文本框 5"/>
          <p:cNvSpPr txBox="1"/>
          <p:nvPr/>
        </p:nvSpPr>
        <p:spPr>
          <a:xfrm>
            <a:off x="124460" y="4310380"/>
            <a:ext cx="1576070" cy="368300"/>
          </a:xfrm>
          <a:prstGeom prst="rect">
            <a:avLst/>
          </a:prstGeom>
          <a:solidFill>
            <a:schemeClr val="bg1"/>
          </a:solidFill>
        </p:spPr>
        <p:txBody>
          <a:bodyPr wrap="square" rtlCol="0">
            <a:spAutoFit/>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7"/>
                                        </p:tgtEl>
                                        <p:attrNameLst>
                                          <p:attrName>ppt_x</p:attrName>
                                        </p:attrNameLst>
                                      </p:cBhvr>
                                      <p:tavLst>
                                        <p:tav tm="0">
                                          <p:val>
                                            <p:strVal val="ppt_x"/>
                                          </p:val>
                                        </p:tav>
                                        <p:tav tm="100000">
                                          <p:val>
                                            <p:strVal val="ppt_x"/>
                                          </p:val>
                                        </p:tav>
                                      </p:tavLst>
                                    </p:anim>
                                    <p:anim calcmode="lin" valueType="num">
                                      <p:cBhvr additive="base">
                                        <p:cTn id="13" dur="500"/>
                                        <p:tgtEl>
                                          <p:spTgt spid="7"/>
                                        </p:tgtEl>
                                        <p:attrNameLst>
                                          <p:attrName>ppt_y</p:attrName>
                                        </p:attrNameLst>
                                      </p:cBhvr>
                                      <p:tavLst>
                                        <p:tav tm="0">
                                          <p:val>
                                            <p:strVal val="ppt_y"/>
                                          </p:val>
                                        </p:tav>
                                        <p:tav tm="100000">
                                          <p:val>
                                            <p:strVal val="1+ppt_h/2"/>
                                          </p:val>
                                        </p:tav>
                                      </p:tavLst>
                                    </p:anim>
                                    <p:set>
                                      <p:cBhvr>
                                        <p:cTn id="14" dur="1" fill="hold">
                                          <p:stCondLst>
                                            <p:cond delay="499"/>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2"/>
                                        </p:tgtEl>
                                        <p:attrNameLst>
                                          <p:attrName>ppt_x</p:attrName>
                                        </p:attrNameLst>
                                      </p:cBhvr>
                                      <p:tavLst>
                                        <p:tav tm="0">
                                          <p:val>
                                            <p:strVal val="ppt_x"/>
                                          </p:val>
                                        </p:tav>
                                        <p:tav tm="100000">
                                          <p:val>
                                            <p:strVal val="ppt_x"/>
                                          </p:val>
                                        </p:tav>
                                      </p:tavLst>
                                    </p:anim>
                                    <p:anim calcmode="lin" valueType="num">
                                      <p:cBhvr additive="base">
                                        <p:cTn id="19" dur="500"/>
                                        <p:tgtEl>
                                          <p:spTgt spid="2"/>
                                        </p:tgtEl>
                                        <p:attrNameLst>
                                          <p:attrName>ppt_y</p:attrName>
                                        </p:attrNameLst>
                                      </p:cBhvr>
                                      <p:tavLst>
                                        <p:tav tm="0">
                                          <p:val>
                                            <p:strVal val="ppt_y"/>
                                          </p:val>
                                        </p:tav>
                                        <p:tav tm="100000">
                                          <p:val>
                                            <p:strVal val="1+ppt_h/2"/>
                                          </p:val>
                                        </p:tav>
                                      </p:tavLst>
                                    </p:anim>
                                    <p:set>
                                      <p:cBhvr>
                                        <p:cTn id="20" dur="1" fill="hold">
                                          <p:stCondLst>
                                            <p:cond delay="499"/>
                                          </p:stCondLst>
                                        </p:cTn>
                                        <p:tgtEl>
                                          <p:spTgt spid="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3"/>
                                        </p:tgtEl>
                                        <p:attrNameLst>
                                          <p:attrName>ppt_x</p:attrName>
                                        </p:attrNameLst>
                                      </p:cBhvr>
                                      <p:tavLst>
                                        <p:tav tm="0">
                                          <p:val>
                                            <p:strVal val="ppt_x"/>
                                          </p:val>
                                        </p:tav>
                                        <p:tav tm="100000">
                                          <p:val>
                                            <p:strVal val="ppt_x"/>
                                          </p:val>
                                        </p:tav>
                                      </p:tavLst>
                                    </p:anim>
                                    <p:anim calcmode="lin" valueType="num">
                                      <p:cBhvr additive="base">
                                        <p:cTn id="25" dur="500"/>
                                        <p:tgtEl>
                                          <p:spTgt spid="3"/>
                                        </p:tgtEl>
                                        <p:attrNameLst>
                                          <p:attrName>ppt_y</p:attrName>
                                        </p:attrNameLst>
                                      </p:cBhvr>
                                      <p:tavLst>
                                        <p:tav tm="0">
                                          <p:val>
                                            <p:strVal val="ppt_y"/>
                                          </p:val>
                                        </p:tav>
                                        <p:tav tm="100000">
                                          <p:val>
                                            <p:strVal val="1+ppt_h/2"/>
                                          </p:val>
                                        </p:tav>
                                      </p:tavLst>
                                    </p:anim>
                                    <p:set>
                                      <p:cBhvr>
                                        <p:cTn id="26" dur="1" fill="hold">
                                          <p:stCondLst>
                                            <p:cond delay="499"/>
                                          </p:stCondLst>
                                        </p:cTn>
                                        <p:tgtEl>
                                          <p:spTgt spid="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6"/>
                                        </p:tgtEl>
                                        <p:attrNameLst>
                                          <p:attrName>ppt_x</p:attrName>
                                        </p:attrNameLst>
                                      </p:cBhvr>
                                      <p:tavLst>
                                        <p:tav tm="0">
                                          <p:val>
                                            <p:strVal val="ppt_x"/>
                                          </p:val>
                                        </p:tav>
                                        <p:tav tm="100000">
                                          <p:val>
                                            <p:strVal val="ppt_x"/>
                                          </p:val>
                                        </p:tav>
                                      </p:tavLst>
                                    </p:anim>
                                    <p:anim calcmode="lin" valueType="num">
                                      <p:cBhvr additive="base">
                                        <p:cTn id="31" dur="500"/>
                                        <p:tgtEl>
                                          <p:spTgt spid="6"/>
                                        </p:tgtEl>
                                        <p:attrNameLst>
                                          <p:attrName>ppt_y</p:attrName>
                                        </p:attrNameLst>
                                      </p:cBhvr>
                                      <p:tavLst>
                                        <p:tav tm="0">
                                          <p:val>
                                            <p:strVal val="ppt_y"/>
                                          </p:val>
                                        </p:tav>
                                        <p:tav tm="100000">
                                          <p:val>
                                            <p:strVal val="1+ppt_h/2"/>
                                          </p:val>
                                        </p:tav>
                                      </p:tavLst>
                                    </p:anim>
                                    <p:set>
                                      <p:cBhvr>
                                        <p:cTn id="3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P spid="2" grpId="0" bldLvl="0" animBg="1"/>
      <p:bldP spid="3" grpId="0" bldLvl="0" animBg="1"/>
      <p:bldP spid="6"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0"/>
            <a:ext cx="12173585" cy="6985635"/>
          </a:xfrm>
          <a:prstGeom prst="rect">
            <a:avLst/>
          </a:prstGeom>
          <a:noFill/>
        </p:spPr>
        <p:txBody>
          <a:bodyPr wrap="square" rtlCol="0">
            <a:spAutoFit/>
          </a:bodyPr>
          <a:p>
            <a:r>
              <a:rPr lang="en-US" altLang="zh-CN" sz="3200">
                <a:latin typeface="Times New Roman" panose="02020603050405020304" charset="0"/>
                <a:cs typeface="Times New Roman" panose="02020603050405020304" charset="0"/>
              </a:rPr>
              <a:t>1.creep </a:t>
            </a:r>
            <a:r>
              <a:rPr lang="zh-CN" altLang="en-US" sz="3200">
                <a:latin typeface="Times New Roman" panose="02020603050405020304" charset="0"/>
                <a:cs typeface="Times New Roman" panose="02020603050405020304" charset="0"/>
              </a:rPr>
              <a:t>她的双臂慢慢地搂住了他的脖子。</a:t>
            </a:r>
            <a:endParaRPr lang="zh-CN" altLang="en-US" sz="3200">
              <a:latin typeface="Times New Roman" panose="02020603050405020304" charset="0"/>
              <a:cs typeface="Times New Roman" panose="02020603050405020304" charset="0"/>
            </a:endParaRPr>
          </a:p>
          <a:p>
            <a:r>
              <a:rPr lang="zh-CN" altLang="en-US" sz="3200">
                <a:solidFill>
                  <a:srgbClr val="FF0000"/>
                </a:solidFill>
                <a:latin typeface="Times New Roman" panose="02020603050405020304" charset="0"/>
                <a:cs typeface="Times New Roman" panose="02020603050405020304" charset="0"/>
                <a:sym typeface="+mn-ea"/>
              </a:rPr>
              <a:t>Her arms crept around his neck.</a:t>
            </a:r>
            <a:r>
              <a:rPr lang="zh-CN" altLang="en-US" sz="3200">
                <a:latin typeface="Times New Roman" panose="02020603050405020304" charset="0"/>
                <a:cs typeface="Times New Roman" panose="02020603050405020304" charset="0"/>
                <a:sym typeface="+mn-ea"/>
              </a:rPr>
              <a:t> </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 我渐渐地产生了一丝疑虑。</a:t>
            </a:r>
            <a:endParaRPr lang="zh-CN" altLang="en-US" sz="3200">
              <a:latin typeface="Times New Roman" panose="02020603050405020304" charset="0"/>
              <a:cs typeface="Times New Roman" panose="02020603050405020304" charset="0"/>
            </a:endParaRPr>
          </a:p>
          <a:p>
            <a:r>
              <a:rPr lang="zh-CN" altLang="en-US" sz="3200">
                <a:solidFill>
                  <a:srgbClr val="FF0000"/>
                </a:solidFill>
                <a:latin typeface="Times New Roman" panose="02020603050405020304" charset="0"/>
                <a:cs typeface="Times New Roman" panose="02020603050405020304" charset="0"/>
                <a:sym typeface="+mn-ea"/>
              </a:rPr>
              <a:t> A slight feeling of suspicion crept over me.</a:t>
            </a:r>
            <a:r>
              <a:rPr lang="en-US" altLang="zh-CN" sz="3200">
                <a:solidFill>
                  <a:srgbClr val="FF0000"/>
                </a:solidFill>
                <a:latin typeface="Times New Roman" panose="02020603050405020304" charset="0"/>
                <a:cs typeface="Times New Roman" panose="02020603050405020304" charset="0"/>
                <a:sym typeface="+mn-ea"/>
              </a:rPr>
              <a:t>/Suspicion came creeping...</a:t>
            </a:r>
            <a:endParaRPr lang="zh-CN" altLang="en-US" sz="3200">
              <a:solidFill>
                <a:srgbClr val="FF0000"/>
              </a:solidFill>
              <a:latin typeface="Times New Roman" panose="02020603050405020304" charset="0"/>
              <a:cs typeface="Times New Roman" panose="02020603050405020304" charset="0"/>
              <a:sym typeface="+mn-ea"/>
            </a:endParaRPr>
          </a:p>
          <a:p>
            <a:r>
              <a:rPr lang="zh-CN" altLang="en-US" sz="3200">
                <a:solidFill>
                  <a:schemeClr val="tx1"/>
                </a:solidFill>
                <a:latin typeface="Times New Roman" panose="02020603050405020304" charset="0"/>
                <a:cs typeface="Times New Roman" panose="02020603050405020304" charset="0"/>
                <a:sym typeface="+mn-ea"/>
              </a:rPr>
              <a:t>为了尽量不吵醒父母，我蹑手蹑脚地上了</a:t>
            </a:r>
            <a:endParaRPr lang="zh-CN" altLang="en-US" sz="3200">
              <a:solidFill>
                <a:schemeClr val="tx1"/>
              </a:solidFill>
              <a:latin typeface="Times New Roman" panose="02020603050405020304" charset="0"/>
              <a:cs typeface="Times New Roman" panose="02020603050405020304" charset="0"/>
              <a:sym typeface="+mn-ea"/>
            </a:endParaRPr>
          </a:p>
          <a:p>
            <a:r>
              <a:rPr lang="zh-CN" altLang="en-US" sz="3200">
                <a:solidFill>
                  <a:srgbClr val="FF0000"/>
                </a:solidFill>
                <a:latin typeface="Times New Roman" panose="02020603050405020304" charset="0"/>
                <a:cs typeface="Times New Roman" panose="02020603050405020304" charset="0"/>
              </a:rPr>
              <a:t>I crept</a:t>
            </a:r>
            <a:r>
              <a:rPr lang="en-US" altLang="zh-CN" sz="3200">
                <a:solidFill>
                  <a:srgbClr val="FF0000"/>
                </a:solidFill>
                <a:latin typeface="Times New Roman" panose="02020603050405020304" charset="0"/>
                <a:cs typeface="Times New Roman" panose="02020603050405020304" charset="0"/>
              </a:rPr>
              <a:t>/sneaked</a:t>
            </a:r>
            <a:r>
              <a:rPr lang="zh-CN" altLang="en-US" sz="3200">
                <a:solidFill>
                  <a:srgbClr val="FF0000"/>
                </a:solidFill>
                <a:latin typeface="Times New Roman" panose="02020603050405020304" charset="0"/>
                <a:cs typeface="Times New Roman" panose="02020603050405020304" charset="0"/>
              </a:rPr>
              <a:t> up the stairs, trying not to wake my parents. </a:t>
            </a:r>
            <a:endParaRPr lang="zh-CN" altLang="en-US" sz="3200">
              <a:solidFill>
                <a:srgbClr val="FF0000"/>
              </a:solidFill>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2.</a:t>
            </a:r>
            <a:r>
              <a:rPr lang="zh-CN" altLang="en-US" sz="3200">
                <a:latin typeface="Times New Roman" panose="02020603050405020304" charset="0"/>
                <a:cs typeface="Times New Roman" panose="02020603050405020304" charset="0"/>
              </a:rPr>
              <a:t>mounting 上升的；增长的</a:t>
            </a:r>
            <a:r>
              <a:rPr lang="zh-CN" altLang="en-US" sz="3200">
                <a:solidFill>
                  <a:srgbClr val="FF0000"/>
                </a:solidFill>
                <a:latin typeface="Times New Roman" panose="02020603050405020304" charset="0"/>
                <a:cs typeface="Times New Roman" panose="02020603050405020304" charset="0"/>
              </a:rPr>
              <a:t>growing</a:t>
            </a:r>
            <a:r>
              <a:rPr lang="en-US" altLang="zh-CN" sz="3200">
                <a:solidFill>
                  <a:srgbClr val="FF0000"/>
                </a:solidFill>
                <a:latin typeface="Times New Roman" panose="02020603050405020304" charset="0"/>
                <a:cs typeface="Times New Roman" panose="02020603050405020304" charset="0"/>
              </a:rPr>
              <a:t>/increasing</a:t>
            </a:r>
            <a:endParaRPr lang="zh-CN" altLang="en-US" sz="3200">
              <a:solidFill>
                <a:srgbClr val="FF0000"/>
              </a:solidFill>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sym typeface="+mn-ea"/>
              </a:rPr>
              <a:t>越来越兴奋╱关注╱紧张</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 </a:t>
            </a:r>
            <a:r>
              <a:rPr lang="zh-CN" altLang="en-US" sz="3200">
                <a:solidFill>
                  <a:srgbClr val="FF0000"/>
                </a:solidFill>
                <a:latin typeface="Times New Roman" panose="02020603050405020304" charset="0"/>
                <a:cs typeface="Times New Roman" panose="02020603050405020304" charset="0"/>
              </a:rPr>
              <a:t>mounting excitement/concern/tension </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 </a:t>
            </a:r>
            <a:r>
              <a:rPr lang="en-US" altLang="zh-CN" sz="3200">
                <a:latin typeface="Times New Roman" panose="02020603050405020304" charset="0"/>
                <a:cs typeface="Times New Roman" panose="02020603050405020304" charset="0"/>
              </a:rPr>
              <a:t>3.</a:t>
            </a:r>
            <a:r>
              <a:rPr lang="zh-CN" altLang="en-US" sz="3200">
                <a:latin typeface="Times New Roman" panose="02020603050405020304" charset="0"/>
                <a:cs typeface="Times New Roman" panose="02020603050405020304" charset="0"/>
              </a:rPr>
              <a:t>erase 清除；消除；消灭</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sym typeface="+mn-ea"/>
              </a:rPr>
              <a:t>她试图忘却那天晚上的事。</a:t>
            </a:r>
            <a:endParaRPr lang="zh-CN" altLang="en-US" sz="3200">
              <a:latin typeface="Times New Roman" panose="02020603050405020304" charset="0"/>
              <a:cs typeface="Times New Roman" panose="02020603050405020304" charset="0"/>
            </a:endParaRPr>
          </a:p>
          <a:p>
            <a:r>
              <a:rPr lang="zh-CN" altLang="en-US" sz="3200">
                <a:solidFill>
                  <a:srgbClr val="FF0000"/>
                </a:solidFill>
                <a:latin typeface="Times New Roman" panose="02020603050405020304" charset="0"/>
                <a:cs typeface="Times New Roman" panose="02020603050405020304" charset="0"/>
              </a:rPr>
              <a:t>She tried to erase the memory of that evening. </a:t>
            </a:r>
            <a:endParaRPr lang="zh-CN" altLang="en-US" sz="3200">
              <a:solidFill>
                <a:srgbClr val="FF0000"/>
              </a:solidFill>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sym typeface="+mn-ea"/>
              </a:rPr>
              <a:t>他心中所有的疑虑突然一扫而空了。</a:t>
            </a:r>
            <a:endParaRPr lang="zh-CN" altLang="en-US" sz="3200">
              <a:latin typeface="Times New Roman" panose="02020603050405020304" charset="0"/>
              <a:cs typeface="Times New Roman" panose="02020603050405020304" charset="0"/>
            </a:endParaRPr>
          </a:p>
          <a:p>
            <a:r>
              <a:rPr lang="zh-CN" altLang="en-US" sz="3200">
                <a:solidFill>
                  <a:srgbClr val="FF0000"/>
                </a:solidFill>
                <a:latin typeface="Times New Roman" panose="02020603050405020304" charset="0"/>
                <a:cs typeface="Times New Roman" panose="02020603050405020304" charset="0"/>
              </a:rPr>
              <a:t>All doubts were suddenly erased</a:t>
            </a:r>
            <a:r>
              <a:rPr lang="en-US" altLang="zh-CN" sz="3200">
                <a:solidFill>
                  <a:srgbClr val="FF0000"/>
                </a:solidFill>
                <a:latin typeface="Times New Roman" panose="02020603050405020304" charset="0"/>
                <a:cs typeface="Times New Roman" panose="02020603050405020304" charset="0"/>
              </a:rPr>
              <a:t>/removed</a:t>
            </a:r>
            <a:r>
              <a:rPr lang="zh-CN" altLang="en-US" sz="3200">
                <a:solidFill>
                  <a:srgbClr val="FF0000"/>
                </a:solidFill>
                <a:latin typeface="Times New Roman" panose="02020603050405020304" charset="0"/>
                <a:cs typeface="Times New Roman" panose="02020603050405020304" charset="0"/>
              </a:rPr>
              <a:t> from his mind. </a:t>
            </a:r>
            <a:endParaRPr lang="zh-CN" altLang="en-US" sz="3200">
              <a:solidFill>
                <a:srgbClr val="FF0000"/>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diamond(in)">
                                      <p:cBhvr>
                                        <p:cTn id="7" dur="20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linds(horizontal)">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blinds(horizontal)">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blinds(horizontal)">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box(in)">
                                      <p:cBhvr>
                                        <p:cTn id="27" dur="20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4">
                                            <p:txEl>
                                              <p:pRg st="11" end="11"/>
                                            </p:txEl>
                                          </p:spTgt>
                                        </p:tgtEl>
                                        <p:attrNameLst>
                                          <p:attrName>style.visibility</p:attrName>
                                        </p:attrNameLst>
                                      </p:cBhvr>
                                      <p:to>
                                        <p:strVal val="visible"/>
                                      </p:to>
                                    </p:set>
                                    <p:animEffect transition="in" filter="diamond(in)">
                                      <p:cBhvr>
                                        <p:cTn id="32" dur="2000"/>
                                        <p:tgtEl>
                                          <p:spTgt spid="4">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13" end="13"/>
                                            </p:txEl>
                                          </p:spTgt>
                                        </p:tgtEl>
                                        <p:attrNameLst>
                                          <p:attrName>style.visibility</p:attrName>
                                        </p:attrNameLst>
                                      </p:cBhvr>
                                      <p:to>
                                        <p:strVal val="visible"/>
                                      </p:to>
                                    </p:set>
                                    <p:animEffect transition="in" filter="blinds(horizontal)">
                                      <p:cBhvr>
                                        <p:cTn id="37"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365125"/>
            <a:ext cx="12155170" cy="5262245"/>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1.</a:t>
            </a:r>
            <a:r>
              <a:rPr lang="zh-CN" altLang="en-US" sz="2800">
                <a:latin typeface="Times New Roman" panose="02020603050405020304" charset="0"/>
                <a:cs typeface="Times New Roman" panose="02020603050405020304" charset="0"/>
                <a:sym typeface="+mn-ea"/>
              </a:rPr>
              <a:t>Jack说在他高中生物课上他就想到这个方法。</a:t>
            </a:r>
            <a:r>
              <a:rPr lang="zh-CN" altLang="en-US" sz="2800">
                <a:latin typeface="Times New Roman" panose="02020603050405020304" charset="0"/>
                <a:cs typeface="Times New Roman" panose="02020603050405020304" charset="0"/>
                <a:sym typeface="+mn-ea"/>
              </a:rPr>
              <a:t>(无灵主语</a:t>
            </a:r>
            <a:r>
              <a:rPr lang="en-US" altLang="zh-CN" sz="2800">
                <a:latin typeface="Times New Roman" panose="02020603050405020304" charset="0"/>
                <a:cs typeface="Times New Roman" panose="02020603050405020304" charset="0"/>
                <a:sym typeface="+mn-ea"/>
              </a:rPr>
              <a:t>)</a:t>
            </a:r>
            <a:endParaRPr lang="zh-CN" altLang="en-US" sz="2800">
              <a:latin typeface="Times New Roman" panose="02020603050405020304" charset="0"/>
              <a:cs typeface="Times New Roman" panose="02020603050405020304" charset="0"/>
            </a:endParaRPr>
          </a:p>
          <a:p>
            <a:r>
              <a:rPr lang="zh-CN" altLang="en-US" sz="2800">
                <a:latin typeface="Times New Roman" panose="02020603050405020304" charset="0"/>
                <a:cs typeface="Times New Roman" panose="02020603050405020304" charset="0"/>
              </a:rPr>
              <a:t>Jack said </a:t>
            </a:r>
            <a:r>
              <a:rPr lang="zh-CN" altLang="en-US" sz="2800">
                <a:solidFill>
                  <a:srgbClr val="FF0000"/>
                </a:solidFill>
                <a:latin typeface="Times New Roman" panose="02020603050405020304" charset="0"/>
                <a:cs typeface="Times New Roman" panose="02020603050405020304" charset="0"/>
              </a:rPr>
              <a:t>the solution came to him </a:t>
            </a:r>
            <a:r>
              <a:rPr lang="zh-CN" altLang="en-US" sz="2800">
                <a:latin typeface="Times New Roman" panose="02020603050405020304" charset="0"/>
                <a:cs typeface="Times New Roman" panose="02020603050405020304" charset="0"/>
              </a:rPr>
              <a:t>during his high school biology class.</a:t>
            </a:r>
            <a:endParaRPr lang="zh-CN" altLang="en-US"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sym typeface="+mn-ea"/>
              </a:rPr>
              <a:t>2.</a:t>
            </a:r>
            <a:r>
              <a:rPr lang="zh-CN" altLang="en-US" sz="2800">
                <a:latin typeface="Times New Roman" panose="02020603050405020304" charset="0"/>
                <a:cs typeface="Times New Roman" panose="02020603050405020304" charset="0"/>
                <a:sym typeface="+mn-ea"/>
              </a:rPr>
              <a:t>你只是想尝试去把自己的想法付诸实践。</a:t>
            </a:r>
            <a:r>
              <a:rPr lang="zh-CN" altLang="en-US" sz="2800">
                <a:latin typeface="Times New Roman" panose="02020603050405020304" charset="0"/>
                <a:cs typeface="Times New Roman" panose="02020603050405020304" charset="0"/>
                <a:sym typeface="+mn-ea"/>
              </a:rPr>
              <a:t>（give sth a shot 尝试）</a:t>
            </a:r>
            <a:endParaRPr lang="zh-CN" altLang="en-US" sz="2800">
              <a:latin typeface="Times New Roman" panose="02020603050405020304" charset="0"/>
              <a:cs typeface="Times New Roman" panose="02020603050405020304" charset="0"/>
            </a:endParaRPr>
          </a:p>
          <a:p>
            <a:r>
              <a:rPr lang="zh-CN" altLang="en-US" sz="2800">
                <a:latin typeface="Times New Roman" panose="02020603050405020304" charset="0"/>
                <a:cs typeface="Times New Roman" panose="02020603050405020304" charset="0"/>
              </a:rPr>
              <a:t>You are simply hesitate to </a:t>
            </a:r>
            <a:r>
              <a:rPr lang="zh-CN" altLang="en-US" sz="2800">
                <a:solidFill>
                  <a:srgbClr val="FF0000"/>
                </a:solidFill>
                <a:latin typeface="Times New Roman" panose="02020603050405020304" charset="0"/>
                <a:cs typeface="Times New Roman" panose="02020603050405020304" charset="0"/>
              </a:rPr>
              <a:t>give</a:t>
            </a:r>
            <a:r>
              <a:rPr lang="zh-CN" altLang="en-US" sz="2800">
                <a:latin typeface="Times New Roman" panose="02020603050405020304" charset="0"/>
                <a:cs typeface="Times New Roman" panose="02020603050405020304" charset="0"/>
              </a:rPr>
              <a:t> one of your ideas </a:t>
            </a:r>
            <a:r>
              <a:rPr lang="zh-CN" altLang="en-US" sz="2800">
                <a:solidFill>
                  <a:srgbClr val="FF0000"/>
                </a:solidFill>
                <a:latin typeface="Times New Roman" panose="02020603050405020304" charset="0"/>
                <a:cs typeface="Times New Roman" panose="02020603050405020304" charset="0"/>
              </a:rPr>
              <a:t>a shot</a:t>
            </a:r>
            <a:r>
              <a:rPr lang="zh-CN" altLang="en-US" sz="2800">
                <a:latin typeface="Times New Roman" panose="02020603050405020304" charset="0"/>
                <a:cs typeface="Times New Roman" panose="02020603050405020304" charset="0"/>
              </a:rPr>
              <a:t>. </a:t>
            </a:r>
            <a:endParaRPr lang="zh-CN" altLang="en-US"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3.</a:t>
            </a:r>
            <a:r>
              <a:rPr lang="zh-CN" altLang="zh-CN" sz="2800">
                <a:latin typeface="Times New Roman" panose="02020603050405020304" charset="0"/>
                <a:cs typeface="Times New Roman" panose="02020603050405020304" charset="0"/>
              </a:rPr>
              <a:t>翻译</a:t>
            </a:r>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To address this conflict, we should </a:t>
            </a:r>
            <a:r>
              <a:rPr lang="zh-CN" altLang="en-US" sz="2800">
                <a:solidFill>
                  <a:srgbClr val="0000FF"/>
                </a:solidFill>
                <a:latin typeface="Times New Roman" panose="02020603050405020304" charset="0"/>
                <a:cs typeface="Times New Roman" panose="02020603050405020304" charset="0"/>
              </a:rPr>
              <a:t>potentially</a:t>
            </a:r>
            <a:r>
              <a:rPr lang="zh-CN" altLang="en-US" sz="2800">
                <a:latin typeface="Times New Roman" panose="02020603050405020304" charset="0"/>
                <a:cs typeface="Times New Roman" panose="02020603050405020304" charset="0"/>
              </a:rPr>
              <a:t> help decipher</a:t>
            </a:r>
            <a:r>
              <a:rPr lang="en-US" altLang="zh-CN" sz="2800">
                <a:latin typeface="Times New Roman" panose="02020603050405020304" charset="0"/>
                <a:cs typeface="Times New Roman" panose="02020603050405020304" charset="0"/>
              </a:rPr>
              <a:t>(</a:t>
            </a:r>
            <a:r>
              <a:rPr lang="zh-CN" altLang="zh-CN" sz="2800">
                <a:latin typeface="Times New Roman" panose="02020603050405020304" charset="0"/>
                <a:cs typeface="Times New Roman" panose="02020603050405020304" charset="0"/>
              </a:rPr>
              <a:t>破译，辨认）</a:t>
            </a:r>
            <a:r>
              <a:rPr lang="zh-CN" altLang="en-US" sz="2800">
                <a:latin typeface="Times New Roman" panose="02020603050405020304" charset="0"/>
                <a:cs typeface="Times New Roman" panose="02020603050405020304" charset="0"/>
              </a:rPr>
              <a:t> how the climate change and the </a:t>
            </a:r>
            <a:r>
              <a:rPr lang="zh-CN" altLang="en-US" sz="2800">
                <a:solidFill>
                  <a:srgbClr val="0000FF"/>
                </a:solidFill>
                <a:latin typeface="Times New Roman" panose="02020603050405020304" charset="0"/>
                <a:cs typeface="Times New Roman" panose="02020603050405020304" charset="0"/>
              </a:rPr>
              <a:t>microenvironments</a:t>
            </a:r>
            <a:r>
              <a:rPr lang="zh-CN" altLang="en-US" sz="2800">
                <a:latin typeface="Times New Roman" panose="02020603050405020304" charset="0"/>
                <a:cs typeface="Times New Roman" panose="02020603050405020304" charset="0"/>
              </a:rPr>
              <a:t> are impacting the plant stress and then we </a:t>
            </a:r>
            <a:r>
              <a:rPr lang="zh-CN" altLang="en-US" sz="2800">
                <a:solidFill>
                  <a:srgbClr val="0000FF"/>
                </a:solidFill>
                <a:latin typeface="Times New Roman" panose="02020603050405020304" charset="0"/>
                <a:cs typeface="Times New Roman" panose="02020603050405020304" charset="0"/>
              </a:rPr>
              <a:t>are better equipped to</a:t>
            </a:r>
            <a:r>
              <a:rPr lang="zh-CN" altLang="en-US" sz="2800">
                <a:latin typeface="Times New Roman" panose="02020603050405020304" charset="0"/>
                <a:cs typeface="Times New Roman" panose="02020603050405020304" charset="0"/>
              </a:rPr>
              <a:t> help plants adapt to a changing environment.</a:t>
            </a:r>
            <a:endParaRPr lang="zh-CN" altLang="en-US" sz="2800">
              <a:latin typeface="Times New Roman" panose="02020603050405020304" charset="0"/>
              <a:cs typeface="Times New Roman" panose="02020603050405020304" charset="0"/>
            </a:endParaRPr>
          </a:p>
          <a:p>
            <a:r>
              <a:rPr lang="zh-CN" altLang="en-US" sz="2800">
                <a:latin typeface="Times New Roman" panose="02020603050405020304" charset="0"/>
                <a:cs typeface="Times New Roman" panose="02020603050405020304" charset="0"/>
              </a:rPr>
              <a:t>（</a:t>
            </a:r>
            <a:r>
              <a:rPr lang="zh-CN" altLang="en-US" sz="2800">
                <a:solidFill>
                  <a:srgbClr val="FF0000"/>
                </a:solidFill>
                <a:latin typeface="Times New Roman" panose="02020603050405020304" charset="0"/>
                <a:cs typeface="Times New Roman" panose="02020603050405020304" charset="0"/>
              </a:rPr>
              <a:t>address the conflict 设法解决冲突，be equipped to do 使有能力做...，adapt to适应</a:t>
            </a:r>
            <a:r>
              <a:rPr lang="zh-CN" altLang="en-US" sz="2800">
                <a:latin typeface="Times New Roman" panose="02020603050405020304" charset="0"/>
                <a:cs typeface="Times New Roman" panose="02020603050405020304" charset="0"/>
              </a:rPr>
              <a:t>）</a:t>
            </a:r>
            <a:endParaRPr lang="zh-CN" altLang="en-US" sz="2800">
              <a:latin typeface="Times New Roman" panose="02020603050405020304" charset="0"/>
              <a:cs typeface="Times New Roman" panose="02020603050405020304" charset="0"/>
            </a:endParaRPr>
          </a:p>
          <a:p>
            <a:r>
              <a:rPr lang="zh-CN" altLang="en-US" sz="2800">
                <a:latin typeface="Times New Roman" panose="02020603050405020304" charset="0"/>
                <a:cs typeface="Times New Roman" panose="02020603050405020304" charset="0"/>
              </a:rPr>
              <a:t>为了解决这个矛盾，我们应该尽可能地去帮助破译气候是如何变化的和微型环境是如何影响植物压力的，这样我们就更有能力去帮助植物去适应不断变化的环境。</a:t>
            </a:r>
            <a:endParaRPr lang="zh-CN" altLang="en-US" sz="28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diamond(in)">
                                      <p:cBhvr>
                                        <p:cTn id="12" dur="20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box(in)">
                                      <p:cBhvr>
                                        <p:cTn id="17" dur="20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diamond(in)">
                                      <p:cBhvr>
                                        <p:cTn id="22" dur="2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3495" y="0"/>
            <a:ext cx="12145010" cy="6800850"/>
          </a:xfrm>
          <a:prstGeom prst="rect">
            <a:avLst/>
          </a:prstGeom>
          <a:noFill/>
        </p:spPr>
        <p:txBody>
          <a:bodyPr wrap="square" rtlCol="0">
            <a:spAutoFit/>
          </a:bodyPr>
          <a:p>
            <a:r>
              <a:rPr lang="zh-CN" altLang="en-US" sz="3200">
                <a:latin typeface="Times New Roman" panose="02020603050405020304" charset="0"/>
                <a:cs typeface="Times New Roman" panose="02020603050405020304" charset="0"/>
              </a:rPr>
              <a:t>It’s like the promise of a sweet hereafter following what seems like a lifetime of toil.</a:t>
            </a:r>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It’s the spring in our step that gets bouncier with each passing day—until by Friday, we’re practically bumping our heads against the ceiling.</a:t>
            </a:r>
            <a:endParaRPr lang="zh-CN" altLang="en-US" sz="3200">
              <a:latin typeface="Times New Roman" panose="02020603050405020304" charset="0"/>
              <a:cs typeface="Times New Roman" panose="02020603050405020304" charset="0"/>
            </a:endParaRPr>
          </a:p>
          <a:p>
            <a:r>
              <a:rPr lang="zh-CN" altLang="en-US" sz="3200">
                <a:solidFill>
                  <a:srgbClr val="FF0000"/>
                </a:solidFill>
                <a:latin typeface="Times New Roman" panose="02020603050405020304" charset="0"/>
                <a:cs typeface="Times New Roman" panose="02020603050405020304" charset="0"/>
              </a:rPr>
              <a:t>（spring 活力，朝气；bouncy 生气勃勃的，精神饱满的）</a:t>
            </a:r>
            <a:endParaRPr lang="zh-CN" altLang="en-US" sz="3200">
              <a:solidFill>
                <a:srgbClr val="FF0000"/>
              </a:solidFill>
              <a:latin typeface="Times New Roman" panose="02020603050405020304" charset="0"/>
              <a:cs typeface="Times New Roman" panose="02020603050405020304" charset="0"/>
            </a:endParaRPr>
          </a:p>
          <a:p>
            <a:r>
              <a:rPr lang="zh-CN" altLang="en-US" sz="2800">
                <a:latin typeface="Times New Roman" panose="02020603050405020304" charset="0"/>
                <a:cs typeface="Times New Roman" panose="02020603050405020304" charset="0"/>
              </a:rPr>
              <a:t>这就像一个承诺：在辛苦了一辈子之后，我们将得到一个甜蜜的未来。这就是我们脚下轻快的步伐，每过去一天，步伐就更有活力--直到周五，我们的充满活力的步伐都能够让我们的头触碰到天花板。</a:t>
            </a:r>
            <a:endParaRPr lang="zh-CN" altLang="en-US" sz="2800">
              <a:latin typeface="Times New Roman" panose="02020603050405020304" charset="0"/>
              <a:cs typeface="Times New Roman" panose="02020603050405020304" charset="0"/>
            </a:endParaRPr>
          </a:p>
          <a:p>
            <a:r>
              <a:rPr lang="zh-CN" altLang="en-US" sz="2800">
                <a:solidFill>
                  <a:srgbClr val="FF0000"/>
                </a:solidFill>
                <a:latin typeface="Times New Roman" panose="02020603050405020304" charset="0"/>
                <a:cs typeface="Times New Roman" panose="02020603050405020304" charset="0"/>
              </a:rPr>
              <a:t>Spring</a:t>
            </a:r>
            <a:r>
              <a:rPr lang="en-US" altLang="zh-CN" sz="2800">
                <a:solidFill>
                  <a:srgbClr val="FF0000"/>
                </a:solidFill>
                <a:latin typeface="Times New Roman" panose="02020603050405020304" charset="0"/>
                <a:cs typeface="Times New Roman" panose="02020603050405020304" charset="0"/>
              </a:rPr>
              <a:t>  </a:t>
            </a:r>
            <a:r>
              <a:rPr lang="en-US" altLang="zh-CN" sz="3200">
                <a:latin typeface="Times New Roman" panose="02020603050405020304" charset="0"/>
                <a:cs typeface="Times New Roman" panose="02020603050405020304" charset="0"/>
              </a:rPr>
              <a:t>1</a:t>
            </a:r>
            <a:r>
              <a:rPr lang="zh-CN" altLang="en-US" sz="3200">
                <a:latin typeface="Times New Roman" panose="02020603050405020304" charset="0"/>
                <a:cs typeface="Times New Roman" panose="02020603050405020304" charset="0"/>
              </a:rPr>
              <a:t>名词：）</a:t>
            </a:r>
            <a:r>
              <a:rPr lang="zh-CN" altLang="en-US" sz="3200">
                <a:solidFill>
                  <a:srgbClr val="FF0000"/>
                </a:solidFill>
                <a:latin typeface="Times New Roman" panose="02020603050405020304" charset="0"/>
                <a:cs typeface="Times New Roman" panose="02020603050405020304" charset="0"/>
              </a:rPr>
              <a:t> </a:t>
            </a:r>
            <a:r>
              <a:rPr lang="zh-CN" altLang="en-US" sz="3200">
                <a:solidFill>
                  <a:srgbClr val="FF0000"/>
                </a:solidFill>
                <a:latin typeface="Times New Roman" panose="02020603050405020304" charset="0"/>
                <a:cs typeface="Times New Roman" panose="02020603050405020304" charset="0"/>
                <a:sym typeface="+mn-ea"/>
              </a:rPr>
              <a:t>她迈着轻快的步伐向前走去。</a:t>
            </a:r>
            <a:endParaRPr lang="zh-CN" altLang="en-US" sz="3200">
              <a:solidFill>
                <a:srgbClr val="FF0000"/>
              </a:solidFill>
              <a:latin typeface="Times New Roman" panose="02020603050405020304" charset="0"/>
              <a:cs typeface="Times New Roman" panose="02020603050405020304" charset="0"/>
            </a:endParaRPr>
          </a:p>
          <a:p>
            <a:r>
              <a:rPr lang="zh-CN" altLang="en-US" sz="3200">
                <a:solidFill>
                  <a:srgbClr val="FF0000"/>
                </a:solidFill>
                <a:latin typeface="Times New Roman" panose="02020603050405020304" charset="0"/>
                <a:cs typeface="Times New Roman" panose="02020603050405020304" charset="0"/>
              </a:rPr>
              <a:t>She walked along with a spring in her step.</a:t>
            </a:r>
            <a:endParaRPr lang="zh-CN" altLang="en-US" sz="3200">
              <a:solidFill>
                <a:srgbClr val="FF0000"/>
              </a:solidFill>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动词：to appear or come somewhere suddenly 突然出现（或来到）</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她眼里一下子涌出了泪水。</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sym typeface="+mn-ea"/>
              </a:rPr>
              <a:t>那猫弓起背准备跳</a:t>
            </a:r>
            <a:endParaRPr lang="zh-CN" altLang="en-US" sz="3200">
              <a:latin typeface="Times New Roman" panose="02020603050405020304" charset="0"/>
              <a:cs typeface="Times New Roman" panose="02020603050405020304" charset="0"/>
            </a:endParaRPr>
          </a:p>
          <a:p>
            <a:endParaRPr lang="zh-CN" altLang="en-US" sz="3200">
              <a:latin typeface="Times New Roman" panose="02020603050405020304" charset="0"/>
              <a:cs typeface="Times New Roman" panose="02020603050405020304" charset="0"/>
            </a:endParaRPr>
          </a:p>
        </p:txBody>
      </p:sp>
      <p:sp>
        <p:nvSpPr>
          <p:cNvPr id="2" name="文本框 1"/>
          <p:cNvSpPr txBox="1"/>
          <p:nvPr/>
        </p:nvSpPr>
        <p:spPr>
          <a:xfrm>
            <a:off x="3729355" y="5725795"/>
            <a:ext cx="5723255" cy="583565"/>
          </a:xfrm>
          <a:prstGeom prst="rect">
            <a:avLst/>
          </a:prstGeom>
          <a:noFill/>
        </p:spPr>
        <p:txBody>
          <a:bodyPr wrap="none" rtlCol="0">
            <a:spAutoFit/>
          </a:bodyPr>
          <a:p>
            <a:pPr algn="l"/>
            <a:r>
              <a:rPr lang="zh-CN" altLang="en-US" sz="3200">
                <a:gradFill>
                  <a:gsLst>
                    <a:gs pos="0">
                      <a:srgbClr val="FE4444"/>
                    </a:gs>
                    <a:gs pos="100000">
                      <a:srgbClr val="832B2B"/>
                    </a:gs>
                  </a:gsLst>
                  <a:lin scaled="0"/>
                </a:gradFill>
                <a:latin typeface="Times New Roman" panose="02020603050405020304" charset="0"/>
                <a:cs typeface="Times New Roman" panose="02020603050405020304" charset="0"/>
                <a:sym typeface="+mn-ea"/>
              </a:rPr>
              <a:t>The cat crouched ready to spring. </a:t>
            </a:r>
            <a:endParaRPr lang="zh-CN" altLang="en-US" sz="3200">
              <a:gradFill>
                <a:gsLst>
                  <a:gs pos="0">
                    <a:srgbClr val="FE4444"/>
                  </a:gs>
                  <a:gs pos="100000">
                    <a:srgbClr val="832B2B"/>
                  </a:gs>
                </a:gsLst>
                <a:lin scaled="0"/>
              </a:gradFill>
              <a:latin typeface="Times New Roman" panose="02020603050405020304" charset="0"/>
              <a:cs typeface="Times New Roman" panose="02020603050405020304" charset="0"/>
              <a:sym typeface="+mn-ea"/>
            </a:endParaRPr>
          </a:p>
        </p:txBody>
      </p:sp>
      <p:sp>
        <p:nvSpPr>
          <p:cNvPr id="3" name="文本框 2"/>
          <p:cNvSpPr txBox="1"/>
          <p:nvPr/>
        </p:nvSpPr>
        <p:spPr>
          <a:xfrm>
            <a:off x="4916170" y="5142230"/>
            <a:ext cx="4306570" cy="583565"/>
          </a:xfrm>
          <a:prstGeom prst="rect">
            <a:avLst/>
          </a:prstGeom>
          <a:noFill/>
        </p:spPr>
        <p:txBody>
          <a:bodyPr wrap="none" rtlCol="0">
            <a:spAutoFit/>
          </a:bodyPr>
          <a:p>
            <a:pPr algn="l"/>
            <a:r>
              <a:rPr lang="zh-CN" altLang="en-US" sz="3200">
                <a:gradFill>
                  <a:gsLst>
                    <a:gs pos="0">
                      <a:srgbClr val="FE4444"/>
                    </a:gs>
                    <a:gs pos="100000">
                      <a:srgbClr val="832B2B"/>
                    </a:gs>
                  </a:gsLst>
                  <a:lin scaled="0"/>
                </a:gradFill>
                <a:latin typeface="Times New Roman" panose="02020603050405020304" charset="0"/>
                <a:cs typeface="Times New Roman" panose="02020603050405020304" charset="0"/>
                <a:sym typeface="+mn-ea"/>
              </a:rPr>
              <a:t>Tears sprang to her eyes. </a:t>
            </a:r>
            <a:endParaRPr lang="zh-CN" altLang="en-US" sz="3200">
              <a:gradFill>
                <a:gsLst>
                  <a:gs pos="0">
                    <a:srgbClr val="FE4444"/>
                  </a:gs>
                  <a:gs pos="100000">
                    <a:srgbClr val="832B2B"/>
                  </a:gs>
                </a:gsLst>
                <a:lin scaled="0"/>
              </a:gradFill>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Effect transition="in" filter="blinds(horizontal)">
                                      <p:cBhvr>
                                        <p:cTn id="11" dur="500"/>
                                        <p:tgtEl>
                                          <p:spTgt spid="4">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8" presetClass="entr" presetSubtype="16" fill="hold" nodeType="click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diamond(in)">
                                      <p:cBhvr>
                                        <p:cTn id="16" dur="20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blinds(horizontal)">
                                      <p:cBhvr>
                                        <p:cTn id="25" dur="500"/>
                                        <p:tgtEl>
                                          <p:spTgt spid="4">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box(in)">
                                      <p:cBhvr>
                                        <p:cTn id="30" dur="20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box(in)">
                                      <p:cBhvr>
                                        <p:cTn id="35" dur="20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blinds(horizontal)">
                                      <p:cBhvr>
                                        <p:cTn id="4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290195"/>
            <a:ext cx="12201525" cy="5507990"/>
          </a:xfrm>
          <a:prstGeom prst="rect">
            <a:avLst/>
          </a:prstGeom>
          <a:noFill/>
        </p:spPr>
        <p:txBody>
          <a:bodyPr wrap="square" rtlCol="0">
            <a:spAutoFit/>
          </a:bodyPr>
          <a:p>
            <a:r>
              <a:rPr lang="zh-CN" altLang="en-US" sz="3200">
                <a:latin typeface="Times New Roman" panose="02020603050405020304" charset="0"/>
                <a:cs typeface="Times New Roman" panose="02020603050405020304" charset="0"/>
              </a:rPr>
              <a:t>cast ： </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But why should Monday </a:t>
            </a:r>
            <a:r>
              <a:rPr lang="zh-CN" altLang="en-US" sz="3200">
                <a:solidFill>
                  <a:srgbClr val="FF0000"/>
                </a:solidFill>
                <a:latin typeface="Times New Roman" panose="02020603050405020304" charset="0"/>
                <a:cs typeface="Times New Roman" panose="02020603050405020304" charset="0"/>
              </a:rPr>
              <a:t>cast such a long and fearful shadow on </a:t>
            </a:r>
            <a:r>
              <a:rPr lang="zh-CN" altLang="en-US" sz="3200">
                <a:latin typeface="Times New Roman" panose="02020603050405020304" charset="0"/>
                <a:cs typeface="Times New Roman" panose="02020603050405020304" charset="0"/>
              </a:rPr>
              <a:t>our lives?</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1 向…投以（视线、笑容等）</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sym typeface="+mn-ea"/>
              </a:rPr>
              <a:t>她向他微笑以示欢迎。</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She </a:t>
            </a:r>
            <a:r>
              <a:rPr lang="zh-CN" altLang="en-US" sz="3200">
                <a:solidFill>
                  <a:srgbClr val="FF0000"/>
                </a:solidFill>
                <a:latin typeface="Times New Roman" panose="02020603050405020304" charset="0"/>
                <a:cs typeface="Times New Roman" panose="02020603050405020304" charset="0"/>
              </a:rPr>
              <a:t>cast a </a:t>
            </a:r>
            <a:r>
              <a:rPr lang="en-US" altLang="zh-CN" sz="3200">
                <a:solidFill>
                  <a:srgbClr val="FF0000"/>
                </a:solidFill>
                <a:latin typeface="Times New Roman" panose="02020603050405020304" charset="0"/>
                <a:cs typeface="Times New Roman" panose="02020603050405020304" charset="0"/>
              </a:rPr>
              <a:t>him </a:t>
            </a:r>
            <a:r>
              <a:rPr lang="zh-CN" altLang="en-US" sz="3200">
                <a:solidFill>
                  <a:srgbClr val="FF0000"/>
                </a:solidFill>
                <a:latin typeface="Times New Roman" panose="02020603050405020304" charset="0"/>
                <a:cs typeface="Times New Roman" panose="02020603050405020304" charset="0"/>
              </a:rPr>
              <a:t>welcoming smile</a:t>
            </a:r>
            <a:r>
              <a:rPr lang="en-US" altLang="zh-CN" sz="3200">
                <a:solidFill>
                  <a:srgbClr val="FF0000"/>
                </a:solidFill>
                <a:latin typeface="Times New Roman" panose="02020603050405020304" charset="0"/>
                <a:cs typeface="Times New Roman" panose="02020603050405020304" charset="0"/>
              </a:rPr>
              <a:t>.</a:t>
            </a:r>
            <a:r>
              <a:rPr lang="zh-CN" altLang="en-US" sz="3200">
                <a:latin typeface="Times New Roman" panose="02020603050405020304" charset="0"/>
                <a:cs typeface="Times New Roman" panose="02020603050405020304" charset="0"/>
              </a:rPr>
              <a:t> </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2  投射（光、影子等）</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sym typeface="+mn-ea"/>
              </a:rPr>
              <a:t>橘红色的夕阳辉映着群山。</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The setting sun </a:t>
            </a:r>
            <a:r>
              <a:rPr lang="zh-CN" altLang="en-US" sz="3200">
                <a:solidFill>
                  <a:srgbClr val="FF0000"/>
                </a:solidFill>
                <a:latin typeface="Times New Roman" panose="02020603050405020304" charset="0"/>
                <a:cs typeface="Times New Roman" panose="02020603050405020304" charset="0"/>
              </a:rPr>
              <a:t>cast an orange glow over</a:t>
            </a:r>
            <a:r>
              <a:rPr lang="zh-CN" altLang="en-US" sz="3200">
                <a:latin typeface="Times New Roman" panose="02020603050405020304" charset="0"/>
                <a:cs typeface="Times New Roman" panose="02020603050405020304" charset="0"/>
              </a:rPr>
              <a:t> the mountains. </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sym typeface="+mn-ea"/>
              </a:rPr>
              <a:t>这个坏消息给事件的进程蒙上了一层阴影。</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The sad news </a:t>
            </a:r>
            <a:r>
              <a:rPr lang="zh-CN" altLang="en-US" sz="3200">
                <a:gradFill>
                  <a:gsLst>
                    <a:gs pos="0">
                      <a:srgbClr val="FE4444"/>
                    </a:gs>
                    <a:gs pos="100000">
                      <a:srgbClr val="832B2B"/>
                    </a:gs>
                  </a:gsLst>
                  <a:lin scaled="0"/>
                </a:gradFill>
                <a:latin typeface="Times New Roman" panose="02020603050405020304" charset="0"/>
                <a:cs typeface="Times New Roman" panose="02020603050405020304" charset="0"/>
              </a:rPr>
              <a:t>cast a shadow over</a:t>
            </a:r>
            <a:r>
              <a:rPr lang="zh-CN" altLang="en-US" sz="3200">
                <a:latin typeface="Times New Roman" panose="02020603050405020304" charset="0"/>
                <a:cs typeface="Times New Roman" panose="02020603050405020304" charset="0"/>
              </a:rPr>
              <a:t> the proceedings (= made people feel unhappy). </a:t>
            </a:r>
            <a:endParaRPr lang="zh-CN" altLang="en-US" sz="32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animEffect transition="in" filter="box(in)">
                                      <p:cBhvr>
                                        <p:cTn id="11" dur="2000"/>
                                        <p:tgtEl>
                                          <p:spTgt spid="4">
                                            <p:txEl>
                                              <p:pRg st="6" end="6"/>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4">
                                            <p:txEl>
                                              <p:pRg st="7" end="7"/>
                                            </p:txEl>
                                          </p:spTgt>
                                        </p:tgtEl>
                                        <p:attrNameLst>
                                          <p:attrName>style.visibility</p:attrName>
                                        </p:attrNameLst>
                                      </p:cBhvr>
                                      <p:to>
                                        <p:strVal val="visible"/>
                                      </p:to>
                                    </p:set>
                                    <p:animEffect transition="in" filter="blinds(horizontal)">
                                      <p:cBhvr>
                                        <p:cTn id="16" dur="500"/>
                                        <p:tgtEl>
                                          <p:spTgt spid="4">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animEffect transition="in" filter="diamond(in)">
                                      <p:cBhvr>
                                        <p:cTn id="21" dur="2000"/>
                                        <p:tgtEl>
                                          <p:spTgt spid="4">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8100" y="2959100"/>
            <a:ext cx="12153900" cy="4399915"/>
          </a:xfrm>
          <a:prstGeom prst="rect">
            <a:avLst/>
          </a:prstGeom>
          <a:noFill/>
          <a:ln w="9525">
            <a:noFill/>
          </a:ln>
        </p:spPr>
        <p:txBody>
          <a:bodyPr wrap="square" anchor="t" anchorCtr="0">
            <a:spAutoFit/>
          </a:bodyPr>
          <a:p>
            <a:pPr eaLnBrk="0" hangingPunct="0"/>
            <a:r>
              <a:rPr lang="en-US" altLang="zh-CN" sz="2800">
                <a:latin typeface="Times New Roman" panose="02020603050405020304" charset="0"/>
                <a:ea typeface="等线" panose="02010600030101010101" charset="-122"/>
              </a:rPr>
              <a:t>look back on</a:t>
            </a:r>
            <a:endParaRPr lang="en-US" altLang="zh-CN" sz="2800">
              <a:latin typeface="Times New Roman" panose="02020603050405020304" charset="0"/>
              <a:ea typeface="等线" panose="02010600030101010101" charset="-122"/>
            </a:endParaRPr>
          </a:p>
          <a:p>
            <a:pPr eaLnBrk="0" hangingPunct="0"/>
            <a:r>
              <a:rPr lang="en-US" altLang="zh-CN" sz="2800">
                <a:latin typeface="Times New Roman" panose="02020603050405020304" charset="0"/>
                <a:ea typeface="等线" panose="02010600030101010101" charset="-122"/>
              </a:rPr>
              <a:t>full of possibilities and anticipation.</a:t>
            </a:r>
            <a:endParaRPr lang="en-US" altLang="zh-CN" sz="2800">
              <a:latin typeface="Times New Roman" panose="02020603050405020304" charset="0"/>
              <a:ea typeface="等线" panose="02010600030101010101" charset="-122"/>
            </a:endParaRPr>
          </a:p>
          <a:p>
            <a:pPr eaLnBrk="0" hangingPunct="0"/>
            <a:r>
              <a:rPr lang="en-US" altLang="zh-CN" sz="2800">
                <a:latin typeface="Times New Roman" panose="02020603050405020304" charset="0"/>
                <a:ea typeface="等线" panose="02010600030101010101" charset="-122"/>
              </a:rPr>
              <a:t>let go of the familiar and dive into the unfamiliar</a:t>
            </a:r>
            <a:endParaRPr lang="en-US" altLang="zh-CN" sz="2800">
              <a:latin typeface="Times New Roman" panose="02020603050405020304" charset="0"/>
              <a:ea typeface="等线" panose="02010600030101010101" charset="-122"/>
            </a:endParaRPr>
          </a:p>
          <a:p>
            <a:pPr eaLnBrk="0" hangingPunct="0"/>
            <a:r>
              <a:rPr lang="en-US" altLang="zh-CN" sz="2800">
                <a:latin typeface="Times New Roman" panose="02020603050405020304" charset="0"/>
                <a:ea typeface="等线" panose="02010600030101010101" charset="-122"/>
              </a:rPr>
              <a:t>put away</a:t>
            </a:r>
            <a:endParaRPr lang="en-US" altLang="zh-CN" sz="2800">
              <a:latin typeface="Times New Roman" panose="02020603050405020304" charset="0"/>
              <a:ea typeface="等线" panose="02010600030101010101" charset="-122"/>
            </a:endParaRPr>
          </a:p>
          <a:p>
            <a:pPr eaLnBrk="0" hangingPunct="0"/>
            <a:r>
              <a:rPr lang="en-US" altLang="zh-CN" sz="2800">
                <a:latin typeface="Times New Roman" panose="02020603050405020304" charset="0"/>
                <a:ea typeface="等线" panose="02010600030101010101" charset="-122"/>
              </a:rPr>
              <a:t>a glowing heart full of hope</a:t>
            </a:r>
            <a:endParaRPr lang="en-US" altLang="zh-CN" sz="2800">
              <a:latin typeface="Times New Roman" panose="02020603050405020304" charset="0"/>
              <a:ea typeface="等线" panose="02010600030101010101" charset="-122"/>
            </a:endParaRPr>
          </a:p>
          <a:p>
            <a:pPr eaLnBrk="0" hangingPunct="0"/>
            <a:r>
              <a:rPr lang="en-US" altLang="zh-CN" sz="2800">
                <a:latin typeface="Times New Roman" panose="02020603050405020304" charset="0"/>
                <a:ea typeface="等线" panose="02010600030101010101" charset="-122"/>
              </a:rPr>
              <a:t>a person of integrity</a:t>
            </a:r>
            <a:endParaRPr lang="en-US" altLang="zh-CN" sz="2800">
              <a:latin typeface="Times New Roman" panose="02020603050405020304" charset="0"/>
              <a:ea typeface="等线" panose="02010600030101010101" charset="-122"/>
            </a:endParaRPr>
          </a:p>
          <a:p>
            <a:pPr eaLnBrk="0" hangingPunct="0"/>
            <a:r>
              <a:rPr lang="en-US" altLang="zh-CN" sz="2800">
                <a:latin typeface="Times New Roman" panose="02020603050405020304" charset="0"/>
                <a:ea typeface="等线" panose="02010600030101010101" charset="-122"/>
              </a:rPr>
              <a:t>stay true to one’s heart (my value)</a:t>
            </a:r>
            <a:endParaRPr lang="en-US" altLang="zh-CN" sz="2800">
              <a:latin typeface="Times New Roman" panose="02020603050405020304" charset="0"/>
              <a:ea typeface="等线" panose="02010600030101010101" charset="-122"/>
            </a:endParaRPr>
          </a:p>
          <a:p>
            <a:pPr eaLnBrk="0" hangingPunct="0"/>
            <a:r>
              <a:rPr lang="en-US" altLang="zh-CN" sz="2800">
                <a:latin typeface="Times New Roman" panose="02020603050405020304" charset="0"/>
                <a:ea typeface="等线" panose="02010600030101010101" charset="-122"/>
              </a:rPr>
              <a:t>get cheated</a:t>
            </a:r>
            <a:endParaRPr lang="en-US" altLang="zh-CN" sz="2800">
              <a:latin typeface="Times New Roman" panose="02020603050405020304" charset="0"/>
              <a:ea typeface="等线" panose="02010600030101010101" charset="-122"/>
            </a:endParaRPr>
          </a:p>
          <a:p>
            <a:pPr eaLnBrk="0" hangingPunct="0"/>
            <a:r>
              <a:rPr lang="en-US" altLang="zh-CN" sz="2800">
                <a:latin typeface="Times New Roman" panose="02020603050405020304" charset="0"/>
                <a:ea typeface="等线" panose="02010600030101010101" charset="-122"/>
              </a:rPr>
              <a:t>apply ...to </a:t>
            </a:r>
            <a:endParaRPr lang="en-US" altLang="zh-CN" sz="2800">
              <a:latin typeface="Times New Roman" panose="02020603050405020304" charset="0"/>
              <a:ea typeface="等线" panose="02010600030101010101" charset="-122"/>
            </a:endParaRPr>
          </a:p>
          <a:p>
            <a:pPr eaLnBrk="0" hangingPunct="0"/>
            <a:endParaRPr lang="en-US" altLang="zh-CN" sz="2800">
              <a:latin typeface="Times New Roman" panose="02020603050405020304" charset="0"/>
              <a:ea typeface="等线" panose="02010600030101010101" charset="-122"/>
            </a:endParaRPr>
          </a:p>
        </p:txBody>
      </p:sp>
      <p:sp>
        <p:nvSpPr>
          <p:cNvPr id="4098" name="文本框 4"/>
          <p:cNvSpPr txBox="1"/>
          <p:nvPr/>
        </p:nvSpPr>
        <p:spPr>
          <a:xfrm>
            <a:off x="0" y="0"/>
            <a:ext cx="12153900" cy="3046413"/>
          </a:xfrm>
          <a:prstGeom prst="rect">
            <a:avLst/>
          </a:prstGeom>
          <a:noFill/>
          <a:ln w="9525">
            <a:noFill/>
          </a:ln>
        </p:spPr>
        <p:txBody>
          <a:bodyPr wrap="square" anchor="t" anchorCtr="0">
            <a:spAutoFit/>
          </a:bodyPr>
          <a:p>
            <a:pPr eaLnBrk="0" hangingPunct="0"/>
            <a:r>
              <a:rPr lang="zh-CN" altLang="en-US" sz="2400">
                <a:latin typeface="等线" panose="02010600030101010101" charset="-122"/>
                <a:ea typeface="等线" panose="02010600030101010101" charset="-122"/>
              </a:rPr>
              <a:t>回顾</a:t>
            </a:r>
            <a:r>
              <a:rPr lang="en-US" altLang="zh-CN" sz="2400">
                <a:latin typeface="等线" panose="02010600030101010101" charset="-122"/>
                <a:ea typeface="等线" panose="02010600030101010101" charset="-122"/>
              </a:rPr>
              <a:t>             </a:t>
            </a:r>
            <a:r>
              <a:rPr lang="zh-CN" altLang="en-US" sz="2400">
                <a:latin typeface="等线" panose="02010600030101010101" charset="-122"/>
                <a:ea typeface="等线" panose="02010600030101010101" charset="-122"/>
              </a:rPr>
              <a:t>充满了可能性和期待。</a:t>
            </a:r>
            <a:endParaRPr lang="zh-CN" altLang="en-US" sz="2400">
              <a:latin typeface="等线" panose="02010600030101010101" charset="-122"/>
              <a:ea typeface="等线" panose="02010600030101010101" charset="-122"/>
            </a:endParaRPr>
          </a:p>
          <a:p>
            <a:pPr eaLnBrk="0" hangingPunct="0"/>
            <a:r>
              <a:rPr lang="zh-CN" altLang="en-US" sz="2400">
                <a:latin typeface="等线" panose="02010600030101010101" charset="-122"/>
                <a:ea typeface="等线" panose="02010600030101010101" charset="-122"/>
              </a:rPr>
              <a:t>放手熟悉的，进入陌生的世界</a:t>
            </a:r>
            <a:endParaRPr lang="zh-CN" altLang="en-US" sz="2400">
              <a:latin typeface="等线" panose="02010600030101010101" charset="-122"/>
              <a:ea typeface="等线" panose="02010600030101010101" charset="-122"/>
            </a:endParaRPr>
          </a:p>
          <a:p>
            <a:pPr eaLnBrk="0" hangingPunct="0"/>
            <a:r>
              <a:rPr lang="zh-CN" altLang="en-US" sz="2400">
                <a:latin typeface="等线" panose="02010600030101010101" charset="-122"/>
                <a:ea typeface="等线" panose="02010600030101010101" charset="-122"/>
              </a:rPr>
              <a:t>放好</a:t>
            </a:r>
            <a:endParaRPr lang="zh-CN" altLang="en-US" sz="2400">
              <a:latin typeface="等线" panose="02010600030101010101" charset="-122"/>
              <a:ea typeface="等线" panose="02010600030101010101" charset="-122"/>
            </a:endParaRPr>
          </a:p>
          <a:p>
            <a:pPr eaLnBrk="0" hangingPunct="0"/>
            <a:r>
              <a:rPr lang="zh-CN" altLang="en-US" sz="2400">
                <a:latin typeface="等线" panose="02010600030101010101" charset="-122"/>
                <a:ea typeface="等线" panose="02010600030101010101" charset="-122"/>
              </a:rPr>
              <a:t>一颗充满希望的炽热的心</a:t>
            </a:r>
            <a:endParaRPr lang="zh-CN" altLang="en-US" sz="2400">
              <a:latin typeface="等线" panose="02010600030101010101" charset="-122"/>
              <a:ea typeface="等线" panose="02010600030101010101" charset="-122"/>
            </a:endParaRPr>
          </a:p>
          <a:p>
            <a:pPr eaLnBrk="0" hangingPunct="0"/>
            <a:r>
              <a:rPr lang="zh-CN" altLang="en-US" sz="2400">
                <a:latin typeface="等线" panose="02010600030101010101" charset="-122"/>
                <a:ea typeface="等线" panose="02010600030101010101" charset="-122"/>
              </a:rPr>
              <a:t>正直的人</a:t>
            </a:r>
            <a:endParaRPr lang="zh-CN" altLang="en-US" sz="2400">
              <a:latin typeface="等线" panose="02010600030101010101" charset="-122"/>
              <a:ea typeface="等线" panose="02010600030101010101" charset="-122"/>
            </a:endParaRPr>
          </a:p>
          <a:p>
            <a:pPr eaLnBrk="0" hangingPunct="0"/>
            <a:r>
              <a:rPr lang="zh-CN" altLang="en-US" sz="2400">
                <a:latin typeface="等线" panose="02010600030101010101" charset="-122"/>
                <a:ea typeface="等线" panose="02010600030101010101" charset="-122"/>
              </a:rPr>
              <a:t>保持真心（坚持我的价值观</a:t>
            </a:r>
            <a:r>
              <a:rPr lang="en-US" altLang="zh-CN" sz="2400">
                <a:latin typeface="等线" panose="02010600030101010101" charset="-122"/>
                <a:ea typeface="等线" panose="02010600030101010101" charset="-122"/>
              </a:rPr>
              <a:t>)</a:t>
            </a:r>
            <a:endParaRPr lang="zh-CN" altLang="en-US" sz="2400">
              <a:latin typeface="等线" panose="02010600030101010101" charset="-122"/>
              <a:ea typeface="等线" panose="02010600030101010101" charset="-122"/>
            </a:endParaRPr>
          </a:p>
          <a:p>
            <a:pPr eaLnBrk="0" hangingPunct="0"/>
            <a:r>
              <a:rPr lang="zh-CN" altLang="en-US" sz="2400">
                <a:latin typeface="等线" panose="02010600030101010101" charset="-122"/>
                <a:ea typeface="等线" panose="02010600030101010101" charset="-122"/>
              </a:rPr>
              <a:t>被骗了</a:t>
            </a:r>
            <a:endParaRPr lang="zh-CN" altLang="en-US" sz="2400">
              <a:latin typeface="等线" panose="02010600030101010101" charset="-122"/>
              <a:ea typeface="等线" panose="02010600030101010101" charset="-122"/>
            </a:endParaRPr>
          </a:p>
          <a:p>
            <a:pPr eaLnBrk="0" hangingPunct="0"/>
            <a:r>
              <a:rPr lang="zh-CN" altLang="en-US" sz="2400">
                <a:latin typeface="等线" panose="02010600030101010101" charset="-122"/>
                <a:ea typeface="等线" panose="02010600030101010101" charset="-122"/>
              </a:rPr>
              <a:t>把</a:t>
            </a:r>
            <a:r>
              <a:rPr lang="en-US" altLang="zh-CN" sz="2400">
                <a:latin typeface="等线" panose="02010600030101010101" charset="-122"/>
                <a:ea typeface="等线" panose="02010600030101010101" charset="-122"/>
              </a:rPr>
              <a:t>...</a:t>
            </a:r>
            <a:r>
              <a:rPr lang="zh-CN" altLang="en-US" sz="2400">
                <a:latin typeface="等线" panose="02010600030101010101" charset="-122"/>
                <a:ea typeface="等线" panose="02010600030101010101" charset="-122"/>
              </a:rPr>
              <a:t>应用在……</a:t>
            </a:r>
            <a:endParaRPr lang="zh-CN" altLang="en-US" sz="2400">
              <a:latin typeface="等线" panose="02010600030101010101" charset="-122"/>
              <a:ea typeface="等线" panose="0201060003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charRg st="0" end="13"/>
                                            </p:txEl>
                                          </p:spTgt>
                                        </p:tgtEl>
                                        <p:attrNameLst>
                                          <p:attrName>style.visibility</p:attrName>
                                        </p:attrNameLst>
                                      </p:cBhvr>
                                      <p:to>
                                        <p:strVal val="visible"/>
                                      </p:to>
                                    </p:set>
                                    <p:animEffect transition="in" filter="blinds(horizontal)">
                                      <p:cBhvr>
                                        <p:cTn id="7" dur="500"/>
                                        <p:tgtEl>
                                          <p:spTgt spid="4">
                                            <p:txEl>
                                              <p:charRg st="0"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xEl>
                                              <p:charRg st="13" end="53"/>
                                            </p:txEl>
                                          </p:spTgt>
                                        </p:tgtEl>
                                        <p:attrNameLst>
                                          <p:attrName>style.visibility</p:attrName>
                                        </p:attrNameLst>
                                      </p:cBhvr>
                                      <p:to>
                                        <p:strVal val="visible"/>
                                      </p:to>
                                    </p:set>
                                    <p:animEffect transition="in" filter="box(in)">
                                      <p:cBhvr>
                                        <p:cTn id="12" dur="2000"/>
                                        <p:tgtEl>
                                          <p:spTgt spid="4">
                                            <p:txEl>
                                              <p:charRg st="13" end="5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charRg st="53" end="10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4">
                                            <p:txEl>
                                              <p:charRg st="105" end="114"/>
                                            </p:txEl>
                                          </p:spTgt>
                                        </p:tgtEl>
                                        <p:attrNameLst>
                                          <p:attrName>style.visibility</p:attrName>
                                        </p:attrNameLst>
                                      </p:cBhvr>
                                      <p:to>
                                        <p:strVal val="visible"/>
                                      </p:to>
                                    </p:set>
                                    <p:animEffect transition="in" filter="blinds(horizontal)">
                                      <p:cBhvr>
                                        <p:cTn id="21" dur="500"/>
                                        <p:tgtEl>
                                          <p:spTgt spid="4">
                                            <p:txEl>
                                              <p:charRg st="105" end="11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4">
                                            <p:txEl>
                                              <p:charRg st="114" end="143"/>
                                            </p:txEl>
                                          </p:spTgt>
                                        </p:tgtEl>
                                        <p:attrNameLst>
                                          <p:attrName>style.visibility</p:attrName>
                                        </p:attrNameLst>
                                      </p:cBhvr>
                                      <p:to>
                                        <p:strVal val="visible"/>
                                      </p:to>
                                    </p:set>
                                    <p:animEffect transition="in" filter="box(in)">
                                      <p:cBhvr>
                                        <p:cTn id="26" dur="2000"/>
                                        <p:tgtEl>
                                          <p:spTgt spid="4">
                                            <p:txEl>
                                              <p:charRg st="114" end="14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charRg st="143" end="16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8" presetClass="entr" presetSubtype="16" fill="hold" nodeType="clickEffect">
                                  <p:stCondLst>
                                    <p:cond delay="0"/>
                                  </p:stCondLst>
                                  <p:childTnLst>
                                    <p:set>
                                      <p:cBhvr>
                                        <p:cTn id="34" dur="1" fill="hold">
                                          <p:stCondLst>
                                            <p:cond delay="0"/>
                                          </p:stCondLst>
                                        </p:cTn>
                                        <p:tgtEl>
                                          <p:spTgt spid="4">
                                            <p:txEl>
                                              <p:charRg st="165" end="187"/>
                                            </p:txEl>
                                          </p:spTgt>
                                        </p:tgtEl>
                                        <p:attrNameLst>
                                          <p:attrName>style.visibility</p:attrName>
                                        </p:attrNameLst>
                                      </p:cBhvr>
                                      <p:to>
                                        <p:strVal val="visible"/>
                                      </p:to>
                                    </p:set>
                                    <p:animEffect transition="in" filter="diamond(in)">
                                      <p:cBhvr>
                                        <p:cTn id="35" dur="2000"/>
                                        <p:tgtEl>
                                          <p:spTgt spid="4">
                                            <p:txEl>
                                              <p:charRg st="165" end="18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4">
                                            <p:txEl>
                                              <p:charRg st="187" end="199"/>
                                            </p:txEl>
                                          </p:spTgt>
                                        </p:tgtEl>
                                        <p:attrNameLst>
                                          <p:attrName>style.visibility</p:attrName>
                                        </p:attrNameLst>
                                      </p:cBhvr>
                                      <p:to>
                                        <p:strVal val="visible"/>
                                      </p:to>
                                    </p:set>
                                    <p:animEffect transition="in" filter="box(in)">
                                      <p:cBhvr>
                                        <p:cTn id="40" dur="2000"/>
                                        <p:tgtEl>
                                          <p:spTgt spid="4">
                                            <p:txEl>
                                              <p:charRg st="187" end="19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4">
                                            <p:txEl>
                                              <p:charRg st="199" end="212"/>
                                            </p:txEl>
                                          </p:spTgt>
                                        </p:tgtEl>
                                        <p:attrNameLst>
                                          <p:attrName>style.visibility</p:attrName>
                                        </p:attrNameLst>
                                      </p:cBhvr>
                                      <p:to>
                                        <p:strVal val="visible"/>
                                      </p:to>
                                    </p:set>
                                    <p:animEffect transition="in" filter="blinds(horizontal)">
                                      <p:cBhvr>
                                        <p:cTn id="45" dur="500"/>
                                        <p:tgtEl>
                                          <p:spTgt spid="4">
                                            <p:txEl>
                                              <p:charRg st="199" end="2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890" y="1722120"/>
            <a:ext cx="12183110" cy="1814830"/>
          </a:xfrm>
          <a:prstGeom prst="rect">
            <a:avLst/>
          </a:prstGeom>
          <a:noFill/>
        </p:spPr>
        <p:txBody>
          <a:bodyPr wrap="square" rtlCol="0">
            <a:spAutoFit/>
          </a:bodyPr>
          <a:p>
            <a:r>
              <a:rPr lang="zh-CN" altLang="en-US" sz="2800"/>
              <a:t>假定你是李华，你关注的英语论坛正在征集题为“A School Day Out”的帖子。请围绕该话题写一帖子，内容包括：1.时间地点；2.具体活动：3.你的感受。</a:t>
            </a:r>
            <a:endParaRPr lang="zh-CN" altLang="en-US" sz="2800"/>
          </a:p>
          <a:p>
            <a:r>
              <a:rPr lang="zh-CN" altLang="en-US" sz="2800"/>
              <a:t>注意：1.词数80左右；2.可适当增加细节，以使行文连贯。</a:t>
            </a:r>
            <a:endParaRPr lang="zh-CN" altLang="en-US" sz="2800"/>
          </a:p>
          <a:p>
            <a:r>
              <a:rPr lang="en-US" altLang="zh-CN" sz="2800"/>
              <a:t>                                      </a:t>
            </a:r>
            <a:r>
              <a:rPr lang="zh-CN" altLang="en-US" sz="2800"/>
              <a:t>A School Day Out</a:t>
            </a:r>
            <a:endParaRPr lang="zh-CN" altLang="en-US" sz="280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0</TotalTime>
  <Words>5483</Words>
  <Application>WPS 演示</Application>
  <PresentationFormat>自定义</PresentationFormat>
  <Paragraphs>131</Paragraphs>
  <Slides>14</Slides>
  <Notes>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Arial</vt:lpstr>
      <vt:lpstr>宋体</vt:lpstr>
      <vt:lpstr>Wingdings</vt:lpstr>
      <vt:lpstr>Candara</vt:lpstr>
      <vt:lpstr>华文新魏</vt:lpstr>
      <vt:lpstr>Symbol</vt:lpstr>
      <vt:lpstr>Times New Roman</vt:lpstr>
      <vt:lpstr>等线</vt:lpstr>
      <vt:lpstr>微软雅黑</vt:lpstr>
      <vt:lpstr>Arial Unicode MS</vt:lpstr>
      <vt:lpstr>华文楷体</vt:lpstr>
      <vt:lpstr>Calibri</vt:lpstr>
      <vt:lpstr>波形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lina</cp:lastModifiedBy>
  <cp:revision>511</cp:revision>
  <dcterms:created xsi:type="dcterms:W3CDTF">2017-08-18T03:02:00Z</dcterms:created>
  <dcterms:modified xsi:type="dcterms:W3CDTF">2021-04-05T02:40:58Z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B9C015ADB24A449CB7C38991884013FD</vt:lpwstr>
  </property>
</Properties>
</file>