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18"/>
  </p:handoutMasterIdLst>
  <p:sldIdLst>
    <p:sldId id="257" r:id="rId5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6857365" cy="9143365"/>
  <p:kinsoku lang="zh-CN" invalStChars="!%),.:;?]}¨·ˇˉ་―‖’”…‰∶、。〃々〉》」』】〕〗！＂＇％），．：；？］｀｜｝～￠&gt;¢°′″›℃〞︶︺︾﹀﹄﹚﹜﹞" invalEndChars="([{·‘“〈《「『【〔〖（．［｛￡￥$£¥〝﹙﹛﹝＄"/>
  <p:defaultTextStyle>
    <a:defPPr>
      <a:defRPr lang="zh-CN"/>
    </a:defPPr>
    <a:lvl1pPr marL="0" indent="0" algn="l" defTabSz="914400" eaLnBrk="0" fontAlgn="base" latinLnBrk="0" hangingPunct="0">
      <a:lnSpc>
        <a:spcPct val="100000"/>
      </a:lnSpc>
      <a:spcBef>
        <a:spcPts val="0"/>
      </a:spcBef>
      <a:spcAft>
        <a:spcPts val="0"/>
      </a:spcAft>
      <a:buNone/>
      <a:defRPr sz="2800" b="1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Times New Roman" panose="02020603050405020304" charset="0"/>
      </a:defRPr>
    </a:lvl1pPr>
    <a:lvl2pPr marL="457200" indent="0" algn="l" defTabSz="914400" eaLnBrk="0" fontAlgn="base" latinLnBrk="0" hangingPunct="0">
      <a:lnSpc>
        <a:spcPct val="100000"/>
      </a:lnSpc>
      <a:spcBef>
        <a:spcPts val="0"/>
      </a:spcBef>
      <a:spcAft>
        <a:spcPts val="0"/>
      </a:spcAft>
      <a:buNone/>
      <a:defRPr sz="2800" b="1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Times New Roman" panose="02020603050405020304" charset="0"/>
      </a:defRPr>
    </a:lvl2pPr>
    <a:lvl3pPr marL="914400" indent="0" algn="l" defTabSz="914400" eaLnBrk="0" fontAlgn="base" latinLnBrk="0" hangingPunct="0">
      <a:lnSpc>
        <a:spcPct val="100000"/>
      </a:lnSpc>
      <a:spcBef>
        <a:spcPts val="0"/>
      </a:spcBef>
      <a:spcAft>
        <a:spcPts val="0"/>
      </a:spcAft>
      <a:buNone/>
      <a:defRPr sz="2800" b="1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Times New Roman" panose="02020603050405020304" charset="0"/>
      </a:defRPr>
    </a:lvl3pPr>
    <a:lvl4pPr marL="1371600" indent="0" algn="l" defTabSz="914400" eaLnBrk="0" fontAlgn="base" latinLnBrk="0" hangingPunct="0">
      <a:lnSpc>
        <a:spcPct val="100000"/>
      </a:lnSpc>
      <a:spcBef>
        <a:spcPts val="0"/>
      </a:spcBef>
      <a:spcAft>
        <a:spcPts val="0"/>
      </a:spcAft>
      <a:buNone/>
      <a:defRPr sz="2800" b="1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Times New Roman" panose="02020603050405020304" charset="0"/>
      </a:defRPr>
    </a:lvl4pPr>
    <a:lvl5pPr marL="1828800" indent="0" algn="l" defTabSz="914400" eaLnBrk="0" fontAlgn="base" latinLnBrk="0" hangingPunct="0">
      <a:lnSpc>
        <a:spcPct val="100000"/>
      </a:lnSpc>
      <a:spcBef>
        <a:spcPts val="0"/>
      </a:spcBef>
      <a:spcAft>
        <a:spcPts val="0"/>
      </a:spcAft>
      <a:buNone/>
      <a:defRPr sz="2800" b="1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Times New Roman" panose="02020603050405020304" charset="0"/>
      </a:defRPr>
    </a:lvl5pPr>
    <a:lvl6pPr marL="2286000" indent="0" algn="l" defTabSz="914400" eaLnBrk="0" fontAlgn="base" latinLnBrk="0" hangingPunct="0">
      <a:lnSpc>
        <a:spcPct val="100000"/>
      </a:lnSpc>
      <a:spcBef>
        <a:spcPts val="0"/>
      </a:spcBef>
      <a:spcAft>
        <a:spcPts val="0"/>
      </a:spcAft>
      <a:buNone/>
      <a:defRPr sz="2800" b="1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Times New Roman" panose="02020603050405020304" charset="0"/>
      </a:defRPr>
    </a:lvl6pPr>
    <a:lvl7pPr marL="2743200" indent="0" algn="l" defTabSz="914400" eaLnBrk="0" fontAlgn="base" latinLnBrk="0" hangingPunct="0">
      <a:lnSpc>
        <a:spcPct val="100000"/>
      </a:lnSpc>
      <a:spcBef>
        <a:spcPts val="0"/>
      </a:spcBef>
      <a:spcAft>
        <a:spcPts val="0"/>
      </a:spcAft>
      <a:buNone/>
      <a:defRPr sz="2800" b="1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Times New Roman" panose="02020603050405020304" charset="0"/>
      </a:defRPr>
    </a:lvl7pPr>
    <a:lvl8pPr marL="3200400" indent="0" algn="l" defTabSz="914400" eaLnBrk="0" fontAlgn="base" latinLnBrk="0" hangingPunct="0">
      <a:lnSpc>
        <a:spcPct val="100000"/>
      </a:lnSpc>
      <a:spcBef>
        <a:spcPts val="0"/>
      </a:spcBef>
      <a:spcAft>
        <a:spcPts val="0"/>
      </a:spcAft>
      <a:buNone/>
      <a:defRPr sz="2800" b="1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Times New Roman" panose="02020603050405020304" charset="0"/>
      </a:defRPr>
    </a:lvl8pPr>
    <a:lvl9pPr marL="3200400" indent="0" algn="l" defTabSz="914400" eaLnBrk="0" fontAlgn="base" latinLnBrk="0" hangingPunct="0">
      <a:lnSpc>
        <a:spcPct val="100000"/>
      </a:lnSpc>
      <a:spcBef>
        <a:spcPts val="0"/>
      </a:spcBef>
      <a:spcAft>
        <a:spcPts val="0"/>
      </a:spcAft>
      <a:buNone/>
      <a:defRPr sz="2800" b="1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339966"/>
    <a:srgbClr val="3333FF"/>
    <a:srgbClr val="FD031B"/>
    <a:srgbClr val="E41C34"/>
    <a:srgbClr val="FF0066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103" d="100"/>
          <a:sy n="103" d="100"/>
        </p:scale>
        <p:origin x="0" y="0"/>
      </p:cViewPr>
      <p:guideLst>
        <p:guide orient="horz" pos="2184"/>
        <p:guide pos="2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页眉占位符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 sz="1200" b="0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367" name="日期占位符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datetime5">
              <a:rPr lang="zh-CN" altLang="en-US" sz="1200" b="0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 b="0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368" name="页脚占位符"/>
          <p:cNvSpPr>
            <a:spLocks noGrp="1"/>
          </p:cNvSpPr>
          <p:nvPr>
            <p:ph type="ftr" idx="2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 sz="1200" b="0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369" name="编号占位符"/>
          <p:cNvSpPr>
            <a:spLocks noGrp="1"/>
          </p:cNvSpPr>
          <p:nvPr>
            <p:ph type="sldNum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>
            <a:lvl1pPr marL="0" indent="0" algn="r" defTabSz="914400" eaLnBrk="1" fontAlgn="base" latinLnBrk="0" hangingPunct="1">
              <a:defRPr sz="1200" b="0">
                <a:latin typeface="Times New Roman" panose="020206030504050203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 b="0">
              <a:latin typeface="Times New Roman" panose="020206030504050203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页眉占位符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91440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200" b="1" i="0" u="none" strike="noStrike" kern="1200" cap="none" spc="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 sz="1200" b="1" i="0" u="none" strike="noStrike" kern="1200" cap="none" spc="0" baseline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361" name="日期占位符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r" defTabSz="91440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200" b="1" i="0" u="none" strike="noStrike" kern="1200" cap="none" spc="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datetime5">
              <a:rPr lang="zh-CN" altLang="en-US" sz="1200" b="1" i="0" u="none" strike="noStrike" kern="1200" cap="none" spc="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charset="0"/>
              </a:rPr>
            </a:fld>
            <a:endParaRPr lang="zh-CN" altLang="en-US" sz="1200" b="1" i="0" u="none" strike="noStrike" kern="1200" cap="none" spc="0" baseline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362" name="文本"/>
          <p:cNvSpPr>
            <a:spLocks noGrp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363" name="文本占位符 362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</a:pPr>
            <a:r>
              <a:rPr lang="zh-CN" altLang="en-US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单击此处编辑母版文本样式</a:t>
            </a: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457200" lvl="1" indent="0" algn="l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</a:pPr>
            <a:r>
              <a:rPr lang="zh-CN" altLang="en-US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第二级</a:t>
            </a: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914400" lvl="2" indent="0" algn="l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</a:pPr>
            <a:r>
              <a:rPr lang="zh-CN" altLang="en-US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第三级</a:t>
            </a: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1371600" lvl="3" indent="0" algn="l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</a:pPr>
            <a:r>
              <a:rPr lang="zh-CN" altLang="en-US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第四级</a:t>
            </a: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1828800" lvl="4" indent="0" algn="l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</a:pPr>
            <a:r>
              <a:rPr lang="zh-CN" altLang="en-US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第五级</a:t>
            </a:r>
            <a:endParaRPr lang="zh-CN" altLang="en-US" sz="12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364" name="页脚占位符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>
            <a:lvl1pPr marL="0" indent="0" algn="l" defTabSz="91440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200" b="1" i="0" u="none" strike="noStrike" kern="1200" cap="none" spc="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 sz="1200" b="1" i="0" u="none" strike="noStrike" kern="1200" cap="none" spc="0" baseline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365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>
            <a:lvl1pPr marL="0" indent="0" algn="r" defTabSz="914400" eaLnBrk="1" fontAlgn="base" latinLnBrk="0" hangingPunct="1">
              <a:lnSpc>
                <a:spcPct val="110000"/>
              </a:lnSpc>
              <a:defRPr sz="12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charset="0"/>
              </a:rPr>
            </a:fld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0" fontAlgn="base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1pPr>
    <a:lvl2pPr marL="457200" indent="0" algn="l" defTabSz="914400" eaLnBrk="0" fontAlgn="base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2pPr>
    <a:lvl3pPr marL="914400" indent="0" algn="l" defTabSz="914400" eaLnBrk="0" fontAlgn="base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3pPr>
    <a:lvl4pPr marL="1371600" indent="0" algn="l" defTabSz="914400" eaLnBrk="0" fontAlgn="base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4pPr>
    <a:lvl5pPr marL="1828800" indent="0" algn="l" defTabSz="914400" eaLnBrk="0" fontAlgn="base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幻灯片图像占位符 377"/>
          <p:cNvSpPr>
            <a:spLocks noGrp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379" name="文本占位符 378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380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>
              <a:buNone/>
            </a:pPr>
            <a:fld id="{CAD2D6BD-DE1B-4B5F-8B41-2702339687B9}" type="slidenum"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charset="0"/>
              </a:rPr>
            </a:fld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幻灯片图像占位符 421"/>
          <p:cNvSpPr>
            <a:spLocks noGrp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23" name="文本占位符 42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424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>
              <a:buNone/>
            </a:pPr>
            <a:fld id="{CAD2D6BD-DE1B-4B5F-8B41-2702339687B9}" type="slidenum"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charset="0"/>
              </a:rPr>
            </a:fld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幻灯片图像占位符 427"/>
          <p:cNvSpPr>
            <a:spLocks noGrp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29" name="文本占位符 428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430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>
              <a:buNone/>
            </a:pPr>
            <a:fld id="{CAD2D6BD-DE1B-4B5F-8B41-2702339687B9}" type="slidenum"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charset="0"/>
              </a:rPr>
            </a:fld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幻灯片图像占位符 433"/>
          <p:cNvSpPr>
            <a:spLocks noGrp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35" name="文本占位符 434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436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>
              <a:buNone/>
            </a:pPr>
            <a:fld id="{CAD2D6BD-DE1B-4B5F-8B41-2702339687B9}" type="slidenum"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charset="0"/>
              </a:rPr>
            </a:fld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65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>
            <a:lvl1pPr marL="0" indent="0" algn="r" defTabSz="914400" eaLnBrk="1" fontAlgn="base" latinLnBrk="0" hangingPunct="1">
              <a:lnSpc>
                <a:spcPct val="110000"/>
              </a:lnSpc>
              <a:defRPr sz="12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charset="0"/>
              </a:defRPr>
            </a:lvl1pPr>
          </a:lstStyle>
          <a:p>
            <a:fld id="{CAD2D6BD-DE1B-4B5F-8B41-2702339687B9}" type="slidenum"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charset="0"/>
              </a:rPr>
            </a:fld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65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>
            <a:lvl1pPr marL="0" indent="0" algn="r" defTabSz="914400" eaLnBrk="1" fontAlgn="base" latinLnBrk="0" hangingPunct="1">
              <a:lnSpc>
                <a:spcPct val="110000"/>
              </a:lnSpc>
              <a:defRPr sz="12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charset="0"/>
              </a:defRPr>
            </a:lvl1pPr>
          </a:lstStyle>
          <a:p>
            <a:fld id="{CAD2D6BD-DE1B-4B5F-8B41-2702339687B9}" type="slidenum"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charset="0"/>
              </a:rPr>
            </a:fld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幻灯片图像占位符 387"/>
          <p:cNvSpPr>
            <a:spLocks noGrp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389" name="文本占位符 388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390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>
              <a:buNone/>
            </a:pPr>
            <a:fld id="{CAD2D6BD-DE1B-4B5F-8B41-2702339687B9}" type="slidenum"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charset="0"/>
              </a:rPr>
            </a:fld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幻灯片图像占位符 392"/>
          <p:cNvSpPr>
            <a:spLocks noGrp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394" name="文本占位符 39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395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>
              <a:buNone/>
            </a:pPr>
            <a:fld id="{CAD2D6BD-DE1B-4B5F-8B41-2702339687B9}" type="slidenum"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charset="0"/>
              </a:rPr>
            </a:fld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幻灯片图像占位符 398"/>
          <p:cNvSpPr>
            <a:spLocks noGrp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00" name="文本占位符 399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401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>
              <a:buNone/>
            </a:pPr>
            <a:fld id="{CAD2D6BD-DE1B-4B5F-8B41-2702339687B9}" type="slidenum"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charset="0"/>
              </a:rPr>
            </a:fld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幻灯片图像占位符 404"/>
          <p:cNvSpPr>
            <a:spLocks noGrp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406" name="文本占位符 40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407" name="编号占位符"/>
          <p:cNvSpPr>
            <a:spLocks noGrp="1"/>
          </p:cNvSpPr>
          <p:nvPr>
            <p:ph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>
              <a:buNone/>
            </a:pPr>
            <a:fld id="{CAD2D6BD-DE1B-4B5F-8B41-2702339687B9}" type="slidenum"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charset="0"/>
              </a:rPr>
            </a:fld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幻灯片图像占位符 409"/>
          <p:cNvSpPr>
            <a:spLocks noGrp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11" name="文本占位符 410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412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>
              <a:buNone/>
            </a:pPr>
            <a:fld id="{CAD2D6BD-DE1B-4B5F-8B41-2702339687B9}" type="slidenum"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charset="0"/>
              </a:rPr>
            </a:fld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幻灯片图像占位符 415"/>
          <p:cNvSpPr>
            <a:spLocks noGrp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17" name="文本占位符 41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418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>
              <a:buNone/>
            </a:pPr>
            <a:fld id="{CAD2D6BD-DE1B-4B5F-8B41-2702339687B9}" type="slidenum"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charset="0"/>
              </a:rPr>
            </a:fld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组合"/>
          <p:cNvGrpSpPr/>
          <p:nvPr/>
        </p:nvGrpSpPr>
        <p:grpSpPr>
          <a:xfrm>
            <a:off x="3504" y="1195717"/>
            <a:ext cx="6008358" cy="5582908"/>
            <a:chOff x="3504" y="1195717"/>
            <a:chExt cx="6008358" cy="5582908"/>
          </a:xfrm>
        </p:grpSpPr>
        <p:sp>
          <p:nvSpPr>
            <p:cNvPr id="91" name="曲线"/>
            <p:cNvSpPr>
              <a:spLocks noChangeAspect="1"/>
            </p:cNvSpPr>
            <p:nvPr/>
          </p:nvSpPr>
          <p:spPr>
            <a:xfrm>
              <a:off x="103379" y="5551998"/>
              <a:ext cx="1378996" cy="1261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0478" y="17417"/>
                  </a:moveTo>
                  <a:lnTo>
                    <a:pt x="20478" y="16722"/>
                  </a:lnTo>
                  <a:lnTo>
                    <a:pt x="20478" y="16025"/>
                  </a:lnTo>
                  <a:lnTo>
                    <a:pt x="20415" y="16025"/>
                  </a:lnTo>
                  <a:lnTo>
                    <a:pt x="20354" y="16025"/>
                  </a:lnTo>
                  <a:lnTo>
                    <a:pt x="20354" y="16722"/>
                  </a:lnTo>
                  <a:lnTo>
                    <a:pt x="20354" y="17417"/>
                  </a:lnTo>
                  <a:lnTo>
                    <a:pt x="20230" y="17417"/>
                  </a:lnTo>
                  <a:lnTo>
                    <a:pt x="20230" y="16722"/>
                  </a:lnTo>
                  <a:lnTo>
                    <a:pt x="19981" y="16025"/>
                  </a:lnTo>
                  <a:lnTo>
                    <a:pt x="19793" y="16025"/>
                  </a:lnTo>
                  <a:lnTo>
                    <a:pt x="19483" y="16025"/>
                  </a:lnTo>
                  <a:lnTo>
                    <a:pt x="19234" y="16025"/>
                  </a:lnTo>
                  <a:lnTo>
                    <a:pt x="18923" y="16025"/>
                  </a:lnTo>
                  <a:lnTo>
                    <a:pt x="18611" y="16025"/>
                  </a:lnTo>
                  <a:lnTo>
                    <a:pt x="18299" y="16025"/>
                  </a:lnTo>
                  <a:lnTo>
                    <a:pt x="17989" y="16722"/>
                  </a:lnTo>
                  <a:lnTo>
                    <a:pt x="17366" y="18812"/>
                  </a:lnTo>
                  <a:lnTo>
                    <a:pt x="16744" y="20204"/>
                  </a:lnTo>
                  <a:lnTo>
                    <a:pt x="16059" y="21600"/>
                  </a:lnTo>
                  <a:lnTo>
                    <a:pt x="15375" y="21600"/>
                  </a:lnTo>
                  <a:lnTo>
                    <a:pt x="14628" y="21600"/>
                  </a:lnTo>
                  <a:lnTo>
                    <a:pt x="14005" y="21600"/>
                  </a:lnTo>
                  <a:lnTo>
                    <a:pt x="13320" y="19509"/>
                  </a:lnTo>
                  <a:lnTo>
                    <a:pt x="12636" y="17417"/>
                  </a:lnTo>
                  <a:lnTo>
                    <a:pt x="12449" y="15327"/>
                  </a:lnTo>
                  <a:lnTo>
                    <a:pt x="12137" y="13238"/>
                  </a:lnTo>
                  <a:lnTo>
                    <a:pt x="11763" y="13238"/>
                  </a:lnTo>
                  <a:lnTo>
                    <a:pt x="11453" y="11842"/>
                  </a:lnTo>
                  <a:lnTo>
                    <a:pt x="11142" y="11147"/>
                  </a:lnTo>
                  <a:lnTo>
                    <a:pt x="10767" y="10451"/>
                  </a:lnTo>
                  <a:lnTo>
                    <a:pt x="10457" y="10451"/>
                  </a:lnTo>
                  <a:lnTo>
                    <a:pt x="10146" y="9753"/>
                  </a:lnTo>
                  <a:lnTo>
                    <a:pt x="9771" y="9753"/>
                  </a:lnTo>
                  <a:lnTo>
                    <a:pt x="9399" y="9753"/>
                  </a:lnTo>
                  <a:lnTo>
                    <a:pt x="9025" y="10451"/>
                  </a:lnTo>
                  <a:lnTo>
                    <a:pt x="8714" y="11842"/>
                  </a:lnTo>
                  <a:lnTo>
                    <a:pt x="8340" y="13238"/>
                  </a:lnTo>
                  <a:lnTo>
                    <a:pt x="7966" y="13934"/>
                  </a:lnTo>
                  <a:lnTo>
                    <a:pt x="7594" y="15327"/>
                  </a:lnTo>
                  <a:lnTo>
                    <a:pt x="7282" y="16722"/>
                  </a:lnTo>
                  <a:lnTo>
                    <a:pt x="7282" y="16025"/>
                  </a:lnTo>
                  <a:lnTo>
                    <a:pt x="7220" y="16025"/>
                  </a:lnTo>
                  <a:lnTo>
                    <a:pt x="7157" y="16025"/>
                  </a:lnTo>
                  <a:lnTo>
                    <a:pt x="7096" y="16722"/>
                  </a:lnTo>
                  <a:lnTo>
                    <a:pt x="7032" y="17417"/>
                  </a:lnTo>
                  <a:lnTo>
                    <a:pt x="7032" y="18114"/>
                  </a:lnTo>
                  <a:lnTo>
                    <a:pt x="5166" y="17417"/>
                  </a:lnTo>
                  <a:lnTo>
                    <a:pt x="5042" y="16025"/>
                  </a:lnTo>
                  <a:lnTo>
                    <a:pt x="4979" y="16025"/>
                  </a:lnTo>
                  <a:lnTo>
                    <a:pt x="4852" y="15327"/>
                  </a:lnTo>
                  <a:lnTo>
                    <a:pt x="4730" y="15327"/>
                  </a:lnTo>
                  <a:lnTo>
                    <a:pt x="4668" y="15327"/>
                  </a:lnTo>
                  <a:lnTo>
                    <a:pt x="4480" y="14632"/>
                  </a:lnTo>
                  <a:lnTo>
                    <a:pt x="4357" y="14632"/>
                  </a:lnTo>
                  <a:lnTo>
                    <a:pt x="4293" y="13934"/>
                  </a:lnTo>
                  <a:lnTo>
                    <a:pt x="3734" y="13238"/>
                  </a:lnTo>
                  <a:lnTo>
                    <a:pt x="3174" y="11842"/>
                  </a:lnTo>
                  <a:lnTo>
                    <a:pt x="2614" y="10451"/>
                  </a:lnTo>
                  <a:lnTo>
                    <a:pt x="2116" y="9753"/>
                  </a:lnTo>
                  <a:lnTo>
                    <a:pt x="1553" y="9753"/>
                  </a:lnTo>
                  <a:lnTo>
                    <a:pt x="1057" y="9055"/>
                  </a:lnTo>
                  <a:lnTo>
                    <a:pt x="497" y="9055"/>
                  </a:lnTo>
                  <a:lnTo>
                    <a:pt x="0" y="9753"/>
                  </a:lnTo>
                  <a:lnTo>
                    <a:pt x="497" y="8360"/>
                  </a:lnTo>
                  <a:lnTo>
                    <a:pt x="1057" y="7660"/>
                  </a:lnTo>
                  <a:lnTo>
                    <a:pt x="1618" y="5573"/>
                  </a:lnTo>
                  <a:lnTo>
                    <a:pt x="2240" y="4872"/>
                  </a:lnTo>
                  <a:lnTo>
                    <a:pt x="2862" y="4872"/>
                  </a:lnTo>
                  <a:lnTo>
                    <a:pt x="3482" y="4872"/>
                  </a:lnTo>
                  <a:lnTo>
                    <a:pt x="4107" y="4872"/>
                  </a:lnTo>
                  <a:lnTo>
                    <a:pt x="4668" y="7660"/>
                  </a:lnTo>
                  <a:lnTo>
                    <a:pt x="4979" y="8360"/>
                  </a:lnTo>
                  <a:lnTo>
                    <a:pt x="5225" y="8360"/>
                  </a:lnTo>
                  <a:lnTo>
                    <a:pt x="5600" y="9753"/>
                  </a:lnTo>
                  <a:lnTo>
                    <a:pt x="5912" y="9753"/>
                  </a:lnTo>
                  <a:lnTo>
                    <a:pt x="6224" y="10451"/>
                  </a:lnTo>
                  <a:lnTo>
                    <a:pt x="6535" y="10451"/>
                  </a:lnTo>
                  <a:lnTo>
                    <a:pt x="6846" y="11147"/>
                  </a:lnTo>
                  <a:lnTo>
                    <a:pt x="7220" y="11842"/>
                  </a:lnTo>
                  <a:lnTo>
                    <a:pt x="7345" y="10451"/>
                  </a:lnTo>
                  <a:lnTo>
                    <a:pt x="7594" y="10451"/>
                  </a:lnTo>
                  <a:lnTo>
                    <a:pt x="7842" y="10451"/>
                  </a:lnTo>
                  <a:lnTo>
                    <a:pt x="8152" y="9753"/>
                  </a:lnTo>
                  <a:lnTo>
                    <a:pt x="8403" y="9753"/>
                  </a:lnTo>
                  <a:lnTo>
                    <a:pt x="8590" y="9753"/>
                  </a:lnTo>
                  <a:lnTo>
                    <a:pt x="8838" y="8360"/>
                  </a:lnTo>
                  <a:lnTo>
                    <a:pt x="9025" y="7660"/>
                  </a:lnTo>
                  <a:lnTo>
                    <a:pt x="9336" y="4872"/>
                  </a:lnTo>
                  <a:lnTo>
                    <a:pt x="9523" y="4176"/>
                  </a:lnTo>
                  <a:lnTo>
                    <a:pt x="9834" y="2088"/>
                  </a:lnTo>
                  <a:lnTo>
                    <a:pt x="10084" y="1392"/>
                  </a:lnTo>
                  <a:lnTo>
                    <a:pt x="10644" y="0"/>
                  </a:lnTo>
                  <a:lnTo>
                    <a:pt x="11265" y="0"/>
                  </a:lnTo>
                  <a:lnTo>
                    <a:pt x="11889" y="0"/>
                  </a:lnTo>
                  <a:lnTo>
                    <a:pt x="12511" y="1392"/>
                  </a:lnTo>
                  <a:lnTo>
                    <a:pt x="13009" y="2784"/>
                  </a:lnTo>
                  <a:lnTo>
                    <a:pt x="13569" y="5573"/>
                  </a:lnTo>
                  <a:lnTo>
                    <a:pt x="14064" y="7660"/>
                  </a:lnTo>
                  <a:lnTo>
                    <a:pt x="14628" y="8360"/>
                  </a:lnTo>
                  <a:lnTo>
                    <a:pt x="15188" y="9753"/>
                  </a:lnTo>
                  <a:lnTo>
                    <a:pt x="15810" y="9753"/>
                  </a:lnTo>
                  <a:lnTo>
                    <a:pt x="16432" y="9753"/>
                  </a:lnTo>
                  <a:lnTo>
                    <a:pt x="16991" y="8360"/>
                  </a:lnTo>
                  <a:lnTo>
                    <a:pt x="17553" y="6962"/>
                  </a:lnTo>
                  <a:lnTo>
                    <a:pt x="18051" y="4872"/>
                  </a:lnTo>
                  <a:lnTo>
                    <a:pt x="18425" y="2784"/>
                  </a:lnTo>
                  <a:lnTo>
                    <a:pt x="18798" y="2088"/>
                  </a:lnTo>
                  <a:lnTo>
                    <a:pt x="19172" y="2784"/>
                  </a:lnTo>
                  <a:lnTo>
                    <a:pt x="19543" y="4176"/>
                  </a:lnTo>
                  <a:lnTo>
                    <a:pt x="19856" y="4872"/>
                  </a:lnTo>
                  <a:lnTo>
                    <a:pt x="20104" y="6268"/>
                  </a:lnTo>
                  <a:lnTo>
                    <a:pt x="20478" y="8360"/>
                  </a:lnTo>
                  <a:lnTo>
                    <a:pt x="20850" y="9753"/>
                  </a:lnTo>
                  <a:lnTo>
                    <a:pt x="20913" y="9055"/>
                  </a:lnTo>
                  <a:lnTo>
                    <a:pt x="20976" y="9753"/>
                  </a:lnTo>
                  <a:lnTo>
                    <a:pt x="21038" y="10451"/>
                  </a:lnTo>
                  <a:lnTo>
                    <a:pt x="21100" y="11147"/>
                  </a:lnTo>
                  <a:lnTo>
                    <a:pt x="21225" y="12540"/>
                  </a:lnTo>
                  <a:lnTo>
                    <a:pt x="21287" y="13238"/>
                  </a:lnTo>
                  <a:lnTo>
                    <a:pt x="21347" y="14632"/>
                  </a:lnTo>
                  <a:lnTo>
                    <a:pt x="21411" y="16025"/>
                  </a:lnTo>
                  <a:lnTo>
                    <a:pt x="21536" y="16025"/>
                  </a:lnTo>
                  <a:lnTo>
                    <a:pt x="21536" y="16722"/>
                  </a:lnTo>
                  <a:lnTo>
                    <a:pt x="21536" y="17417"/>
                  </a:lnTo>
                  <a:lnTo>
                    <a:pt x="21600" y="17417"/>
                  </a:lnTo>
                  <a:lnTo>
                    <a:pt x="21600" y="18114"/>
                  </a:lnTo>
                  <a:lnTo>
                    <a:pt x="21600" y="18812"/>
                  </a:lnTo>
                  <a:lnTo>
                    <a:pt x="21475" y="18812"/>
                  </a:lnTo>
                  <a:lnTo>
                    <a:pt x="21347" y="18812"/>
                  </a:lnTo>
                  <a:lnTo>
                    <a:pt x="21225" y="18114"/>
                  </a:lnTo>
                  <a:lnTo>
                    <a:pt x="21038" y="18114"/>
                  </a:lnTo>
                  <a:lnTo>
                    <a:pt x="20913" y="17417"/>
                  </a:lnTo>
                  <a:lnTo>
                    <a:pt x="20789" y="17417"/>
                  </a:lnTo>
                  <a:lnTo>
                    <a:pt x="20602" y="17417"/>
                  </a:lnTo>
                  <a:lnTo>
                    <a:pt x="20478" y="17417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2" name="曲线"/>
            <p:cNvSpPr>
              <a:spLocks noChangeAspect="1"/>
            </p:cNvSpPr>
            <p:nvPr/>
          </p:nvSpPr>
          <p:spPr>
            <a:xfrm>
              <a:off x="905896" y="5725476"/>
              <a:ext cx="718409" cy="7184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77" y="21600"/>
                  </a:moveTo>
                  <a:lnTo>
                    <a:pt x="13125" y="17997"/>
                  </a:lnTo>
                  <a:lnTo>
                    <a:pt x="11455" y="15598"/>
                  </a:lnTo>
                  <a:lnTo>
                    <a:pt x="9783" y="14399"/>
                  </a:lnTo>
                  <a:lnTo>
                    <a:pt x="8113" y="14399"/>
                  </a:lnTo>
                  <a:lnTo>
                    <a:pt x="6444" y="14399"/>
                  </a:lnTo>
                  <a:lnTo>
                    <a:pt x="4770" y="14399"/>
                  </a:lnTo>
                  <a:lnTo>
                    <a:pt x="3101" y="14399"/>
                  </a:lnTo>
                  <a:lnTo>
                    <a:pt x="1430" y="15598"/>
                  </a:lnTo>
                  <a:lnTo>
                    <a:pt x="1192" y="14399"/>
                  </a:lnTo>
                  <a:lnTo>
                    <a:pt x="1072" y="14399"/>
                  </a:lnTo>
                  <a:lnTo>
                    <a:pt x="834" y="14399"/>
                  </a:lnTo>
                  <a:lnTo>
                    <a:pt x="714" y="13197"/>
                  </a:lnTo>
                  <a:lnTo>
                    <a:pt x="476" y="13197"/>
                  </a:lnTo>
                  <a:lnTo>
                    <a:pt x="356" y="13197"/>
                  </a:lnTo>
                  <a:lnTo>
                    <a:pt x="119" y="11995"/>
                  </a:lnTo>
                  <a:lnTo>
                    <a:pt x="0" y="11995"/>
                  </a:lnTo>
                  <a:lnTo>
                    <a:pt x="954" y="11995"/>
                  </a:lnTo>
                  <a:lnTo>
                    <a:pt x="1908" y="10800"/>
                  </a:lnTo>
                  <a:lnTo>
                    <a:pt x="2743" y="10800"/>
                  </a:lnTo>
                  <a:lnTo>
                    <a:pt x="3816" y="9596"/>
                  </a:lnTo>
                  <a:lnTo>
                    <a:pt x="4652" y="8399"/>
                  </a:lnTo>
                  <a:lnTo>
                    <a:pt x="5605" y="7199"/>
                  </a:lnTo>
                  <a:lnTo>
                    <a:pt x="6561" y="4798"/>
                  </a:lnTo>
                  <a:lnTo>
                    <a:pt x="7516" y="3599"/>
                  </a:lnTo>
                  <a:lnTo>
                    <a:pt x="8471" y="3599"/>
                  </a:lnTo>
                  <a:lnTo>
                    <a:pt x="9664" y="4798"/>
                  </a:lnTo>
                  <a:lnTo>
                    <a:pt x="10856" y="4798"/>
                  </a:lnTo>
                  <a:lnTo>
                    <a:pt x="12050" y="4798"/>
                  </a:lnTo>
                  <a:lnTo>
                    <a:pt x="13245" y="4798"/>
                  </a:lnTo>
                  <a:lnTo>
                    <a:pt x="14318" y="4798"/>
                  </a:lnTo>
                  <a:lnTo>
                    <a:pt x="15512" y="3599"/>
                  </a:lnTo>
                  <a:lnTo>
                    <a:pt x="16587" y="1197"/>
                  </a:lnTo>
                  <a:lnTo>
                    <a:pt x="17184" y="0"/>
                  </a:lnTo>
                  <a:lnTo>
                    <a:pt x="18016" y="0"/>
                  </a:lnTo>
                  <a:lnTo>
                    <a:pt x="18615" y="0"/>
                  </a:lnTo>
                  <a:lnTo>
                    <a:pt x="19331" y="1197"/>
                  </a:lnTo>
                  <a:lnTo>
                    <a:pt x="19926" y="2399"/>
                  </a:lnTo>
                  <a:lnTo>
                    <a:pt x="20403" y="4798"/>
                  </a:lnTo>
                  <a:lnTo>
                    <a:pt x="20999" y="7199"/>
                  </a:lnTo>
                  <a:lnTo>
                    <a:pt x="21600" y="11995"/>
                  </a:lnTo>
                  <a:lnTo>
                    <a:pt x="20645" y="10800"/>
                  </a:lnTo>
                  <a:lnTo>
                    <a:pt x="19807" y="10800"/>
                  </a:lnTo>
                  <a:lnTo>
                    <a:pt x="18854" y="11995"/>
                  </a:lnTo>
                  <a:lnTo>
                    <a:pt x="18016" y="13197"/>
                  </a:lnTo>
                  <a:lnTo>
                    <a:pt x="17063" y="15598"/>
                  </a:lnTo>
                  <a:lnTo>
                    <a:pt x="16228" y="16798"/>
                  </a:lnTo>
                  <a:lnTo>
                    <a:pt x="15512" y="19199"/>
                  </a:lnTo>
                  <a:lnTo>
                    <a:pt x="14677" y="2160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3" name="曲线"/>
            <p:cNvSpPr>
              <a:spLocks noChangeAspect="1"/>
            </p:cNvSpPr>
            <p:nvPr/>
          </p:nvSpPr>
          <p:spPr>
            <a:xfrm>
              <a:off x="3090914" y="5862158"/>
              <a:ext cx="8760" cy="350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47483647" y="2147482752"/>
                  </a:moveTo>
                  <a:lnTo>
                    <a:pt x="2147483647" y="2147482752"/>
                  </a:lnTo>
                  <a:lnTo>
                    <a:pt x="2147483647" y="2147482752"/>
                  </a:lnTo>
                  <a:lnTo>
                    <a:pt x="2147483647" y="2147482752"/>
                  </a:lnTo>
                  <a:lnTo>
                    <a:pt x="2147483647" y="2147482752"/>
                  </a:lnTo>
                  <a:lnTo>
                    <a:pt x="2147483647" y="2147482752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4" name="曲线"/>
            <p:cNvSpPr>
              <a:spLocks noChangeAspect="1"/>
            </p:cNvSpPr>
            <p:nvPr/>
          </p:nvSpPr>
          <p:spPr>
            <a:xfrm>
              <a:off x="1787262" y="5737743"/>
              <a:ext cx="1438570" cy="1612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503" y="0"/>
                  </a:moveTo>
                  <a:lnTo>
                    <a:pt x="2921" y="0"/>
                  </a:lnTo>
                  <a:lnTo>
                    <a:pt x="3400" y="0"/>
                  </a:lnTo>
                  <a:lnTo>
                    <a:pt x="3818" y="1076"/>
                  </a:lnTo>
                  <a:lnTo>
                    <a:pt x="4234" y="2697"/>
                  </a:lnTo>
                  <a:lnTo>
                    <a:pt x="4713" y="4318"/>
                  </a:lnTo>
                  <a:lnTo>
                    <a:pt x="5071" y="5937"/>
                  </a:lnTo>
                  <a:lnTo>
                    <a:pt x="5546" y="8099"/>
                  </a:lnTo>
                  <a:lnTo>
                    <a:pt x="5964" y="9175"/>
                  </a:lnTo>
                  <a:lnTo>
                    <a:pt x="6143" y="9175"/>
                  </a:lnTo>
                  <a:lnTo>
                    <a:pt x="6383" y="9715"/>
                  </a:lnTo>
                  <a:lnTo>
                    <a:pt x="6681" y="9715"/>
                  </a:lnTo>
                  <a:lnTo>
                    <a:pt x="6860" y="9715"/>
                  </a:lnTo>
                  <a:lnTo>
                    <a:pt x="7099" y="9715"/>
                  </a:lnTo>
                  <a:lnTo>
                    <a:pt x="7336" y="9175"/>
                  </a:lnTo>
                  <a:lnTo>
                    <a:pt x="7515" y="9175"/>
                  </a:lnTo>
                  <a:lnTo>
                    <a:pt x="7754" y="9175"/>
                  </a:lnTo>
                  <a:lnTo>
                    <a:pt x="7815" y="8639"/>
                  </a:lnTo>
                  <a:lnTo>
                    <a:pt x="8171" y="8639"/>
                  </a:lnTo>
                  <a:lnTo>
                    <a:pt x="8530" y="8639"/>
                  </a:lnTo>
                  <a:lnTo>
                    <a:pt x="8829" y="8099"/>
                  </a:lnTo>
                  <a:lnTo>
                    <a:pt x="9187" y="7558"/>
                  </a:lnTo>
                  <a:lnTo>
                    <a:pt x="9545" y="6475"/>
                  </a:lnTo>
                  <a:lnTo>
                    <a:pt x="9844" y="5937"/>
                  </a:lnTo>
                  <a:lnTo>
                    <a:pt x="10203" y="5399"/>
                  </a:lnTo>
                  <a:lnTo>
                    <a:pt x="10500" y="4858"/>
                  </a:lnTo>
                  <a:lnTo>
                    <a:pt x="11038" y="4858"/>
                  </a:lnTo>
                  <a:lnTo>
                    <a:pt x="11514" y="5399"/>
                  </a:lnTo>
                  <a:lnTo>
                    <a:pt x="11931" y="7019"/>
                  </a:lnTo>
                  <a:lnTo>
                    <a:pt x="12469" y="8639"/>
                  </a:lnTo>
                  <a:lnTo>
                    <a:pt x="12886" y="10258"/>
                  </a:lnTo>
                  <a:lnTo>
                    <a:pt x="13363" y="11338"/>
                  </a:lnTo>
                  <a:lnTo>
                    <a:pt x="13782" y="12958"/>
                  </a:lnTo>
                  <a:lnTo>
                    <a:pt x="14378" y="13497"/>
                  </a:lnTo>
                  <a:lnTo>
                    <a:pt x="14796" y="14037"/>
                  </a:lnTo>
                  <a:lnTo>
                    <a:pt x="15274" y="14037"/>
                  </a:lnTo>
                  <a:lnTo>
                    <a:pt x="15752" y="12958"/>
                  </a:lnTo>
                  <a:lnTo>
                    <a:pt x="16170" y="11338"/>
                  </a:lnTo>
                  <a:lnTo>
                    <a:pt x="16647" y="10258"/>
                  </a:lnTo>
                  <a:lnTo>
                    <a:pt x="17124" y="9175"/>
                  </a:lnTo>
                  <a:lnTo>
                    <a:pt x="17602" y="8639"/>
                  </a:lnTo>
                  <a:lnTo>
                    <a:pt x="18079" y="8099"/>
                  </a:lnTo>
                  <a:lnTo>
                    <a:pt x="18436" y="7558"/>
                  </a:lnTo>
                  <a:lnTo>
                    <a:pt x="18794" y="7558"/>
                  </a:lnTo>
                  <a:lnTo>
                    <a:pt x="19034" y="7558"/>
                  </a:lnTo>
                  <a:lnTo>
                    <a:pt x="19392" y="7558"/>
                  </a:lnTo>
                  <a:lnTo>
                    <a:pt x="19808" y="8099"/>
                  </a:lnTo>
                  <a:lnTo>
                    <a:pt x="20108" y="8099"/>
                  </a:lnTo>
                  <a:lnTo>
                    <a:pt x="20465" y="8639"/>
                  </a:lnTo>
                  <a:lnTo>
                    <a:pt x="20823" y="9175"/>
                  </a:lnTo>
                  <a:lnTo>
                    <a:pt x="20763" y="9175"/>
                  </a:lnTo>
                  <a:lnTo>
                    <a:pt x="20763" y="9715"/>
                  </a:lnTo>
                  <a:lnTo>
                    <a:pt x="20763" y="10258"/>
                  </a:lnTo>
                  <a:lnTo>
                    <a:pt x="20823" y="10258"/>
                  </a:lnTo>
                  <a:lnTo>
                    <a:pt x="20942" y="10258"/>
                  </a:lnTo>
                  <a:lnTo>
                    <a:pt x="21002" y="10258"/>
                  </a:lnTo>
                  <a:lnTo>
                    <a:pt x="21121" y="10258"/>
                  </a:lnTo>
                  <a:lnTo>
                    <a:pt x="21241" y="10800"/>
                  </a:lnTo>
                  <a:lnTo>
                    <a:pt x="21361" y="10800"/>
                  </a:lnTo>
                  <a:lnTo>
                    <a:pt x="21480" y="10800"/>
                  </a:lnTo>
                  <a:lnTo>
                    <a:pt x="21600" y="11338"/>
                  </a:lnTo>
                  <a:lnTo>
                    <a:pt x="21002" y="11338"/>
                  </a:lnTo>
                  <a:lnTo>
                    <a:pt x="20585" y="11876"/>
                  </a:lnTo>
                  <a:lnTo>
                    <a:pt x="20048" y="11876"/>
                  </a:lnTo>
                  <a:lnTo>
                    <a:pt x="19629" y="11876"/>
                  </a:lnTo>
                  <a:lnTo>
                    <a:pt x="19091" y="11876"/>
                  </a:lnTo>
                  <a:lnTo>
                    <a:pt x="18615" y="12416"/>
                  </a:lnTo>
                  <a:lnTo>
                    <a:pt x="18137" y="13497"/>
                  </a:lnTo>
                  <a:lnTo>
                    <a:pt x="17721" y="15117"/>
                  </a:lnTo>
                  <a:lnTo>
                    <a:pt x="17183" y="16199"/>
                  </a:lnTo>
                  <a:lnTo>
                    <a:pt x="16706" y="17819"/>
                  </a:lnTo>
                  <a:lnTo>
                    <a:pt x="16170" y="18900"/>
                  </a:lnTo>
                  <a:lnTo>
                    <a:pt x="15691" y="19438"/>
                  </a:lnTo>
                  <a:lnTo>
                    <a:pt x="15153" y="20519"/>
                  </a:lnTo>
                  <a:lnTo>
                    <a:pt x="14618" y="21058"/>
                  </a:lnTo>
                  <a:lnTo>
                    <a:pt x="14019" y="21600"/>
                  </a:lnTo>
                  <a:lnTo>
                    <a:pt x="13542" y="21058"/>
                  </a:lnTo>
                  <a:lnTo>
                    <a:pt x="12946" y="19438"/>
                  </a:lnTo>
                  <a:lnTo>
                    <a:pt x="12410" y="18358"/>
                  </a:lnTo>
                  <a:lnTo>
                    <a:pt x="11812" y="17275"/>
                  </a:lnTo>
                  <a:lnTo>
                    <a:pt x="11334" y="16199"/>
                  </a:lnTo>
                  <a:lnTo>
                    <a:pt x="10740" y="14578"/>
                  </a:lnTo>
                  <a:lnTo>
                    <a:pt x="10203" y="13497"/>
                  </a:lnTo>
                  <a:lnTo>
                    <a:pt x="9665" y="12958"/>
                  </a:lnTo>
                  <a:lnTo>
                    <a:pt x="9068" y="12958"/>
                  </a:lnTo>
                  <a:lnTo>
                    <a:pt x="8472" y="14037"/>
                  </a:lnTo>
                  <a:lnTo>
                    <a:pt x="7875" y="15117"/>
                  </a:lnTo>
                  <a:lnTo>
                    <a:pt x="7278" y="16199"/>
                  </a:lnTo>
                  <a:lnTo>
                    <a:pt x="6741" y="16199"/>
                  </a:lnTo>
                  <a:lnTo>
                    <a:pt x="6084" y="16199"/>
                  </a:lnTo>
                  <a:lnTo>
                    <a:pt x="5546" y="16199"/>
                  </a:lnTo>
                  <a:lnTo>
                    <a:pt x="4949" y="15117"/>
                  </a:lnTo>
                  <a:lnTo>
                    <a:pt x="4414" y="14037"/>
                  </a:lnTo>
                  <a:lnTo>
                    <a:pt x="4414" y="13497"/>
                  </a:lnTo>
                  <a:lnTo>
                    <a:pt x="4353" y="12958"/>
                  </a:lnTo>
                  <a:lnTo>
                    <a:pt x="4292" y="12416"/>
                  </a:lnTo>
                  <a:lnTo>
                    <a:pt x="4174" y="11876"/>
                  </a:lnTo>
                  <a:lnTo>
                    <a:pt x="4116" y="11338"/>
                  </a:lnTo>
                  <a:lnTo>
                    <a:pt x="4057" y="11338"/>
                  </a:lnTo>
                  <a:lnTo>
                    <a:pt x="3996" y="11338"/>
                  </a:lnTo>
                  <a:lnTo>
                    <a:pt x="3876" y="11338"/>
                  </a:lnTo>
                  <a:lnTo>
                    <a:pt x="3578" y="10800"/>
                  </a:lnTo>
                  <a:lnTo>
                    <a:pt x="3221" y="9715"/>
                  </a:lnTo>
                  <a:lnTo>
                    <a:pt x="2803" y="9175"/>
                  </a:lnTo>
                  <a:lnTo>
                    <a:pt x="2503" y="9175"/>
                  </a:lnTo>
                  <a:lnTo>
                    <a:pt x="2145" y="9715"/>
                  </a:lnTo>
                  <a:lnTo>
                    <a:pt x="1788" y="9715"/>
                  </a:lnTo>
                  <a:lnTo>
                    <a:pt x="1430" y="10258"/>
                  </a:lnTo>
                  <a:lnTo>
                    <a:pt x="1071" y="10800"/>
                  </a:lnTo>
                  <a:lnTo>
                    <a:pt x="892" y="10800"/>
                  </a:lnTo>
                  <a:lnTo>
                    <a:pt x="772" y="11338"/>
                  </a:lnTo>
                  <a:lnTo>
                    <a:pt x="654" y="11876"/>
                  </a:lnTo>
                  <a:lnTo>
                    <a:pt x="535" y="12416"/>
                  </a:lnTo>
                  <a:lnTo>
                    <a:pt x="417" y="12958"/>
                  </a:lnTo>
                  <a:lnTo>
                    <a:pt x="298" y="13497"/>
                  </a:lnTo>
                  <a:lnTo>
                    <a:pt x="117" y="14037"/>
                  </a:lnTo>
                  <a:lnTo>
                    <a:pt x="0" y="14037"/>
                  </a:lnTo>
                  <a:lnTo>
                    <a:pt x="58" y="11876"/>
                  </a:lnTo>
                  <a:lnTo>
                    <a:pt x="117" y="10258"/>
                  </a:lnTo>
                  <a:lnTo>
                    <a:pt x="298" y="9175"/>
                  </a:lnTo>
                  <a:lnTo>
                    <a:pt x="357" y="8099"/>
                  </a:lnTo>
                  <a:lnTo>
                    <a:pt x="654" y="5399"/>
                  </a:lnTo>
                  <a:lnTo>
                    <a:pt x="953" y="3775"/>
                  </a:lnTo>
                  <a:lnTo>
                    <a:pt x="1371" y="2697"/>
                  </a:lnTo>
                  <a:lnTo>
                    <a:pt x="1726" y="1616"/>
                  </a:lnTo>
                  <a:lnTo>
                    <a:pt x="2086" y="538"/>
                  </a:lnTo>
                  <a:lnTo>
                    <a:pt x="2503" y="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5" name="曲线"/>
            <p:cNvSpPr>
              <a:spLocks noChangeAspect="1"/>
            </p:cNvSpPr>
            <p:nvPr/>
          </p:nvSpPr>
          <p:spPr>
            <a:xfrm>
              <a:off x="1895900" y="5599310"/>
              <a:ext cx="1226553" cy="1314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0831" y="11781"/>
                  </a:moveTo>
                  <a:lnTo>
                    <a:pt x="21600" y="10472"/>
                  </a:lnTo>
                  <a:lnTo>
                    <a:pt x="21320" y="11781"/>
                  </a:lnTo>
                  <a:lnTo>
                    <a:pt x="20969" y="13742"/>
                  </a:lnTo>
                  <a:lnTo>
                    <a:pt x="20621" y="15708"/>
                  </a:lnTo>
                  <a:lnTo>
                    <a:pt x="20200" y="17669"/>
                  </a:lnTo>
                  <a:lnTo>
                    <a:pt x="19920" y="20289"/>
                  </a:lnTo>
                  <a:lnTo>
                    <a:pt x="19431" y="21600"/>
                  </a:lnTo>
                  <a:lnTo>
                    <a:pt x="19222" y="21600"/>
                  </a:lnTo>
                  <a:lnTo>
                    <a:pt x="19013" y="21600"/>
                  </a:lnTo>
                  <a:lnTo>
                    <a:pt x="18872" y="21600"/>
                  </a:lnTo>
                  <a:lnTo>
                    <a:pt x="18664" y="20943"/>
                  </a:lnTo>
                  <a:lnTo>
                    <a:pt x="18173" y="20289"/>
                  </a:lnTo>
                  <a:lnTo>
                    <a:pt x="17755" y="19634"/>
                  </a:lnTo>
                  <a:lnTo>
                    <a:pt x="17265" y="18980"/>
                  </a:lnTo>
                  <a:lnTo>
                    <a:pt x="16775" y="18325"/>
                  </a:lnTo>
                  <a:lnTo>
                    <a:pt x="16426" y="17669"/>
                  </a:lnTo>
                  <a:lnTo>
                    <a:pt x="15935" y="17016"/>
                  </a:lnTo>
                  <a:lnTo>
                    <a:pt x="15518" y="15051"/>
                  </a:lnTo>
                  <a:lnTo>
                    <a:pt x="15168" y="13089"/>
                  </a:lnTo>
                  <a:lnTo>
                    <a:pt x="14679" y="12436"/>
                  </a:lnTo>
                  <a:lnTo>
                    <a:pt x="14190" y="11781"/>
                  </a:lnTo>
                  <a:lnTo>
                    <a:pt x="13697" y="10472"/>
                  </a:lnTo>
                  <a:lnTo>
                    <a:pt x="13137" y="9818"/>
                  </a:lnTo>
                  <a:lnTo>
                    <a:pt x="12720" y="9818"/>
                  </a:lnTo>
                  <a:lnTo>
                    <a:pt x="12231" y="9818"/>
                  </a:lnTo>
                  <a:lnTo>
                    <a:pt x="11743" y="11125"/>
                  </a:lnTo>
                  <a:lnTo>
                    <a:pt x="11254" y="12436"/>
                  </a:lnTo>
                  <a:lnTo>
                    <a:pt x="10833" y="12436"/>
                  </a:lnTo>
                  <a:lnTo>
                    <a:pt x="10555" y="13089"/>
                  </a:lnTo>
                  <a:lnTo>
                    <a:pt x="10203" y="13742"/>
                  </a:lnTo>
                  <a:lnTo>
                    <a:pt x="9854" y="14399"/>
                  </a:lnTo>
                  <a:lnTo>
                    <a:pt x="9574" y="14399"/>
                  </a:lnTo>
                  <a:lnTo>
                    <a:pt x="9155" y="15051"/>
                  </a:lnTo>
                  <a:lnTo>
                    <a:pt x="8735" y="15051"/>
                  </a:lnTo>
                  <a:lnTo>
                    <a:pt x="8388" y="14399"/>
                  </a:lnTo>
                  <a:lnTo>
                    <a:pt x="8388" y="13742"/>
                  </a:lnTo>
                  <a:lnTo>
                    <a:pt x="8317" y="13742"/>
                  </a:lnTo>
                  <a:lnTo>
                    <a:pt x="8317" y="14399"/>
                  </a:lnTo>
                  <a:lnTo>
                    <a:pt x="8037" y="13742"/>
                  </a:lnTo>
                  <a:lnTo>
                    <a:pt x="7758" y="13089"/>
                  </a:lnTo>
                  <a:lnTo>
                    <a:pt x="7549" y="12436"/>
                  </a:lnTo>
                  <a:lnTo>
                    <a:pt x="7337" y="12436"/>
                  </a:lnTo>
                  <a:lnTo>
                    <a:pt x="7056" y="12436"/>
                  </a:lnTo>
                  <a:lnTo>
                    <a:pt x="6848" y="11781"/>
                  </a:lnTo>
                  <a:lnTo>
                    <a:pt x="6569" y="11781"/>
                  </a:lnTo>
                  <a:lnTo>
                    <a:pt x="6360" y="11781"/>
                  </a:lnTo>
                  <a:lnTo>
                    <a:pt x="6081" y="11781"/>
                  </a:lnTo>
                  <a:lnTo>
                    <a:pt x="5799" y="11781"/>
                  </a:lnTo>
                  <a:lnTo>
                    <a:pt x="5450" y="11125"/>
                  </a:lnTo>
                  <a:lnTo>
                    <a:pt x="5099" y="11125"/>
                  </a:lnTo>
                  <a:lnTo>
                    <a:pt x="4889" y="11781"/>
                  </a:lnTo>
                  <a:lnTo>
                    <a:pt x="4612" y="11781"/>
                  </a:lnTo>
                  <a:lnTo>
                    <a:pt x="4261" y="11781"/>
                  </a:lnTo>
                  <a:lnTo>
                    <a:pt x="3979" y="12436"/>
                  </a:lnTo>
                  <a:lnTo>
                    <a:pt x="3700" y="12436"/>
                  </a:lnTo>
                  <a:lnTo>
                    <a:pt x="3493" y="13089"/>
                  </a:lnTo>
                  <a:lnTo>
                    <a:pt x="3143" y="13742"/>
                  </a:lnTo>
                  <a:lnTo>
                    <a:pt x="2935" y="14399"/>
                  </a:lnTo>
                  <a:lnTo>
                    <a:pt x="2656" y="14399"/>
                  </a:lnTo>
                  <a:lnTo>
                    <a:pt x="2446" y="14399"/>
                  </a:lnTo>
                  <a:lnTo>
                    <a:pt x="2095" y="14399"/>
                  </a:lnTo>
                  <a:lnTo>
                    <a:pt x="1817" y="14399"/>
                  </a:lnTo>
                  <a:lnTo>
                    <a:pt x="1537" y="13089"/>
                  </a:lnTo>
                  <a:lnTo>
                    <a:pt x="1327" y="12436"/>
                  </a:lnTo>
                  <a:lnTo>
                    <a:pt x="1117" y="12436"/>
                  </a:lnTo>
                  <a:lnTo>
                    <a:pt x="907" y="11781"/>
                  </a:lnTo>
                  <a:lnTo>
                    <a:pt x="558" y="11781"/>
                  </a:lnTo>
                  <a:lnTo>
                    <a:pt x="348" y="11125"/>
                  </a:lnTo>
                  <a:lnTo>
                    <a:pt x="208" y="10472"/>
                  </a:lnTo>
                  <a:lnTo>
                    <a:pt x="0" y="9818"/>
                  </a:lnTo>
                  <a:lnTo>
                    <a:pt x="208" y="1961"/>
                  </a:lnTo>
                  <a:lnTo>
                    <a:pt x="558" y="4580"/>
                  </a:lnTo>
                  <a:lnTo>
                    <a:pt x="1047" y="5889"/>
                  </a:lnTo>
                  <a:lnTo>
                    <a:pt x="1465" y="7198"/>
                  </a:lnTo>
                  <a:lnTo>
                    <a:pt x="1957" y="7850"/>
                  </a:lnTo>
                  <a:lnTo>
                    <a:pt x="2446" y="7198"/>
                  </a:lnTo>
                  <a:lnTo>
                    <a:pt x="2864" y="6544"/>
                  </a:lnTo>
                  <a:lnTo>
                    <a:pt x="3352" y="5235"/>
                  </a:lnTo>
                  <a:lnTo>
                    <a:pt x="3772" y="3926"/>
                  </a:lnTo>
                  <a:lnTo>
                    <a:pt x="4193" y="1308"/>
                  </a:lnTo>
                  <a:lnTo>
                    <a:pt x="4612" y="0"/>
                  </a:lnTo>
                  <a:lnTo>
                    <a:pt x="5031" y="0"/>
                  </a:lnTo>
                  <a:lnTo>
                    <a:pt x="5450" y="0"/>
                  </a:lnTo>
                  <a:lnTo>
                    <a:pt x="5936" y="0"/>
                  </a:lnTo>
                  <a:lnTo>
                    <a:pt x="6290" y="652"/>
                  </a:lnTo>
                  <a:lnTo>
                    <a:pt x="6709" y="1308"/>
                  </a:lnTo>
                  <a:lnTo>
                    <a:pt x="7198" y="2617"/>
                  </a:lnTo>
                  <a:lnTo>
                    <a:pt x="8037" y="4580"/>
                  </a:lnTo>
                  <a:lnTo>
                    <a:pt x="8876" y="6544"/>
                  </a:lnTo>
                  <a:lnTo>
                    <a:pt x="9296" y="7198"/>
                  </a:lnTo>
                  <a:lnTo>
                    <a:pt x="9715" y="7198"/>
                  </a:lnTo>
                  <a:lnTo>
                    <a:pt x="10203" y="6544"/>
                  </a:lnTo>
                  <a:lnTo>
                    <a:pt x="10623" y="5235"/>
                  </a:lnTo>
                  <a:lnTo>
                    <a:pt x="11254" y="3272"/>
                  </a:lnTo>
                  <a:lnTo>
                    <a:pt x="11953" y="1308"/>
                  </a:lnTo>
                  <a:lnTo>
                    <a:pt x="12720" y="652"/>
                  </a:lnTo>
                  <a:lnTo>
                    <a:pt x="13421" y="0"/>
                  </a:lnTo>
                  <a:lnTo>
                    <a:pt x="14258" y="652"/>
                  </a:lnTo>
                  <a:lnTo>
                    <a:pt x="14957" y="1308"/>
                  </a:lnTo>
                  <a:lnTo>
                    <a:pt x="15307" y="2617"/>
                  </a:lnTo>
                  <a:lnTo>
                    <a:pt x="15587" y="3926"/>
                  </a:lnTo>
                  <a:lnTo>
                    <a:pt x="15935" y="5235"/>
                  </a:lnTo>
                  <a:lnTo>
                    <a:pt x="16287" y="7850"/>
                  </a:lnTo>
                  <a:lnTo>
                    <a:pt x="16775" y="8507"/>
                  </a:lnTo>
                  <a:lnTo>
                    <a:pt x="17333" y="10472"/>
                  </a:lnTo>
                  <a:lnTo>
                    <a:pt x="17894" y="11781"/>
                  </a:lnTo>
                  <a:lnTo>
                    <a:pt x="18522" y="13089"/>
                  </a:lnTo>
                  <a:lnTo>
                    <a:pt x="19013" y="14399"/>
                  </a:lnTo>
                  <a:lnTo>
                    <a:pt x="19641" y="14399"/>
                  </a:lnTo>
                  <a:lnTo>
                    <a:pt x="19991" y="13742"/>
                  </a:lnTo>
                  <a:lnTo>
                    <a:pt x="20200" y="13089"/>
                  </a:lnTo>
                  <a:lnTo>
                    <a:pt x="20551" y="12436"/>
                  </a:lnTo>
                  <a:lnTo>
                    <a:pt x="20831" y="11781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6" name="曲线"/>
            <p:cNvSpPr>
              <a:spLocks noChangeAspect="1"/>
            </p:cNvSpPr>
            <p:nvPr/>
          </p:nvSpPr>
          <p:spPr>
            <a:xfrm>
              <a:off x="2432079" y="3887289"/>
              <a:ext cx="408267" cy="172954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6920" y="2426"/>
                  </a:moveTo>
                  <a:lnTo>
                    <a:pt x="7549" y="2576"/>
                  </a:lnTo>
                  <a:lnTo>
                    <a:pt x="7754" y="2723"/>
                  </a:lnTo>
                  <a:lnTo>
                    <a:pt x="8387" y="2921"/>
                  </a:lnTo>
                  <a:lnTo>
                    <a:pt x="8806" y="3120"/>
                  </a:lnTo>
                  <a:lnTo>
                    <a:pt x="9017" y="3220"/>
                  </a:lnTo>
                  <a:lnTo>
                    <a:pt x="9646" y="3417"/>
                  </a:lnTo>
                  <a:lnTo>
                    <a:pt x="9851" y="3616"/>
                  </a:lnTo>
                  <a:lnTo>
                    <a:pt x="10485" y="3762"/>
                  </a:lnTo>
                  <a:lnTo>
                    <a:pt x="10902" y="4012"/>
                  </a:lnTo>
                  <a:lnTo>
                    <a:pt x="11319" y="4210"/>
                  </a:lnTo>
                  <a:lnTo>
                    <a:pt x="11742" y="4506"/>
                  </a:lnTo>
                  <a:lnTo>
                    <a:pt x="12372" y="4755"/>
                  </a:lnTo>
                  <a:lnTo>
                    <a:pt x="12582" y="4953"/>
                  </a:lnTo>
                  <a:lnTo>
                    <a:pt x="13211" y="5201"/>
                  </a:lnTo>
                  <a:lnTo>
                    <a:pt x="13840" y="5448"/>
                  </a:lnTo>
                  <a:lnTo>
                    <a:pt x="14468" y="5645"/>
                  </a:lnTo>
                  <a:lnTo>
                    <a:pt x="15727" y="6539"/>
                  </a:lnTo>
                  <a:lnTo>
                    <a:pt x="16775" y="7527"/>
                  </a:lnTo>
                  <a:lnTo>
                    <a:pt x="17824" y="8519"/>
                  </a:lnTo>
                  <a:lnTo>
                    <a:pt x="18452" y="9511"/>
                  </a:lnTo>
                  <a:lnTo>
                    <a:pt x="19292" y="10552"/>
                  </a:lnTo>
                  <a:lnTo>
                    <a:pt x="19922" y="11541"/>
                  </a:lnTo>
                  <a:lnTo>
                    <a:pt x="20550" y="12532"/>
                  </a:lnTo>
                  <a:lnTo>
                    <a:pt x="21390" y="13623"/>
                  </a:lnTo>
                  <a:lnTo>
                    <a:pt x="21390" y="13871"/>
                  </a:lnTo>
                  <a:lnTo>
                    <a:pt x="21600" y="14116"/>
                  </a:lnTo>
                  <a:lnTo>
                    <a:pt x="21600" y="14416"/>
                  </a:lnTo>
                  <a:lnTo>
                    <a:pt x="21600" y="14712"/>
                  </a:lnTo>
                  <a:lnTo>
                    <a:pt x="21600" y="15009"/>
                  </a:lnTo>
                  <a:lnTo>
                    <a:pt x="21600" y="15305"/>
                  </a:lnTo>
                  <a:lnTo>
                    <a:pt x="21600" y="15605"/>
                  </a:lnTo>
                  <a:lnTo>
                    <a:pt x="21600" y="15852"/>
                  </a:lnTo>
                  <a:lnTo>
                    <a:pt x="21600" y="16397"/>
                  </a:lnTo>
                  <a:lnTo>
                    <a:pt x="21390" y="16892"/>
                  </a:lnTo>
                  <a:lnTo>
                    <a:pt x="21178" y="17488"/>
                  </a:lnTo>
                  <a:lnTo>
                    <a:pt x="21178" y="18081"/>
                  </a:lnTo>
                  <a:lnTo>
                    <a:pt x="20970" y="18626"/>
                  </a:lnTo>
                  <a:lnTo>
                    <a:pt x="20759" y="19171"/>
                  </a:lnTo>
                  <a:lnTo>
                    <a:pt x="20759" y="19766"/>
                  </a:lnTo>
                  <a:lnTo>
                    <a:pt x="20759" y="20261"/>
                  </a:lnTo>
                  <a:lnTo>
                    <a:pt x="20550" y="20460"/>
                  </a:lnTo>
                  <a:lnTo>
                    <a:pt x="20550" y="20607"/>
                  </a:lnTo>
                  <a:lnTo>
                    <a:pt x="20550" y="20756"/>
                  </a:lnTo>
                  <a:lnTo>
                    <a:pt x="20338" y="20906"/>
                  </a:lnTo>
                  <a:lnTo>
                    <a:pt x="20338" y="21102"/>
                  </a:lnTo>
                  <a:lnTo>
                    <a:pt x="20338" y="21251"/>
                  </a:lnTo>
                  <a:lnTo>
                    <a:pt x="20132" y="21401"/>
                  </a:lnTo>
                  <a:lnTo>
                    <a:pt x="20132" y="21600"/>
                  </a:lnTo>
                  <a:lnTo>
                    <a:pt x="19502" y="21600"/>
                  </a:lnTo>
                  <a:lnTo>
                    <a:pt x="19082" y="21549"/>
                  </a:lnTo>
                  <a:lnTo>
                    <a:pt x="18452" y="21451"/>
                  </a:lnTo>
                  <a:lnTo>
                    <a:pt x="18241" y="21451"/>
                  </a:lnTo>
                  <a:lnTo>
                    <a:pt x="17824" y="21349"/>
                  </a:lnTo>
                  <a:lnTo>
                    <a:pt x="17405" y="21349"/>
                  </a:lnTo>
                  <a:lnTo>
                    <a:pt x="16983" y="21300"/>
                  </a:lnTo>
                  <a:lnTo>
                    <a:pt x="16565" y="21251"/>
                  </a:lnTo>
                  <a:lnTo>
                    <a:pt x="15097" y="21203"/>
                  </a:lnTo>
                  <a:lnTo>
                    <a:pt x="13840" y="21154"/>
                  </a:lnTo>
                  <a:lnTo>
                    <a:pt x="12372" y="21102"/>
                  </a:lnTo>
                  <a:lnTo>
                    <a:pt x="10902" y="21102"/>
                  </a:lnTo>
                  <a:lnTo>
                    <a:pt x="9646" y="21154"/>
                  </a:lnTo>
                  <a:lnTo>
                    <a:pt x="8178" y="21203"/>
                  </a:lnTo>
                  <a:lnTo>
                    <a:pt x="6920" y="21300"/>
                  </a:lnTo>
                  <a:lnTo>
                    <a:pt x="5658" y="21401"/>
                  </a:lnTo>
                  <a:lnTo>
                    <a:pt x="5869" y="20209"/>
                  </a:lnTo>
                  <a:lnTo>
                    <a:pt x="6081" y="19072"/>
                  </a:lnTo>
                  <a:lnTo>
                    <a:pt x="6291" y="17932"/>
                  </a:lnTo>
                  <a:lnTo>
                    <a:pt x="6291" y="16794"/>
                  </a:lnTo>
                  <a:lnTo>
                    <a:pt x="6291" y="15652"/>
                  </a:lnTo>
                  <a:lnTo>
                    <a:pt x="6081" y="14514"/>
                  </a:lnTo>
                  <a:lnTo>
                    <a:pt x="5869" y="13376"/>
                  </a:lnTo>
                  <a:lnTo>
                    <a:pt x="5241" y="12284"/>
                  </a:lnTo>
                  <a:lnTo>
                    <a:pt x="5029" y="11738"/>
                  </a:lnTo>
                  <a:lnTo>
                    <a:pt x="4823" y="11192"/>
                  </a:lnTo>
                  <a:lnTo>
                    <a:pt x="4401" y="10700"/>
                  </a:lnTo>
                  <a:lnTo>
                    <a:pt x="3983" y="10154"/>
                  </a:lnTo>
                  <a:lnTo>
                    <a:pt x="3773" y="9609"/>
                  </a:lnTo>
                  <a:lnTo>
                    <a:pt x="3561" y="9065"/>
                  </a:lnTo>
                  <a:lnTo>
                    <a:pt x="3355" y="8519"/>
                  </a:lnTo>
                  <a:lnTo>
                    <a:pt x="3145" y="7975"/>
                  </a:lnTo>
                  <a:lnTo>
                    <a:pt x="2515" y="7034"/>
                  </a:lnTo>
                  <a:lnTo>
                    <a:pt x="1886" y="5993"/>
                  </a:lnTo>
                  <a:lnTo>
                    <a:pt x="1258" y="5052"/>
                  </a:lnTo>
                  <a:lnTo>
                    <a:pt x="834" y="4062"/>
                  </a:lnTo>
                  <a:lnTo>
                    <a:pt x="418" y="3021"/>
                  </a:lnTo>
                  <a:lnTo>
                    <a:pt x="208" y="2030"/>
                  </a:lnTo>
                  <a:lnTo>
                    <a:pt x="0" y="989"/>
                  </a:lnTo>
                  <a:lnTo>
                    <a:pt x="0" y="0"/>
                  </a:lnTo>
                  <a:lnTo>
                    <a:pt x="834" y="293"/>
                  </a:lnTo>
                  <a:lnTo>
                    <a:pt x="1886" y="593"/>
                  </a:lnTo>
                  <a:lnTo>
                    <a:pt x="2726" y="839"/>
                  </a:lnTo>
                  <a:lnTo>
                    <a:pt x="3773" y="1139"/>
                  </a:lnTo>
                  <a:lnTo>
                    <a:pt x="4613" y="1486"/>
                  </a:lnTo>
                  <a:lnTo>
                    <a:pt x="5451" y="1779"/>
                  </a:lnTo>
                  <a:lnTo>
                    <a:pt x="6291" y="2130"/>
                  </a:lnTo>
                  <a:lnTo>
                    <a:pt x="6920" y="2426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7" name="曲线"/>
            <p:cNvSpPr>
              <a:spLocks noChangeAspect="1"/>
            </p:cNvSpPr>
            <p:nvPr/>
          </p:nvSpPr>
          <p:spPr>
            <a:xfrm>
              <a:off x="1923936" y="3044420"/>
              <a:ext cx="424036" cy="54321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983" y="14661"/>
                  </a:moveTo>
                  <a:lnTo>
                    <a:pt x="19781" y="15450"/>
                  </a:lnTo>
                  <a:lnTo>
                    <a:pt x="19781" y="16396"/>
                  </a:lnTo>
                  <a:lnTo>
                    <a:pt x="19781" y="17184"/>
                  </a:lnTo>
                  <a:lnTo>
                    <a:pt x="19581" y="17971"/>
                  </a:lnTo>
                  <a:lnTo>
                    <a:pt x="19581" y="18917"/>
                  </a:lnTo>
                  <a:lnTo>
                    <a:pt x="19581" y="19863"/>
                  </a:lnTo>
                  <a:lnTo>
                    <a:pt x="19581" y="20652"/>
                  </a:lnTo>
                  <a:lnTo>
                    <a:pt x="19581" y="21600"/>
                  </a:lnTo>
                  <a:lnTo>
                    <a:pt x="17763" y="20494"/>
                  </a:lnTo>
                  <a:lnTo>
                    <a:pt x="15946" y="19391"/>
                  </a:lnTo>
                  <a:lnTo>
                    <a:pt x="13928" y="18129"/>
                  </a:lnTo>
                  <a:lnTo>
                    <a:pt x="12313" y="16870"/>
                  </a:lnTo>
                  <a:lnTo>
                    <a:pt x="10697" y="15450"/>
                  </a:lnTo>
                  <a:lnTo>
                    <a:pt x="9284" y="14029"/>
                  </a:lnTo>
                  <a:lnTo>
                    <a:pt x="7665" y="12454"/>
                  </a:lnTo>
                  <a:lnTo>
                    <a:pt x="6454" y="11033"/>
                  </a:lnTo>
                  <a:lnTo>
                    <a:pt x="5651" y="9615"/>
                  </a:lnTo>
                  <a:lnTo>
                    <a:pt x="4641" y="8354"/>
                  </a:lnTo>
                  <a:lnTo>
                    <a:pt x="3628" y="6936"/>
                  </a:lnTo>
                  <a:lnTo>
                    <a:pt x="2622" y="5673"/>
                  </a:lnTo>
                  <a:lnTo>
                    <a:pt x="2018" y="4098"/>
                  </a:lnTo>
                  <a:lnTo>
                    <a:pt x="1209" y="2836"/>
                  </a:lnTo>
                  <a:lnTo>
                    <a:pt x="399" y="1417"/>
                  </a:lnTo>
                  <a:lnTo>
                    <a:pt x="0" y="0"/>
                  </a:lnTo>
                  <a:lnTo>
                    <a:pt x="1209" y="471"/>
                  </a:lnTo>
                  <a:lnTo>
                    <a:pt x="2622" y="943"/>
                  </a:lnTo>
                  <a:lnTo>
                    <a:pt x="3628" y="1417"/>
                  </a:lnTo>
                  <a:lnTo>
                    <a:pt x="5041" y="2048"/>
                  </a:lnTo>
                  <a:lnTo>
                    <a:pt x="7468" y="3624"/>
                  </a:lnTo>
                  <a:lnTo>
                    <a:pt x="9686" y="4727"/>
                  </a:lnTo>
                  <a:lnTo>
                    <a:pt x="11102" y="5517"/>
                  </a:lnTo>
                  <a:lnTo>
                    <a:pt x="12313" y="6146"/>
                  </a:lnTo>
                  <a:lnTo>
                    <a:pt x="13524" y="6619"/>
                  </a:lnTo>
                  <a:lnTo>
                    <a:pt x="14937" y="7092"/>
                  </a:lnTo>
                  <a:lnTo>
                    <a:pt x="16148" y="7250"/>
                  </a:lnTo>
                  <a:lnTo>
                    <a:pt x="17763" y="7566"/>
                  </a:lnTo>
                  <a:lnTo>
                    <a:pt x="19176" y="7566"/>
                  </a:lnTo>
                  <a:lnTo>
                    <a:pt x="20588" y="7408"/>
                  </a:lnTo>
                  <a:lnTo>
                    <a:pt x="20790" y="7250"/>
                  </a:lnTo>
                  <a:lnTo>
                    <a:pt x="20992" y="7092"/>
                  </a:lnTo>
                  <a:lnTo>
                    <a:pt x="21196" y="7092"/>
                  </a:lnTo>
                  <a:lnTo>
                    <a:pt x="21396" y="7092"/>
                  </a:lnTo>
                  <a:lnTo>
                    <a:pt x="21600" y="7092"/>
                  </a:lnTo>
                  <a:lnTo>
                    <a:pt x="21396" y="8196"/>
                  </a:lnTo>
                  <a:lnTo>
                    <a:pt x="20992" y="9140"/>
                  </a:lnTo>
                  <a:lnTo>
                    <a:pt x="20790" y="9929"/>
                  </a:lnTo>
                  <a:lnTo>
                    <a:pt x="20588" y="11033"/>
                  </a:lnTo>
                  <a:lnTo>
                    <a:pt x="20588" y="11978"/>
                  </a:lnTo>
                  <a:lnTo>
                    <a:pt x="20387" y="12768"/>
                  </a:lnTo>
                  <a:lnTo>
                    <a:pt x="20185" y="13715"/>
                  </a:lnTo>
                  <a:lnTo>
                    <a:pt x="19983" y="14661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8" name="曲线"/>
            <p:cNvSpPr>
              <a:spLocks noChangeAspect="1"/>
            </p:cNvSpPr>
            <p:nvPr/>
          </p:nvSpPr>
          <p:spPr>
            <a:xfrm>
              <a:off x="2200786" y="2038586"/>
              <a:ext cx="373222" cy="2032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50" y="20751"/>
                  </a:lnTo>
                  <a:lnTo>
                    <a:pt x="18840" y="19056"/>
                  </a:lnTo>
                  <a:lnTo>
                    <a:pt x="17693" y="18633"/>
                  </a:lnTo>
                  <a:lnTo>
                    <a:pt x="16313" y="17363"/>
                  </a:lnTo>
                  <a:lnTo>
                    <a:pt x="14934" y="15670"/>
                  </a:lnTo>
                  <a:lnTo>
                    <a:pt x="13557" y="14397"/>
                  </a:lnTo>
                  <a:lnTo>
                    <a:pt x="12178" y="13551"/>
                  </a:lnTo>
                  <a:lnTo>
                    <a:pt x="10565" y="13551"/>
                  </a:lnTo>
                  <a:lnTo>
                    <a:pt x="9420" y="11857"/>
                  </a:lnTo>
                  <a:lnTo>
                    <a:pt x="8038" y="11435"/>
                  </a:lnTo>
                  <a:lnTo>
                    <a:pt x="6663" y="10163"/>
                  </a:lnTo>
                  <a:lnTo>
                    <a:pt x="5283" y="9314"/>
                  </a:lnTo>
                  <a:lnTo>
                    <a:pt x="4133" y="8467"/>
                  </a:lnTo>
                  <a:lnTo>
                    <a:pt x="2525" y="8045"/>
                  </a:lnTo>
                  <a:lnTo>
                    <a:pt x="1146" y="7198"/>
                  </a:lnTo>
                  <a:lnTo>
                    <a:pt x="0" y="6351"/>
                  </a:lnTo>
                  <a:lnTo>
                    <a:pt x="1146" y="5927"/>
                  </a:lnTo>
                  <a:lnTo>
                    <a:pt x="2525" y="5505"/>
                  </a:lnTo>
                  <a:lnTo>
                    <a:pt x="3905" y="5505"/>
                  </a:lnTo>
                  <a:lnTo>
                    <a:pt x="5283" y="5080"/>
                  </a:lnTo>
                  <a:lnTo>
                    <a:pt x="6433" y="4233"/>
                  </a:lnTo>
                  <a:lnTo>
                    <a:pt x="7581" y="3388"/>
                  </a:lnTo>
                  <a:lnTo>
                    <a:pt x="8731" y="1691"/>
                  </a:lnTo>
                  <a:lnTo>
                    <a:pt x="9879" y="0"/>
                  </a:lnTo>
                  <a:lnTo>
                    <a:pt x="11025" y="1691"/>
                  </a:lnTo>
                  <a:lnTo>
                    <a:pt x="12407" y="3388"/>
                  </a:lnTo>
                  <a:lnTo>
                    <a:pt x="13557" y="4654"/>
                  </a:lnTo>
                  <a:lnTo>
                    <a:pt x="14704" y="5927"/>
                  </a:lnTo>
                  <a:lnTo>
                    <a:pt x="16083" y="7198"/>
                  </a:lnTo>
                  <a:lnTo>
                    <a:pt x="17463" y="8892"/>
                  </a:lnTo>
                  <a:lnTo>
                    <a:pt x="18611" y="10163"/>
                  </a:lnTo>
                  <a:lnTo>
                    <a:pt x="20218" y="11435"/>
                  </a:lnTo>
                  <a:lnTo>
                    <a:pt x="20450" y="11857"/>
                  </a:lnTo>
                  <a:lnTo>
                    <a:pt x="20450" y="12280"/>
                  </a:lnTo>
                  <a:lnTo>
                    <a:pt x="20680" y="13126"/>
                  </a:lnTo>
                  <a:lnTo>
                    <a:pt x="20910" y="13551"/>
                  </a:lnTo>
                  <a:lnTo>
                    <a:pt x="20910" y="14397"/>
                  </a:lnTo>
                  <a:lnTo>
                    <a:pt x="21140" y="15244"/>
                  </a:lnTo>
                  <a:lnTo>
                    <a:pt x="21600" y="15244"/>
                  </a:lnTo>
                  <a:lnTo>
                    <a:pt x="21600" y="15670"/>
                  </a:lnTo>
                  <a:lnTo>
                    <a:pt x="21600" y="2160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9" name="曲线"/>
            <p:cNvSpPr>
              <a:spLocks noChangeAspect="1"/>
            </p:cNvSpPr>
            <p:nvPr/>
          </p:nvSpPr>
          <p:spPr>
            <a:xfrm>
              <a:off x="2510928" y="1195717"/>
              <a:ext cx="541434" cy="39777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3340" y="0"/>
                  </a:moveTo>
                  <a:lnTo>
                    <a:pt x="13499" y="861"/>
                  </a:lnTo>
                  <a:lnTo>
                    <a:pt x="13973" y="1727"/>
                  </a:lnTo>
                  <a:lnTo>
                    <a:pt x="14451" y="2807"/>
                  </a:lnTo>
                  <a:lnTo>
                    <a:pt x="15084" y="3669"/>
                  </a:lnTo>
                  <a:lnTo>
                    <a:pt x="16199" y="5181"/>
                  </a:lnTo>
                  <a:lnTo>
                    <a:pt x="17785" y="6693"/>
                  </a:lnTo>
                  <a:lnTo>
                    <a:pt x="18899" y="8205"/>
                  </a:lnTo>
                  <a:lnTo>
                    <a:pt x="20170" y="9718"/>
                  </a:lnTo>
                  <a:lnTo>
                    <a:pt x="20804" y="10583"/>
                  </a:lnTo>
                  <a:lnTo>
                    <a:pt x="21123" y="11662"/>
                  </a:lnTo>
                  <a:lnTo>
                    <a:pt x="21441" y="12526"/>
                  </a:lnTo>
                  <a:lnTo>
                    <a:pt x="21600" y="13822"/>
                  </a:lnTo>
                  <a:lnTo>
                    <a:pt x="20804" y="14687"/>
                  </a:lnTo>
                  <a:lnTo>
                    <a:pt x="20009" y="15334"/>
                  </a:lnTo>
                  <a:lnTo>
                    <a:pt x="19216" y="16199"/>
                  </a:lnTo>
                  <a:lnTo>
                    <a:pt x="18578" y="17062"/>
                  </a:lnTo>
                  <a:lnTo>
                    <a:pt x="17785" y="18143"/>
                  </a:lnTo>
                  <a:lnTo>
                    <a:pt x="17310" y="19222"/>
                  </a:lnTo>
                  <a:lnTo>
                    <a:pt x="16833" y="20301"/>
                  </a:lnTo>
                  <a:lnTo>
                    <a:pt x="16199" y="21600"/>
                  </a:lnTo>
                  <a:lnTo>
                    <a:pt x="15405" y="20087"/>
                  </a:lnTo>
                  <a:lnTo>
                    <a:pt x="14292" y="18573"/>
                  </a:lnTo>
                  <a:lnTo>
                    <a:pt x="13340" y="17278"/>
                  </a:lnTo>
                  <a:lnTo>
                    <a:pt x="12385" y="15766"/>
                  </a:lnTo>
                  <a:lnTo>
                    <a:pt x="11432" y="14470"/>
                  </a:lnTo>
                  <a:lnTo>
                    <a:pt x="10640" y="12742"/>
                  </a:lnTo>
                  <a:lnTo>
                    <a:pt x="10163" y="11230"/>
                  </a:lnTo>
                  <a:lnTo>
                    <a:pt x="9844" y="9501"/>
                  </a:lnTo>
                  <a:lnTo>
                    <a:pt x="9367" y="9071"/>
                  </a:lnTo>
                  <a:lnTo>
                    <a:pt x="9051" y="9287"/>
                  </a:lnTo>
                  <a:lnTo>
                    <a:pt x="9051" y="9501"/>
                  </a:lnTo>
                  <a:lnTo>
                    <a:pt x="8891" y="9718"/>
                  </a:lnTo>
                  <a:lnTo>
                    <a:pt x="8733" y="10365"/>
                  </a:lnTo>
                  <a:lnTo>
                    <a:pt x="8575" y="10800"/>
                  </a:lnTo>
                  <a:lnTo>
                    <a:pt x="8414" y="11230"/>
                  </a:lnTo>
                  <a:lnTo>
                    <a:pt x="8253" y="11662"/>
                  </a:lnTo>
                  <a:lnTo>
                    <a:pt x="7622" y="12308"/>
                  </a:lnTo>
                  <a:lnTo>
                    <a:pt x="6826" y="13174"/>
                  </a:lnTo>
                  <a:lnTo>
                    <a:pt x="6031" y="14038"/>
                  </a:lnTo>
                  <a:lnTo>
                    <a:pt x="5240" y="14900"/>
                  </a:lnTo>
                  <a:lnTo>
                    <a:pt x="4605" y="15766"/>
                  </a:lnTo>
                  <a:lnTo>
                    <a:pt x="3809" y="16199"/>
                  </a:lnTo>
                  <a:lnTo>
                    <a:pt x="2855" y="16844"/>
                  </a:lnTo>
                  <a:lnTo>
                    <a:pt x="2063" y="17494"/>
                  </a:lnTo>
                  <a:lnTo>
                    <a:pt x="1904" y="16844"/>
                  </a:lnTo>
                  <a:lnTo>
                    <a:pt x="1583" y="16412"/>
                  </a:lnTo>
                  <a:lnTo>
                    <a:pt x="1424" y="15982"/>
                  </a:lnTo>
                  <a:lnTo>
                    <a:pt x="1110" y="15766"/>
                  </a:lnTo>
                  <a:lnTo>
                    <a:pt x="791" y="15550"/>
                  </a:lnTo>
                  <a:lnTo>
                    <a:pt x="472" y="15118"/>
                  </a:lnTo>
                  <a:lnTo>
                    <a:pt x="157" y="14687"/>
                  </a:lnTo>
                  <a:lnTo>
                    <a:pt x="0" y="14470"/>
                  </a:lnTo>
                  <a:lnTo>
                    <a:pt x="0" y="13391"/>
                  </a:lnTo>
                  <a:lnTo>
                    <a:pt x="472" y="12526"/>
                  </a:lnTo>
                  <a:lnTo>
                    <a:pt x="791" y="11662"/>
                  </a:lnTo>
                  <a:lnTo>
                    <a:pt x="1583" y="11013"/>
                  </a:lnTo>
                  <a:lnTo>
                    <a:pt x="2063" y="10150"/>
                  </a:lnTo>
                  <a:lnTo>
                    <a:pt x="2540" y="9501"/>
                  </a:lnTo>
                  <a:lnTo>
                    <a:pt x="3017" y="8638"/>
                  </a:lnTo>
                  <a:lnTo>
                    <a:pt x="3809" y="8205"/>
                  </a:lnTo>
                  <a:lnTo>
                    <a:pt x="5080" y="7127"/>
                  </a:lnTo>
                  <a:lnTo>
                    <a:pt x="6351" y="6477"/>
                  </a:lnTo>
                  <a:lnTo>
                    <a:pt x="7622" y="5614"/>
                  </a:lnTo>
                  <a:lnTo>
                    <a:pt x="8891" y="4965"/>
                  </a:lnTo>
                  <a:lnTo>
                    <a:pt x="10163" y="3887"/>
                  </a:lnTo>
                  <a:lnTo>
                    <a:pt x="11274" y="2807"/>
                  </a:lnTo>
                  <a:lnTo>
                    <a:pt x="12385" y="1294"/>
                  </a:lnTo>
                  <a:lnTo>
                    <a:pt x="13340" y="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00" name="曲线"/>
            <p:cNvSpPr>
              <a:spLocks noChangeAspect="1"/>
            </p:cNvSpPr>
            <p:nvPr/>
          </p:nvSpPr>
          <p:spPr>
            <a:xfrm>
              <a:off x="2510928" y="1195717"/>
              <a:ext cx="541434" cy="39777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3340" y="0"/>
                  </a:moveTo>
                  <a:lnTo>
                    <a:pt x="13499" y="861"/>
                  </a:lnTo>
                  <a:lnTo>
                    <a:pt x="13973" y="1727"/>
                  </a:lnTo>
                  <a:lnTo>
                    <a:pt x="14451" y="2807"/>
                  </a:lnTo>
                  <a:lnTo>
                    <a:pt x="15084" y="3669"/>
                  </a:lnTo>
                  <a:lnTo>
                    <a:pt x="16199" y="5181"/>
                  </a:lnTo>
                  <a:lnTo>
                    <a:pt x="17785" y="6693"/>
                  </a:lnTo>
                  <a:lnTo>
                    <a:pt x="18899" y="8205"/>
                  </a:lnTo>
                  <a:lnTo>
                    <a:pt x="20170" y="9718"/>
                  </a:lnTo>
                  <a:lnTo>
                    <a:pt x="20804" y="10583"/>
                  </a:lnTo>
                  <a:lnTo>
                    <a:pt x="21123" y="11662"/>
                  </a:lnTo>
                  <a:lnTo>
                    <a:pt x="21441" y="12526"/>
                  </a:lnTo>
                  <a:lnTo>
                    <a:pt x="21600" y="13822"/>
                  </a:lnTo>
                  <a:lnTo>
                    <a:pt x="20804" y="14687"/>
                  </a:lnTo>
                  <a:lnTo>
                    <a:pt x="20009" y="15334"/>
                  </a:lnTo>
                  <a:lnTo>
                    <a:pt x="19216" y="16199"/>
                  </a:lnTo>
                  <a:lnTo>
                    <a:pt x="18578" y="17062"/>
                  </a:lnTo>
                  <a:lnTo>
                    <a:pt x="17785" y="18143"/>
                  </a:lnTo>
                  <a:lnTo>
                    <a:pt x="17310" y="19222"/>
                  </a:lnTo>
                  <a:lnTo>
                    <a:pt x="16833" y="20301"/>
                  </a:lnTo>
                  <a:lnTo>
                    <a:pt x="16199" y="21600"/>
                  </a:lnTo>
                  <a:lnTo>
                    <a:pt x="15405" y="20087"/>
                  </a:lnTo>
                  <a:lnTo>
                    <a:pt x="14292" y="18573"/>
                  </a:lnTo>
                  <a:lnTo>
                    <a:pt x="13340" y="17278"/>
                  </a:lnTo>
                  <a:lnTo>
                    <a:pt x="12385" y="15766"/>
                  </a:lnTo>
                  <a:lnTo>
                    <a:pt x="11432" y="14470"/>
                  </a:lnTo>
                  <a:lnTo>
                    <a:pt x="10640" y="12742"/>
                  </a:lnTo>
                  <a:lnTo>
                    <a:pt x="10163" y="11230"/>
                  </a:lnTo>
                  <a:lnTo>
                    <a:pt x="9844" y="9501"/>
                  </a:lnTo>
                  <a:lnTo>
                    <a:pt x="9367" y="9071"/>
                  </a:lnTo>
                  <a:lnTo>
                    <a:pt x="9051" y="9287"/>
                  </a:lnTo>
                  <a:lnTo>
                    <a:pt x="9051" y="9501"/>
                  </a:lnTo>
                  <a:lnTo>
                    <a:pt x="8891" y="9718"/>
                  </a:lnTo>
                  <a:lnTo>
                    <a:pt x="8733" y="10365"/>
                  </a:lnTo>
                  <a:lnTo>
                    <a:pt x="8575" y="10800"/>
                  </a:lnTo>
                  <a:lnTo>
                    <a:pt x="8414" y="11230"/>
                  </a:lnTo>
                  <a:lnTo>
                    <a:pt x="8253" y="11662"/>
                  </a:lnTo>
                  <a:lnTo>
                    <a:pt x="7622" y="12308"/>
                  </a:lnTo>
                  <a:lnTo>
                    <a:pt x="6826" y="13174"/>
                  </a:lnTo>
                  <a:lnTo>
                    <a:pt x="6031" y="14038"/>
                  </a:lnTo>
                  <a:lnTo>
                    <a:pt x="5240" y="14900"/>
                  </a:lnTo>
                  <a:lnTo>
                    <a:pt x="4605" y="15766"/>
                  </a:lnTo>
                  <a:lnTo>
                    <a:pt x="3809" y="16199"/>
                  </a:lnTo>
                  <a:lnTo>
                    <a:pt x="2855" y="16844"/>
                  </a:lnTo>
                  <a:lnTo>
                    <a:pt x="2063" y="17494"/>
                  </a:lnTo>
                  <a:lnTo>
                    <a:pt x="1904" y="16844"/>
                  </a:lnTo>
                  <a:lnTo>
                    <a:pt x="1583" y="16412"/>
                  </a:lnTo>
                  <a:lnTo>
                    <a:pt x="1424" y="15982"/>
                  </a:lnTo>
                  <a:lnTo>
                    <a:pt x="1110" y="15766"/>
                  </a:lnTo>
                  <a:lnTo>
                    <a:pt x="791" y="15550"/>
                  </a:lnTo>
                  <a:lnTo>
                    <a:pt x="472" y="15118"/>
                  </a:lnTo>
                  <a:lnTo>
                    <a:pt x="157" y="14687"/>
                  </a:lnTo>
                  <a:lnTo>
                    <a:pt x="0" y="14470"/>
                  </a:lnTo>
                  <a:lnTo>
                    <a:pt x="0" y="13391"/>
                  </a:lnTo>
                  <a:lnTo>
                    <a:pt x="472" y="12526"/>
                  </a:lnTo>
                  <a:lnTo>
                    <a:pt x="791" y="11662"/>
                  </a:lnTo>
                  <a:lnTo>
                    <a:pt x="1583" y="11013"/>
                  </a:lnTo>
                  <a:lnTo>
                    <a:pt x="2063" y="10150"/>
                  </a:lnTo>
                  <a:lnTo>
                    <a:pt x="2540" y="9501"/>
                  </a:lnTo>
                  <a:lnTo>
                    <a:pt x="3017" y="8638"/>
                  </a:lnTo>
                  <a:lnTo>
                    <a:pt x="3809" y="8205"/>
                  </a:lnTo>
                  <a:lnTo>
                    <a:pt x="5080" y="7127"/>
                  </a:lnTo>
                  <a:lnTo>
                    <a:pt x="6351" y="6477"/>
                  </a:lnTo>
                  <a:lnTo>
                    <a:pt x="7622" y="5614"/>
                  </a:lnTo>
                  <a:lnTo>
                    <a:pt x="8891" y="4965"/>
                  </a:lnTo>
                  <a:lnTo>
                    <a:pt x="10163" y="3887"/>
                  </a:lnTo>
                  <a:lnTo>
                    <a:pt x="11274" y="2807"/>
                  </a:lnTo>
                  <a:lnTo>
                    <a:pt x="12385" y="1294"/>
                  </a:lnTo>
                  <a:lnTo>
                    <a:pt x="13340" y="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01" name="曲线"/>
            <p:cNvSpPr>
              <a:spLocks noChangeAspect="1"/>
            </p:cNvSpPr>
            <p:nvPr/>
          </p:nvSpPr>
          <p:spPr>
            <a:xfrm>
              <a:off x="1990519" y="1283334"/>
              <a:ext cx="548442" cy="7167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562" y="5671"/>
                  </a:moveTo>
                  <a:lnTo>
                    <a:pt x="19877" y="5790"/>
                  </a:lnTo>
                  <a:lnTo>
                    <a:pt x="20190" y="5910"/>
                  </a:lnTo>
                  <a:lnTo>
                    <a:pt x="20347" y="6154"/>
                  </a:lnTo>
                  <a:lnTo>
                    <a:pt x="20503" y="6274"/>
                  </a:lnTo>
                  <a:lnTo>
                    <a:pt x="20817" y="6515"/>
                  </a:lnTo>
                  <a:lnTo>
                    <a:pt x="20970" y="6757"/>
                  </a:lnTo>
                  <a:lnTo>
                    <a:pt x="21286" y="6998"/>
                  </a:lnTo>
                  <a:lnTo>
                    <a:pt x="21600" y="7240"/>
                  </a:lnTo>
                  <a:lnTo>
                    <a:pt x="21600" y="7481"/>
                  </a:lnTo>
                  <a:lnTo>
                    <a:pt x="20660" y="7964"/>
                  </a:lnTo>
                  <a:lnTo>
                    <a:pt x="19877" y="8205"/>
                  </a:lnTo>
                  <a:lnTo>
                    <a:pt x="18779" y="8686"/>
                  </a:lnTo>
                  <a:lnTo>
                    <a:pt x="17997" y="9290"/>
                  </a:lnTo>
                  <a:lnTo>
                    <a:pt x="17371" y="9773"/>
                  </a:lnTo>
                  <a:lnTo>
                    <a:pt x="16590" y="10376"/>
                  </a:lnTo>
                  <a:lnTo>
                    <a:pt x="15806" y="11100"/>
                  </a:lnTo>
                  <a:lnTo>
                    <a:pt x="15023" y="11825"/>
                  </a:lnTo>
                  <a:lnTo>
                    <a:pt x="14554" y="12425"/>
                  </a:lnTo>
                  <a:lnTo>
                    <a:pt x="14084" y="13151"/>
                  </a:lnTo>
                  <a:lnTo>
                    <a:pt x="13615" y="13997"/>
                  </a:lnTo>
                  <a:lnTo>
                    <a:pt x="13146" y="14721"/>
                  </a:lnTo>
                  <a:lnTo>
                    <a:pt x="12990" y="15445"/>
                  </a:lnTo>
                  <a:lnTo>
                    <a:pt x="12676" y="16290"/>
                  </a:lnTo>
                  <a:lnTo>
                    <a:pt x="12518" y="17014"/>
                  </a:lnTo>
                  <a:lnTo>
                    <a:pt x="12518" y="17979"/>
                  </a:lnTo>
                  <a:lnTo>
                    <a:pt x="12518" y="18219"/>
                  </a:lnTo>
                  <a:lnTo>
                    <a:pt x="12518" y="18703"/>
                  </a:lnTo>
                  <a:lnTo>
                    <a:pt x="12676" y="19065"/>
                  </a:lnTo>
                  <a:lnTo>
                    <a:pt x="12832" y="19427"/>
                  </a:lnTo>
                  <a:lnTo>
                    <a:pt x="12990" y="19910"/>
                  </a:lnTo>
                  <a:lnTo>
                    <a:pt x="12990" y="20272"/>
                  </a:lnTo>
                  <a:lnTo>
                    <a:pt x="13146" y="20634"/>
                  </a:lnTo>
                  <a:lnTo>
                    <a:pt x="13301" y="20996"/>
                  </a:lnTo>
                  <a:lnTo>
                    <a:pt x="12362" y="21358"/>
                  </a:lnTo>
                  <a:lnTo>
                    <a:pt x="11110" y="21600"/>
                  </a:lnTo>
                  <a:lnTo>
                    <a:pt x="10017" y="21600"/>
                  </a:lnTo>
                  <a:lnTo>
                    <a:pt x="9076" y="21358"/>
                  </a:lnTo>
                  <a:lnTo>
                    <a:pt x="7979" y="21117"/>
                  </a:lnTo>
                  <a:lnTo>
                    <a:pt x="7040" y="20875"/>
                  </a:lnTo>
                  <a:lnTo>
                    <a:pt x="5790" y="20512"/>
                  </a:lnTo>
                  <a:lnTo>
                    <a:pt x="4851" y="20272"/>
                  </a:lnTo>
                  <a:lnTo>
                    <a:pt x="4381" y="20028"/>
                  </a:lnTo>
                  <a:lnTo>
                    <a:pt x="4065" y="19910"/>
                  </a:lnTo>
                  <a:lnTo>
                    <a:pt x="3598" y="19548"/>
                  </a:lnTo>
                  <a:lnTo>
                    <a:pt x="3285" y="19186"/>
                  </a:lnTo>
                  <a:lnTo>
                    <a:pt x="2816" y="18462"/>
                  </a:lnTo>
                  <a:lnTo>
                    <a:pt x="2345" y="17738"/>
                  </a:lnTo>
                  <a:lnTo>
                    <a:pt x="2032" y="17014"/>
                  </a:lnTo>
                  <a:lnTo>
                    <a:pt x="1562" y="16290"/>
                  </a:lnTo>
                  <a:lnTo>
                    <a:pt x="1405" y="15926"/>
                  </a:lnTo>
                  <a:lnTo>
                    <a:pt x="938" y="15445"/>
                  </a:lnTo>
                  <a:lnTo>
                    <a:pt x="623" y="15204"/>
                  </a:lnTo>
                  <a:lnTo>
                    <a:pt x="155" y="14841"/>
                  </a:lnTo>
                  <a:lnTo>
                    <a:pt x="0" y="14237"/>
                  </a:lnTo>
                  <a:lnTo>
                    <a:pt x="0" y="13393"/>
                  </a:lnTo>
                  <a:lnTo>
                    <a:pt x="0" y="12549"/>
                  </a:lnTo>
                  <a:lnTo>
                    <a:pt x="0" y="11825"/>
                  </a:lnTo>
                  <a:lnTo>
                    <a:pt x="0" y="10980"/>
                  </a:lnTo>
                  <a:lnTo>
                    <a:pt x="309" y="10256"/>
                  </a:lnTo>
                  <a:lnTo>
                    <a:pt x="623" y="9532"/>
                  </a:lnTo>
                  <a:lnTo>
                    <a:pt x="1094" y="9049"/>
                  </a:lnTo>
                  <a:lnTo>
                    <a:pt x="1405" y="8205"/>
                  </a:lnTo>
                  <a:lnTo>
                    <a:pt x="1878" y="7599"/>
                  </a:lnTo>
                  <a:lnTo>
                    <a:pt x="2501" y="6878"/>
                  </a:lnTo>
                  <a:lnTo>
                    <a:pt x="3128" y="6274"/>
                  </a:lnTo>
                  <a:lnTo>
                    <a:pt x="4539" y="5306"/>
                  </a:lnTo>
                  <a:lnTo>
                    <a:pt x="5946" y="4222"/>
                  </a:lnTo>
                  <a:lnTo>
                    <a:pt x="7510" y="3257"/>
                  </a:lnTo>
                  <a:lnTo>
                    <a:pt x="9233" y="2169"/>
                  </a:lnTo>
                  <a:lnTo>
                    <a:pt x="10642" y="1084"/>
                  </a:lnTo>
                  <a:lnTo>
                    <a:pt x="12049" y="0"/>
                  </a:lnTo>
                  <a:lnTo>
                    <a:pt x="12518" y="720"/>
                  </a:lnTo>
                  <a:lnTo>
                    <a:pt x="13458" y="1565"/>
                  </a:lnTo>
                  <a:lnTo>
                    <a:pt x="14396" y="2169"/>
                  </a:lnTo>
                  <a:lnTo>
                    <a:pt x="15337" y="2893"/>
                  </a:lnTo>
                  <a:lnTo>
                    <a:pt x="16590" y="3617"/>
                  </a:lnTo>
                  <a:lnTo>
                    <a:pt x="17527" y="4222"/>
                  </a:lnTo>
                  <a:lnTo>
                    <a:pt x="18468" y="4947"/>
                  </a:lnTo>
                  <a:lnTo>
                    <a:pt x="19562" y="5671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02" name="曲线"/>
            <p:cNvSpPr>
              <a:spLocks noChangeAspect="1"/>
            </p:cNvSpPr>
            <p:nvPr/>
          </p:nvSpPr>
          <p:spPr>
            <a:xfrm>
              <a:off x="1990519" y="1283334"/>
              <a:ext cx="548442" cy="7167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562" y="5671"/>
                  </a:moveTo>
                  <a:lnTo>
                    <a:pt x="19877" y="5790"/>
                  </a:lnTo>
                  <a:lnTo>
                    <a:pt x="20190" y="5910"/>
                  </a:lnTo>
                  <a:lnTo>
                    <a:pt x="20347" y="6154"/>
                  </a:lnTo>
                  <a:lnTo>
                    <a:pt x="20503" y="6274"/>
                  </a:lnTo>
                  <a:lnTo>
                    <a:pt x="20817" y="6515"/>
                  </a:lnTo>
                  <a:lnTo>
                    <a:pt x="20970" y="6757"/>
                  </a:lnTo>
                  <a:lnTo>
                    <a:pt x="21286" y="6998"/>
                  </a:lnTo>
                  <a:lnTo>
                    <a:pt x="21600" y="7240"/>
                  </a:lnTo>
                  <a:lnTo>
                    <a:pt x="21600" y="7481"/>
                  </a:lnTo>
                  <a:lnTo>
                    <a:pt x="20660" y="7964"/>
                  </a:lnTo>
                  <a:lnTo>
                    <a:pt x="19877" y="8205"/>
                  </a:lnTo>
                  <a:lnTo>
                    <a:pt x="18779" y="8686"/>
                  </a:lnTo>
                  <a:lnTo>
                    <a:pt x="17997" y="9290"/>
                  </a:lnTo>
                  <a:lnTo>
                    <a:pt x="17371" y="9773"/>
                  </a:lnTo>
                  <a:lnTo>
                    <a:pt x="16590" y="10376"/>
                  </a:lnTo>
                  <a:lnTo>
                    <a:pt x="15806" y="11100"/>
                  </a:lnTo>
                  <a:lnTo>
                    <a:pt x="15023" y="11825"/>
                  </a:lnTo>
                  <a:lnTo>
                    <a:pt x="14554" y="12425"/>
                  </a:lnTo>
                  <a:lnTo>
                    <a:pt x="14084" y="13151"/>
                  </a:lnTo>
                  <a:lnTo>
                    <a:pt x="13615" y="13997"/>
                  </a:lnTo>
                  <a:lnTo>
                    <a:pt x="13146" y="14721"/>
                  </a:lnTo>
                  <a:lnTo>
                    <a:pt x="12990" y="15445"/>
                  </a:lnTo>
                  <a:lnTo>
                    <a:pt x="12676" y="16290"/>
                  </a:lnTo>
                  <a:lnTo>
                    <a:pt x="12518" y="17014"/>
                  </a:lnTo>
                  <a:lnTo>
                    <a:pt x="12518" y="17979"/>
                  </a:lnTo>
                  <a:lnTo>
                    <a:pt x="12518" y="18219"/>
                  </a:lnTo>
                  <a:lnTo>
                    <a:pt x="12518" y="18703"/>
                  </a:lnTo>
                  <a:lnTo>
                    <a:pt x="12676" y="19065"/>
                  </a:lnTo>
                  <a:lnTo>
                    <a:pt x="12832" y="19427"/>
                  </a:lnTo>
                  <a:lnTo>
                    <a:pt x="12990" y="19910"/>
                  </a:lnTo>
                  <a:lnTo>
                    <a:pt x="12990" y="20272"/>
                  </a:lnTo>
                  <a:lnTo>
                    <a:pt x="13146" y="20634"/>
                  </a:lnTo>
                  <a:lnTo>
                    <a:pt x="13301" y="20996"/>
                  </a:lnTo>
                  <a:lnTo>
                    <a:pt x="12362" y="21358"/>
                  </a:lnTo>
                  <a:lnTo>
                    <a:pt x="11110" y="21600"/>
                  </a:lnTo>
                  <a:lnTo>
                    <a:pt x="10017" y="21600"/>
                  </a:lnTo>
                  <a:lnTo>
                    <a:pt x="9076" y="21358"/>
                  </a:lnTo>
                  <a:lnTo>
                    <a:pt x="7979" y="21117"/>
                  </a:lnTo>
                  <a:lnTo>
                    <a:pt x="7040" y="20875"/>
                  </a:lnTo>
                  <a:lnTo>
                    <a:pt x="5790" y="20512"/>
                  </a:lnTo>
                  <a:lnTo>
                    <a:pt x="4851" y="20272"/>
                  </a:lnTo>
                  <a:lnTo>
                    <a:pt x="4381" y="20028"/>
                  </a:lnTo>
                  <a:lnTo>
                    <a:pt x="4065" y="19910"/>
                  </a:lnTo>
                  <a:lnTo>
                    <a:pt x="3598" y="19548"/>
                  </a:lnTo>
                  <a:lnTo>
                    <a:pt x="3285" y="19186"/>
                  </a:lnTo>
                  <a:lnTo>
                    <a:pt x="2816" y="18462"/>
                  </a:lnTo>
                  <a:lnTo>
                    <a:pt x="2345" y="17738"/>
                  </a:lnTo>
                  <a:lnTo>
                    <a:pt x="2032" y="17014"/>
                  </a:lnTo>
                  <a:lnTo>
                    <a:pt x="1562" y="16290"/>
                  </a:lnTo>
                  <a:lnTo>
                    <a:pt x="1405" y="15926"/>
                  </a:lnTo>
                  <a:lnTo>
                    <a:pt x="938" y="15445"/>
                  </a:lnTo>
                  <a:lnTo>
                    <a:pt x="623" y="15204"/>
                  </a:lnTo>
                  <a:lnTo>
                    <a:pt x="155" y="14841"/>
                  </a:lnTo>
                  <a:lnTo>
                    <a:pt x="0" y="14237"/>
                  </a:lnTo>
                  <a:lnTo>
                    <a:pt x="0" y="13393"/>
                  </a:lnTo>
                  <a:lnTo>
                    <a:pt x="0" y="12549"/>
                  </a:lnTo>
                  <a:lnTo>
                    <a:pt x="0" y="11825"/>
                  </a:lnTo>
                  <a:lnTo>
                    <a:pt x="0" y="10980"/>
                  </a:lnTo>
                  <a:lnTo>
                    <a:pt x="309" y="10256"/>
                  </a:lnTo>
                  <a:lnTo>
                    <a:pt x="623" y="9532"/>
                  </a:lnTo>
                  <a:lnTo>
                    <a:pt x="1094" y="9049"/>
                  </a:lnTo>
                  <a:lnTo>
                    <a:pt x="1405" y="8205"/>
                  </a:lnTo>
                  <a:lnTo>
                    <a:pt x="1878" y="7599"/>
                  </a:lnTo>
                  <a:lnTo>
                    <a:pt x="2501" y="6878"/>
                  </a:lnTo>
                  <a:lnTo>
                    <a:pt x="3128" y="6274"/>
                  </a:lnTo>
                  <a:lnTo>
                    <a:pt x="4539" y="5306"/>
                  </a:lnTo>
                  <a:lnTo>
                    <a:pt x="5946" y="4222"/>
                  </a:lnTo>
                  <a:lnTo>
                    <a:pt x="7510" y="3257"/>
                  </a:lnTo>
                  <a:lnTo>
                    <a:pt x="9233" y="2169"/>
                  </a:lnTo>
                  <a:lnTo>
                    <a:pt x="10642" y="1084"/>
                  </a:lnTo>
                  <a:lnTo>
                    <a:pt x="12049" y="0"/>
                  </a:lnTo>
                  <a:lnTo>
                    <a:pt x="12518" y="720"/>
                  </a:lnTo>
                  <a:lnTo>
                    <a:pt x="13458" y="1565"/>
                  </a:lnTo>
                  <a:lnTo>
                    <a:pt x="14396" y="2169"/>
                  </a:lnTo>
                  <a:lnTo>
                    <a:pt x="15337" y="2893"/>
                  </a:lnTo>
                  <a:lnTo>
                    <a:pt x="16590" y="3617"/>
                  </a:lnTo>
                  <a:lnTo>
                    <a:pt x="17527" y="4222"/>
                  </a:lnTo>
                  <a:lnTo>
                    <a:pt x="18468" y="4947"/>
                  </a:lnTo>
                  <a:lnTo>
                    <a:pt x="19562" y="5671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03" name="曲线"/>
            <p:cNvSpPr>
              <a:spLocks noChangeAspect="1"/>
            </p:cNvSpPr>
            <p:nvPr/>
          </p:nvSpPr>
          <p:spPr>
            <a:xfrm>
              <a:off x="2936719" y="1346415"/>
              <a:ext cx="492372" cy="3539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0378" y="12858"/>
                  </a:moveTo>
                  <a:lnTo>
                    <a:pt x="20727" y="13587"/>
                  </a:lnTo>
                  <a:lnTo>
                    <a:pt x="20727" y="14560"/>
                  </a:lnTo>
                  <a:lnTo>
                    <a:pt x="20901" y="15285"/>
                  </a:lnTo>
                  <a:lnTo>
                    <a:pt x="21076" y="16259"/>
                  </a:lnTo>
                  <a:lnTo>
                    <a:pt x="21250" y="16984"/>
                  </a:lnTo>
                  <a:lnTo>
                    <a:pt x="21250" y="17958"/>
                  </a:lnTo>
                  <a:lnTo>
                    <a:pt x="21424" y="18687"/>
                  </a:lnTo>
                  <a:lnTo>
                    <a:pt x="21600" y="19657"/>
                  </a:lnTo>
                  <a:lnTo>
                    <a:pt x="20901" y="20869"/>
                  </a:lnTo>
                  <a:lnTo>
                    <a:pt x="20205" y="19897"/>
                  </a:lnTo>
                  <a:lnTo>
                    <a:pt x="19506" y="18442"/>
                  </a:lnTo>
                  <a:lnTo>
                    <a:pt x="18986" y="16984"/>
                  </a:lnTo>
                  <a:lnTo>
                    <a:pt x="18115" y="15772"/>
                  </a:lnTo>
                  <a:lnTo>
                    <a:pt x="17592" y="14317"/>
                  </a:lnTo>
                  <a:lnTo>
                    <a:pt x="17068" y="12858"/>
                  </a:lnTo>
                  <a:lnTo>
                    <a:pt x="16545" y="11403"/>
                  </a:lnTo>
                  <a:lnTo>
                    <a:pt x="16371" y="9704"/>
                  </a:lnTo>
                  <a:lnTo>
                    <a:pt x="15848" y="10188"/>
                  </a:lnTo>
                  <a:lnTo>
                    <a:pt x="15326" y="10676"/>
                  </a:lnTo>
                  <a:lnTo>
                    <a:pt x="14976" y="11403"/>
                  </a:lnTo>
                  <a:lnTo>
                    <a:pt x="14456" y="12131"/>
                  </a:lnTo>
                  <a:lnTo>
                    <a:pt x="14106" y="12617"/>
                  </a:lnTo>
                  <a:lnTo>
                    <a:pt x="13410" y="13103"/>
                  </a:lnTo>
                  <a:lnTo>
                    <a:pt x="13237" y="13830"/>
                  </a:lnTo>
                  <a:lnTo>
                    <a:pt x="12538" y="14317"/>
                  </a:lnTo>
                  <a:lnTo>
                    <a:pt x="11494" y="15285"/>
                  </a:lnTo>
                  <a:lnTo>
                    <a:pt x="10276" y="16017"/>
                  </a:lnTo>
                  <a:lnTo>
                    <a:pt x="9056" y="16501"/>
                  </a:lnTo>
                  <a:lnTo>
                    <a:pt x="7837" y="16984"/>
                  </a:lnTo>
                  <a:lnTo>
                    <a:pt x="6792" y="17958"/>
                  </a:lnTo>
                  <a:lnTo>
                    <a:pt x="5746" y="18928"/>
                  </a:lnTo>
                  <a:lnTo>
                    <a:pt x="4527" y="20142"/>
                  </a:lnTo>
                  <a:lnTo>
                    <a:pt x="3828" y="21600"/>
                  </a:lnTo>
                  <a:lnTo>
                    <a:pt x="3655" y="20869"/>
                  </a:lnTo>
                  <a:lnTo>
                    <a:pt x="3305" y="20628"/>
                  </a:lnTo>
                  <a:lnTo>
                    <a:pt x="3134" y="19897"/>
                  </a:lnTo>
                  <a:lnTo>
                    <a:pt x="2611" y="19411"/>
                  </a:lnTo>
                  <a:lnTo>
                    <a:pt x="1739" y="18198"/>
                  </a:lnTo>
                  <a:lnTo>
                    <a:pt x="1045" y="17231"/>
                  </a:lnTo>
                  <a:lnTo>
                    <a:pt x="693" y="16984"/>
                  </a:lnTo>
                  <a:lnTo>
                    <a:pt x="344" y="16501"/>
                  </a:lnTo>
                  <a:lnTo>
                    <a:pt x="0" y="16259"/>
                  </a:lnTo>
                  <a:lnTo>
                    <a:pt x="0" y="15528"/>
                  </a:lnTo>
                  <a:lnTo>
                    <a:pt x="0" y="15044"/>
                  </a:lnTo>
                  <a:lnTo>
                    <a:pt x="0" y="14317"/>
                  </a:lnTo>
                  <a:lnTo>
                    <a:pt x="522" y="13587"/>
                  </a:lnTo>
                  <a:lnTo>
                    <a:pt x="1045" y="12858"/>
                  </a:lnTo>
                  <a:lnTo>
                    <a:pt x="1739" y="11403"/>
                  </a:lnTo>
                  <a:lnTo>
                    <a:pt x="2960" y="9704"/>
                  </a:lnTo>
                  <a:lnTo>
                    <a:pt x="4177" y="8493"/>
                  </a:lnTo>
                  <a:lnTo>
                    <a:pt x="5050" y="7521"/>
                  </a:lnTo>
                  <a:lnTo>
                    <a:pt x="6445" y="6306"/>
                  </a:lnTo>
                  <a:lnTo>
                    <a:pt x="7488" y="5095"/>
                  </a:lnTo>
                  <a:lnTo>
                    <a:pt x="8882" y="4122"/>
                  </a:lnTo>
                  <a:lnTo>
                    <a:pt x="10100" y="2911"/>
                  </a:lnTo>
                  <a:lnTo>
                    <a:pt x="11844" y="0"/>
                  </a:lnTo>
                  <a:lnTo>
                    <a:pt x="12192" y="725"/>
                  </a:lnTo>
                  <a:lnTo>
                    <a:pt x="12365" y="1936"/>
                  </a:lnTo>
                  <a:lnTo>
                    <a:pt x="13064" y="2911"/>
                  </a:lnTo>
                  <a:lnTo>
                    <a:pt x="13410" y="3879"/>
                  </a:lnTo>
                  <a:lnTo>
                    <a:pt x="14627" y="5095"/>
                  </a:lnTo>
                  <a:lnTo>
                    <a:pt x="15848" y="6306"/>
                  </a:lnTo>
                  <a:lnTo>
                    <a:pt x="17243" y="7764"/>
                  </a:lnTo>
                  <a:lnTo>
                    <a:pt x="18464" y="8976"/>
                  </a:lnTo>
                  <a:lnTo>
                    <a:pt x="19159" y="9947"/>
                  </a:lnTo>
                  <a:lnTo>
                    <a:pt x="19506" y="10676"/>
                  </a:lnTo>
                  <a:lnTo>
                    <a:pt x="19855" y="11890"/>
                  </a:lnTo>
                  <a:lnTo>
                    <a:pt x="20378" y="12858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04" name="曲线"/>
            <p:cNvSpPr>
              <a:spLocks noChangeAspect="1"/>
            </p:cNvSpPr>
            <p:nvPr/>
          </p:nvSpPr>
          <p:spPr>
            <a:xfrm>
              <a:off x="2936719" y="1346415"/>
              <a:ext cx="492372" cy="3539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0378" y="12858"/>
                  </a:moveTo>
                  <a:lnTo>
                    <a:pt x="20727" y="13587"/>
                  </a:lnTo>
                  <a:lnTo>
                    <a:pt x="20727" y="14560"/>
                  </a:lnTo>
                  <a:lnTo>
                    <a:pt x="20901" y="15285"/>
                  </a:lnTo>
                  <a:lnTo>
                    <a:pt x="21076" y="16259"/>
                  </a:lnTo>
                  <a:lnTo>
                    <a:pt x="21250" y="16984"/>
                  </a:lnTo>
                  <a:lnTo>
                    <a:pt x="21250" y="17958"/>
                  </a:lnTo>
                  <a:lnTo>
                    <a:pt x="21424" y="18687"/>
                  </a:lnTo>
                  <a:lnTo>
                    <a:pt x="21600" y="19657"/>
                  </a:lnTo>
                  <a:lnTo>
                    <a:pt x="20901" y="20869"/>
                  </a:lnTo>
                  <a:lnTo>
                    <a:pt x="20205" y="19897"/>
                  </a:lnTo>
                  <a:lnTo>
                    <a:pt x="19506" y="18442"/>
                  </a:lnTo>
                  <a:lnTo>
                    <a:pt x="18986" y="16984"/>
                  </a:lnTo>
                  <a:lnTo>
                    <a:pt x="18115" y="15772"/>
                  </a:lnTo>
                  <a:lnTo>
                    <a:pt x="17592" y="14317"/>
                  </a:lnTo>
                  <a:lnTo>
                    <a:pt x="17068" y="12858"/>
                  </a:lnTo>
                  <a:lnTo>
                    <a:pt x="16545" y="11403"/>
                  </a:lnTo>
                  <a:lnTo>
                    <a:pt x="16371" y="9704"/>
                  </a:lnTo>
                  <a:lnTo>
                    <a:pt x="15848" y="10188"/>
                  </a:lnTo>
                  <a:lnTo>
                    <a:pt x="15326" y="10676"/>
                  </a:lnTo>
                  <a:lnTo>
                    <a:pt x="14976" y="11403"/>
                  </a:lnTo>
                  <a:lnTo>
                    <a:pt x="14456" y="12131"/>
                  </a:lnTo>
                  <a:lnTo>
                    <a:pt x="14106" y="12617"/>
                  </a:lnTo>
                  <a:lnTo>
                    <a:pt x="13410" y="13103"/>
                  </a:lnTo>
                  <a:lnTo>
                    <a:pt x="13237" y="13830"/>
                  </a:lnTo>
                  <a:lnTo>
                    <a:pt x="12538" y="14317"/>
                  </a:lnTo>
                  <a:lnTo>
                    <a:pt x="11494" y="15285"/>
                  </a:lnTo>
                  <a:lnTo>
                    <a:pt x="10276" y="16017"/>
                  </a:lnTo>
                  <a:lnTo>
                    <a:pt x="9056" y="16501"/>
                  </a:lnTo>
                  <a:lnTo>
                    <a:pt x="7837" y="16984"/>
                  </a:lnTo>
                  <a:lnTo>
                    <a:pt x="6792" y="17958"/>
                  </a:lnTo>
                  <a:lnTo>
                    <a:pt x="5746" y="18928"/>
                  </a:lnTo>
                  <a:lnTo>
                    <a:pt x="4527" y="20142"/>
                  </a:lnTo>
                  <a:lnTo>
                    <a:pt x="3828" y="21600"/>
                  </a:lnTo>
                  <a:lnTo>
                    <a:pt x="3655" y="20869"/>
                  </a:lnTo>
                  <a:lnTo>
                    <a:pt x="3305" y="20628"/>
                  </a:lnTo>
                  <a:lnTo>
                    <a:pt x="3134" y="19897"/>
                  </a:lnTo>
                  <a:lnTo>
                    <a:pt x="2611" y="19411"/>
                  </a:lnTo>
                  <a:lnTo>
                    <a:pt x="1739" y="18198"/>
                  </a:lnTo>
                  <a:lnTo>
                    <a:pt x="1045" y="17231"/>
                  </a:lnTo>
                  <a:lnTo>
                    <a:pt x="693" y="16984"/>
                  </a:lnTo>
                  <a:lnTo>
                    <a:pt x="344" y="16501"/>
                  </a:lnTo>
                  <a:lnTo>
                    <a:pt x="0" y="16259"/>
                  </a:lnTo>
                  <a:lnTo>
                    <a:pt x="0" y="15528"/>
                  </a:lnTo>
                  <a:lnTo>
                    <a:pt x="0" y="15044"/>
                  </a:lnTo>
                  <a:lnTo>
                    <a:pt x="0" y="14317"/>
                  </a:lnTo>
                  <a:lnTo>
                    <a:pt x="522" y="13587"/>
                  </a:lnTo>
                  <a:lnTo>
                    <a:pt x="1045" y="12858"/>
                  </a:lnTo>
                  <a:lnTo>
                    <a:pt x="1739" y="11403"/>
                  </a:lnTo>
                  <a:lnTo>
                    <a:pt x="2960" y="9704"/>
                  </a:lnTo>
                  <a:lnTo>
                    <a:pt x="4177" y="8493"/>
                  </a:lnTo>
                  <a:lnTo>
                    <a:pt x="5050" y="7521"/>
                  </a:lnTo>
                  <a:lnTo>
                    <a:pt x="6445" y="6306"/>
                  </a:lnTo>
                  <a:lnTo>
                    <a:pt x="7488" y="5095"/>
                  </a:lnTo>
                  <a:lnTo>
                    <a:pt x="8882" y="4122"/>
                  </a:lnTo>
                  <a:lnTo>
                    <a:pt x="10100" y="2911"/>
                  </a:lnTo>
                  <a:lnTo>
                    <a:pt x="11844" y="0"/>
                  </a:lnTo>
                  <a:lnTo>
                    <a:pt x="12192" y="725"/>
                  </a:lnTo>
                  <a:lnTo>
                    <a:pt x="12365" y="1936"/>
                  </a:lnTo>
                  <a:lnTo>
                    <a:pt x="13064" y="2911"/>
                  </a:lnTo>
                  <a:lnTo>
                    <a:pt x="13410" y="3879"/>
                  </a:lnTo>
                  <a:lnTo>
                    <a:pt x="14627" y="5095"/>
                  </a:lnTo>
                  <a:lnTo>
                    <a:pt x="15848" y="6306"/>
                  </a:lnTo>
                  <a:lnTo>
                    <a:pt x="17243" y="7764"/>
                  </a:lnTo>
                  <a:lnTo>
                    <a:pt x="18464" y="8976"/>
                  </a:lnTo>
                  <a:lnTo>
                    <a:pt x="19159" y="9947"/>
                  </a:lnTo>
                  <a:lnTo>
                    <a:pt x="19506" y="10676"/>
                  </a:lnTo>
                  <a:lnTo>
                    <a:pt x="19855" y="11890"/>
                  </a:lnTo>
                  <a:lnTo>
                    <a:pt x="20378" y="12858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05" name="曲线"/>
            <p:cNvSpPr>
              <a:spLocks noChangeAspect="1"/>
            </p:cNvSpPr>
            <p:nvPr/>
          </p:nvSpPr>
          <p:spPr>
            <a:xfrm>
              <a:off x="2332203" y="1405996"/>
              <a:ext cx="723666" cy="74824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938" y="8616"/>
                  </a:moveTo>
                  <a:lnTo>
                    <a:pt x="20531" y="9765"/>
                  </a:lnTo>
                  <a:lnTo>
                    <a:pt x="21006" y="10800"/>
                  </a:lnTo>
                  <a:lnTo>
                    <a:pt x="21361" y="11946"/>
                  </a:lnTo>
                  <a:lnTo>
                    <a:pt x="21600" y="13211"/>
                  </a:lnTo>
                  <a:lnTo>
                    <a:pt x="21600" y="14476"/>
                  </a:lnTo>
                  <a:lnTo>
                    <a:pt x="21361" y="15623"/>
                  </a:lnTo>
                  <a:lnTo>
                    <a:pt x="21125" y="16199"/>
                  </a:lnTo>
                  <a:lnTo>
                    <a:pt x="21006" y="16773"/>
                  </a:lnTo>
                  <a:lnTo>
                    <a:pt x="20767" y="17348"/>
                  </a:lnTo>
                  <a:lnTo>
                    <a:pt x="20531" y="17808"/>
                  </a:lnTo>
                  <a:lnTo>
                    <a:pt x="20175" y="18266"/>
                  </a:lnTo>
                  <a:lnTo>
                    <a:pt x="19938" y="18611"/>
                  </a:lnTo>
                  <a:lnTo>
                    <a:pt x="19463" y="18956"/>
                  </a:lnTo>
                  <a:lnTo>
                    <a:pt x="19224" y="19413"/>
                  </a:lnTo>
                  <a:lnTo>
                    <a:pt x="18988" y="19645"/>
                  </a:lnTo>
                  <a:lnTo>
                    <a:pt x="18514" y="19875"/>
                  </a:lnTo>
                  <a:lnTo>
                    <a:pt x="18156" y="20105"/>
                  </a:lnTo>
                  <a:lnTo>
                    <a:pt x="17802" y="20449"/>
                  </a:lnTo>
                  <a:lnTo>
                    <a:pt x="17207" y="20565"/>
                  </a:lnTo>
                  <a:lnTo>
                    <a:pt x="16733" y="20793"/>
                  </a:lnTo>
                  <a:lnTo>
                    <a:pt x="16258" y="20909"/>
                  </a:lnTo>
                  <a:lnTo>
                    <a:pt x="15783" y="21024"/>
                  </a:lnTo>
                  <a:lnTo>
                    <a:pt x="15306" y="21138"/>
                  </a:lnTo>
                  <a:lnTo>
                    <a:pt x="14951" y="21255"/>
                  </a:lnTo>
                  <a:lnTo>
                    <a:pt x="14477" y="21369"/>
                  </a:lnTo>
                  <a:lnTo>
                    <a:pt x="13883" y="21369"/>
                  </a:lnTo>
                  <a:lnTo>
                    <a:pt x="13648" y="21482"/>
                  </a:lnTo>
                  <a:lnTo>
                    <a:pt x="13528" y="21482"/>
                  </a:lnTo>
                  <a:lnTo>
                    <a:pt x="13409" y="21482"/>
                  </a:lnTo>
                  <a:lnTo>
                    <a:pt x="13173" y="21600"/>
                  </a:lnTo>
                  <a:lnTo>
                    <a:pt x="13054" y="21600"/>
                  </a:lnTo>
                  <a:lnTo>
                    <a:pt x="12816" y="21600"/>
                  </a:lnTo>
                  <a:lnTo>
                    <a:pt x="12579" y="21600"/>
                  </a:lnTo>
                  <a:lnTo>
                    <a:pt x="12342" y="21600"/>
                  </a:lnTo>
                  <a:lnTo>
                    <a:pt x="11511" y="21600"/>
                  </a:lnTo>
                  <a:lnTo>
                    <a:pt x="10798" y="21600"/>
                  </a:lnTo>
                  <a:lnTo>
                    <a:pt x="10084" y="21600"/>
                  </a:lnTo>
                  <a:lnTo>
                    <a:pt x="9255" y="21482"/>
                  </a:lnTo>
                  <a:lnTo>
                    <a:pt x="7831" y="21138"/>
                  </a:lnTo>
                  <a:lnTo>
                    <a:pt x="6527" y="20680"/>
                  </a:lnTo>
                  <a:lnTo>
                    <a:pt x="5221" y="19991"/>
                  </a:lnTo>
                  <a:lnTo>
                    <a:pt x="3914" y="19413"/>
                  </a:lnTo>
                  <a:lnTo>
                    <a:pt x="2610" y="18497"/>
                  </a:lnTo>
                  <a:lnTo>
                    <a:pt x="1542" y="17691"/>
                  </a:lnTo>
                  <a:lnTo>
                    <a:pt x="1542" y="17578"/>
                  </a:lnTo>
                  <a:lnTo>
                    <a:pt x="1542" y="17463"/>
                  </a:lnTo>
                  <a:lnTo>
                    <a:pt x="1542" y="17348"/>
                  </a:lnTo>
                  <a:lnTo>
                    <a:pt x="1542" y="17233"/>
                  </a:lnTo>
                  <a:lnTo>
                    <a:pt x="1420" y="17233"/>
                  </a:lnTo>
                  <a:lnTo>
                    <a:pt x="1303" y="17233"/>
                  </a:lnTo>
                  <a:lnTo>
                    <a:pt x="1182" y="17233"/>
                  </a:lnTo>
                  <a:lnTo>
                    <a:pt x="1066" y="17233"/>
                  </a:lnTo>
                  <a:lnTo>
                    <a:pt x="1066" y="17118"/>
                  </a:lnTo>
                  <a:lnTo>
                    <a:pt x="1066" y="17003"/>
                  </a:lnTo>
                  <a:lnTo>
                    <a:pt x="1066" y="16887"/>
                  </a:lnTo>
                  <a:lnTo>
                    <a:pt x="948" y="16773"/>
                  </a:lnTo>
                  <a:lnTo>
                    <a:pt x="948" y="16657"/>
                  </a:lnTo>
                  <a:lnTo>
                    <a:pt x="948" y="16544"/>
                  </a:lnTo>
                  <a:lnTo>
                    <a:pt x="1066" y="16544"/>
                  </a:lnTo>
                  <a:lnTo>
                    <a:pt x="711" y="16199"/>
                  </a:lnTo>
                  <a:lnTo>
                    <a:pt x="474" y="15968"/>
                  </a:lnTo>
                  <a:lnTo>
                    <a:pt x="350" y="15739"/>
                  </a:lnTo>
                  <a:lnTo>
                    <a:pt x="236" y="15394"/>
                  </a:lnTo>
                  <a:lnTo>
                    <a:pt x="114" y="15050"/>
                  </a:lnTo>
                  <a:lnTo>
                    <a:pt x="0" y="14588"/>
                  </a:lnTo>
                  <a:lnTo>
                    <a:pt x="0" y="14245"/>
                  </a:lnTo>
                  <a:lnTo>
                    <a:pt x="0" y="13902"/>
                  </a:lnTo>
                  <a:lnTo>
                    <a:pt x="0" y="13211"/>
                  </a:lnTo>
                  <a:lnTo>
                    <a:pt x="0" y="12292"/>
                  </a:lnTo>
                  <a:lnTo>
                    <a:pt x="114" y="11716"/>
                  </a:lnTo>
                  <a:lnTo>
                    <a:pt x="350" y="10912"/>
                  </a:lnTo>
                  <a:lnTo>
                    <a:pt x="474" y="10224"/>
                  </a:lnTo>
                  <a:lnTo>
                    <a:pt x="948" y="9535"/>
                  </a:lnTo>
                  <a:lnTo>
                    <a:pt x="1182" y="8731"/>
                  </a:lnTo>
                  <a:lnTo>
                    <a:pt x="1542" y="8041"/>
                  </a:lnTo>
                  <a:lnTo>
                    <a:pt x="2016" y="7467"/>
                  </a:lnTo>
                  <a:lnTo>
                    <a:pt x="2487" y="6890"/>
                  </a:lnTo>
                  <a:lnTo>
                    <a:pt x="3084" y="6204"/>
                  </a:lnTo>
                  <a:lnTo>
                    <a:pt x="3555" y="5743"/>
                  </a:lnTo>
                  <a:lnTo>
                    <a:pt x="4269" y="5283"/>
                  </a:lnTo>
                  <a:lnTo>
                    <a:pt x="4863" y="4710"/>
                  </a:lnTo>
                  <a:lnTo>
                    <a:pt x="5576" y="4251"/>
                  </a:lnTo>
                  <a:lnTo>
                    <a:pt x="6405" y="4018"/>
                  </a:lnTo>
                  <a:lnTo>
                    <a:pt x="6527" y="4018"/>
                  </a:lnTo>
                  <a:lnTo>
                    <a:pt x="6644" y="4018"/>
                  </a:lnTo>
                  <a:lnTo>
                    <a:pt x="6764" y="4018"/>
                  </a:lnTo>
                  <a:lnTo>
                    <a:pt x="6879" y="4018"/>
                  </a:lnTo>
                  <a:lnTo>
                    <a:pt x="6879" y="3906"/>
                  </a:lnTo>
                  <a:lnTo>
                    <a:pt x="7002" y="3906"/>
                  </a:lnTo>
                  <a:lnTo>
                    <a:pt x="7002" y="3791"/>
                  </a:lnTo>
                  <a:lnTo>
                    <a:pt x="7593" y="3330"/>
                  </a:lnTo>
                  <a:lnTo>
                    <a:pt x="8426" y="2987"/>
                  </a:lnTo>
                  <a:lnTo>
                    <a:pt x="9137" y="2526"/>
                  </a:lnTo>
                  <a:lnTo>
                    <a:pt x="9730" y="2180"/>
                  </a:lnTo>
                  <a:lnTo>
                    <a:pt x="10443" y="1607"/>
                  </a:lnTo>
                  <a:lnTo>
                    <a:pt x="11153" y="1033"/>
                  </a:lnTo>
                  <a:lnTo>
                    <a:pt x="11630" y="458"/>
                  </a:lnTo>
                  <a:lnTo>
                    <a:pt x="12221" y="0"/>
                  </a:lnTo>
                  <a:lnTo>
                    <a:pt x="13054" y="1033"/>
                  </a:lnTo>
                  <a:lnTo>
                    <a:pt x="13763" y="2296"/>
                  </a:lnTo>
                  <a:lnTo>
                    <a:pt x="14716" y="3330"/>
                  </a:lnTo>
                  <a:lnTo>
                    <a:pt x="15665" y="4364"/>
                  </a:lnTo>
                  <a:lnTo>
                    <a:pt x="16733" y="5398"/>
                  </a:lnTo>
                  <a:lnTo>
                    <a:pt x="17802" y="6432"/>
                  </a:lnTo>
                  <a:lnTo>
                    <a:pt x="18988" y="7582"/>
                  </a:lnTo>
                  <a:lnTo>
                    <a:pt x="19938" y="8616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06" name="曲线"/>
            <p:cNvSpPr>
              <a:spLocks noChangeAspect="1"/>
            </p:cNvSpPr>
            <p:nvPr/>
          </p:nvSpPr>
          <p:spPr>
            <a:xfrm>
              <a:off x="2332203" y="1405996"/>
              <a:ext cx="723666" cy="74824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938" y="8616"/>
                  </a:moveTo>
                  <a:lnTo>
                    <a:pt x="20531" y="9765"/>
                  </a:lnTo>
                  <a:lnTo>
                    <a:pt x="21006" y="10800"/>
                  </a:lnTo>
                  <a:lnTo>
                    <a:pt x="21361" y="11946"/>
                  </a:lnTo>
                  <a:lnTo>
                    <a:pt x="21600" y="13211"/>
                  </a:lnTo>
                  <a:lnTo>
                    <a:pt x="21600" y="14476"/>
                  </a:lnTo>
                  <a:lnTo>
                    <a:pt x="21361" y="15623"/>
                  </a:lnTo>
                  <a:lnTo>
                    <a:pt x="21125" y="16199"/>
                  </a:lnTo>
                  <a:lnTo>
                    <a:pt x="21006" y="16773"/>
                  </a:lnTo>
                  <a:lnTo>
                    <a:pt x="20767" y="17348"/>
                  </a:lnTo>
                  <a:lnTo>
                    <a:pt x="20531" y="17808"/>
                  </a:lnTo>
                  <a:lnTo>
                    <a:pt x="20175" y="18266"/>
                  </a:lnTo>
                  <a:lnTo>
                    <a:pt x="19938" y="18611"/>
                  </a:lnTo>
                  <a:lnTo>
                    <a:pt x="19463" y="18956"/>
                  </a:lnTo>
                  <a:lnTo>
                    <a:pt x="19224" y="19413"/>
                  </a:lnTo>
                  <a:lnTo>
                    <a:pt x="18988" y="19645"/>
                  </a:lnTo>
                  <a:lnTo>
                    <a:pt x="18514" y="19875"/>
                  </a:lnTo>
                  <a:lnTo>
                    <a:pt x="18156" y="20105"/>
                  </a:lnTo>
                  <a:lnTo>
                    <a:pt x="17802" y="20449"/>
                  </a:lnTo>
                  <a:lnTo>
                    <a:pt x="17207" y="20565"/>
                  </a:lnTo>
                  <a:lnTo>
                    <a:pt x="16733" y="20793"/>
                  </a:lnTo>
                  <a:lnTo>
                    <a:pt x="16258" y="20909"/>
                  </a:lnTo>
                  <a:lnTo>
                    <a:pt x="15783" y="21024"/>
                  </a:lnTo>
                  <a:lnTo>
                    <a:pt x="15306" y="21138"/>
                  </a:lnTo>
                  <a:lnTo>
                    <a:pt x="14951" y="21255"/>
                  </a:lnTo>
                  <a:lnTo>
                    <a:pt x="14477" y="21369"/>
                  </a:lnTo>
                  <a:lnTo>
                    <a:pt x="13883" y="21369"/>
                  </a:lnTo>
                  <a:lnTo>
                    <a:pt x="13648" y="21482"/>
                  </a:lnTo>
                  <a:lnTo>
                    <a:pt x="13528" y="21482"/>
                  </a:lnTo>
                  <a:lnTo>
                    <a:pt x="13409" y="21482"/>
                  </a:lnTo>
                  <a:lnTo>
                    <a:pt x="13173" y="21600"/>
                  </a:lnTo>
                  <a:lnTo>
                    <a:pt x="13054" y="21600"/>
                  </a:lnTo>
                  <a:lnTo>
                    <a:pt x="12816" y="21600"/>
                  </a:lnTo>
                  <a:lnTo>
                    <a:pt x="12579" y="21600"/>
                  </a:lnTo>
                  <a:lnTo>
                    <a:pt x="12342" y="21600"/>
                  </a:lnTo>
                  <a:lnTo>
                    <a:pt x="11511" y="21600"/>
                  </a:lnTo>
                  <a:lnTo>
                    <a:pt x="10798" y="21600"/>
                  </a:lnTo>
                  <a:lnTo>
                    <a:pt x="10084" y="21600"/>
                  </a:lnTo>
                  <a:lnTo>
                    <a:pt x="9255" y="21482"/>
                  </a:lnTo>
                  <a:lnTo>
                    <a:pt x="7831" y="21138"/>
                  </a:lnTo>
                  <a:lnTo>
                    <a:pt x="6527" y="20680"/>
                  </a:lnTo>
                  <a:lnTo>
                    <a:pt x="5221" y="19991"/>
                  </a:lnTo>
                  <a:lnTo>
                    <a:pt x="3914" y="19413"/>
                  </a:lnTo>
                  <a:lnTo>
                    <a:pt x="2610" y="18497"/>
                  </a:lnTo>
                  <a:lnTo>
                    <a:pt x="1542" y="17691"/>
                  </a:lnTo>
                  <a:lnTo>
                    <a:pt x="1542" y="17578"/>
                  </a:lnTo>
                  <a:lnTo>
                    <a:pt x="1542" y="17463"/>
                  </a:lnTo>
                  <a:lnTo>
                    <a:pt x="1542" y="17348"/>
                  </a:lnTo>
                  <a:lnTo>
                    <a:pt x="1542" y="17233"/>
                  </a:lnTo>
                  <a:lnTo>
                    <a:pt x="1420" y="17233"/>
                  </a:lnTo>
                  <a:lnTo>
                    <a:pt x="1303" y="17233"/>
                  </a:lnTo>
                  <a:lnTo>
                    <a:pt x="1182" y="17233"/>
                  </a:lnTo>
                  <a:lnTo>
                    <a:pt x="1066" y="17233"/>
                  </a:lnTo>
                  <a:lnTo>
                    <a:pt x="1066" y="17118"/>
                  </a:lnTo>
                  <a:lnTo>
                    <a:pt x="1066" y="17003"/>
                  </a:lnTo>
                  <a:lnTo>
                    <a:pt x="1066" y="16887"/>
                  </a:lnTo>
                  <a:lnTo>
                    <a:pt x="948" y="16773"/>
                  </a:lnTo>
                  <a:lnTo>
                    <a:pt x="948" y="16657"/>
                  </a:lnTo>
                  <a:lnTo>
                    <a:pt x="948" y="16544"/>
                  </a:lnTo>
                  <a:lnTo>
                    <a:pt x="1066" y="16544"/>
                  </a:lnTo>
                  <a:lnTo>
                    <a:pt x="711" y="16199"/>
                  </a:lnTo>
                  <a:lnTo>
                    <a:pt x="474" y="15968"/>
                  </a:lnTo>
                  <a:lnTo>
                    <a:pt x="350" y="15739"/>
                  </a:lnTo>
                  <a:lnTo>
                    <a:pt x="236" y="15394"/>
                  </a:lnTo>
                  <a:lnTo>
                    <a:pt x="114" y="15050"/>
                  </a:lnTo>
                  <a:lnTo>
                    <a:pt x="0" y="14588"/>
                  </a:lnTo>
                  <a:lnTo>
                    <a:pt x="0" y="14245"/>
                  </a:lnTo>
                  <a:lnTo>
                    <a:pt x="0" y="13902"/>
                  </a:lnTo>
                  <a:lnTo>
                    <a:pt x="0" y="13211"/>
                  </a:lnTo>
                  <a:lnTo>
                    <a:pt x="0" y="12292"/>
                  </a:lnTo>
                  <a:lnTo>
                    <a:pt x="114" y="11716"/>
                  </a:lnTo>
                  <a:lnTo>
                    <a:pt x="350" y="10912"/>
                  </a:lnTo>
                  <a:lnTo>
                    <a:pt x="474" y="10224"/>
                  </a:lnTo>
                  <a:lnTo>
                    <a:pt x="948" y="9535"/>
                  </a:lnTo>
                  <a:lnTo>
                    <a:pt x="1182" y="8731"/>
                  </a:lnTo>
                  <a:lnTo>
                    <a:pt x="1542" y="8041"/>
                  </a:lnTo>
                  <a:lnTo>
                    <a:pt x="2016" y="7467"/>
                  </a:lnTo>
                  <a:lnTo>
                    <a:pt x="2487" y="6890"/>
                  </a:lnTo>
                  <a:lnTo>
                    <a:pt x="3084" y="6204"/>
                  </a:lnTo>
                  <a:lnTo>
                    <a:pt x="3555" y="5743"/>
                  </a:lnTo>
                  <a:lnTo>
                    <a:pt x="4269" y="5283"/>
                  </a:lnTo>
                  <a:lnTo>
                    <a:pt x="4863" y="4710"/>
                  </a:lnTo>
                  <a:lnTo>
                    <a:pt x="5576" y="4251"/>
                  </a:lnTo>
                  <a:lnTo>
                    <a:pt x="6405" y="4018"/>
                  </a:lnTo>
                  <a:lnTo>
                    <a:pt x="6527" y="4018"/>
                  </a:lnTo>
                  <a:lnTo>
                    <a:pt x="6644" y="4018"/>
                  </a:lnTo>
                  <a:lnTo>
                    <a:pt x="6764" y="4018"/>
                  </a:lnTo>
                  <a:lnTo>
                    <a:pt x="6879" y="4018"/>
                  </a:lnTo>
                  <a:lnTo>
                    <a:pt x="6879" y="3906"/>
                  </a:lnTo>
                  <a:lnTo>
                    <a:pt x="7002" y="3906"/>
                  </a:lnTo>
                  <a:lnTo>
                    <a:pt x="7002" y="3791"/>
                  </a:lnTo>
                  <a:lnTo>
                    <a:pt x="7593" y="3330"/>
                  </a:lnTo>
                  <a:lnTo>
                    <a:pt x="8426" y="2987"/>
                  </a:lnTo>
                  <a:lnTo>
                    <a:pt x="9137" y="2526"/>
                  </a:lnTo>
                  <a:lnTo>
                    <a:pt x="9730" y="2180"/>
                  </a:lnTo>
                  <a:lnTo>
                    <a:pt x="10443" y="1607"/>
                  </a:lnTo>
                  <a:lnTo>
                    <a:pt x="11153" y="1033"/>
                  </a:lnTo>
                  <a:lnTo>
                    <a:pt x="11630" y="458"/>
                  </a:lnTo>
                  <a:lnTo>
                    <a:pt x="12221" y="0"/>
                  </a:lnTo>
                  <a:lnTo>
                    <a:pt x="13054" y="1033"/>
                  </a:lnTo>
                  <a:lnTo>
                    <a:pt x="13763" y="2296"/>
                  </a:lnTo>
                  <a:lnTo>
                    <a:pt x="14716" y="3330"/>
                  </a:lnTo>
                  <a:lnTo>
                    <a:pt x="15665" y="4364"/>
                  </a:lnTo>
                  <a:lnTo>
                    <a:pt x="16733" y="5398"/>
                  </a:lnTo>
                  <a:lnTo>
                    <a:pt x="17802" y="6432"/>
                  </a:lnTo>
                  <a:lnTo>
                    <a:pt x="18988" y="7582"/>
                  </a:lnTo>
                  <a:lnTo>
                    <a:pt x="19938" y="8616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07" name="曲线"/>
            <p:cNvSpPr>
              <a:spLocks noChangeAspect="1"/>
            </p:cNvSpPr>
            <p:nvPr/>
          </p:nvSpPr>
          <p:spPr>
            <a:xfrm>
              <a:off x="3409817" y="1533916"/>
              <a:ext cx="245310" cy="55198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0203" y="8701"/>
                  </a:moveTo>
                  <a:lnTo>
                    <a:pt x="20554" y="9789"/>
                  </a:lnTo>
                  <a:lnTo>
                    <a:pt x="20900" y="11032"/>
                  </a:lnTo>
                  <a:lnTo>
                    <a:pt x="21248" y="11965"/>
                  </a:lnTo>
                  <a:lnTo>
                    <a:pt x="21600" y="13207"/>
                  </a:lnTo>
                  <a:lnTo>
                    <a:pt x="21248" y="14295"/>
                  </a:lnTo>
                  <a:lnTo>
                    <a:pt x="20900" y="15538"/>
                  </a:lnTo>
                  <a:lnTo>
                    <a:pt x="20554" y="16471"/>
                  </a:lnTo>
                  <a:lnTo>
                    <a:pt x="19508" y="17557"/>
                  </a:lnTo>
                  <a:lnTo>
                    <a:pt x="17763" y="18491"/>
                  </a:lnTo>
                  <a:lnTo>
                    <a:pt x="15674" y="18957"/>
                  </a:lnTo>
                  <a:lnTo>
                    <a:pt x="13935" y="19733"/>
                  </a:lnTo>
                  <a:lnTo>
                    <a:pt x="11845" y="20355"/>
                  </a:lnTo>
                  <a:lnTo>
                    <a:pt x="9404" y="20821"/>
                  </a:lnTo>
                  <a:lnTo>
                    <a:pt x="7314" y="21132"/>
                  </a:lnTo>
                  <a:lnTo>
                    <a:pt x="4876" y="21600"/>
                  </a:lnTo>
                  <a:lnTo>
                    <a:pt x="2786" y="21600"/>
                  </a:lnTo>
                  <a:lnTo>
                    <a:pt x="0" y="21600"/>
                  </a:lnTo>
                  <a:lnTo>
                    <a:pt x="696" y="21289"/>
                  </a:lnTo>
                  <a:lnTo>
                    <a:pt x="1044" y="20978"/>
                  </a:lnTo>
                  <a:lnTo>
                    <a:pt x="1393" y="20666"/>
                  </a:lnTo>
                  <a:lnTo>
                    <a:pt x="1741" y="20355"/>
                  </a:lnTo>
                  <a:lnTo>
                    <a:pt x="2438" y="20200"/>
                  </a:lnTo>
                  <a:lnTo>
                    <a:pt x="2786" y="19890"/>
                  </a:lnTo>
                  <a:lnTo>
                    <a:pt x="2786" y="19579"/>
                  </a:lnTo>
                  <a:lnTo>
                    <a:pt x="4527" y="18180"/>
                  </a:lnTo>
                  <a:lnTo>
                    <a:pt x="5224" y="16627"/>
                  </a:lnTo>
                  <a:lnTo>
                    <a:pt x="5573" y="15073"/>
                  </a:lnTo>
                  <a:lnTo>
                    <a:pt x="5224" y="13673"/>
                  </a:lnTo>
                  <a:lnTo>
                    <a:pt x="4876" y="12120"/>
                  </a:lnTo>
                  <a:lnTo>
                    <a:pt x="4176" y="10566"/>
                  </a:lnTo>
                  <a:lnTo>
                    <a:pt x="2786" y="9009"/>
                  </a:lnTo>
                  <a:lnTo>
                    <a:pt x="1741" y="7614"/>
                  </a:lnTo>
                  <a:lnTo>
                    <a:pt x="2088" y="7456"/>
                  </a:lnTo>
                  <a:lnTo>
                    <a:pt x="2438" y="6989"/>
                  </a:lnTo>
                  <a:lnTo>
                    <a:pt x="2786" y="6836"/>
                  </a:lnTo>
                  <a:lnTo>
                    <a:pt x="2786" y="6369"/>
                  </a:lnTo>
                  <a:lnTo>
                    <a:pt x="2786" y="6058"/>
                  </a:lnTo>
                  <a:lnTo>
                    <a:pt x="2786" y="5903"/>
                  </a:lnTo>
                  <a:lnTo>
                    <a:pt x="2786" y="5592"/>
                  </a:lnTo>
                  <a:lnTo>
                    <a:pt x="3132" y="5283"/>
                  </a:lnTo>
                  <a:lnTo>
                    <a:pt x="4527" y="4506"/>
                  </a:lnTo>
                  <a:lnTo>
                    <a:pt x="5921" y="3883"/>
                  </a:lnTo>
                  <a:lnTo>
                    <a:pt x="7661" y="3261"/>
                  </a:lnTo>
                  <a:lnTo>
                    <a:pt x="9057" y="2795"/>
                  </a:lnTo>
                  <a:lnTo>
                    <a:pt x="10449" y="2019"/>
                  </a:lnTo>
                  <a:lnTo>
                    <a:pt x="11845" y="1242"/>
                  </a:lnTo>
                  <a:lnTo>
                    <a:pt x="13586" y="619"/>
                  </a:lnTo>
                  <a:lnTo>
                    <a:pt x="14282" y="0"/>
                  </a:lnTo>
                  <a:lnTo>
                    <a:pt x="14630" y="931"/>
                  </a:lnTo>
                  <a:lnTo>
                    <a:pt x="14979" y="2172"/>
                  </a:lnTo>
                  <a:lnTo>
                    <a:pt x="15674" y="3261"/>
                  </a:lnTo>
                  <a:lnTo>
                    <a:pt x="16719" y="4194"/>
                  </a:lnTo>
                  <a:lnTo>
                    <a:pt x="18115" y="5438"/>
                  </a:lnTo>
                  <a:lnTo>
                    <a:pt x="18808" y="6369"/>
                  </a:lnTo>
                  <a:lnTo>
                    <a:pt x="19853" y="7614"/>
                  </a:lnTo>
                  <a:lnTo>
                    <a:pt x="20203" y="8701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08" name="曲线"/>
            <p:cNvSpPr>
              <a:spLocks noChangeAspect="1"/>
            </p:cNvSpPr>
            <p:nvPr/>
          </p:nvSpPr>
          <p:spPr>
            <a:xfrm>
              <a:off x="3409817" y="1533916"/>
              <a:ext cx="245310" cy="55198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0203" y="8701"/>
                  </a:moveTo>
                  <a:lnTo>
                    <a:pt x="20554" y="9789"/>
                  </a:lnTo>
                  <a:lnTo>
                    <a:pt x="20900" y="11032"/>
                  </a:lnTo>
                  <a:lnTo>
                    <a:pt x="21248" y="11965"/>
                  </a:lnTo>
                  <a:lnTo>
                    <a:pt x="21600" y="13207"/>
                  </a:lnTo>
                  <a:lnTo>
                    <a:pt x="21248" y="14295"/>
                  </a:lnTo>
                  <a:lnTo>
                    <a:pt x="20900" y="15538"/>
                  </a:lnTo>
                  <a:lnTo>
                    <a:pt x="20554" y="16471"/>
                  </a:lnTo>
                  <a:lnTo>
                    <a:pt x="19508" y="17557"/>
                  </a:lnTo>
                  <a:lnTo>
                    <a:pt x="17763" y="18491"/>
                  </a:lnTo>
                  <a:lnTo>
                    <a:pt x="15674" y="18957"/>
                  </a:lnTo>
                  <a:lnTo>
                    <a:pt x="13935" y="19733"/>
                  </a:lnTo>
                  <a:lnTo>
                    <a:pt x="11845" y="20355"/>
                  </a:lnTo>
                  <a:lnTo>
                    <a:pt x="9404" y="20821"/>
                  </a:lnTo>
                  <a:lnTo>
                    <a:pt x="7314" y="21132"/>
                  </a:lnTo>
                  <a:lnTo>
                    <a:pt x="4876" y="21600"/>
                  </a:lnTo>
                  <a:lnTo>
                    <a:pt x="2786" y="21600"/>
                  </a:lnTo>
                  <a:lnTo>
                    <a:pt x="0" y="21600"/>
                  </a:lnTo>
                  <a:lnTo>
                    <a:pt x="696" y="21289"/>
                  </a:lnTo>
                  <a:lnTo>
                    <a:pt x="1044" y="20978"/>
                  </a:lnTo>
                  <a:lnTo>
                    <a:pt x="1393" y="20666"/>
                  </a:lnTo>
                  <a:lnTo>
                    <a:pt x="1741" y="20355"/>
                  </a:lnTo>
                  <a:lnTo>
                    <a:pt x="2438" y="20200"/>
                  </a:lnTo>
                  <a:lnTo>
                    <a:pt x="2786" y="19890"/>
                  </a:lnTo>
                  <a:lnTo>
                    <a:pt x="2786" y="19579"/>
                  </a:lnTo>
                  <a:lnTo>
                    <a:pt x="4527" y="18180"/>
                  </a:lnTo>
                  <a:lnTo>
                    <a:pt x="5224" y="16627"/>
                  </a:lnTo>
                  <a:lnTo>
                    <a:pt x="5573" y="15073"/>
                  </a:lnTo>
                  <a:lnTo>
                    <a:pt x="5224" y="13673"/>
                  </a:lnTo>
                  <a:lnTo>
                    <a:pt x="4876" y="12120"/>
                  </a:lnTo>
                  <a:lnTo>
                    <a:pt x="4176" y="10566"/>
                  </a:lnTo>
                  <a:lnTo>
                    <a:pt x="2786" y="9009"/>
                  </a:lnTo>
                  <a:lnTo>
                    <a:pt x="1741" y="7614"/>
                  </a:lnTo>
                  <a:lnTo>
                    <a:pt x="2088" y="7456"/>
                  </a:lnTo>
                  <a:lnTo>
                    <a:pt x="2438" y="6989"/>
                  </a:lnTo>
                  <a:lnTo>
                    <a:pt x="2786" y="6836"/>
                  </a:lnTo>
                  <a:lnTo>
                    <a:pt x="2786" y="6369"/>
                  </a:lnTo>
                  <a:lnTo>
                    <a:pt x="2786" y="6058"/>
                  </a:lnTo>
                  <a:lnTo>
                    <a:pt x="2786" y="5903"/>
                  </a:lnTo>
                  <a:lnTo>
                    <a:pt x="2786" y="5592"/>
                  </a:lnTo>
                  <a:lnTo>
                    <a:pt x="3132" y="5283"/>
                  </a:lnTo>
                  <a:lnTo>
                    <a:pt x="4527" y="4506"/>
                  </a:lnTo>
                  <a:lnTo>
                    <a:pt x="5921" y="3883"/>
                  </a:lnTo>
                  <a:lnTo>
                    <a:pt x="7661" y="3261"/>
                  </a:lnTo>
                  <a:lnTo>
                    <a:pt x="9057" y="2795"/>
                  </a:lnTo>
                  <a:lnTo>
                    <a:pt x="10449" y="2019"/>
                  </a:lnTo>
                  <a:lnTo>
                    <a:pt x="11845" y="1242"/>
                  </a:lnTo>
                  <a:lnTo>
                    <a:pt x="13586" y="619"/>
                  </a:lnTo>
                  <a:lnTo>
                    <a:pt x="14282" y="0"/>
                  </a:lnTo>
                  <a:lnTo>
                    <a:pt x="14630" y="931"/>
                  </a:lnTo>
                  <a:lnTo>
                    <a:pt x="14979" y="2172"/>
                  </a:lnTo>
                  <a:lnTo>
                    <a:pt x="15674" y="3261"/>
                  </a:lnTo>
                  <a:lnTo>
                    <a:pt x="16719" y="4194"/>
                  </a:lnTo>
                  <a:lnTo>
                    <a:pt x="18115" y="5438"/>
                  </a:lnTo>
                  <a:lnTo>
                    <a:pt x="18808" y="6369"/>
                  </a:lnTo>
                  <a:lnTo>
                    <a:pt x="19853" y="7614"/>
                  </a:lnTo>
                  <a:lnTo>
                    <a:pt x="20203" y="8701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09" name="曲线"/>
            <p:cNvSpPr>
              <a:spLocks noChangeAspect="1"/>
            </p:cNvSpPr>
            <p:nvPr/>
          </p:nvSpPr>
          <p:spPr>
            <a:xfrm>
              <a:off x="2999798" y="1533916"/>
              <a:ext cx="446815" cy="63258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217" y="10731"/>
                  </a:moveTo>
                  <a:lnTo>
                    <a:pt x="21600" y="11953"/>
                  </a:lnTo>
                  <a:lnTo>
                    <a:pt x="21600" y="13177"/>
                  </a:lnTo>
                  <a:lnTo>
                    <a:pt x="21406" y="14399"/>
                  </a:lnTo>
                  <a:lnTo>
                    <a:pt x="21217" y="15622"/>
                  </a:lnTo>
                  <a:lnTo>
                    <a:pt x="20641" y="16707"/>
                  </a:lnTo>
                  <a:lnTo>
                    <a:pt x="19687" y="17795"/>
                  </a:lnTo>
                  <a:lnTo>
                    <a:pt x="18540" y="18882"/>
                  </a:lnTo>
                  <a:lnTo>
                    <a:pt x="17202" y="19697"/>
                  </a:lnTo>
                  <a:lnTo>
                    <a:pt x="16056" y="20512"/>
                  </a:lnTo>
                  <a:lnTo>
                    <a:pt x="14715" y="20920"/>
                  </a:lnTo>
                  <a:lnTo>
                    <a:pt x="13186" y="21327"/>
                  </a:lnTo>
                  <a:lnTo>
                    <a:pt x="11658" y="21327"/>
                  </a:lnTo>
                  <a:lnTo>
                    <a:pt x="9939" y="21600"/>
                  </a:lnTo>
                  <a:lnTo>
                    <a:pt x="8407" y="21600"/>
                  </a:lnTo>
                  <a:lnTo>
                    <a:pt x="6878" y="21327"/>
                  </a:lnTo>
                  <a:lnTo>
                    <a:pt x="5160" y="21056"/>
                  </a:lnTo>
                  <a:lnTo>
                    <a:pt x="4587" y="20920"/>
                  </a:lnTo>
                  <a:lnTo>
                    <a:pt x="3821" y="20784"/>
                  </a:lnTo>
                  <a:lnTo>
                    <a:pt x="3057" y="20512"/>
                  </a:lnTo>
                  <a:lnTo>
                    <a:pt x="2292" y="20376"/>
                  </a:lnTo>
                  <a:lnTo>
                    <a:pt x="1720" y="19968"/>
                  </a:lnTo>
                  <a:lnTo>
                    <a:pt x="952" y="19561"/>
                  </a:lnTo>
                  <a:lnTo>
                    <a:pt x="381" y="19153"/>
                  </a:lnTo>
                  <a:lnTo>
                    <a:pt x="0" y="18882"/>
                  </a:lnTo>
                  <a:lnTo>
                    <a:pt x="952" y="17795"/>
                  </a:lnTo>
                  <a:lnTo>
                    <a:pt x="1910" y="16573"/>
                  </a:lnTo>
                  <a:lnTo>
                    <a:pt x="2674" y="15622"/>
                  </a:lnTo>
                  <a:lnTo>
                    <a:pt x="3057" y="14399"/>
                  </a:lnTo>
                  <a:lnTo>
                    <a:pt x="3439" y="13177"/>
                  </a:lnTo>
                  <a:lnTo>
                    <a:pt x="3439" y="11953"/>
                  </a:lnTo>
                  <a:lnTo>
                    <a:pt x="3439" y="10731"/>
                  </a:lnTo>
                  <a:lnTo>
                    <a:pt x="3248" y="9509"/>
                  </a:lnTo>
                  <a:lnTo>
                    <a:pt x="3057" y="8829"/>
                  </a:lnTo>
                  <a:lnTo>
                    <a:pt x="2674" y="8284"/>
                  </a:lnTo>
                  <a:lnTo>
                    <a:pt x="2292" y="7743"/>
                  </a:lnTo>
                  <a:lnTo>
                    <a:pt x="1910" y="7333"/>
                  </a:lnTo>
                  <a:lnTo>
                    <a:pt x="1720" y="6792"/>
                  </a:lnTo>
                  <a:lnTo>
                    <a:pt x="1720" y="6248"/>
                  </a:lnTo>
                  <a:lnTo>
                    <a:pt x="1720" y="5977"/>
                  </a:lnTo>
                  <a:lnTo>
                    <a:pt x="1910" y="5703"/>
                  </a:lnTo>
                  <a:lnTo>
                    <a:pt x="2102" y="5567"/>
                  </a:lnTo>
                  <a:lnTo>
                    <a:pt x="2674" y="5296"/>
                  </a:lnTo>
                  <a:lnTo>
                    <a:pt x="4013" y="4616"/>
                  </a:lnTo>
                  <a:lnTo>
                    <a:pt x="5160" y="3938"/>
                  </a:lnTo>
                  <a:lnTo>
                    <a:pt x="7072" y="3394"/>
                  </a:lnTo>
                  <a:lnTo>
                    <a:pt x="8407" y="2987"/>
                  </a:lnTo>
                  <a:lnTo>
                    <a:pt x="9939" y="2581"/>
                  </a:lnTo>
                  <a:lnTo>
                    <a:pt x="11658" y="1900"/>
                  </a:lnTo>
                  <a:lnTo>
                    <a:pt x="12040" y="1630"/>
                  </a:lnTo>
                  <a:lnTo>
                    <a:pt x="12614" y="1085"/>
                  </a:lnTo>
                  <a:lnTo>
                    <a:pt x="13380" y="676"/>
                  </a:lnTo>
                  <a:lnTo>
                    <a:pt x="13761" y="134"/>
                  </a:lnTo>
                  <a:lnTo>
                    <a:pt x="14333" y="0"/>
                  </a:lnTo>
                  <a:lnTo>
                    <a:pt x="14909" y="1221"/>
                  </a:lnTo>
                  <a:lnTo>
                    <a:pt x="15865" y="2581"/>
                  </a:lnTo>
                  <a:lnTo>
                    <a:pt x="17008" y="3802"/>
                  </a:lnTo>
                  <a:lnTo>
                    <a:pt x="17967" y="5160"/>
                  </a:lnTo>
                  <a:lnTo>
                    <a:pt x="19114" y="6382"/>
                  </a:lnTo>
                  <a:lnTo>
                    <a:pt x="20259" y="7743"/>
                  </a:lnTo>
                  <a:lnTo>
                    <a:pt x="20641" y="8421"/>
                  </a:lnTo>
                  <a:lnTo>
                    <a:pt x="20835" y="9236"/>
                  </a:lnTo>
                  <a:lnTo>
                    <a:pt x="21217" y="9916"/>
                  </a:lnTo>
                  <a:lnTo>
                    <a:pt x="21217" y="10731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10" name="曲线"/>
            <p:cNvSpPr>
              <a:spLocks noChangeAspect="1"/>
            </p:cNvSpPr>
            <p:nvPr/>
          </p:nvSpPr>
          <p:spPr>
            <a:xfrm>
              <a:off x="2999798" y="1533916"/>
              <a:ext cx="446815" cy="63258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217" y="10731"/>
                  </a:moveTo>
                  <a:lnTo>
                    <a:pt x="21600" y="11953"/>
                  </a:lnTo>
                  <a:lnTo>
                    <a:pt x="21600" y="13177"/>
                  </a:lnTo>
                  <a:lnTo>
                    <a:pt x="21406" y="14399"/>
                  </a:lnTo>
                  <a:lnTo>
                    <a:pt x="21217" y="15622"/>
                  </a:lnTo>
                  <a:lnTo>
                    <a:pt x="20641" y="16707"/>
                  </a:lnTo>
                  <a:lnTo>
                    <a:pt x="19687" y="17795"/>
                  </a:lnTo>
                  <a:lnTo>
                    <a:pt x="18540" y="18882"/>
                  </a:lnTo>
                  <a:lnTo>
                    <a:pt x="17202" y="19697"/>
                  </a:lnTo>
                  <a:lnTo>
                    <a:pt x="16056" y="20512"/>
                  </a:lnTo>
                  <a:lnTo>
                    <a:pt x="14715" y="20920"/>
                  </a:lnTo>
                  <a:lnTo>
                    <a:pt x="13186" y="21327"/>
                  </a:lnTo>
                  <a:lnTo>
                    <a:pt x="11658" y="21327"/>
                  </a:lnTo>
                  <a:lnTo>
                    <a:pt x="9939" y="21600"/>
                  </a:lnTo>
                  <a:lnTo>
                    <a:pt x="8407" y="21600"/>
                  </a:lnTo>
                  <a:lnTo>
                    <a:pt x="6878" y="21327"/>
                  </a:lnTo>
                  <a:lnTo>
                    <a:pt x="5160" y="21056"/>
                  </a:lnTo>
                  <a:lnTo>
                    <a:pt x="4587" y="20920"/>
                  </a:lnTo>
                  <a:lnTo>
                    <a:pt x="3821" y="20784"/>
                  </a:lnTo>
                  <a:lnTo>
                    <a:pt x="3057" y="20512"/>
                  </a:lnTo>
                  <a:lnTo>
                    <a:pt x="2292" y="20376"/>
                  </a:lnTo>
                  <a:lnTo>
                    <a:pt x="1720" y="19968"/>
                  </a:lnTo>
                  <a:lnTo>
                    <a:pt x="952" y="19561"/>
                  </a:lnTo>
                  <a:lnTo>
                    <a:pt x="381" y="19153"/>
                  </a:lnTo>
                  <a:lnTo>
                    <a:pt x="0" y="18882"/>
                  </a:lnTo>
                  <a:lnTo>
                    <a:pt x="952" y="17795"/>
                  </a:lnTo>
                  <a:lnTo>
                    <a:pt x="1910" y="16573"/>
                  </a:lnTo>
                  <a:lnTo>
                    <a:pt x="2674" y="15622"/>
                  </a:lnTo>
                  <a:lnTo>
                    <a:pt x="3057" y="14399"/>
                  </a:lnTo>
                  <a:lnTo>
                    <a:pt x="3439" y="13177"/>
                  </a:lnTo>
                  <a:lnTo>
                    <a:pt x="3439" y="11953"/>
                  </a:lnTo>
                  <a:lnTo>
                    <a:pt x="3439" y="10731"/>
                  </a:lnTo>
                  <a:lnTo>
                    <a:pt x="3248" y="9509"/>
                  </a:lnTo>
                  <a:lnTo>
                    <a:pt x="3057" y="8829"/>
                  </a:lnTo>
                  <a:lnTo>
                    <a:pt x="2674" y="8284"/>
                  </a:lnTo>
                  <a:lnTo>
                    <a:pt x="2292" y="7743"/>
                  </a:lnTo>
                  <a:lnTo>
                    <a:pt x="1910" y="7333"/>
                  </a:lnTo>
                  <a:lnTo>
                    <a:pt x="1720" y="6792"/>
                  </a:lnTo>
                  <a:lnTo>
                    <a:pt x="1720" y="6248"/>
                  </a:lnTo>
                  <a:lnTo>
                    <a:pt x="1720" y="5977"/>
                  </a:lnTo>
                  <a:lnTo>
                    <a:pt x="1910" y="5703"/>
                  </a:lnTo>
                  <a:lnTo>
                    <a:pt x="2102" y="5567"/>
                  </a:lnTo>
                  <a:lnTo>
                    <a:pt x="2674" y="5296"/>
                  </a:lnTo>
                  <a:lnTo>
                    <a:pt x="4013" y="4616"/>
                  </a:lnTo>
                  <a:lnTo>
                    <a:pt x="5160" y="3938"/>
                  </a:lnTo>
                  <a:lnTo>
                    <a:pt x="7072" y="3394"/>
                  </a:lnTo>
                  <a:lnTo>
                    <a:pt x="8407" y="2987"/>
                  </a:lnTo>
                  <a:lnTo>
                    <a:pt x="9939" y="2581"/>
                  </a:lnTo>
                  <a:lnTo>
                    <a:pt x="11658" y="1900"/>
                  </a:lnTo>
                  <a:lnTo>
                    <a:pt x="12040" y="1630"/>
                  </a:lnTo>
                  <a:lnTo>
                    <a:pt x="12614" y="1085"/>
                  </a:lnTo>
                  <a:lnTo>
                    <a:pt x="13380" y="676"/>
                  </a:lnTo>
                  <a:lnTo>
                    <a:pt x="13761" y="134"/>
                  </a:lnTo>
                  <a:lnTo>
                    <a:pt x="14333" y="0"/>
                  </a:lnTo>
                  <a:lnTo>
                    <a:pt x="14909" y="1221"/>
                  </a:lnTo>
                  <a:lnTo>
                    <a:pt x="15865" y="2581"/>
                  </a:lnTo>
                  <a:lnTo>
                    <a:pt x="17008" y="3802"/>
                  </a:lnTo>
                  <a:lnTo>
                    <a:pt x="17967" y="5160"/>
                  </a:lnTo>
                  <a:lnTo>
                    <a:pt x="19114" y="6382"/>
                  </a:lnTo>
                  <a:lnTo>
                    <a:pt x="20259" y="7743"/>
                  </a:lnTo>
                  <a:lnTo>
                    <a:pt x="20641" y="8421"/>
                  </a:lnTo>
                  <a:lnTo>
                    <a:pt x="20835" y="9236"/>
                  </a:lnTo>
                  <a:lnTo>
                    <a:pt x="21217" y="9916"/>
                  </a:lnTo>
                  <a:lnTo>
                    <a:pt x="21217" y="10731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11" name="曲线"/>
            <p:cNvSpPr>
              <a:spLocks noChangeAspect="1"/>
            </p:cNvSpPr>
            <p:nvPr/>
          </p:nvSpPr>
          <p:spPr>
            <a:xfrm>
              <a:off x="1617298" y="1581229"/>
              <a:ext cx="611524" cy="5414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305" y="10481"/>
                  </a:moveTo>
                  <a:lnTo>
                    <a:pt x="14725" y="11592"/>
                  </a:lnTo>
                  <a:lnTo>
                    <a:pt x="15006" y="12545"/>
                  </a:lnTo>
                  <a:lnTo>
                    <a:pt x="15286" y="13498"/>
                  </a:lnTo>
                  <a:lnTo>
                    <a:pt x="15708" y="14769"/>
                  </a:lnTo>
                  <a:lnTo>
                    <a:pt x="15989" y="15563"/>
                  </a:lnTo>
                  <a:lnTo>
                    <a:pt x="16690" y="16516"/>
                  </a:lnTo>
                  <a:lnTo>
                    <a:pt x="17251" y="17307"/>
                  </a:lnTo>
                  <a:lnTo>
                    <a:pt x="18092" y="17785"/>
                  </a:lnTo>
                  <a:lnTo>
                    <a:pt x="18513" y="18264"/>
                  </a:lnTo>
                  <a:lnTo>
                    <a:pt x="18794" y="18421"/>
                  </a:lnTo>
                  <a:lnTo>
                    <a:pt x="19353" y="18900"/>
                  </a:lnTo>
                  <a:lnTo>
                    <a:pt x="19634" y="19216"/>
                  </a:lnTo>
                  <a:lnTo>
                    <a:pt x="20054" y="19374"/>
                  </a:lnTo>
                  <a:lnTo>
                    <a:pt x="20617" y="19534"/>
                  </a:lnTo>
                  <a:lnTo>
                    <a:pt x="21037" y="19851"/>
                  </a:lnTo>
                  <a:lnTo>
                    <a:pt x="21600" y="20009"/>
                  </a:lnTo>
                  <a:lnTo>
                    <a:pt x="19776" y="20169"/>
                  </a:lnTo>
                  <a:lnTo>
                    <a:pt x="18092" y="20485"/>
                  </a:lnTo>
                  <a:lnTo>
                    <a:pt x="16550" y="20805"/>
                  </a:lnTo>
                  <a:lnTo>
                    <a:pt x="14725" y="21121"/>
                  </a:lnTo>
                  <a:lnTo>
                    <a:pt x="13043" y="21438"/>
                  </a:lnTo>
                  <a:lnTo>
                    <a:pt x="11358" y="21600"/>
                  </a:lnTo>
                  <a:lnTo>
                    <a:pt x="9817" y="21600"/>
                  </a:lnTo>
                  <a:lnTo>
                    <a:pt x="7994" y="21438"/>
                  </a:lnTo>
                  <a:lnTo>
                    <a:pt x="7572" y="21279"/>
                  </a:lnTo>
                  <a:lnTo>
                    <a:pt x="7011" y="21121"/>
                  </a:lnTo>
                  <a:lnTo>
                    <a:pt x="6592" y="20963"/>
                  </a:lnTo>
                  <a:lnTo>
                    <a:pt x="5890" y="20805"/>
                  </a:lnTo>
                  <a:lnTo>
                    <a:pt x="5469" y="20805"/>
                  </a:lnTo>
                  <a:lnTo>
                    <a:pt x="5045" y="20646"/>
                  </a:lnTo>
                  <a:lnTo>
                    <a:pt x="4488" y="20329"/>
                  </a:lnTo>
                  <a:lnTo>
                    <a:pt x="4066" y="20169"/>
                  </a:lnTo>
                  <a:lnTo>
                    <a:pt x="3222" y="20009"/>
                  </a:lnTo>
                  <a:lnTo>
                    <a:pt x="2661" y="19374"/>
                  </a:lnTo>
                  <a:lnTo>
                    <a:pt x="1963" y="18900"/>
                  </a:lnTo>
                  <a:lnTo>
                    <a:pt x="1260" y="18264"/>
                  </a:lnTo>
                  <a:lnTo>
                    <a:pt x="699" y="17469"/>
                  </a:lnTo>
                  <a:lnTo>
                    <a:pt x="420" y="16834"/>
                  </a:lnTo>
                  <a:lnTo>
                    <a:pt x="0" y="15881"/>
                  </a:lnTo>
                  <a:lnTo>
                    <a:pt x="0" y="14929"/>
                  </a:lnTo>
                  <a:lnTo>
                    <a:pt x="0" y="14134"/>
                  </a:lnTo>
                  <a:lnTo>
                    <a:pt x="0" y="13182"/>
                  </a:lnTo>
                  <a:lnTo>
                    <a:pt x="0" y="12069"/>
                  </a:lnTo>
                  <a:lnTo>
                    <a:pt x="139" y="11276"/>
                  </a:lnTo>
                  <a:lnTo>
                    <a:pt x="558" y="10323"/>
                  </a:lnTo>
                  <a:lnTo>
                    <a:pt x="841" y="9527"/>
                  </a:lnTo>
                  <a:lnTo>
                    <a:pt x="1119" y="8892"/>
                  </a:lnTo>
                  <a:lnTo>
                    <a:pt x="1541" y="8095"/>
                  </a:lnTo>
                  <a:lnTo>
                    <a:pt x="2661" y="6666"/>
                  </a:lnTo>
                  <a:lnTo>
                    <a:pt x="3505" y="5081"/>
                  </a:lnTo>
                  <a:lnTo>
                    <a:pt x="4627" y="3650"/>
                  </a:lnTo>
                  <a:lnTo>
                    <a:pt x="5610" y="2063"/>
                  </a:lnTo>
                  <a:lnTo>
                    <a:pt x="6170" y="0"/>
                  </a:lnTo>
                  <a:lnTo>
                    <a:pt x="7153" y="1270"/>
                  </a:lnTo>
                  <a:lnTo>
                    <a:pt x="8132" y="2536"/>
                  </a:lnTo>
                  <a:lnTo>
                    <a:pt x="9396" y="3810"/>
                  </a:lnTo>
                  <a:lnTo>
                    <a:pt x="10378" y="5081"/>
                  </a:lnTo>
                  <a:lnTo>
                    <a:pt x="11641" y="6352"/>
                  </a:lnTo>
                  <a:lnTo>
                    <a:pt x="12621" y="7463"/>
                  </a:lnTo>
                  <a:lnTo>
                    <a:pt x="13605" y="8892"/>
                  </a:lnTo>
                  <a:lnTo>
                    <a:pt x="14305" y="10481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12" name="曲线"/>
            <p:cNvSpPr>
              <a:spLocks noChangeAspect="1"/>
            </p:cNvSpPr>
            <p:nvPr/>
          </p:nvSpPr>
          <p:spPr>
            <a:xfrm>
              <a:off x="1617298" y="1581229"/>
              <a:ext cx="611524" cy="5414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305" y="10481"/>
                  </a:moveTo>
                  <a:lnTo>
                    <a:pt x="14725" y="11592"/>
                  </a:lnTo>
                  <a:lnTo>
                    <a:pt x="15006" y="12545"/>
                  </a:lnTo>
                  <a:lnTo>
                    <a:pt x="15286" y="13498"/>
                  </a:lnTo>
                  <a:lnTo>
                    <a:pt x="15708" y="14769"/>
                  </a:lnTo>
                  <a:lnTo>
                    <a:pt x="15989" y="15563"/>
                  </a:lnTo>
                  <a:lnTo>
                    <a:pt x="16690" y="16516"/>
                  </a:lnTo>
                  <a:lnTo>
                    <a:pt x="17251" y="17307"/>
                  </a:lnTo>
                  <a:lnTo>
                    <a:pt x="18092" y="17785"/>
                  </a:lnTo>
                  <a:lnTo>
                    <a:pt x="18513" y="18264"/>
                  </a:lnTo>
                  <a:lnTo>
                    <a:pt x="18794" y="18421"/>
                  </a:lnTo>
                  <a:lnTo>
                    <a:pt x="19353" y="18900"/>
                  </a:lnTo>
                  <a:lnTo>
                    <a:pt x="19634" y="19216"/>
                  </a:lnTo>
                  <a:lnTo>
                    <a:pt x="20054" y="19374"/>
                  </a:lnTo>
                  <a:lnTo>
                    <a:pt x="20617" y="19534"/>
                  </a:lnTo>
                  <a:lnTo>
                    <a:pt x="21037" y="19851"/>
                  </a:lnTo>
                  <a:lnTo>
                    <a:pt x="21600" y="20009"/>
                  </a:lnTo>
                  <a:lnTo>
                    <a:pt x="19776" y="20169"/>
                  </a:lnTo>
                  <a:lnTo>
                    <a:pt x="18092" y="20485"/>
                  </a:lnTo>
                  <a:lnTo>
                    <a:pt x="16550" y="20805"/>
                  </a:lnTo>
                  <a:lnTo>
                    <a:pt x="14725" y="21121"/>
                  </a:lnTo>
                  <a:lnTo>
                    <a:pt x="13043" y="21438"/>
                  </a:lnTo>
                  <a:lnTo>
                    <a:pt x="11358" y="21600"/>
                  </a:lnTo>
                  <a:lnTo>
                    <a:pt x="9817" y="21600"/>
                  </a:lnTo>
                  <a:lnTo>
                    <a:pt x="7994" y="21438"/>
                  </a:lnTo>
                  <a:lnTo>
                    <a:pt x="7572" y="21279"/>
                  </a:lnTo>
                  <a:lnTo>
                    <a:pt x="7011" y="21121"/>
                  </a:lnTo>
                  <a:lnTo>
                    <a:pt x="6592" y="20963"/>
                  </a:lnTo>
                  <a:lnTo>
                    <a:pt x="5890" y="20805"/>
                  </a:lnTo>
                  <a:lnTo>
                    <a:pt x="5469" y="20805"/>
                  </a:lnTo>
                  <a:lnTo>
                    <a:pt x="5045" y="20646"/>
                  </a:lnTo>
                  <a:lnTo>
                    <a:pt x="4488" y="20329"/>
                  </a:lnTo>
                  <a:lnTo>
                    <a:pt x="4066" y="20169"/>
                  </a:lnTo>
                  <a:lnTo>
                    <a:pt x="3222" y="20009"/>
                  </a:lnTo>
                  <a:lnTo>
                    <a:pt x="2661" y="19374"/>
                  </a:lnTo>
                  <a:lnTo>
                    <a:pt x="1963" y="18900"/>
                  </a:lnTo>
                  <a:lnTo>
                    <a:pt x="1260" y="18264"/>
                  </a:lnTo>
                  <a:lnTo>
                    <a:pt x="699" y="17469"/>
                  </a:lnTo>
                  <a:lnTo>
                    <a:pt x="420" y="16834"/>
                  </a:lnTo>
                  <a:lnTo>
                    <a:pt x="0" y="15881"/>
                  </a:lnTo>
                  <a:lnTo>
                    <a:pt x="0" y="14929"/>
                  </a:lnTo>
                  <a:lnTo>
                    <a:pt x="0" y="14134"/>
                  </a:lnTo>
                  <a:lnTo>
                    <a:pt x="0" y="13182"/>
                  </a:lnTo>
                  <a:lnTo>
                    <a:pt x="0" y="12069"/>
                  </a:lnTo>
                  <a:lnTo>
                    <a:pt x="139" y="11276"/>
                  </a:lnTo>
                  <a:lnTo>
                    <a:pt x="558" y="10323"/>
                  </a:lnTo>
                  <a:lnTo>
                    <a:pt x="841" y="9527"/>
                  </a:lnTo>
                  <a:lnTo>
                    <a:pt x="1119" y="8892"/>
                  </a:lnTo>
                  <a:lnTo>
                    <a:pt x="1541" y="8095"/>
                  </a:lnTo>
                  <a:lnTo>
                    <a:pt x="2661" y="6666"/>
                  </a:lnTo>
                  <a:lnTo>
                    <a:pt x="3505" y="5081"/>
                  </a:lnTo>
                  <a:lnTo>
                    <a:pt x="4627" y="3650"/>
                  </a:lnTo>
                  <a:lnTo>
                    <a:pt x="5610" y="2063"/>
                  </a:lnTo>
                  <a:lnTo>
                    <a:pt x="6170" y="0"/>
                  </a:lnTo>
                  <a:lnTo>
                    <a:pt x="7153" y="1270"/>
                  </a:lnTo>
                  <a:lnTo>
                    <a:pt x="8132" y="2536"/>
                  </a:lnTo>
                  <a:lnTo>
                    <a:pt x="9396" y="3810"/>
                  </a:lnTo>
                  <a:lnTo>
                    <a:pt x="10378" y="5081"/>
                  </a:lnTo>
                  <a:lnTo>
                    <a:pt x="11641" y="6352"/>
                  </a:lnTo>
                  <a:lnTo>
                    <a:pt x="12621" y="7463"/>
                  </a:lnTo>
                  <a:lnTo>
                    <a:pt x="13605" y="8892"/>
                  </a:lnTo>
                  <a:lnTo>
                    <a:pt x="14305" y="10481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13" name="曲线"/>
            <p:cNvSpPr>
              <a:spLocks noChangeAspect="1"/>
            </p:cNvSpPr>
            <p:nvPr/>
          </p:nvSpPr>
          <p:spPr>
            <a:xfrm>
              <a:off x="2086892" y="1954474"/>
              <a:ext cx="269841" cy="11214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8422" y="9253"/>
                  </a:moveTo>
                  <a:lnTo>
                    <a:pt x="18422" y="9253"/>
                  </a:lnTo>
                  <a:lnTo>
                    <a:pt x="18740" y="9253"/>
                  </a:lnTo>
                  <a:lnTo>
                    <a:pt x="18740" y="10026"/>
                  </a:lnTo>
                  <a:lnTo>
                    <a:pt x="19058" y="10026"/>
                  </a:lnTo>
                  <a:lnTo>
                    <a:pt x="19374" y="10026"/>
                  </a:lnTo>
                  <a:lnTo>
                    <a:pt x="20325" y="7711"/>
                  </a:lnTo>
                  <a:lnTo>
                    <a:pt x="21600" y="13112"/>
                  </a:lnTo>
                  <a:lnTo>
                    <a:pt x="20964" y="13883"/>
                  </a:lnTo>
                  <a:lnTo>
                    <a:pt x="20325" y="15425"/>
                  </a:lnTo>
                  <a:lnTo>
                    <a:pt x="20011" y="16969"/>
                  </a:lnTo>
                  <a:lnTo>
                    <a:pt x="19058" y="17740"/>
                  </a:lnTo>
                  <a:lnTo>
                    <a:pt x="18740" y="18511"/>
                  </a:lnTo>
                  <a:lnTo>
                    <a:pt x="17787" y="20055"/>
                  </a:lnTo>
                  <a:lnTo>
                    <a:pt x="17469" y="20826"/>
                  </a:lnTo>
                  <a:lnTo>
                    <a:pt x="16834" y="21600"/>
                  </a:lnTo>
                  <a:lnTo>
                    <a:pt x="13974" y="21600"/>
                  </a:lnTo>
                  <a:lnTo>
                    <a:pt x="11747" y="20826"/>
                  </a:lnTo>
                  <a:lnTo>
                    <a:pt x="9206" y="18511"/>
                  </a:lnTo>
                  <a:lnTo>
                    <a:pt x="6982" y="16195"/>
                  </a:lnTo>
                  <a:lnTo>
                    <a:pt x="5078" y="13112"/>
                  </a:lnTo>
                  <a:lnTo>
                    <a:pt x="2854" y="9253"/>
                  </a:lnTo>
                  <a:lnTo>
                    <a:pt x="1270" y="4626"/>
                  </a:lnTo>
                  <a:lnTo>
                    <a:pt x="0" y="0"/>
                  </a:lnTo>
                  <a:lnTo>
                    <a:pt x="1900" y="1539"/>
                  </a:lnTo>
                  <a:lnTo>
                    <a:pt x="4126" y="3853"/>
                  </a:lnTo>
                  <a:lnTo>
                    <a:pt x="6670" y="6939"/>
                  </a:lnTo>
                  <a:lnTo>
                    <a:pt x="8575" y="8483"/>
                  </a:lnTo>
                  <a:lnTo>
                    <a:pt x="11117" y="10026"/>
                  </a:lnTo>
                  <a:lnTo>
                    <a:pt x="13336" y="11569"/>
                  </a:lnTo>
                  <a:lnTo>
                    <a:pt x="14607" y="11569"/>
                  </a:lnTo>
                  <a:lnTo>
                    <a:pt x="15878" y="11569"/>
                  </a:lnTo>
                  <a:lnTo>
                    <a:pt x="17469" y="10026"/>
                  </a:lnTo>
                  <a:lnTo>
                    <a:pt x="18422" y="9253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14" name="曲线"/>
            <p:cNvSpPr>
              <a:spLocks noChangeAspect="1"/>
            </p:cNvSpPr>
            <p:nvPr/>
          </p:nvSpPr>
          <p:spPr>
            <a:xfrm>
              <a:off x="2086892" y="1954474"/>
              <a:ext cx="269841" cy="11214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8422" y="9253"/>
                  </a:moveTo>
                  <a:lnTo>
                    <a:pt x="18740" y="9253"/>
                  </a:lnTo>
                  <a:lnTo>
                    <a:pt x="18740" y="10026"/>
                  </a:lnTo>
                  <a:lnTo>
                    <a:pt x="19058" y="10026"/>
                  </a:lnTo>
                  <a:lnTo>
                    <a:pt x="19374" y="10026"/>
                  </a:lnTo>
                  <a:lnTo>
                    <a:pt x="20325" y="7711"/>
                  </a:lnTo>
                  <a:lnTo>
                    <a:pt x="21600" y="13112"/>
                  </a:lnTo>
                  <a:lnTo>
                    <a:pt x="20964" y="13883"/>
                  </a:lnTo>
                  <a:lnTo>
                    <a:pt x="20325" y="15425"/>
                  </a:lnTo>
                  <a:lnTo>
                    <a:pt x="20011" y="16969"/>
                  </a:lnTo>
                  <a:lnTo>
                    <a:pt x="19058" y="17740"/>
                  </a:lnTo>
                  <a:lnTo>
                    <a:pt x="18740" y="18511"/>
                  </a:lnTo>
                  <a:lnTo>
                    <a:pt x="17787" y="20055"/>
                  </a:lnTo>
                  <a:lnTo>
                    <a:pt x="17469" y="20826"/>
                  </a:lnTo>
                  <a:lnTo>
                    <a:pt x="16834" y="21600"/>
                  </a:lnTo>
                  <a:lnTo>
                    <a:pt x="13974" y="21600"/>
                  </a:lnTo>
                  <a:lnTo>
                    <a:pt x="11747" y="20826"/>
                  </a:lnTo>
                  <a:lnTo>
                    <a:pt x="9206" y="18511"/>
                  </a:lnTo>
                  <a:lnTo>
                    <a:pt x="6982" y="16195"/>
                  </a:lnTo>
                  <a:lnTo>
                    <a:pt x="5078" y="13112"/>
                  </a:lnTo>
                  <a:lnTo>
                    <a:pt x="2854" y="9253"/>
                  </a:lnTo>
                  <a:lnTo>
                    <a:pt x="1270" y="4626"/>
                  </a:lnTo>
                  <a:lnTo>
                    <a:pt x="0" y="0"/>
                  </a:lnTo>
                  <a:lnTo>
                    <a:pt x="1900" y="1539"/>
                  </a:lnTo>
                  <a:lnTo>
                    <a:pt x="4126" y="3853"/>
                  </a:lnTo>
                  <a:lnTo>
                    <a:pt x="6670" y="6939"/>
                  </a:lnTo>
                  <a:lnTo>
                    <a:pt x="8575" y="8483"/>
                  </a:lnTo>
                  <a:lnTo>
                    <a:pt x="11117" y="10026"/>
                  </a:lnTo>
                  <a:lnTo>
                    <a:pt x="13336" y="11569"/>
                  </a:lnTo>
                  <a:lnTo>
                    <a:pt x="14607" y="11569"/>
                  </a:lnTo>
                  <a:lnTo>
                    <a:pt x="15878" y="11569"/>
                  </a:lnTo>
                  <a:lnTo>
                    <a:pt x="17469" y="10026"/>
                  </a:lnTo>
                  <a:lnTo>
                    <a:pt x="18422" y="9253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15" name="曲线"/>
            <p:cNvSpPr>
              <a:spLocks noChangeAspect="1"/>
            </p:cNvSpPr>
            <p:nvPr/>
          </p:nvSpPr>
          <p:spPr>
            <a:xfrm>
              <a:off x="2579266" y="2157744"/>
              <a:ext cx="194495" cy="5957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6170"/>
                  </a:moveTo>
                  <a:lnTo>
                    <a:pt x="21159" y="9256"/>
                  </a:lnTo>
                  <a:lnTo>
                    <a:pt x="20276" y="12338"/>
                  </a:lnTo>
                  <a:lnTo>
                    <a:pt x="19393" y="13880"/>
                  </a:lnTo>
                  <a:lnTo>
                    <a:pt x="18950" y="15424"/>
                  </a:lnTo>
                  <a:lnTo>
                    <a:pt x="17627" y="16971"/>
                  </a:lnTo>
                  <a:lnTo>
                    <a:pt x="17187" y="18513"/>
                  </a:lnTo>
                  <a:lnTo>
                    <a:pt x="15868" y="20055"/>
                  </a:lnTo>
                  <a:lnTo>
                    <a:pt x="15427" y="21599"/>
                  </a:lnTo>
                  <a:lnTo>
                    <a:pt x="9255" y="20055"/>
                  </a:lnTo>
                  <a:lnTo>
                    <a:pt x="8816" y="18513"/>
                  </a:lnTo>
                  <a:lnTo>
                    <a:pt x="7934" y="16971"/>
                  </a:lnTo>
                  <a:lnTo>
                    <a:pt x="7492" y="16971"/>
                  </a:lnTo>
                  <a:lnTo>
                    <a:pt x="7492" y="15424"/>
                  </a:lnTo>
                  <a:lnTo>
                    <a:pt x="7048" y="15424"/>
                  </a:lnTo>
                  <a:lnTo>
                    <a:pt x="6609" y="13880"/>
                  </a:lnTo>
                  <a:lnTo>
                    <a:pt x="5726" y="13880"/>
                  </a:lnTo>
                  <a:lnTo>
                    <a:pt x="4847" y="12338"/>
                  </a:lnTo>
                  <a:lnTo>
                    <a:pt x="3967" y="10799"/>
                  </a:lnTo>
                  <a:lnTo>
                    <a:pt x="3081" y="9256"/>
                  </a:lnTo>
                  <a:lnTo>
                    <a:pt x="2202" y="7714"/>
                  </a:lnTo>
                  <a:lnTo>
                    <a:pt x="1758" y="6170"/>
                  </a:lnTo>
                  <a:lnTo>
                    <a:pt x="877" y="4623"/>
                  </a:lnTo>
                  <a:lnTo>
                    <a:pt x="0" y="1542"/>
                  </a:lnTo>
                  <a:lnTo>
                    <a:pt x="0" y="0"/>
                  </a:lnTo>
                  <a:lnTo>
                    <a:pt x="2202" y="1542"/>
                  </a:lnTo>
                  <a:lnTo>
                    <a:pt x="5289" y="4623"/>
                  </a:lnTo>
                  <a:lnTo>
                    <a:pt x="7492" y="6170"/>
                  </a:lnTo>
                  <a:lnTo>
                    <a:pt x="10137" y="6170"/>
                  </a:lnTo>
                  <a:lnTo>
                    <a:pt x="13223" y="7714"/>
                  </a:lnTo>
                  <a:lnTo>
                    <a:pt x="15427" y="7714"/>
                  </a:lnTo>
                  <a:lnTo>
                    <a:pt x="18513" y="6170"/>
                  </a:lnTo>
                  <a:lnTo>
                    <a:pt x="21600" y="617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16" name="曲线"/>
            <p:cNvSpPr>
              <a:spLocks noChangeAspect="1"/>
            </p:cNvSpPr>
            <p:nvPr/>
          </p:nvSpPr>
          <p:spPr>
            <a:xfrm>
              <a:off x="2579266" y="2157744"/>
              <a:ext cx="194495" cy="5957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6170"/>
                  </a:moveTo>
                  <a:lnTo>
                    <a:pt x="21159" y="9256"/>
                  </a:lnTo>
                  <a:lnTo>
                    <a:pt x="20276" y="12338"/>
                  </a:lnTo>
                  <a:lnTo>
                    <a:pt x="19393" y="13880"/>
                  </a:lnTo>
                  <a:lnTo>
                    <a:pt x="18950" y="15424"/>
                  </a:lnTo>
                  <a:lnTo>
                    <a:pt x="17627" y="16971"/>
                  </a:lnTo>
                  <a:lnTo>
                    <a:pt x="17187" y="18513"/>
                  </a:lnTo>
                  <a:lnTo>
                    <a:pt x="15868" y="20055"/>
                  </a:lnTo>
                  <a:lnTo>
                    <a:pt x="15427" y="21599"/>
                  </a:lnTo>
                  <a:lnTo>
                    <a:pt x="9255" y="20055"/>
                  </a:lnTo>
                  <a:lnTo>
                    <a:pt x="8816" y="18513"/>
                  </a:lnTo>
                  <a:lnTo>
                    <a:pt x="7934" y="16971"/>
                  </a:lnTo>
                  <a:lnTo>
                    <a:pt x="7492" y="16971"/>
                  </a:lnTo>
                  <a:lnTo>
                    <a:pt x="7492" y="15424"/>
                  </a:lnTo>
                  <a:lnTo>
                    <a:pt x="7048" y="15424"/>
                  </a:lnTo>
                  <a:lnTo>
                    <a:pt x="6609" y="13880"/>
                  </a:lnTo>
                  <a:lnTo>
                    <a:pt x="5726" y="13880"/>
                  </a:lnTo>
                  <a:lnTo>
                    <a:pt x="4847" y="12338"/>
                  </a:lnTo>
                  <a:lnTo>
                    <a:pt x="3967" y="10799"/>
                  </a:lnTo>
                  <a:lnTo>
                    <a:pt x="3081" y="9256"/>
                  </a:lnTo>
                  <a:lnTo>
                    <a:pt x="2202" y="7714"/>
                  </a:lnTo>
                  <a:lnTo>
                    <a:pt x="1758" y="6170"/>
                  </a:lnTo>
                  <a:lnTo>
                    <a:pt x="877" y="4623"/>
                  </a:lnTo>
                  <a:lnTo>
                    <a:pt x="0" y="1542"/>
                  </a:lnTo>
                  <a:lnTo>
                    <a:pt x="0" y="0"/>
                  </a:lnTo>
                  <a:lnTo>
                    <a:pt x="2202" y="1542"/>
                  </a:lnTo>
                  <a:lnTo>
                    <a:pt x="5289" y="4623"/>
                  </a:lnTo>
                  <a:lnTo>
                    <a:pt x="7492" y="6170"/>
                  </a:lnTo>
                  <a:lnTo>
                    <a:pt x="10137" y="6170"/>
                  </a:lnTo>
                  <a:lnTo>
                    <a:pt x="13223" y="7714"/>
                  </a:lnTo>
                  <a:lnTo>
                    <a:pt x="15427" y="7714"/>
                  </a:lnTo>
                  <a:lnTo>
                    <a:pt x="18513" y="6170"/>
                  </a:lnTo>
                  <a:lnTo>
                    <a:pt x="21600" y="617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17" name="曲线"/>
            <p:cNvSpPr>
              <a:spLocks noChangeAspect="1"/>
            </p:cNvSpPr>
            <p:nvPr/>
          </p:nvSpPr>
          <p:spPr>
            <a:xfrm>
              <a:off x="2595036" y="2201552"/>
              <a:ext cx="126158" cy="7534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6820"/>
                  </a:moveTo>
                  <a:lnTo>
                    <a:pt x="20925" y="10229"/>
                  </a:lnTo>
                  <a:lnTo>
                    <a:pt x="20250" y="12503"/>
                  </a:lnTo>
                  <a:lnTo>
                    <a:pt x="18897" y="14774"/>
                  </a:lnTo>
                  <a:lnTo>
                    <a:pt x="18223" y="15910"/>
                  </a:lnTo>
                  <a:lnTo>
                    <a:pt x="16873" y="17049"/>
                  </a:lnTo>
                  <a:lnTo>
                    <a:pt x="15525" y="19326"/>
                  </a:lnTo>
                  <a:lnTo>
                    <a:pt x="13496" y="20462"/>
                  </a:lnTo>
                  <a:lnTo>
                    <a:pt x="12148" y="21600"/>
                  </a:lnTo>
                  <a:lnTo>
                    <a:pt x="9450" y="21600"/>
                  </a:lnTo>
                  <a:lnTo>
                    <a:pt x="8099" y="20462"/>
                  </a:lnTo>
                  <a:lnTo>
                    <a:pt x="6746" y="20462"/>
                  </a:lnTo>
                  <a:lnTo>
                    <a:pt x="5397" y="19326"/>
                  </a:lnTo>
                  <a:lnTo>
                    <a:pt x="3373" y="17049"/>
                  </a:lnTo>
                  <a:lnTo>
                    <a:pt x="2698" y="15910"/>
                  </a:lnTo>
                  <a:lnTo>
                    <a:pt x="673" y="13642"/>
                  </a:lnTo>
                  <a:lnTo>
                    <a:pt x="0" y="10229"/>
                  </a:lnTo>
                  <a:lnTo>
                    <a:pt x="0" y="0"/>
                  </a:lnTo>
                  <a:lnTo>
                    <a:pt x="2698" y="2269"/>
                  </a:lnTo>
                  <a:lnTo>
                    <a:pt x="5397" y="4547"/>
                  </a:lnTo>
                  <a:lnTo>
                    <a:pt x="8099" y="4547"/>
                  </a:lnTo>
                  <a:lnTo>
                    <a:pt x="10123" y="5683"/>
                  </a:lnTo>
                  <a:lnTo>
                    <a:pt x="12824" y="6820"/>
                  </a:lnTo>
                  <a:lnTo>
                    <a:pt x="16199" y="6820"/>
                  </a:lnTo>
                  <a:lnTo>
                    <a:pt x="18897" y="6820"/>
                  </a:lnTo>
                  <a:lnTo>
                    <a:pt x="21600" y="682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18" name="曲线"/>
            <p:cNvSpPr>
              <a:spLocks noChangeAspect="1"/>
            </p:cNvSpPr>
            <p:nvPr/>
          </p:nvSpPr>
          <p:spPr>
            <a:xfrm>
              <a:off x="2595036" y="2201552"/>
              <a:ext cx="126158" cy="7534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6820"/>
                  </a:moveTo>
                  <a:lnTo>
                    <a:pt x="20925" y="10229"/>
                  </a:lnTo>
                  <a:lnTo>
                    <a:pt x="20250" y="12503"/>
                  </a:lnTo>
                  <a:lnTo>
                    <a:pt x="18897" y="14774"/>
                  </a:lnTo>
                  <a:lnTo>
                    <a:pt x="18223" y="15910"/>
                  </a:lnTo>
                  <a:lnTo>
                    <a:pt x="16873" y="17049"/>
                  </a:lnTo>
                  <a:lnTo>
                    <a:pt x="15525" y="19326"/>
                  </a:lnTo>
                  <a:lnTo>
                    <a:pt x="13496" y="20462"/>
                  </a:lnTo>
                  <a:lnTo>
                    <a:pt x="12148" y="21600"/>
                  </a:lnTo>
                  <a:lnTo>
                    <a:pt x="9450" y="21600"/>
                  </a:lnTo>
                  <a:lnTo>
                    <a:pt x="8099" y="20462"/>
                  </a:lnTo>
                  <a:lnTo>
                    <a:pt x="6746" y="20462"/>
                  </a:lnTo>
                  <a:lnTo>
                    <a:pt x="5397" y="19326"/>
                  </a:lnTo>
                  <a:lnTo>
                    <a:pt x="3373" y="17049"/>
                  </a:lnTo>
                  <a:lnTo>
                    <a:pt x="2698" y="15910"/>
                  </a:lnTo>
                  <a:lnTo>
                    <a:pt x="673" y="13642"/>
                  </a:lnTo>
                  <a:lnTo>
                    <a:pt x="0" y="10229"/>
                  </a:lnTo>
                  <a:lnTo>
                    <a:pt x="0" y="0"/>
                  </a:lnTo>
                  <a:lnTo>
                    <a:pt x="2698" y="2269"/>
                  </a:lnTo>
                  <a:lnTo>
                    <a:pt x="5397" y="4547"/>
                  </a:lnTo>
                  <a:lnTo>
                    <a:pt x="8099" y="4547"/>
                  </a:lnTo>
                  <a:lnTo>
                    <a:pt x="10123" y="5683"/>
                  </a:lnTo>
                  <a:lnTo>
                    <a:pt x="12824" y="6820"/>
                  </a:lnTo>
                  <a:lnTo>
                    <a:pt x="16199" y="6820"/>
                  </a:lnTo>
                  <a:lnTo>
                    <a:pt x="18897" y="6820"/>
                  </a:lnTo>
                  <a:lnTo>
                    <a:pt x="21600" y="682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19" name="曲线"/>
            <p:cNvSpPr>
              <a:spLocks noChangeAspect="1"/>
            </p:cNvSpPr>
            <p:nvPr/>
          </p:nvSpPr>
          <p:spPr>
            <a:xfrm>
              <a:off x="2460115" y="2276902"/>
              <a:ext cx="1266854" cy="112148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3946" y="1376"/>
                  </a:moveTo>
                  <a:lnTo>
                    <a:pt x="14286" y="1683"/>
                  </a:lnTo>
                  <a:lnTo>
                    <a:pt x="14623" y="1836"/>
                  </a:lnTo>
                  <a:lnTo>
                    <a:pt x="14963" y="2143"/>
                  </a:lnTo>
                  <a:lnTo>
                    <a:pt x="15370" y="2449"/>
                  </a:lnTo>
                  <a:lnTo>
                    <a:pt x="15640" y="2680"/>
                  </a:lnTo>
                  <a:lnTo>
                    <a:pt x="16047" y="2909"/>
                  </a:lnTo>
                  <a:lnTo>
                    <a:pt x="16385" y="3139"/>
                  </a:lnTo>
                  <a:lnTo>
                    <a:pt x="16723" y="3522"/>
                  </a:lnTo>
                  <a:lnTo>
                    <a:pt x="16723" y="3446"/>
                  </a:lnTo>
                  <a:lnTo>
                    <a:pt x="17130" y="3906"/>
                  </a:lnTo>
                  <a:lnTo>
                    <a:pt x="17467" y="4210"/>
                  </a:lnTo>
                  <a:lnTo>
                    <a:pt x="17874" y="4672"/>
                  </a:lnTo>
                  <a:lnTo>
                    <a:pt x="18146" y="5205"/>
                  </a:lnTo>
                  <a:lnTo>
                    <a:pt x="18416" y="5666"/>
                  </a:lnTo>
                  <a:lnTo>
                    <a:pt x="18753" y="6202"/>
                  </a:lnTo>
                  <a:lnTo>
                    <a:pt x="18891" y="6739"/>
                  </a:lnTo>
                  <a:lnTo>
                    <a:pt x="19026" y="7428"/>
                  </a:lnTo>
                  <a:lnTo>
                    <a:pt x="19702" y="8194"/>
                  </a:lnTo>
                  <a:lnTo>
                    <a:pt x="20244" y="9113"/>
                  </a:lnTo>
                  <a:lnTo>
                    <a:pt x="20718" y="10033"/>
                  </a:lnTo>
                  <a:lnTo>
                    <a:pt x="21124" y="11028"/>
                  </a:lnTo>
                  <a:lnTo>
                    <a:pt x="21328" y="12024"/>
                  </a:lnTo>
                  <a:lnTo>
                    <a:pt x="21531" y="13096"/>
                  </a:lnTo>
                  <a:lnTo>
                    <a:pt x="21600" y="14245"/>
                  </a:lnTo>
                  <a:lnTo>
                    <a:pt x="21600" y="15392"/>
                  </a:lnTo>
                  <a:lnTo>
                    <a:pt x="21463" y="15471"/>
                  </a:lnTo>
                  <a:lnTo>
                    <a:pt x="21395" y="15700"/>
                  </a:lnTo>
                  <a:lnTo>
                    <a:pt x="21260" y="15855"/>
                  </a:lnTo>
                  <a:lnTo>
                    <a:pt x="21260" y="16160"/>
                  </a:lnTo>
                  <a:lnTo>
                    <a:pt x="21260" y="16313"/>
                  </a:lnTo>
                  <a:lnTo>
                    <a:pt x="21124" y="16544"/>
                  </a:lnTo>
                  <a:lnTo>
                    <a:pt x="20990" y="16697"/>
                  </a:lnTo>
                  <a:lnTo>
                    <a:pt x="20855" y="16774"/>
                  </a:lnTo>
                  <a:lnTo>
                    <a:pt x="20651" y="17233"/>
                  </a:lnTo>
                  <a:lnTo>
                    <a:pt x="20378" y="17616"/>
                  </a:lnTo>
                  <a:lnTo>
                    <a:pt x="20176" y="17998"/>
                  </a:lnTo>
                  <a:lnTo>
                    <a:pt x="19905" y="18306"/>
                  </a:lnTo>
                  <a:lnTo>
                    <a:pt x="19567" y="18686"/>
                  </a:lnTo>
                  <a:lnTo>
                    <a:pt x="19162" y="18918"/>
                  </a:lnTo>
                  <a:lnTo>
                    <a:pt x="18891" y="19147"/>
                  </a:lnTo>
                  <a:lnTo>
                    <a:pt x="18483" y="19377"/>
                  </a:lnTo>
                  <a:lnTo>
                    <a:pt x="17739" y="19685"/>
                  </a:lnTo>
                  <a:lnTo>
                    <a:pt x="16927" y="19991"/>
                  </a:lnTo>
                  <a:lnTo>
                    <a:pt x="16182" y="20219"/>
                  </a:lnTo>
                  <a:lnTo>
                    <a:pt x="15436" y="20451"/>
                  </a:lnTo>
                  <a:lnTo>
                    <a:pt x="15167" y="20525"/>
                  </a:lnTo>
                  <a:lnTo>
                    <a:pt x="14827" y="20525"/>
                  </a:lnTo>
                  <a:lnTo>
                    <a:pt x="14557" y="20525"/>
                  </a:lnTo>
                  <a:lnTo>
                    <a:pt x="14286" y="20525"/>
                  </a:lnTo>
                  <a:lnTo>
                    <a:pt x="13946" y="20525"/>
                  </a:lnTo>
                  <a:lnTo>
                    <a:pt x="13607" y="20451"/>
                  </a:lnTo>
                  <a:lnTo>
                    <a:pt x="13337" y="20451"/>
                  </a:lnTo>
                  <a:lnTo>
                    <a:pt x="13068" y="20374"/>
                  </a:lnTo>
                  <a:lnTo>
                    <a:pt x="13068" y="20451"/>
                  </a:lnTo>
                  <a:lnTo>
                    <a:pt x="12998" y="20525"/>
                  </a:lnTo>
                  <a:lnTo>
                    <a:pt x="12931" y="20525"/>
                  </a:lnTo>
                  <a:lnTo>
                    <a:pt x="12864" y="20525"/>
                  </a:lnTo>
                  <a:lnTo>
                    <a:pt x="12794" y="20525"/>
                  </a:lnTo>
                  <a:lnTo>
                    <a:pt x="12728" y="20525"/>
                  </a:lnTo>
                  <a:lnTo>
                    <a:pt x="12389" y="20680"/>
                  </a:lnTo>
                  <a:lnTo>
                    <a:pt x="12051" y="20909"/>
                  </a:lnTo>
                  <a:lnTo>
                    <a:pt x="11781" y="21063"/>
                  </a:lnTo>
                  <a:lnTo>
                    <a:pt x="11374" y="21217"/>
                  </a:lnTo>
                  <a:lnTo>
                    <a:pt x="10562" y="21445"/>
                  </a:lnTo>
                  <a:lnTo>
                    <a:pt x="9885" y="21600"/>
                  </a:lnTo>
                  <a:lnTo>
                    <a:pt x="9004" y="21600"/>
                  </a:lnTo>
                  <a:lnTo>
                    <a:pt x="8191" y="21600"/>
                  </a:lnTo>
                  <a:lnTo>
                    <a:pt x="7379" y="21522"/>
                  </a:lnTo>
                  <a:lnTo>
                    <a:pt x="6566" y="21368"/>
                  </a:lnTo>
                  <a:lnTo>
                    <a:pt x="5753" y="21139"/>
                  </a:lnTo>
                  <a:lnTo>
                    <a:pt x="4872" y="20833"/>
                  </a:lnTo>
                  <a:lnTo>
                    <a:pt x="4062" y="20603"/>
                  </a:lnTo>
                  <a:lnTo>
                    <a:pt x="3111" y="20451"/>
                  </a:lnTo>
                  <a:lnTo>
                    <a:pt x="2298" y="20066"/>
                  </a:lnTo>
                  <a:lnTo>
                    <a:pt x="1485" y="19761"/>
                  </a:lnTo>
                  <a:lnTo>
                    <a:pt x="743" y="19377"/>
                  </a:lnTo>
                  <a:lnTo>
                    <a:pt x="0" y="18765"/>
                  </a:lnTo>
                  <a:lnTo>
                    <a:pt x="0" y="18459"/>
                  </a:lnTo>
                  <a:lnTo>
                    <a:pt x="0" y="18153"/>
                  </a:lnTo>
                  <a:lnTo>
                    <a:pt x="0" y="17923"/>
                  </a:lnTo>
                  <a:lnTo>
                    <a:pt x="134" y="17616"/>
                  </a:lnTo>
                  <a:lnTo>
                    <a:pt x="202" y="17233"/>
                  </a:lnTo>
                  <a:lnTo>
                    <a:pt x="270" y="16927"/>
                  </a:lnTo>
                  <a:lnTo>
                    <a:pt x="338" y="16774"/>
                  </a:lnTo>
                  <a:lnTo>
                    <a:pt x="338" y="16466"/>
                  </a:lnTo>
                  <a:lnTo>
                    <a:pt x="338" y="16313"/>
                  </a:lnTo>
                  <a:lnTo>
                    <a:pt x="338" y="16160"/>
                  </a:lnTo>
                  <a:lnTo>
                    <a:pt x="338" y="16005"/>
                  </a:lnTo>
                  <a:lnTo>
                    <a:pt x="338" y="15855"/>
                  </a:lnTo>
                  <a:lnTo>
                    <a:pt x="338" y="15700"/>
                  </a:lnTo>
                  <a:lnTo>
                    <a:pt x="403" y="15547"/>
                  </a:lnTo>
                  <a:lnTo>
                    <a:pt x="473" y="15471"/>
                  </a:lnTo>
                  <a:lnTo>
                    <a:pt x="539" y="15319"/>
                  </a:lnTo>
                  <a:lnTo>
                    <a:pt x="947" y="13248"/>
                  </a:lnTo>
                  <a:lnTo>
                    <a:pt x="1556" y="13557"/>
                  </a:lnTo>
                  <a:lnTo>
                    <a:pt x="2097" y="13862"/>
                  </a:lnTo>
                  <a:lnTo>
                    <a:pt x="2706" y="14245"/>
                  </a:lnTo>
                  <a:lnTo>
                    <a:pt x="3249" y="14474"/>
                  </a:lnTo>
                  <a:lnTo>
                    <a:pt x="3858" y="14780"/>
                  </a:lnTo>
                  <a:lnTo>
                    <a:pt x="4400" y="15088"/>
                  </a:lnTo>
                  <a:lnTo>
                    <a:pt x="5076" y="15471"/>
                  </a:lnTo>
                  <a:lnTo>
                    <a:pt x="5687" y="15625"/>
                  </a:lnTo>
                  <a:lnTo>
                    <a:pt x="5889" y="15778"/>
                  </a:lnTo>
                  <a:lnTo>
                    <a:pt x="6092" y="15855"/>
                  </a:lnTo>
                  <a:lnTo>
                    <a:pt x="6362" y="15930"/>
                  </a:lnTo>
                  <a:lnTo>
                    <a:pt x="6499" y="16084"/>
                  </a:lnTo>
                  <a:lnTo>
                    <a:pt x="6702" y="16160"/>
                  </a:lnTo>
                  <a:lnTo>
                    <a:pt x="6974" y="16236"/>
                  </a:lnTo>
                  <a:lnTo>
                    <a:pt x="7175" y="16313"/>
                  </a:lnTo>
                  <a:lnTo>
                    <a:pt x="7379" y="16391"/>
                  </a:lnTo>
                  <a:lnTo>
                    <a:pt x="6566" y="15855"/>
                  </a:lnTo>
                  <a:lnTo>
                    <a:pt x="5822" y="15471"/>
                  </a:lnTo>
                  <a:lnTo>
                    <a:pt x="5076" y="15088"/>
                  </a:lnTo>
                  <a:lnTo>
                    <a:pt x="4197" y="14628"/>
                  </a:lnTo>
                  <a:lnTo>
                    <a:pt x="3385" y="14245"/>
                  </a:lnTo>
                  <a:lnTo>
                    <a:pt x="2638" y="13787"/>
                  </a:lnTo>
                  <a:lnTo>
                    <a:pt x="1893" y="13327"/>
                  </a:lnTo>
                  <a:lnTo>
                    <a:pt x="1015" y="12942"/>
                  </a:lnTo>
                  <a:lnTo>
                    <a:pt x="1216" y="12330"/>
                  </a:lnTo>
                  <a:lnTo>
                    <a:pt x="1352" y="11642"/>
                  </a:lnTo>
                  <a:lnTo>
                    <a:pt x="1556" y="11028"/>
                  </a:lnTo>
                  <a:lnTo>
                    <a:pt x="1689" y="10416"/>
                  </a:lnTo>
                  <a:lnTo>
                    <a:pt x="1893" y="9803"/>
                  </a:lnTo>
                  <a:lnTo>
                    <a:pt x="1963" y="9113"/>
                  </a:lnTo>
                  <a:lnTo>
                    <a:pt x="2165" y="8500"/>
                  </a:lnTo>
                  <a:lnTo>
                    <a:pt x="2298" y="7812"/>
                  </a:lnTo>
                  <a:lnTo>
                    <a:pt x="2706" y="8042"/>
                  </a:lnTo>
                  <a:lnTo>
                    <a:pt x="3111" y="8194"/>
                  </a:lnTo>
                  <a:lnTo>
                    <a:pt x="3519" y="8424"/>
                  </a:lnTo>
                  <a:lnTo>
                    <a:pt x="3927" y="8577"/>
                  </a:lnTo>
                  <a:lnTo>
                    <a:pt x="4331" y="8577"/>
                  </a:lnTo>
                  <a:lnTo>
                    <a:pt x="4737" y="8730"/>
                  </a:lnTo>
                  <a:lnTo>
                    <a:pt x="5212" y="8885"/>
                  </a:lnTo>
                  <a:lnTo>
                    <a:pt x="5619" y="9038"/>
                  </a:lnTo>
                  <a:lnTo>
                    <a:pt x="6296" y="9268"/>
                  </a:lnTo>
                  <a:lnTo>
                    <a:pt x="6906" y="9342"/>
                  </a:lnTo>
                  <a:lnTo>
                    <a:pt x="7651" y="9574"/>
                  </a:lnTo>
                  <a:lnTo>
                    <a:pt x="8260" y="9651"/>
                  </a:lnTo>
                  <a:lnTo>
                    <a:pt x="8869" y="9727"/>
                  </a:lnTo>
                  <a:lnTo>
                    <a:pt x="9613" y="9880"/>
                  </a:lnTo>
                  <a:lnTo>
                    <a:pt x="10292" y="10033"/>
                  </a:lnTo>
                  <a:lnTo>
                    <a:pt x="11035" y="10110"/>
                  </a:lnTo>
                  <a:lnTo>
                    <a:pt x="11374" y="10339"/>
                  </a:lnTo>
                  <a:lnTo>
                    <a:pt x="11915" y="10416"/>
                  </a:lnTo>
                  <a:lnTo>
                    <a:pt x="12321" y="10568"/>
                  </a:lnTo>
                  <a:lnTo>
                    <a:pt x="12794" y="10722"/>
                  </a:lnTo>
                  <a:lnTo>
                    <a:pt x="13337" y="10722"/>
                  </a:lnTo>
                  <a:lnTo>
                    <a:pt x="13744" y="10951"/>
                  </a:lnTo>
                  <a:lnTo>
                    <a:pt x="14218" y="11028"/>
                  </a:lnTo>
                  <a:lnTo>
                    <a:pt x="14623" y="11334"/>
                  </a:lnTo>
                  <a:lnTo>
                    <a:pt x="14759" y="11412"/>
                  </a:lnTo>
                  <a:lnTo>
                    <a:pt x="14827" y="11412"/>
                  </a:lnTo>
                  <a:lnTo>
                    <a:pt x="14895" y="11489"/>
                  </a:lnTo>
                  <a:lnTo>
                    <a:pt x="15028" y="11489"/>
                  </a:lnTo>
                  <a:lnTo>
                    <a:pt x="15098" y="11489"/>
                  </a:lnTo>
                  <a:lnTo>
                    <a:pt x="15232" y="11489"/>
                  </a:lnTo>
                  <a:lnTo>
                    <a:pt x="15301" y="11565"/>
                  </a:lnTo>
                  <a:lnTo>
                    <a:pt x="15301" y="11489"/>
                  </a:lnTo>
                  <a:lnTo>
                    <a:pt x="15167" y="11334"/>
                  </a:lnTo>
                  <a:lnTo>
                    <a:pt x="15028" y="11259"/>
                  </a:lnTo>
                  <a:lnTo>
                    <a:pt x="14895" y="11180"/>
                  </a:lnTo>
                  <a:lnTo>
                    <a:pt x="14759" y="11180"/>
                  </a:lnTo>
                  <a:lnTo>
                    <a:pt x="14623" y="11028"/>
                  </a:lnTo>
                  <a:lnTo>
                    <a:pt x="14490" y="11028"/>
                  </a:lnTo>
                  <a:lnTo>
                    <a:pt x="14419" y="10874"/>
                  </a:lnTo>
                  <a:lnTo>
                    <a:pt x="13946" y="10722"/>
                  </a:lnTo>
                  <a:lnTo>
                    <a:pt x="13607" y="10645"/>
                  </a:lnTo>
                  <a:lnTo>
                    <a:pt x="13202" y="10492"/>
                  </a:lnTo>
                  <a:lnTo>
                    <a:pt x="12728" y="10416"/>
                  </a:lnTo>
                  <a:lnTo>
                    <a:pt x="12321" y="10416"/>
                  </a:lnTo>
                  <a:lnTo>
                    <a:pt x="11981" y="10339"/>
                  </a:lnTo>
                  <a:lnTo>
                    <a:pt x="11508" y="10186"/>
                  </a:lnTo>
                  <a:lnTo>
                    <a:pt x="11103" y="10033"/>
                  </a:lnTo>
                  <a:lnTo>
                    <a:pt x="10562" y="9803"/>
                  </a:lnTo>
                  <a:lnTo>
                    <a:pt x="10020" y="9651"/>
                  </a:lnTo>
                  <a:lnTo>
                    <a:pt x="9479" y="9574"/>
                  </a:lnTo>
                  <a:lnTo>
                    <a:pt x="8869" y="9419"/>
                  </a:lnTo>
                  <a:lnTo>
                    <a:pt x="8260" y="9268"/>
                  </a:lnTo>
                  <a:lnTo>
                    <a:pt x="7651" y="9190"/>
                  </a:lnTo>
                  <a:lnTo>
                    <a:pt x="7041" y="9113"/>
                  </a:lnTo>
                  <a:lnTo>
                    <a:pt x="6499" y="8960"/>
                  </a:lnTo>
                  <a:lnTo>
                    <a:pt x="6362" y="8960"/>
                  </a:lnTo>
                  <a:lnTo>
                    <a:pt x="6092" y="8885"/>
                  </a:lnTo>
                  <a:lnTo>
                    <a:pt x="5957" y="8806"/>
                  </a:lnTo>
                  <a:lnTo>
                    <a:pt x="5753" y="8654"/>
                  </a:lnTo>
                  <a:lnTo>
                    <a:pt x="5619" y="8577"/>
                  </a:lnTo>
                  <a:lnTo>
                    <a:pt x="5346" y="8577"/>
                  </a:lnTo>
                  <a:lnTo>
                    <a:pt x="5280" y="8577"/>
                  </a:lnTo>
                  <a:lnTo>
                    <a:pt x="5076" y="8577"/>
                  </a:lnTo>
                  <a:lnTo>
                    <a:pt x="4737" y="8424"/>
                  </a:lnTo>
                  <a:lnTo>
                    <a:pt x="4400" y="8272"/>
                  </a:lnTo>
                  <a:lnTo>
                    <a:pt x="4128" y="8194"/>
                  </a:lnTo>
                  <a:lnTo>
                    <a:pt x="3790" y="8118"/>
                  </a:lnTo>
                  <a:lnTo>
                    <a:pt x="3385" y="8042"/>
                  </a:lnTo>
                  <a:lnTo>
                    <a:pt x="3111" y="7886"/>
                  </a:lnTo>
                  <a:lnTo>
                    <a:pt x="2706" y="7812"/>
                  </a:lnTo>
                  <a:lnTo>
                    <a:pt x="2369" y="7734"/>
                  </a:lnTo>
                  <a:lnTo>
                    <a:pt x="2502" y="7122"/>
                  </a:lnTo>
                  <a:lnTo>
                    <a:pt x="2706" y="6509"/>
                  </a:lnTo>
                  <a:lnTo>
                    <a:pt x="2910" y="5972"/>
                  </a:lnTo>
                  <a:lnTo>
                    <a:pt x="3046" y="5284"/>
                  </a:lnTo>
                  <a:lnTo>
                    <a:pt x="3111" y="4824"/>
                  </a:lnTo>
                  <a:lnTo>
                    <a:pt x="3249" y="4210"/>
                  </a:lnTo>
                  <a:lnTo>
                    <a:pt x="3385" y="3598"/>
                  </a:lnTo>
                  <a:lnTo>
                    <a:pt x="3587" y="2986"/>
                  </a:lnTo>
                  <a:lnTo>
                    <a:pt x="3927" y="2909"/>
                  </a:lnTo>
                  <a:lnTo>
                    <a:pt x="4197" y="2909"/>
                  </a:lnTo>
                  <a:lnTo>
                    <a:pt x="4603" y="2832"/>
                  </a:lnTo>
                  <a:lnTo>
                    <a:pt x="4940" y="2832"/>
                  </a:lnTo>
                  <a:lnTo>
                    <a:pt x="5280" y="2755"/>
                  </a:lnTo>
                  <a:lnTo>
                    <a:pt x="5549" y="2680"/>
                  </a:lnTo>
                  <a:lnTo>
                    <a:pt x="5889" y="2680"/>
                  </a:lnTo>
                  <a:lnTo>
                    <a:pt x="6226" y="2602"/>
                  </a:lnTo>
                  <a:lnTo>
                    <a:pt x="5889" y="2526"/>
                  </a:lnTo>
                  <a:lnTo>
                    <a:pt x="5619" y="2526"/>
                  </a:lnTo>
                  <a:lnTo>
                    <a:pt x="5346" y="2526"/>
                  </a:lnTo>
                  <a:lnTo>
                    <a:pt x="5009" y="2526"/>
                  </a:lnTo>
                  <a:lnTo>
                    <a:pt x="4671" y="2602"/>
                  </a:lnTo>
                  <a:lnTo>
                    <a:pt x="4331" y="2602"/>
                  </a:lnTo>
                  <a:lnTo>
                    <a:pt x="3994" y="2680"/>
                  </a:lnTo>
                  <a:lnTo>
                    <a:pt x="3655" y="2680"/>
                  </a:lnTo>
                  <a:lnTo>
                    <a:pt x="3722" y="2374"/>
                  </a:lnTo>
                  <a:lnTo>
                    <a:pt x="3790" y="1990"/>
                  </a:lnTo>
                  <a:lnTo>
                    <a:pt x="3858" y="1683"/>
                  </a:lnTo>
                  <a:lnTo>
                    <a:pt x="3994" y="1376"/>
                  </a:lnTo>
                  <a:lnTo>
                    <a:pt x="4128" y="1070"/>
                  </a:lnTo>
                  <a:lnTo>
                    <a:pt x="4197" y="764"/>
                  </a:lnTo>
                  <a:lnTo>
                    <a:pt x="4263" y="382"/>
                  </a:lnTo>
                  <a:lnTo>
                    <a:pt x="4331" y="152"/>
                  </a:lnTo>
                  <a:lnTo>
                    <a:pt x="5009" y="74"/>
                  </a:lnTo>
                  <a:lnTo>
                    <a:pt x="5687" y="0"/>
                  </a:lnTo>
                  <a:lnTo>
                    <a:pt x="6430" y="0"/>
                  </a:lnTo>
                  <a:lnTo>
                    <a:pt x="6974" y="0"/>
                  </a:lnTo>
                  <a:lnTo>
                    <a:pt x="7651" y="0"/>
                  </a:lnTo>
                  <a:lnTo>
                    <a:pt x="8394" y="0"/>
                  </a:lnTo>
                  <a:lnTo>
                    <a:pt x="9004" y="0"/>
                  </a:lnTo>
                  <a:lnTo>
                    <a:pt x="9750" y="152"/>
                  </a:lnTo>
                  <a:lnTo>
                    <a:pt x="10222" y="228"/>
                  </a:lnTo>
                  <a:lnTo>
                    <a:pt x="10832" y="306"/>
                  </a:lnTo>
                  <a:lnTo>
                    <a:pt x="11306" y="534"/>
                  </a:lnTo>
                  <a:lnTo>
                    <a:pt x="11848" y="688"/>
                  </a:lnTo>
                  <a:lnTo>
                    <a:pt x="12389" y="915"/>
                  </a:lnTo>
                  <a:lnTo>
                    <a:pt x="12864" y="1070"/>
                  </a:lnTo>
                  <a:lnTo>
                    <a:pt x="13337" y="1300"/>
                  </a:lnTo>
                  <a:lnTo>
                    <a:pt x="13946" y="1376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0" name="曲线"/>
            <p:cNvSpPr>
              <a:spLocks noChangeAspect="1"/>
            </p:cNvSpPr>
            <p:nvPr/>
          </p:nvSpPr>
          <p:spPr>
            <a:xfrm>
              <a:off x="2460115" y="2276902"/>
              <a:ext cx="1266854" cy="112148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3946" y="1376"/>
                  </a:moveTo>
                  <a:lnTo>
                    <a:pt x="14286" y="1683"/>
                  </a:lnTo>
                  <a:lnTo>
                    <a:pt x="14623" y="1836"/>
                  </a:lnTo>
                  <a:lnTo>
                    <a:pt x="14963" y="2143"/>
                  </a:lnTo>
                  <a:lnTo>
                    <a:pt x="15370" y="2449"/>
                  </a:lnTo>
                  <a:lnTo>
                    <a:pt x="15640" y="2680"/>
                  </a:lnTo>
                  <a:lnTo>
                    <a:pt x="16047" y="2909"/>
                  </a:lnTo>
                  <a:lnTo>
                    <a:pt x="16385" y="3139"/>
                  </a:lnTo>
                  <a:lnTo>
                    <a:pt x="16723" y="3522"/>
                  </a:lnTo>
                  <a:lnTo>
                    <a:pt x="16723" y="3446"/>
                  </a:lnTo>
                  <a:lnTo>
                    <a:pt x="17130" y="3906"/>
                  </a:lnTo>
                  <a:lnTo>
                    <a:pt x="17467" y="4210"/>
                  </a:lnTo>
                  <a:lnTo>
                    <a:pt x="17874" y="4672"/>
                  </a:lnTo>
                  <a:lnTo>
                    <a:pt x="18146" y="5205"/>
                  </a:lnTo>
                  <a:lnTo>
                    <a:pt x="18416" y="5666"/>
                  </a:lnTo>
                  <a:lnTo>
                    <a:pt x="18753" y="6202"/>
                  </a:lnTo>
                  <a:lnTo>
                    <a:pt x="18891" y="6739"/>
                  </a:lnTo>
                  <a:lnTo>
                    <a:pt x="19026" y="7428"/>
                  </a:lnTo>
                  <a:lnTo>
                    <a:pt x="19702" y="8194"/>
                  </a:lnTo>
                  <a:lnTo>
                    <a:pt x="20244" y="9113"/>
                  </a:lnTo>
                  <a:lnTo>
                    <a:pt x="20718" y="10033"/>
                  </a:lnTo>
                  <a:lnTo>
                    <a:pt x="21124" y="11028"/>
                  </a:lnTo>
                  <a:lnTo>
                    <a:pt x="21328" y="12024"/>
                  </a:lnTo>
                  <a:lnTo>
                    <a:pt x="21531" y="13096"/>
                  </a:lnTo>
                  <a:lnTo>
                    <a:pt x="21600" y="14245"/>
                  </a:lnTo>
                  <a:lnTo>
                    <a:pt x="21600" y="15392"/>
                  </a:lnTo>
                  <a:lnTo>
                    <a:pt x="21463" y="15471"/>
                  </a:lnTo>
                  <a:lnTo>
                    <a:pt x="21395" y="15700"/>
                  </a:lnTo>
                  <a:lnTo>
                    <a:pt x="21260" y="15855"/>
                  </a:lnTo>
                  <a:lnTo>
                    <a:pt x="21260" y="16160"/>
                  </a:lnTo>
                  <a:lnTo>
                    <a:pt x="21260" y="16313"/>
                  </a:lnTo>
                  <a:lnTo>
                    <a:pt x="21124" y="16544"/>
                  </a:lnTo>
                  <a:lnTo>
                    <a:pt x="20990" y="16697"/>
                  </a:lnTo>
                  <a:lnTo>
                    <a:pt x="20855" y="16774"/>
                  </a:lnTo>
                  <a:lnTo>
                    <a:pt x="20651" y="17233"/>
                  </a:lnTo>
                  <a:lnTo>
                    <a:pt x="20378" y="17616"/>
                  </a:lnTo>
                  <a:lnTo>
                    <a:pt x="20176" y="17998"/>
                  </a:lnTo>
                  <a:lnTo>
                    <a:pt x="19905" y="18306"/>
                  </a:lnTo>
                  <a:lnTo>
                    <a:pt x="19567" y="18686"/>
                  </a:lnTo>
                  <a:lnTo>
                    <a:pt x="19162" y="18918"/>
                  </a:lnTo>
                  <a:lnTo>
                    <a:pt x="18891" y="19147"/>
                  </a:lnTo>
                  <a:lnTo>
                    <a:pt x="18483" y="19377"/>
                  </a:lnTo>
                  <a:lnTo>
                    <a:pt x="17739" y="19685"/>
                  </a:lnTo>
                  <a:lnTo>
                    <a:pt x="16927" y="19991"/>
                  </a:lnTo>
                  <a:lnTo>
                    <a:pt x="16182" y="20219"/>
                  </a:lnTo>
                  <a:lnTo>
                    <a:pt x="15436" y="20451"/>
                  </a:lnTo>
                  <a:lnTo>
                    <a:pt x="15167" y="20525"/>
                  </a:lnTo>
                  <a:lnTo>
                    <a:pt x="14827" y="20525"/>
                  </a:lnTo>
                  <a:lnTo>
                    <a:pt x="14557" y="20525"/>
                  </a:lnTo>
                  <a:lnTo>
                    <a:pt x="14286" y="20525"/>
                  </a:lnTo>
                  <a:lnTo>
                    <a:pt x="13946" y="20525"/>
                  </a:lnTo>
                  <a:lnTo>
                    <a:pt x="13607" y="20451"/>
                  </a:lnTo>
                  <a:lnTo>
                    <a:pt x="13337" y="20451"/>
                  </a:lnTo>
                  <a:lnTo>
                    <a:pt x="13068" y="20374"/>
                  </a:lnTo>
                  <a:lnTo>
                    <a:pt x="13068" y="20451"/>
                  </a:lnTo>
                  <a:lnTo>
                    <a:pt x="12998" y="20525"/>
                  </a:lnTo>
                  <a:lnTo>
                    <a:pt x="12931" y="20525"/>
                  </a:lnTo>
                  <a:lnTo>
                    <a:pt x="12864" y="20525"/>
                  </a:lnTo>
                  <a:lnTo>
                    <a:pt x="12794" y="20525"/>
                  </a:lnTo>
                  <a:lnTo>
                    <a:pt x="12728" y="20525"/>
                  </a:lnTo>
                  <a:lnTo>
                    <a:pt x="12389" y="20680"/>
                  </a:lnTo>
                  <a:lnTo>
                    <a:pt x="12051" y="20909"/>
                  </a:lnTo>
                  <a:lnTo>
                    <a:pt x="11781" y="21063"/>
                  </a:lnTo>
                  <a:lnTo>
                    <a:pt x="11374" y="21217"/>
                  </a:lnTo>
                  <a:lnTo>
                    <a:pt x="10562" y="21445"/>
                  </a:lnTo>
                  <a:lnTo>
                    <a:pt x="9885" y="21600"/>
                  </a:lnTo>
                  <a:lnTo>
                    <a:pt x="9004" y="21600"/>
                  </a:lnTo>
                  <a:lnTo>
                    <a:pt x="8191" y="21600"/>
                  </a:lnTo>
                  <a:lnTo>
                    <a:pt x="7379" y="21522"/>
                  </a:lnTo>
                  <a:lnTo>
                    <a:pt x="6566" y="21368"/>
                  </a:lnTo>
                  <a:lnTo>
                    <a:pt x="5753" y="21139"/>
                  </a:lnTo>
                  <a:lnTo>
                    <a:pt x="4872" y="20833"/>
                  </a:lnTo>
                  <a:lnTo>
                    <a:pt x="4062" y="20603"/>
                  </a:lnTo>
                  <a:lnTo>
                    <a:pt x="3111" y="20451"/>
                  </a:lnTo>
                  <a:lnTo>
                    <a:pt x="2298" y="20066"/>
                  </a:lnTo>
                  <a:lnTo>
                    <a:pt x="1485" y="19761"/>
                  </a:lnTo>
                  <a:lnTo>
                    <a:pt x="743" y="19377"/>
                  </a:lnTo>
                  <a:lnTo>
                    <a:pt x="0" y="18765"/>
                  </a:lnTo>
                  <a:lnTo>
                    <a:pt x="0" y="18459"/>
                  </a:lnTo>
                  <a:lnTo>
                    <a:pt x="0" y="18153"/>
                  </a:lnTo>
                  <a:lnTo>
                    <a:pt x="0" y="17923"/>
                  </a:lnTo>
                  <a:lnTo>
                    <a:pt x="134" y="17616"/>
                  </a:lnTo>
                  <a:lnTo>
                    <a:pt x="202" y="17233"/>
                  </a:lnTo>
                  <a:lnTo>
                    <a:pt x="270" y="16927"/>
                  </a:lnTo>
                  <a:lnTo>
                    <a:pt x="338" y="16774"/>
                  </a:lnTo>
                  <a:lnTo>
                    <a:pt x="338" y="16466"/>
                  </a:lnTo>
                  <a:lnTo>
                    <a:pt x="338" y="16313"/>
                  </a:lnTo>
                  <a:lnTo>
                    <a:pt x="338" y="16160"/>
                  </a:lnTo>
                  <a:lnTo>
                    <a:pt x="338" y="16005"/>
                  </a:lnTo>
                  <a:lnTo>
                    <a:pt x="338" y="15855"/>
                  </a:lnTo>
                  <a:lnTo>
                    <a:pt x="338" y="15700"/>
                  </a:lnTo>
                  <a:lnTo>
                    <a:pt x="403" y="15547"/>
                  </a:lnTo>
                  <a:lnTo>
                    <a:pt x="473" y="15471"/>
                  </a:lnTo>
                  <a:lnTo>
                    <a:pt x="539" y="15319"/>
                  </a:lnTo>
                  <a:lnTo>
                    <a:pt x="947" y="13248"/>
                  </a:lnTo>
                  <a:lnTo>
                    <a:pt x="1556" y="13557"/>
                  </a:lnTo>
                  <a:lnTo>
                    <a:pt x="2097" y="13862"/>
                  </a:lnTo>
                  <a:lnTo>
                    <a:pt x="2706" y="14245"/>
                  </a:lnTo>
                  <a:lnTo>
                    <a:pt x="3249" y="14474"/>
                  </a:lnTo>
                  <a:lnTo>
                    <a:pt x="3858" y="14780"/>
                  </a:lnTo>
                  <a:lnTo>
                    <a:pt x="4400" y="15088"/>
                  </a:lnTo>
                  <a:lnTo>
                    <a:pt x="5076" y="15471"/>
                  </a:lnTo>
                  <a:lnTo>
                    <a:pt x="5687" y="15625"/>
                  </a:lnTo>
                  <a:lnTo>
                    <a:pt x="5889" y="15778"/>
                  </a:lnTo>
                  <a:lnTo>
                    <a:pt x="6092" y="15855"/>
                  </a:lnTo>
                  <a:lnTo>
                    <a:pt x="6362" y="15930"/>
                  </a:lnTo>
                  <a:lnTo>
                    <a:pt x="6499" y="16084"/>
                  </a:lnTo>
                  <a:lnTo>
                    <a:pt x="6702" y="16160"/>
                  </a:lnTo>
                  <a:lnTo>
                    <a:pt x="6974" y="16236"/>
                  </a:lnTo>
                  <a:lnTo>
                    <a:pt x="7175" y="16313"/>
                  </a:lnTo>
                  <a:lnTo>
                    <a:pt x="7379" y="16391"/>
                  </a:lnTo>
                  <a:lnTo>
                    <a:pt x="6566" y="15855"/>
                  </a:lnTo>
                  <a:lnTo>
                    <a:pt x="5822" y="15471"/>
                  </a:lnTo>
                  <a:lnTo>
                    <a:pt x="5076" y="15088"/>
                  </a:lnTo>
                  <a:lnTo>
                    <a:pt x="4197" y="14628"/>
                  </a:lnTo>
                  <a:lnTo>
                    <a:pt x="3385" y="14245"/>
                  </a:lnTo>
                  <a:lnTo>
                    <a:pt x="2638" y="13787"/>
                  </a:lnTo>
                  <a:lnTo>
                    <a:pt x="1893" y="13327"/>
                  </a:lnTo>
                  <a:lnTo>
                    <a:pt x="1015" y="12942"/>
                  </a:lnTo>
                  <a:lnTo>
                    <a:pt x="1216" y="12330"/>
                  </a:lnTo>
                  <a:lnTo>
                    <a:pt x="1352" y="11642"/>
                  </a:lnTo>
                  <a:lnTo>
                    <a:pt x="1556" y="11028"/>
                  </a:lnTo>
                  <a:lnTo>
                    <a:pt x="1689" y="10416"/>
                  </a:lnTo>
                  <a:lnTo>
                    <a:pt x="1893" y="9803"/>
                  </a:lnTo>
                  <a:lnTo>
                    <a:pt x="1963" y="9113"/>
                  </a:lnTo>
                  <a:lnTo>
                    <a:pt x="2165" y="8500"/>
                  </a:lnTo>
                  <a:lnTo>
                    <a:pt x="2298" y="7812"/>
                  </a:lnTo>
                  <a:lnTo>
                    <a:pt x="2706" y="8042"/>
                  </a:lnTo>
                  <a:lnTo>
                    <a:pt x="3111" y="8194"/>
                  </a:lnTo>
                  <a:lnTo>
                    <a:pt x="3519" y="8424"/>
                  </a:lnTo>
                  <a:lnTo>
                    <a:pt x="3927" y="8577"/>
                  </a:lnTo>
                  <a:lnTo>
                    <a:pt x="4331" y="8577"/>
                  </a:lnTo>
                  <a:lnTo>
                    <a:pt x="4737" y="8730"/>
                  </a:lnTo>
                  <a:lnTo>
                    <a:pt x="5212" y="8885"/>
                  </a:lnTo>
                  <a:lnTo>
                    <a:pt x="5619" y="9038"/>
                  </a:lnTo>
                  <a:lnTo>
                    <a:pt x="6296" y="9268"/>
                  </a:lnTo>
                  <a:lnTo>
                    <a:pt x="6906" y="9342"/>
                  </a:lnTo>
                  <a:lnTo>
                    <a:pt x="7651" y="9574"/>
                  </a:lnTo>
                  <a:lnTo>
                    <a:pt x="8260" y="9651"/>
                  </a:lnTo>
                  <a:lnTo>
                    <a:pt x="8869" y="9727"/>
                  </a:lnTo>
                  <a:lnTo>
                    <a:pt x="9613" y="9880"/>
                  </a:lnTo>
                  <a:lnTo>
                    <a:pt x="10292" y="10033"/>
                  </a:lnTo>
                  <a:lnTo>
                    <a:pt x="11035" y="10110"/>
                  </a:lnTo>
                  <a:lnTo>
                    <a:pt x="11374" y="10339"/>
                  </a:lnTo>
                  <a:lnTo>
                    <a:pt x="11915" y="10416"/>
                  </a:lnTo>
                  <a:lnTo>
                    <a:pt x="12321" y="10568"/>
                  </a:lnTo>
                  <a:lnTo>
                    <a:pt x="12794" y="10722"/>
                  </a:lnTo>
                  <a:lnTo>
                    <a:pt x="13337" y="10722"/>
                  </a:lnTo>
                  <a:lnTo>
                    <a:pt x="13744" y="10951"/>
                  </a:lnTo>
                  <a:lnTo>
                    <a:pt x="14218" y="11028"/>
                  </a:lnTo>
                  <a:lnTo>
                    <a:pt x="14623" y="11334"/>
                  </a:lnTo>
                  <a:lnTo>
                    <a:pt x="14759" y="11412"/>
                  </a:lnTo>
                  <a:lnTo>
                    <a:pt x="14827" y="11412"/>
                  </a:lnTo>
                  <a:lnTo>
                    <a:pt x="14895" y="11489"/>
                  </a:lnTo>
                  <a:lnTo>
                    <a:pt x="15028" y="11489"/>
                  </a:lnTo>
                  <a:lnTo>
                    <a:pt x="15098" y="11489"/>
                  </a:lnTo>
                  <a:lnTo>
                    <a:pt x="15232" y="11489"/>
                  </a:lnTo>
                  <a:lnTo>
                    <a:pt x="15301" y="11565"/>
                  </a:lnTo>
                  <a:lnTo>
                    <a:pt x="15301" y="11489"/>
                  </a:lnTo>
                  <a:lnTo>
                    <a:pt x="15167" y="11334"/>
                  </a:lnTo>
                  <a:lnTo>
                    <a:pt x="15028" y="11259"/>
                  </a:lnTo>
                  <a:lnTo>
                    <a:pt x="14895" y="11180"/>
                  </a:lnTo>
                  <a:lnTo>
                    <a:pt x="14759" y="11180"/>
                  </a:lnTo>
                  <a:lnTo>
                    <a:pt x="14623" y="11028"/>
                  </a:lnTo>
                  <a:lnTo>
                    <a:pt x="14490" y="11028"/>
                  </a:lnTo>
                  <a:lnTo>
                    <a:pt x="14419" y="10874"/>
                  </a:lnTo>
                  <a:lnTo>
                    <a:pt x="13946" y="10722"/>
                  </a:lnTo>
                  <a:lnTo>
                    <a:pt x="13607" y="10645"/>
                  </a:lnTo>
                  <a:lnTo>
                    <a:pt x="13202" y="10492"/>
                  </a:lnTo>
                  <a:lnTo>
                    <a:pt x="12728" y="10416"/>
                  </a:lnTo>
                  <a:lnTo>
                    <a:pt x="12321" y="10416"/>
                  </a:lnTo>
                  <a:lnTo>
                    <a:pt x="11981" y="10339"/>
                  </a:lnTo>
                  <a:lnTo>
                    <a:pt x="11508" y="10186"/>
                  </a:lnTo>
                  <a:lnTo>
                    <a:pt x="11103" y="10033"/>
                  </a:lnTo>
                  <a:lnTo>
                    <a:pt x="10562" y="9803"/>
                  </a:lnTo>
                  <a:lnTo>
                    <a:pt x="10020" y="9651"/>
                  </a:lnTo>
                  <a:lnTo>
                    <a:pt x="9479" y="9574"/>
                  </a:lnTo>
                  <a:lnTo>
                    <a:pt x="8869" y="9419"/>
                  </a:lnTo>
                  <a:lnTo>
                    <a:pt x="8260" y="9268"/>
                  </a:lnTo>
                  <a:lnTo>
                    <a:pt x="7651" y="9190"/>
                  </a:lnTo>
                  <a:lnTo>
                    <a:pt x="7041" y="9113"/>
                  </a:lnTo>
                  <a:lnTo>
                    <a:pt x="6499" y="8960"/>
                  </a:lnTo>
                  <a:lnTo>
                    <a:pt x="6362" y="8960"/>
                  </a:lnTo>
                  <a:lnTo>
                    <a:pt x="6092" y="8885"/>
                  </a:lnTo>
                  <a:lnTo>
                    <a:pt x="5957" y="8806"/>
                  </a:lnTo>
                  <a:lnTo>
                    <a:pt x="5753" y="8654"/>
                  </a:lnTo>
                  <a:lnTo>
                    <a:pt x="5619" y="8577"/>
                  </a:lnTo>
                  <a:lnTo>
                    <a:pt x="5346" y="8577"/>
                  </a:lnTo>
                  <a:lnTo>
                    <a:pt x="5280" y="8577"/>
                  </a:lnTo>
                  <a:lnTo>
                    <a:pt x="5076" y="8577"/>
                  </a:lnTo>
                  <a:lnTo>
                    <a:pt x="4737" y="8424"/>
                  </a:lnTo>
                  <a:lnTo>
                    <a:pt x="4400" y="8272"/>
                  </a:lnTo>
                  <a:lnTo>
                    <a:pt x="4128" y="8194"/>
                  </a:lnTo>
                  <a:lnTo>
                    <a:pt x="3790" y="8118"/>
                  </a:lnTo>
                  <a:lnTo>
                    <a:pt x="3385" y="8042"/>
                  </a:lnTo>
                  <a:lnTo>
                    <a:pt x="3111" y="7886"/>
                  </a:lnTo>
                  <a:lnTo>
                    <a:pt x="2706" y="7812"/>
                  </a:lnTo>
                  <a:lnTo>
                    <a:pt x="2369" y="7734"/>
                  </a:lnTo>
                  <a:lnTo>
                    <a:pt x="2502" y="7122"/>
                  </a:lnTo>
                  <a:lnTo>
                    <a:pt x="2706" y="6509"/>
                  </a:lnTo>
                  <a:lnTo>
                    <a:pt x="2910" y="5972"/>
                  </a:lnTo>
                  <a:lnTo>
                    <a:pt x="3046" y="5284"/>
                  </a:lnTo>
                  <a:lnTo>
                    <a:pt x="3111" y="4824"/>
                  </a:lnTo>
                  <a:lnTo>
                    <a:pt x="3249" y="4210"/>
                  </a:lnTo>
                  <a:lnTo>
                    <a:pt x="3385" y="3598"/>
                  </a:lnTo>
                  <a:lnTo>
                    <a:pt x="3587" y="2986"/>
                  </a:lnTo>
                  <a:lnTo>
                    <a:pt x="3927" y="2909"/>
                  </a:lnTo>
                  <a:lnTo>
                    <a:pt x="4197" y="2909"/>
                  </a:lnTo>
                  <a:lnTo>
                    <a:pt x="4603" y="2832"/>
                  </a:lnTo>
                  <a:lnTo>
                    <a:pt x="4940" y="2832"/>
                  </a:lnTo>
                  <a:lnTo>
                    <a:pt x="5280" y="2755"/>
                  </a:lnTo>
                  <a:lnTo>
                    <a:pt x="5549" y="2680"/>
                  </a:lnTo>
                  <a:lnTo>
                    <a:pt x="5889" y="2680"/>
                  </a:lnTo>
                  <a:lnTo>
                    <a:pt x="6226" y="2602"/>
                  </a:lnTo>
                  <a:lnTo>
                    <a:pt x="5889" y="2526"/>
                  </a:lnTo>
                  <a:lnTo>
                    <a:pt x="5619" y="2526"/>
                  </a:lnTo>
                  <a:lnTo>
                    <a:pt x="5346" y="2526"/>
                  </a:lnTo>
                  <a:lnTo>
                    <a:pt x="5009" y="2526"/>
                  </a:lnTo>
                  <a:lnTo>
                    <a:pt x="4671" y="2602"/>
                  </a:lnTo>
                  <a:lnTo>
                    <a:pt x="4331" y="2602"/>
                  </a:lnTo>
                  <a:lnTo>
                    <a:pt x="3994" y="2680"/>
                  </a:lnTo>
                  <a:lnTo>
                    <a:pt x="3655" y="2680"/>
                  </a:lnTo>
                  <a:lnTo>
                    <a:pt x="3722" y="2374"/>
                  </a:lnTo>
                  <a:lnTo>
                    <a:pt x="3790" y="1990"/>
                  </a:lnTo>
                  <a:lnTo>
                    <a:pt x="3858" y="1683"/>
                  </a:lnTo>
                  <a:lnTo>
                    <a:pt x="3994" y="1376"/>
                  </a:lnTo>
                  <a:lnTo>
                    <a:pt x="4128" y="1070"/>
                  </a:lnTo>
                  <a:lnTo>
                    <a:pt x="4197" y="764"/>
                  </a:lnTo>
                  <a:lnTo>
                    <a:pt x="4263" y="382"/>
                  </a:lnTo>
                  <a:lnTo>
                    <a:pt x="4331" y="152"/>
                  </a:lnTo>
                  <a:lnTo>
                    <a:pt x="5009" y="74"/>
                  </a:lnTo>
                  <a:lnTo>
                    <a:pt x="5687" y="0"/>
                  </a:lnTo>
                  <a:lnTo>
                    <a:pt x="6430" y="0"/>
                  </a:lnTo>
                  <a:lnTo>
                    <a:pt x="6974" y="0"/>
                  </a:lnTo>
                  <a:lnTo>
                    <a:pt x="7651" y="0"/>
                  </a:lnTo>
                  <a:lnTo>
                    <a:pt x="8394" y="0"/>
                  </a:lnTo>
                  <a:lnTo>
                    <a:pt x="9004" y="0"/>
                  </a:lnTo>
                  <a:lnTo>
                    <a:pt x="9750" y="152"/>
                  </a:lnTo>
                  <a:lnTo>
                    <a:pt x="10222" y="228"/>
                  </a:lnTo>
                  <a:lnTo>
                    <a:pt x="10832" y="306"/>
                  </a:lnTo>
                  <a:lnTo>
                    <a:pt x="11306" y="534"/>
                  </a:lnTo>
                  <a:lnTo>
                    <a:pt x="11848" y="688"/>
                  </a:lnTo>
                  <a:lnTo>
                    <a:pt x="12389" y="915"/>
                  </a:lnTo>
                  <a:lnTo>
                    <a:pt x="12864" y="1070"/>
                  </a:lnTo>
                  <a:lnTo>
                    <a:pt x="13337" y="1300"/>
                  </a:lnTo>
                  <a:lnTo>
                    <a:pt x="13946" y="1376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1" name="曲线"/>
            <p:cNvSpPr>
              <a:spLocks noChangeAspect="1"/>
            </p:cNvSpPr>
            <p:nvPr/>
          </p:nvSpPr>
          <p:spPr>
            <a:xfrm>
              <a:off x="2312929" y="2280406"/>
              <a:ext cx="381982" cy="333817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21373" y="76"/>
                  </a:lnTo>
                  <a:lnTo>
                    <a:pt x="21148" y="204"/>
                  </a:lnTo>
                  <a:lnTo>
                    <a:pt x="20695" y="357"/>
                  </a:lnTo>
                  <a:lnTo>
                    <a:pt x="20249" y="436"/>
                  </a:lnTo>
                  <a:lnTo>
                    <a:pt x="20024" y="564"/>
                  </a:lnTo>
                  <a:lnTo>
                    <a:pt x="19574" y="694"/>
                  </a:lnTo>
                  <a:lnTo>
                    <a:pt x="19348" y="793"/>
                  </a:lnTo>
                  <a:lnTo>
                    <a:pt x="19122" y="898"/>
                  </a:lnTo>
                  <a:lnTo>
                    <a:pt x="18897" y="898"/>
                  </a:lnTo>
                  <a:lnTo>
                    <a:pt x="18673" y="898"/>
                  </a:lnTo>
                  <a:lnTo>
                    <a:pt x="18673" y="921"/>
                  </a:lnTo>
                  <a:lnTo>
                    <a:pt x="18448" y="921"/>
                  </a:lnTo>
                  <a:lnTo>
                    <a:pt x="18897" y="1027"/>
                  </a:lnTo>
                  <a:lnTo>
                    <a:pt x="18673" y="1181"/>
                  </a:lnTo>
                  <a:lnTo>
                    <a:pt x="18221" y="1311"/>
                  </a:lnTo>
                  <a:lnTo>
                    <a:pt x="17999" y="1462"/>
                  </a:lnTo>
                  <a:lnTo>
                    <a:pt x="17549" y="1617"/>
                  </a:lnTo>
                  <a:lnTo>
                    <a:pt x="17321" y="1747"/>
                  </a:lnTo>
                  <a:lnTo>
                    <a:pt x="16647" y="1902"/>
                  </a:lnTo>
                  <a:lnTo>
                    <a:pt x="16197" y="2031"/>
                  </a:lnTo>
                  <a:lnTo>
                    <a:pt x="15973" y="2158"/>
                  </a:lnTo>
                  <a:lnTo>
                    <a:pt x="15070" y="2494"/>
                  </a:lnTo>
                  <a:lnTo>
                    <a:pt x="14399" y="2773"/>
                  </a:lnTo>
                  <a:lnTo>
                    <a:pt x="13500" y="3082"/>
                  </a:lnTo>
                  <a:lnTo>
                    <a:pt x="12823" y="3391"/>
                  </a:lnTo>
                  <a:lnTo>
                    <a:pt x="11922" y="3675"/>
                  </a:lnTo>
                  <a:lnTo>
                    <a:pt x="11247" y="3956"/>
                  </a:lnTo>
                  <a:lnTo>
                    <a:pt x="10795" y="4293"/>
                  </a:lnTo>
                  <a:lnTo>
                    <a:pt x="9895" y="4576"/>
                  </a:lnTo>
                  <a:lnTo>
                    <a:pt x="9223" y="4859"/>
                  </a:lnTo>
                  <a:lnTo>
                    <a:pt x="8996" y="5168"/>
                  </a:lnTo>
                  <a:lnTo>
                    <a:pt x="8324" y="5400"/>
                  </a:lnTo>
                  <a:lnTo>
                    <a:pt x="8097" y="5681"/>
                  </a:lnTo>
                  <a:lnTo>
                    <a:pt x="7425" y="5962"/>
                  </a:lnTo>
                  <a:lnTo>
                    <a:pt x="7195" y="6222"/>
                  </a:lnTo>
                  <a:lnTo>
                    <a:pt x="6974" y="6475"/>
                  </a:lnTo>
                  <a:lnTo>
                    <a:pt x="6974" y="6784"/>
                  </a:lnTo>
                  <a:lnTo>
                    <a:pt x="6296" y="7071"/>
                  </a:lnTo>
                  <a:lnTo>
                    <a:pt x="6075" y="7377"/>
                  </a:lnTo>
                  <a:lnTo>
                    <a:pt x="6075" y="7686"/>
                  </a:lnTo>
                  <a:lnTo>
                    <a:pt x="5847" y="7993"/>
                  </a:lnTo>
                  <a:lnTo>
                    <a:pt x="5847" y="8279"/>
                  </a:lnTo>
                  <a:lnTo>
                    <a:pt x="5622" y="8613"/>
                  </a:lnTo>
                  <a:lnTo>
                    <a:pt x="5398" y="8870"/>
                  </a:lnTo>
                  <a:lnTo>
                    <a:pt x="5173" y="9179"/>
                  </a:lnTo>
                  <a:lnTo>
                    <a:pt x="5173" y="9308"/>
                  </a:lnTo>
                  <a:lnTo>
                    <a:pt x="5173" y="9436"/>
                  </a:lnTo>
                  <a:lnTo>
                    <a:pt x="5173" y="9537"/>
                  </a:lnTo>
                  <a:lnTo>
                    <a:pt x="5398" y="9692"/>
                  </a:lnTo>
                  <a:lnTo>
                    <a:pt x="5622" y="9821"/>
                  </a:lnTo>
                  <a:lnTo>
                    <a:pt x="5847" y="9924"/>
                  </a:lnTo>
                  <a:lnTo>
                    <a:pt x="5847" y="10050"/>
                  </a:lnTo>
                  <a:lnTo>
                    <a:pt x="5847" y="10207"/>
                  </a:lnTo>
                  <a:lnTo>
                    <a:pt x="5847" y="10336"/>
                  </a:lnTo>
                  <a:lnTo>
                    <a:pt x="5847" y="10464"/>
                  </a:lnTo>
                  <a:lnTo>
                    <a:pt x="5847" y="10645"/>
                  </a:lnTo>
                  <a:lnTo>
                    <a:pt x="5847" y="10773"/>
                  </a:lnTo>
                  <a:lnTo>
                    <a:pt x="5847" y="10928"/>
                  </a:lnTo>
                  <a:lnTo>
                    <a:pt x="5847" y="11080"/>
                  </a:lnTo>
                  <a:lnTo>
                    <a:pt x="6075" y="11209"/>
                  </a:lnTo>
                  <a:lnTo>
                    <a:pt x="6075" y="11364"/>
                  </a:lnTo>
                  <a:lnTo>
                    <a:pt x="5847" y="11441"/>
                  </a:lnTo>
                  <a:lnTo>
                    <a:pt x="6075" y="11877"/>
                  </a:lnTo>
                  <a:lnTo>
                    <a:pt x="6524" y="12291"/>
                  </a:lnTo>
                  <a:lnTo>
                    <a:pt x="6974" y="12699"/>
                  </a:lnTo>
                  <a:lnTo>
                    <a:pt x="7195" y="13085"/>
                  </a:lnTo>
                  <a:lnTo>
                    <a:pt x="7873" y="13471"/>
                  </a:lnTo>
                  <a:lnTo>
                    <a:pt x="8324" y="13881"/>
                  </a:lnTo>
                  <a:lnTo>
                    <a:pt x="8996" y="14267"/>
                  </a:lnTo>
                  <a:lnTo>
                    <a:pt x="9449" y="14652"/>
                  </a:lnTo>
                  <a:lnTo>
                    <a:pt x="9895" y="15115"/>
                  </a:lnTo>
                  <a:lnTo>
                    <a:pt x="10123" y="15555"/>
                  </a:lnTo>
                  <a:lnTo>
                    <a:pt x="10795" y="15993"/>
                  </a:lnTo>
                  <a:lnTo>
                    <a:pt x="11022" y="16428"/>
                  </a:lnTo>
                  <a:lnTo>
                    <a:pt x="11696" y="16867"/>
                  </a:lnTo>
                  <a:lnTo>
                    <a:pt x="11922" y="17303"/>
                  </a:lnTo>
                  <a:lnTo>
                    <a:pt x="12371" y="17742"/>
                  </a:lnTo>
                  <a:lnTo>
                    <a:pt x="12599" y="18202"/>
                  </a:lnTo>
                  <a:lnTo>
                    <a:pt x="12599" y="18590"/>
                  </a:lnTo>
                  <a:lnTo>
                    <a:pt x="12599" y="19002"/>
                  </a:lnTo>
                  <a:lnTo>
                    <a:pt x="12599" y="19414"/>
                  </a:lnTo>
                  <a:lnTo>
                    <a:pt x="12371" y="19850"/>
                  </a:lnTo>
                  <a:lnTo>
                    <a:pt x="12149" y="20258"/>
                  </a:lnTo>
                  <a:lnTo>
                    <a:pt x="11922" y="20674"/>
                  </a:lnTo>
                  <a:lnTo>
                    <a:pt x="11696" y="21110"/>
                  </a:lnTo>
                  <a:lnTo>
                    <a:pt x="11475" y="21521"/>
                  </a:lnTo>
                  <a:lnTo>
                    <a:pt x="11022" y="21521"/>
                  </a:lnTo>
                  <a:lnTo>
                    <a:pt x="10348" y="21521"/>
                  </a:lnTo>
                  <a:lnTo>
                    <a:pt x="9670" y="21545"/>
                  </a:lnTo>
                  <a:lnTo>
                    <a:pt x="8996" y="21545"/>
                  </a:lnTo>
                  <a:lnTo>
                    <a:pt x="8324" y="21569"/>
                  </a:lnTo>
                  <a:lnTo>
                    <a:pt x="7648" y="21569"/>
                  </a:lnTo>
                  <a:lnTo>
                    <a:pt x="6974" y="21569"/>
                  </a:lnTo>
                  <a:lnTo>
                    <a:pt x="6524" y="21600"/>
                  </a:lnTo>
                  <a:lnTo>
                    <a:pt x="6524" y="20903"/>
                  </a:lnTo>
                  <a:lnTo>
                    <a:pt x="6524" y="20185"/>
                  </a:lnTo>
                  <a:lnTo>
                    <a:pt x="6748" y="19491"/>
                  </a:lnTo>
                  <a:lnTo>
                    <a:pt x="6748" y="18820"/>
                  </a:lnTo>
                  <a:lnTo>
                    <a:pt x="6974" y="18102"/>
                  </a:lnTo>
                  <a:lnTo>
                    <a:pt x="6748" y="17429"/>
                  </a:lnTo>
                  <a:lnTo>
                    <a:pt x="6524" y="16735"/>
                  </a:lnTo>
                  <a:lnTo>
                    <a:pt x="6075" y="16018"/>
                  </a:lnTo>
                  <a:lnTo>
                    <a:pt x="5622" y="15787"/>
                  </a:lnTo>
                  <a:lnTo>
                    <a:pt x="5398" y="15501"/>
                  </a:lnTo>
                  <a:lnTo>
                    <a:pt x="5173" y="15246"/>
                  </a:lnTo>
                  <a:lnTo>
                    <a:pt x="4723" y="15016"/>
                  </a:lnTo>
                  <a:lnTo>
                    <a:pt x="4498" y="14758"/>
                  </a:lnTo>
                  <a:lnTo>
                    <a:pt x="4049" y="14528"/>
                  </a:lnTo>
                  <a:lnTo>
                    <a:pt x="3824" y="14244"/>
                  </a:lnTo>
                  <a:lnTo>
                    <a:pt x="3372" y="14012"/>
                  </a:lnTo>
                  <a:lnTo>
                    <a:pt x="3147" y="13500"/>
                  </a:lnTo>
                  <a:lnTo>
                    <a:pt x="2473" y="12959"/>
                  </a:lnTo>
                  <a:lnTo>
                    <a:pt x="1799" y="12467"/>
                  </a:lnTo>
                  <a:lnTo>
                    <a:pt x="1124" y="11930"/>
                  </a:lnTo>
                  <a:lnTo>
                    <a:pt x="675" y="11389"/>
                  </a:lnTo>
                  <a:lnTo>
                    <a:pt x="0" y="10876"/>
                  </a:lnTo>
                  <a:lnTo>
                    <a:pt x="0" y="10336"/>
                  </a:lnTo>
                  <a:lnTo>
                    <a:pt x="0" y="9821"/>
                  </a:lnTo>
                  <a:lnTo>
                    <a:pt x="0" y="9692"/>
                  </a:lnTo>
                  <a:lnTo>
                    <a:pt x="0" y="9537"/>
                  </a:lnTo>
                  <a:lnTo>
                    <a:pt x="222" y="9383"/>
                  </a:lnTo>
                  <a:lnTo>
                    <a:pt x="222" y="9231"/>
                  </a:lnTo>
                  <a:lnTo>
                    <a:pt x="222" y="9074"/>
                  </a:lnTo>
                  <a:lnTo>
                    <a:pt x="447" y="8920"/>
                  </a:lnTo>
                  <a:lnTo>
                    <a:pt x="447" y="8765"/>
                  </a:lnTo>
                  <a:lnTo>
                    <a:pt x="447" y="8613"/>
                  </a:lnTo>
                  <a:lnTo>
                    <a:pt x="675" y="8537"/>
                  </a:lnTo>
                  <a:lnTo>
                    <a:pt x="675" y="8484"/>
                  </a:lnTo>
                  <a:lnTo>
                    <a:pt x="675" y="8381"/>
                  </a:lnTo>
                  <a:lnTo>
                    <a:pt x="675" y="8329"/>
                  </a:lnTo>
                  <a:lnTo>
                    <a:pt x="675" y="8254"/>
                  </a:lnTo>
                  <a:lnTo>
                    <a:pt x="675" y="8199"/>
                  </a:lnTo>
                  <a:lnTo>
                    <a:pt x="896" y="8151"/>
                  </a:lnTo>
                  <a:lnTo>
                    <a:pt x="896" y="7890"/>
                  </a:lnTo>
                  <a:lnTo>
                    <a:pt x="896" y="7662"/>
                  </a:lnTo>
                  <a:lnTo>
                    <a:pt x="1124" y="7402"/>
                  </a:lnTo>
                  <a:lnTo>
                    <a:pt x="1570" y="7173"/>
                  </a:lnTo>
                  <a:lnTo>
                    <a:pt x="1799" y="6917"/>
                  </a:lnTo>
                  <a:lnTo>
                    <a:pt x="2024" y="6685"/>
                  </a:lnTo>
                  <a:lnTo>
                    <a:pt x="2473" y="6454"/>
                  </a:lnTo>
                  <a:lnTo>
                    <a:pt x="2922" y="6194"/>
                  </a:lnTo>
                  <a:lnTo>
                    <a:pt x="3372" y="5887"/>
                  </a:lnTo>
                  <a:lnTo>
                    <a:pt x="3596" y="5576"/>
                  </a:lnTo>
                  <a:lnTo>
                    <a:pt x="3824" y="5245"/>
                  </a:lnTo>
                  <a:lnTo>
                    <a:pt x="4498" y="4936"/>
                  </a:lnTo>
                  <a:lnTo>
                    <a:pt x="5173" y="4627"/>
                  </a:lnTo>
                  <a:lnTo>
                    <a:pt x="5622" y="4318"/>
                  </a:lnTo>
                  <a:lnTo>
                    <a:pt x="6296" y="4009"/>
                  </a:lnTo>
                  <a:lnTo>
                    <a:pt x="7195" y="3728"/>
                  </a:lnTo>
                  <a:lnTo>
                    <a:pt x="8097" y="3391"/>
                  </a:lnTo>
                  <a:lnTo>
                    <a:pt x="8996" y="3033"/>
                  </a:lnTo>
                  <a:lnTo>
                    <a:pt x="9670" y="2698"/>
                  </a:lnTo>
                  <a:lnTo>
                    <a:pt x="10573" y="2365"/>
                  </a:lnTo>
                  <a:lnTo>
                    <a:pt x="11247" y="2031"/>
                  </a:lnTo>
                  <a:lnTo>
                    <a:pt x="12149" y="1697"/>
                  </a:lnTo>
                  <a:lnTo>
                    <a:pt x="13270" y="1336"/>
                  </a:lnTo>
                  <a:lnTo>
                    <a:pt x="14174" y="1002"/>
                  </a:lnTo>
                  <a:lnTo>
                    <a:pt x="14850" y="872"/>
                  </a:lnTo>
                  <a:lnTo>
                    <a:pt x="15070" y="770"/>
                  </a:lnTo>
                  <a:lnTo>
                    <a:pt x="15070" y="640"/>
                  </a:lnTo>
                  <a:lnTo>
                    <a:pt x="15523" y="484"/>
                  </a:lnTo>
                  <a:lnTo>
                    <a:pt x="15745" y="357"/>
                  </a:lnTo>
                  <a:lnTo>
                    <a:pt x="16197" y="230"/>
                  </a:lnTo>
                  <a:lnTo>
                    <a:pt x="16422" y="76"/>
                  </a:lnTo>
                  <a:lnTo>
                    <a:pt x="17099" y="0"/>
                  </a:lnTo>
                  <a:lnTo>
                    <a:pt x="17549" y="0"/>
                  </a:lnTo>
                  <a:lnTo>
                    <a:pt x="18221" y="22"/>
                  </a:lnTo>
                  <a:lnTo>
                    <a:pt x="18673" y="22"/>
                  </a:lnTo>
                  <a:lnTo>
                    <a:pt x="19122" y="22"/>
                  </a:lnTo>
                  <a:lnTo>
                    <a:pt x="19574" y="22"/>
                  </a:lnTo>
                  <a:lnTo>
                    <a:pt x="20249" y="22"/>
                  </a:lnTo>
                  <a:lnTo>
                    <a:pt x="20921" y="22"/>
                  </a:lnTo>
                  <a:lnTo>
                    <a:pt x="21600" y="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2" name="曲线"/>
            <p:cNvSpPr>
              <a:spLocks noChangeAspect="1"/>
            </p:cNvSpPr>
            <p:nvPr/>
          </p:nvSpPr>
          <p:spPr>
            <a:xfrm>
              <a:off x="2312929" y="2280406"/>
              <a:ext cx="381982" cy="333817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21373" y="76"/>
                  </a:lnTo>
                  <a:lnTo>
                    <a:pt x="21148" y="204"/>
                  </a:lnTo>
                  <a:lnTo>
                    <a:pt x="20695" y="357"/>
                  </a:lnTo>
                  <a:lnTo>
                    <a:pt x="20249" y="436"/>
                  </a:lnTo>
                  <a:lnTo>
                    <a:pt x="20024" y="564"/>
                  </a:lnTo>
                  <a:lnTo>
                    <a:pt x="19574" y="694"/>
                  </a:lnTo>
                  <a:lnTo>
                    <a:pt x="19348" y="793"/>
                  </a:lnTo>
                  <a:lnTo>
                    <a:pt x="19122" y="898"/>
                  </a:lnTo>
                  <a:lnTo>
                    <a:pt x="18897" y="898"/>
                  </a:lnTo>
                  <a:lnTo>
                    <a:pt x="18673" y="898"/>
                  </a:lnTo>
                  <a:lnTo>
                    <a:pt x="18673" y="921"/>
                  </a:lnTo>
                  <a:lnTo>
                    <a:pt x="18448" y="921"/>
                  </a:lnTo>
                  <a:lnTo>
                    <a:pt x="18897" y="1027"/>
                  </a:lnTo>
                  <a:lnTo>
                    <a:pt x="18673" y="1181"/>
                  </a:lnTo>
                  <a:lnTo>
                    <a:pt x="18221" y="1311"/>
                  </a:lnTo>
                  <a:lnTo>
                    <a:pt x="17999" y="1462"/>
                  </a:lnTo>
                  <a:lnTo>
                    <a:pt x="17549" y="1617"/>
                  </a:lnTo>
                  <a:lnTo>
                    <a:pt x="17321" y="1747"/>
                  </a:lnTo>
                  <a:lnTo>
                    <a:pt x="16647" y="1902"/>
                  </a:lnTo>
                  <a:lnTo>
                    <a:pt x="16197" y="2031"/>
                  </a:lnTo>
                  <a:lnTo>
                    <a:pt x="15973" y="2158"/>
                  </a:lnTo>
                  <a:lnTo>
                    <a:pt x="15070" y="2494"/>
                  </a:lnTo>
                  <a:lnTo>
                    <a:pt x="14399" y="2773"/>
                  </a:lnTo>
                  <a:lnTo>
                    <a:pt x="13500" y="3082"/>
                  </a:lnTo>
                  <a:lnTo>
                    <a:pt x="12823" y="3391"/>
                  </a:lnTo>
                  <a:lnTo>
                    <a:pt x="11922" y="3675"/>
                  </a:lnTo>
                  <a:lnTo>
                    <a:pt x="11247" y="3956"/>
                  </a:lnTo>
                  <a:lnTo>
                    <a:pt x="10795" y="4293"/>
                  </a:lnTo>
                  <a:lnTo>
                    <a:pt x="9895" y="4576"/>
                  </a:lnTo>
                  <a:lnTo>
                    <a:pt x="9223" y="4859"/>
                  </a:lnTo>
                  <a:lnTo>
                    <a:pt x="8996" y="5168"/>
                  </a:lnTo>
                  <a:lnTo>
                    <a:pt x="8324" y="5400"/>
                  </a:lnTo>
                  <a:lnTo>
                    <a:pt x="8097" y="5681"/>
                  </a:lnTo>
                  <a:lnTo>
                    <a:pt x="7425" y="5962"/>
                  </a:lnTo>
                  <a:lnTo>
                    <a:pt x="7195" y="6222"/>
                  </a:lnTo>
                  <a:lnTo>
                    <a:pt x="6974" y="6475"/>
                  </a:lnTo>
                  <a:lnTo>
                    <a:pt x="6974" y="6784"/>
                  </a:lnTo>
                  <a:lnTo>
                    <a:pt x="6296" y="7071"/>
                  </a:lnTo>
                  <a:lnTo>
                    <a:pt x="6075" y="7377"/>
                  </a:lnTo>
                  <a:lnTo>
                    <a:pt x="6075" y="7686"/>
                  </a:lnTo>
                  <a:lnTo>
                    <a:pt x="5847" y="7993"/>
                  </a:lnTo>
                  <a:lnTo>
                    <a:pt x="5847" y="8279"/>
                  </a:lnTo>
                  <a:lnTo>
                    <a:pt x="5622" y="8613"/>
                  </a:lnTo>
                  <a:lnTo>
                    <a:pt x="5398" y="8870"/>
                  </a:lnTo>
                  <a:lnTo>
                    <a:pt x="5173" y="9179"/>
                  </a:lnTo>
                  <a:lnTo>
                    <a:pt x="5173" y="9308"/>
                  </a:lnTo>
                  <a:lnTo>
                    <a:pt x="5173" y="9436"/>
                  </a:lnTo>
                  <a:lnTo>
                    <a:pt x="5173" y="9537"/>
                  </a:lnTo>
                  <a:lnTo>
                    <a:pt x="5398" y="9692"/>
                  </a:lnTo>
                  <a:lnTo>
                    <a:pt x="5622" y="9821"/>
                  </a:lnTo>
                  <a:lnTo>
                    <a:pt x="5847" y="9924"/>
                  </a:lnTo>
                  <a:lnTo>
                    <a:pt x="5847" y="10050"/>
                  </a:lnTo>
                  <a:lnTo>
                    <a:pt x="5847" y="10207"/>
                  </a:lnTo>
                  <a:lnTo>
                    <a:pt x="5847" y="10336"/>
                  </a:lnTo>
                  <a:lnTo>
                    <a:pt x="5847" y="10464"/>
                  </a:lnTo>
                  <a:lnTo>
                    <a:pt x="5847" y="10645"/>
                  </a:lnTo>
                  <a:lnTo>
                    <a:pt x="5847" y="10773"/>
                  </a:lnTo>
                  <a:lnTo>
                    <a:pt x="5847" y="10928"/>
                  </a:lnTo>
                  <a:lnTo>
                    <a:pt x="5847" y="11080"/>
                  </a:lnTo>
                  <a:lnTo>
                    <a:pt x="6075" y="11209"/>
                  </a:lnTo>
                  <a:lnTo>
                    <a:pt x="6075" y="11364"/>
                  </a:lnTo>
                  <a:lnTo>
                    <a:pt x="5847" y="11441"/>
                  </a:lnTo>
                  <a:lnTo>
                    <a:pt x="6075" y="11877"/>
                  </a:lnTo>
                  <a:lnTo>
                    <a:pt x="6524" y="12291"/>
                  </a:lnTo>
                  <a:lnTo>
                    <a:pt x="6974" y="12699"/>
                  </a:lnTo>
                  <a:lnTo>
                    <a:pt x="7195" y="13085"/>
                  </a:lnTo>
                  <a:lnTo>
                    <a:pt x="7873" y="13471"/>
                  </a:lnTo>
                  <a:lnTo>
                    <a:pt x="8324" y="13881"/>
                  </a:lnTo>
                  <a:lnTo>
                    <a:pt x="8996" y="14267"/>
                  </a:lnTo>
                  <a:lnTo>
                    <a:pt x="9449" y="14652"/>
                  </a:lnTo>
                  <a:lnTo>
                    <a:pt x="9895" y="15115"/>
                  </a:lnTo>
                  <a:lnTo>
                    <a:pt x="10123" y="15555"/>
                  </a:lnTo>
                  <a:lnTo>
                    <a:pt x="10795" y="15993"/>
                  </a:lnTo>
                  <a:lnTo>
                    <a:pt x="11022" y="16428"/>
                  </a:lnTo>
                  <a:lnTo>
                    <a:pt x="11696" y="16867"/>
                  </a:lnTo>
                  <a:lnTo>
                    <a:pt x="11922" y="17303"/>
                  </a:lnTo>
                  <a:lnTo>
                    <a:pt x="12371" y="17742"/>
                  </a:lnTo>
                  <a:lnTo>
                    <a:pt x="12599" y="18202"/>
                  </a:lnTo>
                  <a:lnTo>
                    <a:pt x="12599" y="18590"/>
                  </a:lnTo>
                  <a:lnTo>
                    <a:pt x="12599" y="19002"/>
                  </a:lnTo>
                  <a:lnTo>
                    <a:pt x="12599" y="19414"/>
                  </a:lnTo>
                  <a:lnTo>
                    <a:pt x="12371" y="19850"/>
                  </a:lnTo>
                  <a:lnTo>
                    <a:pt x="12149" y="20258"/>
                  </a:lnTo>
                  <a:lnTo>
                    <a:pt x="11922" y="20674"/>
                  </a:lnTo>
                  <a:lnTo>
                    <a:pt x="11696" y="21110"/>
                  </a:lnTo>
                  <a:lnTo>
                    <a:pt x="11475" y="21521"/>
                  </a:lnTo>
                  <a:lnTo>
                    <a:pt x="11022" y="21521"/>
                  </a:lnTo>
                  <a:lnTo>
                    <a:pt x="10348" y="21521"/>
                  </a:lnTo>
                  <a:lnTo>
                    <a:pt x="9670" y="21545"/>
                  </a:lnTo>
                  <a:lnTo>
                    <a:pt x="8996" y="21545"/>
                  </a:lnTo>
                  <a:lnTo>
                    <a:pt x="8324" y="21569"/>
                  </a:lnTo>
                  <a:lnTo>
                    <a:pt x="7648" y="21569"/>
                  </a:lnTo>
                  <a:lnTo>
                    <a:pt x="6974" y="21569"/>
                  </a:lnTo>
                  <a:lnTo>
                    <a:pt x="6524" y="21600"/>
                  </a:lnTo>
                  <a:lnTo>
                    <a:pt x="6524" y="20903"/>
                  </a:lnTo>
                  <a:lnTo>
                    <a:pt x="6524" y="20185"/>
                  </a:lnTo>
                  <a:lnTo>
                    <a:pt x="6748" y="19491"/>
                  </a:lnTo>
                  <a:lnTo>
                    <a:pt x="6748" y="18820"/>
                  </a:lnTo>
                  <a:lnTo>
                    <a:pt x="6974" y="18102"/>
                  </a:lnTo>
                  <a:lnTo>
                    <a:pt x="6748" y="17429"/>
                  </a:lnTo>
                  <a:lnTo>
                    <a:pt x="6524" y="16735"/>
                  </a:lnTo>
                  <a:lnTo>
                    <a:pt x="6075" y="16018"/>
                  </a:lnTo>
                  <a:lnTo>
                    <a:pt x="5622" y="15787"/>
                  </a:lnTo>
                  <a:lnTo>
                    <a:pt x="5398" y="15501"/>
                  </a:lnTo>
                  <a:lnTo>
                    <a:pt x="5173" y="15246"/>
                  </a:lnTo>
                  <a:lnTo>
                    <a:pt x="4723" y="15016"/>
                  </a:lnTo>
                  <a:lnTo>
                    <a:pt x="4498" y="14758"/>
                  </a:lnTo>
                  <a:lnTo>
                    <a:pt x="4049" y="14528"/>
                  </a:lnTo>
                  <a:lnTo>
                    <a:pt x="3824" y="14244"/>
                  </a:lnTo>
                  <a:lnTo>
                    <a:pt x="3372" y="14012"/>
                  </a:lnTo>
                  <a:lnTo>
                    <a:pt x="3147" y="13500"/>
                  </a:lnTo>
                  <a:lnTo>
                    <a:pt x="2473" y="12959"/>
                  </a:lnTo>
                  <a:lnTo>
                    <a:pt x="1799" y="12467"/>
                  </a:lnTo>
                  <a:lnTo>
                    <a:pt x="1124" y="11930"/>
                  </a:lnTo>
                  <a:lnTo>
                    <a:pt x="675" y="11389"/>
                  </a:lnTo>
                  <a:lnTo>
                    <a:pt x="0" y="10876"/>
                  </a:lnTo>
                  <a:lnTo>
                    <a:pt x="0" y="10336"/>
                  </a:lnTo>
                  <a:lnTo>
                    <a:pt x="0" y="9821"/>
                  </a:lnTo>
                  <a:lnTo>
                    <a:pt x="0" y="9692"/>
                  </a:lnTo>
                  <a:lnTo>
                    <a:pt x="0" y="9537"/>
                  </a:lnTo>
                  <a:lnTo>
                    <a:pt x="222" y="9383"/>
                  </a:lnTo>
                  <a:lnTo>
                    <a:pt x="222" y="9231"/>
                  </a:lnTo>
                  <a:lnTo>
                    <a:pt x="222" y="9074"/>
                  </a:lnTo>
                  <a:lnTo>
                    <a:pt x="447" y="8920"/>
                  </a:lnTo>
                  <a:lnTo>
                    <a:pt x="447" y="8765"/>
                  </a:lnTo>
                  <a:lnTo>
                    <a:pt x="447" y="8613"/>
                  </a:lnTo>
                  <a:lnTo>
                    <a:pt x="675" y="8537"/>
                  </a:lnTo>
                  <a:lnTo>
                    <a:pt x="675" y="8484"/>
                  </a:lnTo>
                  <a:lnTo>
                    <a:pt x="675" y="8381"/>
                  </a:lnTo>
                  <a:lnTo>
                    <a:pt x="675" y="8329"/>
                  </a:lnTo>
                  <a:lnTo>
                    <a:pt x="675" y="8254"/>
                  </a:lnTo>
                  <a:lnTo>
                    <a:pt x="675" y="8199"/>
                  </a:lnTo>
                  <a:lnTo>
                    <a:pt x="896" y="8151"/>
                  </a:lnTo>
                  <a:lnTo>
                    <a:pt x="896" y="7890"/>
                  </a:lnTo>
                  <a:lnTo>
                    <a:pt x="896" y="7662"/>
                  </a:lnTo>
                  <a:lnTo>
                    <a:pt x="1124" y="7402"/>
                  </a:lnTo>
                  <a:lnTo>
                    <a:pt x="1570" y="7173"/>
                  </a:lnTo>
                  <a:lnTo>
                    <a:pt x="1799" y="6917"/>
                  </a:lnTo>
                  <a:lnTo>
                    <a:pt x="2024" y="6685"/>
                  </a:lnTo>
                  <a:lnTo>
                    <a:pt x="2473" y="6454"/>
                  </a:lnTo>
                  <a:lnTo>
                    <a:pt x="2922" y="6194"/>
                  </a:lnTo>
                  <a:lnTo>
                    <a:pt x="3372" y="5887"/>
                  </a:lnTo>
                  <a:lnTo>
                    <a:pt x="3596" y="5576"/>
                  </a:lnTo>
                  <a:lnTo>
                    <a:pt x="3824" y="5245"/>
                  </a:lnTo>
                  <a:lnTo>
                    <a:pt x="4498" y="4936"/>
                  </a:lnTo>
                  <a:lnTo>
                    <a:pt x="5173" y="4627"/>
                  </a:lnTo>
                  <a:lnTo>
                    <a:pt x="5622" y="4318"/>
                  </a:lnTo>
                  <a:lnTo>
                    <a:pt x="6296" y="4009"/>
                  </a:lnTo>
                  <a:lnTo>
                    <a:pt x="7195" y="3728"/>
                  </a:lnTo>
                  <a:lnTo>
                    <a:pt x="8097" y="3391"/>
                  </a:lnTo>
                  <a:lnTo>
                    <a:pt x="8996" y="3033"/>
                  </a:lnTo>
                  <a:lnTo>
                    <a:pt x="9670" y="2698"/>
                  </a:lnTo>
                  <a:lnTo>
                    <a:pt x="10573" y="2365"/>
                  </a:lnTo>
                  <a:lnTo>
                    <a:pt x="11247" y="2031"/>
                  </a:lnTo>
                  <a:lnTo>
                    <a:pt x="12149" y="1697"/>
                  </a:lnTo>
                  <a:lnTo>
                    <a:pt x="13270" y="1336"/>
                  </a:lnTo>
                  <a:lnTo>
                    <a:pt x="14174" y="1002"/>
                  </a:lnTo>
                  <a:lnTo>
                    <a:pt x="14850" y="872"/>
                  </a:lnTo>
                  <a:lnTo>
                    <a:pt x="15070" y="770"/>
                  </a:lnTo>
                  <a:lnTo>
                    <a:pt x="15070" y="640"/>
                  </a:lnTo>
                  <a:lnTo>
                    <a:pt x="15523" y="484"/>
                  </a:lnTo>
                  <a:lnTo>
                    <a:pt x="15745" y="357"/>
                  </a:lnTo>
                  <a:lnTo>
                    <a:pt x="16197" y="230"/>
                  </a:lnTo>
                  <a:lnTo>
                    <a:pt x="16422" y="76"/>
                  </a:lnTo>
                  <a:lnTo>
                    <a:pt x="17099" y="0"/>
                  </a:lnTo>
                  <a:lnTo>
                    <a:pt x="17549" y="0"/>
                  </a:lnTo>
                  <a:lnTo>
                    <a:pt x="18221" y="22"/>
                  </a:lnTo>
                  <a:lnTo>
                    <a:pt x="18673" y="22"/>
                  </a:lnTo>
                  <a:lnTo>
                    <a:pt x="19122" y="22"/>
                  </a:lnTo>
                  <a:lnTo>
                    <a:pt x="19574" y="22"/>
                  </a:lnTo>
                  <a:lnTo>
                    <a:pt x="20249" y="22"/>
                  </a:lnTo>
                  <a:lnTo>
                    <a:pt x="20921" y="22"/>
                  </a:lnTo>
                  <a:lnTo>
                    <a:pt x="21600" y="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3" name="曲线"/>
            <p:cNvSpPr>
              <a:spLocks noChangeAspect="1"/>
            </p:cNvSpPr>
            <p:nvPr/>
          </p:nvSpPr>
          <p:spPr>
            <a:xfrm>
              <a:off x="2877143" y="2411831"/>
              <a:ext cx="24530" cy="350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3597" y="21600"/>
                  </a:lnTo>
                  <a:lnTo>
                    <a:pt x="7198" y="21600"/>
                  </a:lnTo>
                  <a:lnTo>
                    <a:pt x="10800" y="0"/>
                  </a:lnTo>
                  <a:lnTo>
                    <a:pt x="14397" y="0"/>
                  </a:lnTo>
                  <a:lnTo>
                    <a:pt x="17998" y="0"/>
                  </a:lnTo>
                  <a:lnTo>
                    <a:pt x="21600" y="2160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4" name="曲线"/>
            <p:cNvSpPr>
              <a:spLocks noChangeAspect="1"/>
            </p:cNvSpPr>
            <p:nvPr/>
          </p:nvSpPr>
          <p:spPr>
            <a:xfrm>
              <a:off x="2877143" y="2411831"/>
              <a:ext cx="24530" cy="350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3597" y="21600"/>
                  </a:lnTo>
                  <a:lnTo>
                    <a:pt x="7198" y="21600"/>
                  </a:lnTo>
                  <a:lnTo>
                    <a:pt x="10800" y="0"/>
                  </a:lnTo>
                  <a:lnTo>
                    <a:pt x="14397" y="0"/>
                  </a:lnTo>
                  <a:lnTo>
                    <a:pt x="17998" y="0"/>
                  </a:lnTo>
                  <a:lnTo>
                    <a:pt x="21600" y="2160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5" name="曲线"/>
            <p:cNvSpPr>
              <a:spLocks noChangeAspect="1"/>
            </p:cNvSpPr>
            <p:nvPr/>
          </p:nvSpPr>
          <p:spPr>
            <a:xfrm>
              <a:off x="2840346" y="2415335"/>
              <a:ext cx="28035" cy="875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6" name="曲线"/>
            <p:cNvSpPr>
              <a:spLocks noChangeAspect="1"/>
            </p:cNvSpPr>
            <p:nvPr/>
          </p:nvSpPr>
          <p:spPr>
            <a:xfrm>
              <a:off x="2840346" y="2415335"/>
              <a:ext cx="28035" cy="875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7" name="曲线"/>
            <p:cNvSpPr>
              <a:spLocks noChangeAspect="1"/>
            </p:cNvSpPr>
            <p:nvPr/>
          </p:nvSpPr>
          <p:spPr>
            <a:xfrm>
              <a:off x="1673369" y="2508209"/>
              <a:ext cx="222527" cy="10689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5812" y="3198"/>
                  </a:moveTo>
                  <a:lnTo>
                    <a:pt x="15812" y="3198"/>
                  </a:lnTo>
                  <a:lnTo>
                    <a:pt x="16198" y="3995"/>
                  </a:lnTo>
                  <a:lnTo>
                    <a:pt x="16583" y="3995"/>
                  </a:lnTo>
                  <a:lnTo>
                    <a:pt x="16968" y="3995"/>
                  </a:lnTo>
                  <a:lnTo>
                    <a:pt x="17354" y="3995"/>
                  </a:lnTo>
                  <a:lnTo>
                    <a:pt x="17739" y="3198"/>
                  </a:lnTo>
                  <a:lnTo>
                    <a:pt x="18125" y="3995"/>
                  </a:lnTo>
                  <a:lnTo>
                    <a:pt x="18899" y="4798"/>
                  </a:lnTo>
                  <a:lnTo>
                    <a:pt x="19283" y="5597"/>
                  </a:lnTo>
                  <a:lnTo>
                    <a:pt x="19670" y="6398"/>
                  </a:lnTo>
                  <a:lnTo>
                    <a:pt x="20053" y="6398"/>
                  </a:lnTo>
                  <a:lnTo>
                    <a:pt x="20828" y="7995"/>
                  </a:lnTo>
                  <a:lnTo>
                    <a:pt x="21212" y="7995"/>
                  </a:lnTo>
                  <a:lnTo>
                    <a:pt x="21600" y="8797"/>
                  </a:lnTo>
                  <a:lnTo>
                    <a:pt x="21600" y="10395"/>
                  </a:lnTo>
                  <a:lnTo>
                    <a:pt x="21212" y="12797"/>
                  </a:lnTo>
                  <a:lnTo>
                    <a:pt x="20828" y="13597"/>
                  </a:lnTo>
                  <a:lnTo>
                    <a:pt x="20053" y="15197"/>
                  </a:lnTo>
                  <a:lnTo>
                    <a:pt x="19283" y="15997"/>
                  </a:lnTo>
                  <a:lnTo>
                    <a:pt x="18514" y="17597"/>
                  </a:lnTo>
                  <a:lnTo>
                    <a:pt x="17739" y="18396"/>
                  </a:lnTo>
                  <a:lnTo>
                    <a:pt x="16968" y="19196"/>
                  </a:lnTo>
                  <a:lnTo>
                    <a:pt x="15427" y="20794"/>
                  </a:lnTo>
                  <a:lnTo>
                    <a:pt x="13111" y="21600"/>
                  </a:lnTo>
                  <a:lnTo>
                    <a:pt x="10799" y="21600"/>
                  </a:lnTo>
                  <a:lnTo>
                    <a:pt x="8869" y="21600"/>
                  </a:lnTo>
                  <a:lnTo>
                    <a:pt x="6553" y="21600"/>
                  </a:lnTo>
                  <a:lnTo>
                    <a:pt x="4626" y="20794"/>
                  </a:lnTo>
                  <a:lnTo>
                    <a:pt x="2699" y="18396"/>
                  </a:lnTo>
                  <a:lnTo>
                    <a:pt x="1154" y="15997"/>
                  </a:lnTo>
                  <a:lnTo>
                    <a:pt x="380" y="15197"/>
                  </a:lnTo>
                  <a:lnTo>
                    <a:pt x="0" y="15197"/>
                  </a:lnTo>
                  <a:lnTo>
                    <a:pt x="0" y="13597"/>
                  </a:lnTo>
                  <a:lnTo>
                    <a:pt x="0" y="12797"/>
                  </a:lnTo>
                  <a:lnTo>
                    <a:pt x="0" y="11198"/>
                  </a:lnTo>
                  <a:lnTo>
                    <a:pt x="0" y="10395"/>
                  </a:lnTo>
                  <a:lnTo>
                    <a:pt x="380" y="10395"/>
                  </a:lnTo>
                  <a:lnTo>
                    <a:pt x="380" y="9595"/>
                  </a:lnTo>
                  <a:lnTo>
                    <a:pt x="380" y="8797"/>
                  </a:lnTo>
                  <a:lnTo>
                    <a:pt x="768" y="8797"/>
                  </a:lnTo>
                  <a:lnTo>
                    <a:pt x="1154" y="8797"/>
                  </a:lnTo>
                  <a:lnTo>
                    <a:pt x="1539" y="8797"/>
                  </a:lnTo>
                  <a:lnTo>
                    <a:pt x="1925" y="8797"/>
                  </a:lnTo>
                  <a:lnTo>
                    <a:pt x="2699" y="6398"/>
                  </a:lnTo>
                  <a:lnTo>
                    <a:pt x="3467" y="3995"/>
                  </a:lnTo>
                  <a:lnTo>
                    <a:pt x="4626" y="3198"/>
                  </a:lnTo>
                  <a:lnTo>
                    <a:pt x="6168" y="1598"/>
                  </a:lnTo>
                  <a:lnTo>
                    <a:pt x="7710" y="799"/>
                  </a:lnTo>
                  <a:lnTo>
                    <a:pt x="9254" y="0"/>
                  </a:lnTo>
                  <a:lnTo>
                    <a:pt x="10411" y="0"/>
                  </a:lnTo>
                  <a:lnTo>
                    <a:pt x="11569" y="0"/>
                  </a:lnTo>
                  <a:lnTo>
                    <a:pt x="12340" y="0"/>
                  </a:lnTo>
                  <a:lnTo>
                    <a:pt x="13111" y="0"/>
                  </a:lnTo>
                  <a:lnTo>
                    <a:pt x="13499" y="0"/>
                  </a:lnTo>
                  <a:lnTo>
                    <a:pt x="14268" y="0"/>
                  </a:lnTo>
                  <a:lnTo>
                    <a:pt x="14653" y="799"/>
                  </a:lnTo>
                  <a:lnTo>
                    <a:pt x="15427" y="799"/>
                  </a:lnTo>
                  <a:lnTo>
                    <a:pt x="15812" y="1598"/>
                  </a:lnTo>
                  <a:lnTo>
                    <a:pt x="15812" y="3198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8" name="曲线"/>
            <p:cNvSpPr>
              <a:spLocks noChangeAspect="1"/>
            </p:cNvSpPr>
            <p:nvPr/>
          </p:nvSpPr>
          <p:spPr>
            <a:xfrm>
              <a:off x="1673369" y="2508209"/>
              <a:ext cx="222527" cy="10689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5812" y="3198"/>
                  </a:moveTo>
                  <a:lnTo>
                    <a:pt x="15812" y="3198"/>
                  </a:lnTo>
                  <a:lnTo>
                    <a:pt x="16198" y="3995"/>
                  </a:lnTo>
                  <a:lnTo>
                    <a:pt x="16583" y="3995"/>
                  </a:lnTo>
                  <a:lnTo>
                    <a:pt x="16968" y="3995"/>
                  </a:lnTo>
                  <a:lnTo>
                    <a:pt x="17354" y="3995"/>
                  </a:lnTo>
                  <a:lnTo>
                    <a:pt x="17739" y="3198"/>
                  </a:lnTo>
                  <a:lnTo>
                    <a:pt x="18125" y="3995"/>
                  </a:lnTo>
                  <a:lnTo>
                    <a:pt x="18899" y="4798"/>
                  </a:lnTo>
                  <a:lnTo>
                    <a:pt x="19283" y="5597"/>
                  </a:lnTo>
                  <a:lnTo>
                    <a:pt x="19670" y="6398"/>
                  </a:lnTo>
                  <a:lnTo>
                    <a:pt x="20053" y="6398"/>
                  </a:lnTo>
                  <a:lnTo>
                    <a:pt x="20828" y="7995"/>
                  </a:lnTo>
                  <a:lnTo>
                    <a:pt x="21212" y="7995"/>
                  </a:lnTo>
                  <a:lnTo>
                    <a:pt x="21600" y="8797"/>
                  </a:lnTo>
                  <a:lnTo>
                    <a:pt x="21600" y="10395"/>
                  </a:lnTo>
                  <a:lnTo>
                    <a:pt x="21212" y="12797"/>
                  </a:lnTo>
                  <a:lnTo>
                    <a:pt x="20828" y="13597"/>
                  </a:lnTo>
                  <a:lnTo>
                    <a:pt x="20053" y="15197"/>
                  </a:lnTo>
                  <a:lnTo>
                    <a:pt x="19283" y="15997"/>
                  </a:lnTo>
                  <a:lnTo>
                    <a:pt x="18514" y="17597"/>
                  </a:lnTo>
                  <a:lnTo>
                    <a:pt x="17739" y="18396"/>
                  </a:lnTo>
                  <a:lnTo>
                    <a:pt x="16968" y="19196"/>
                  </a:lnTo>
                  <a:lnTo>
                    <a:pt x="15427" y="20794"/>
                  </a:lnTo>
                  <a:lnTo>
                    <a:pt x="13111" y="21600"/>
                  </a:lnTo>
                  <a:lnTo>
                    <a:pt x="10799" y="21600"/>
                  </a:lnTo>
                  <a:lnTo>
                    <a:pt x="8869" y="21600"/>
                  </a:lnTo>
                  <a:lnTo>
                    <a:pt x="6553" y="21600"/>
                  </a:lnTo>
                  <a:lnTo>
                    <a:pt x="4626" y="20794"/>
                  </a:lnTo>
                  <a:lnTo>
                    <a:pt x="2699" y="18396"/>
                  </a:lnTo>
                  <a:lnTo>
                    <a:pt x="1154" y="15997"/>
                  </a:lnTo>
                  <a:lnTo>
                    <a:pt x="380" y="15197"/>
                  </a:lnTo>
                  <a:lnTo>
                    <a:pt x="0" y="15197"/>
                  </a:lnTo>
                  <a:lnTo>
                    <a:pt x="0" y="13597"/>
                  </a:lnTo>
                  <a:lnTo>
                    <a:pt x="0" y="12797"/>
                  </a:lnTo>
                  <a:lnTo>
                    <a:pt x="0" y="11198"/>
                  </a:lnTo>
                  <a:lnTo>
                    <a:pt x="0" y="10395"/>
                  </a:lnTo>
                  <a:lnTo>
                    <a:pt x="380" y="10395"/>
                  </a:lnTo>
                  <a:lnTo>
                    <a:pt x="380" y="9595"/>
                  </a:lnTo>
                  <a:lnTo>
                    <a:pt x="380" y="8797"/>
                  </a:lnTo>
                  <a:lnTo>
                    <a:pt x="768" y="8797"/>
                  </a:lnTo>
                  <a:lnTo>
                    <a:pt x="1154" y="8797"/>
                  </a:lnTo>
                  <a:lnTo>
                    <a:pt x="1539" y="8797"/>
                  </a:lnTo>
                  <a:lnTo>
                    <a:pt x="1925" y="8797"/>
                  </a:lnTo>
                  <a:lnTo>
                    <a:pt x="2699" y="6398"/>
                  </a:lnTo>
                  <a:lnTo>
                    <a:pt x="3467" y="3995"/>
                  </a:lnTo>
                  <a:lnTo>
                    <a:pt x="4626" y="3198"/>
                  </a:lnTo>
                  <a:lnTo>
                    <a:pt x="6168" y="1598"/>
                  </a:lnTo>
                  <a:lnTo>
                    <a:pt x="7710" y="799"/>
                  </a:lnTo>
                  <a:lnTo>
                    <a:pt x="9254" y="0"/>
                  </a:lnTo>
                  <a:lnTo>
                    <a:pt x="10411" y="0"/>
                  </a:lnTo>
                  <a:lnTo>
                    <a:pt x="11569" y="0"/>
                  </a:lnTo>
                  <a:lnTo>
                    <a:pt x="12340" y="0"/>
                  </a:lnTo>
                  <a:lnTo>
                    <a:pt x="13111" y="0"/>
                  </a:lnTo>
                  <a:lnTo>
                    <a:pt x="13499" y="0"/>
                  </a:lnTo>
                  <a:lnTo>
                    <a:pt x="14268" y="0"/>
                  </a:lnTo>
                  <a:lnTo>
                    <a:pt x="14653" y="799"/>
                  </a:lnTo>
                  <a:lnTo>
                    <a:pt x="15427" y="799"/>
                  </a:lnTo>
                  <a:lnTo>
                    <a:pt x="15812" y="1598"/>
                  </a:lnTo>
                  <a:lnTo>
                    <a:pt x="15812" y="3198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9" name="曲线"/>
            <p:cNvSpPr>
              <a:spLocks noChangeAspect="1"/>
            </p:cNvSpPr>
            <p:nvPr/>
          </p:nvSpPr>
          <p:spPr>
            <a:xfrm>
              <a:off x="1871369" y="2571293"/>
              <a:ext cx="604515" cy="32943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6171"/>
                  </a:moveTo>
                  <a:lnTo>
                    <a:pt x="21313" y="7971"/>
                  </a:lnTo>
                  <a:lnTo>
                    <a:pt x="20888" y="10027"/>
                  </a:lnTo>
                  <a:lnTo>
                    <a:pt x="20745" y="11827"/>
                  </a:lnTo>
                  <a:lnTo>
                    <a:pt x="20319" y="13885"/>
                  </a:lnTo>
                  <a:lnTo>
                    <a:pt x="20176" y="15680"/>
                  </a:lnTo>
                  <a:lnTo>
                    <a:pt x="19751" y="17741"/>
                  </a:lnTo>
                  <a:lnTo>
                    <a:pt x="19467" y="19542"/>
                  </a:lnTo>
                  <a:lnTo>
                    <a:pt x="19183" y="21600"/>
                  </a:lnTo>
                  <a:lnTo>
                    <a:pt x="18756" y="21085"/>
                  </a:lnTo>
                  <a:lnTo>
                    <a:pt x="18472" y="20570"/>
                  </a:lnTo>
                  <a:lnTo>
                    <a:pt x="18046" y="20314"/>
                  </a:lnTo>
                  <a:lnTo>
                    <a:pt x="17761" y="20055"/>
                  </a:lnTo>
                  <a:lnTo>
                    <a:pt x="17477" y="19799"/>
                  </a:lnTo>
                  <a:lnTo>
                    <a:pt x="16909" y="19542"/>
                  </a:lnTo>
                  <a:lnTo>
                    <a:pt x="16625" y="19027"/>
                  </a:lnTo>
                  <a:lnTo>
                    <a:pt x="16200" y="18770"/>
                  </a:lnTo>
                  <a:lnTo>
                    <a:pt x="14209" y="16714"/>
                  </a:lnTo>
                  <a:lnTo>
                    <a:pt x="12077" y="14913"/>
                  </a:lnTo>
                  <a:lnTo>
                    <a:pt x="10231" y="12598"/>
                  </a:lnTo>
                  <a:lnTo>
                    <a:pt x="8099" y="10542"/>
                  </a:lnTo>
                  <a:lnTo>
                    <a:pt x="6110" y="8484"/>
                  </a:lnTo>
                  <a:lnTo>
                    <a:pt x="3977" y="6426"/>
                  </a:lnTo>
                  <a:lnTo>
                    <a:pt x="1989" y="4628"/>
                  </a:lnTo>
                  <a:lnTo>
                    <a:pt x="0" y="3085"/>
                  </a:lnTo>
                  <a:lnTo>
                    <a:pt x="1278" y="0"/>
                  </a:lnTo>
                  <a:lnTo>
                    <a:pt x="3835" y="0"/>
                  </a:lnTo>
                  <a:lnTo>
                    <a:pt x="6536" y="770"/>
                  </a:lnTo>
                  <a:lnTo>
                    <a:pt x="8952" y="1285"/>
                  </a:lnTo>
                  <a:lnTo>
                    <a:pt x="11510" y="2313"/>
                  </a:lnTo>
                  <a:lnTo>
                    <a:pt x="14067" y="3341"/>
                  </a:lnTo>
                  <a:lnTo>
                    <a:pt x="16482" y="4371"/>
                  </a:lnTo>
                  <a:lnTo>
                    <a:pt x="18899" y="5400"/>
                  </a:lnTo>
                  <a:lnTo>
                    <a:pt x="21600" y="6171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0" name="曲线"/>
            <p:cNvSpPr>
              <a:spLocks noChangeAspect="1"/>
            </p:cNvSpPr>
            <p:nvPr/>
          </p:nvSpPr>
          <p:spPr>
            <a:xfrm>
              <a:off x="1871369" y="2571293"/>
              <a:ext cx="604515" cy="32943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6171"/>
                  </a:moveTo>
                  <a:lnTo>
                    <a:pt x="21313" y="7971"/>
                  </a:lnTo>
                  <a:lnTo>
                    <a:pt x="20888" y="10027"/>
                  </a:lnTo>
                  <a:lnTo>
                    <a:pt x="20745" y="11827"/>
                  </a:lnTo>
                  <a:lnTo>
                    <a:pt x="20319" y="13885"/>
                  </a:lnTo>
                  <a:lnTo>
                    <a:pt x="20176" y="15680"/>
                  </a:lnTo>
                  <a:lnTo>
                    <a:pt x="19751" y="17741"/>
                  </a:lnTo>
                  <a:lnTo>
                    <a:pt x="19467" y="19542"/>
                  </a:lnTo>
                  <a:lnTo>
                    <a:pt x="19183" y="21600"/>
                  </a:lnTo>
                  <a:lnTo>
                    <a:pt x="18756" y="21085"/>
                  </a:lnTo>
                  <a:lnTo>
                    <a:pt x="18472" y="20570"/>
                  </a:lnTo>
                  <a:lnTo>
                    <a:pt x="18046" y="20314"/>
                  </a:lnTo>
                  <a:lnTo>
                    <a:pt x="17761" y="20055"/>
                  </a:lnTo>
                  <a:lnTo>
                    <a:pt x="17477" y="19799"/>
                  </a:lnTo>
                  <a:lnTo>
                    <a:pt x="16909" y="19542"/>
                  </a:lnTo>
                  <a:lnTo>
                    <a:pt x="16625" y="19027"/>
                  </a:lnTo>
                  <a:lnTo>
                    <a:pt x="16200" y="18770"/>
                  </a:lnTo>
                  <a:lnTo>
                    <a:pt x="14209" y="16714"/>
                  </a:lnTo>
                  <a:lnTo>
                    <a:pt x="12077" y="14913"/>
                  </a:lnTo>
                  <a:lnTo>
                    <a:pt x="10231" y="12598"/>
                  </a:lnTo>
                  <a:lnTo>
                    <a:pt x="8099" y="10542"/>
                  </a:lnTo>
                  <a:lnTo>
                    <a:pt x="6110" y="8484"/>
                  </a:lnTo>
                  <a:lnTo>
                    <a:pt x="3977" y="6426"/>
                  </a:lnTo>
                  <a:lnTo>
                    <a:pt x="1989" y="4628"/>
                  </a:lnTo>
                  <a:lnTo>
                    <a:pt x="0" y="3085"/>
                  </a:lnTo>
                  <a:lnTo>
                    <a:pt x="1278" y="0"/>
                  </a:lnTo>
                  <a:lnTo>
                    <a:pt x="3835" y="0"/>
                  </a:lnTo>
                  <a:lnTo>
                    <a:pt x="6536" y="770"/>
                  </a:lnTo>
                  <a:lnTo>
                    <a:pt x="8952" y="1285"/>
                  </a:lnTo>
                  <a:lnTo>
                    <a:pt x="11510" y="2313"/>
                  </a:lnTo>
                  <a:lnTo>
                    <a:pt x="14067" y="3341"/>
                  </a:lnTo>
                  <a:lnTo>
                    <a:pt x="16482" y="4371"/>
                  </a:lnTo>
                  <a:lnTo>
                    <a:pt x="18899" y="5400"/>
                  </a:lnTo>
                  <a:lnTo>
                    <a:pt x="21600" y="6171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1" name="曲线"/>
            <p:cNvSpPr>
              <a:spLocks noChangeAspect="1"/>
            </p:cNvSpPr>
            <p:nvPr/>
          </p:nvSpPr>
          <p:spPr>
            <a:xfrm>
              <a:off x="1787262" y="3019888"/>
              <a:ext cx="515149" cy="72721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649" y="470"/>
                  </a:moveTo>
                  <a:lnTo>
                    <a:pt x="5314" y="1770"/>
                  </a:lnTo>
                  <a:lnTo>
                    <a:pt x="6144" y="3421"/>
                  </a:lnTo>
                  <a:lnTo>
                    <a:pt x="6976" y="4718"/>
                  </a:lnTo>
                  <a:lnTo>
                    <a:pt x="7807" y="6136"/>
                  </a:lnTo>
                  <a:lnTo>
                    <a:pt x="8970" y="7553"/>
                  </a:lnTo>
                  <a:lnTo>
                    <a:pt x="9968" y="8851"/>
                  </a:lnTo>
                  <a:lnTo>
                    <a:pt x="11295" y="10030"/>
                  </a:lnTo>
                  <a:lnTo>
                    <a:pt x="12625" y="11447"/>
                  </a:lnTo>
                  <a:lnTo>
                    <a:pt x="13289" y="12274"/>
                  </a:lnTo>
                  <a:lnTo>
                    <a:pt x="14119" y="12981"/>
                  </a:lnTo>
                  <a:lnTo>
                    <a:pt x="15116" y="13691"/>
                  </a:lnTo>
                  <a:lnTo>
                    <a:pt x="16114" y="14517"/>
                  </a:lnTo>
                  <a:lnTo>
                    <a:pt x="17112" y="15107"/>
                  </a:lnTo>
                  <a:lnTo>
                    <a:pt x="18273" y="15696"/>
                  </a:lnTo>
                  <a:lnTo>
                    <a:pt x="19105" y="16288"/>
                  </a:lnTo>
                  <a:lnTo>
                    <a:pt x="20434" y="16876"/>
                  </a:lnTo>
                  <a:lnTo>
                    <a:pt x="20934" y="17114"/>
                  </a:lnTo>
                  <a:lnTo>
                    <a:pt x="21431" y="17232"/>
                  </a:lnTo>
                  <a:lnTo>
                    <a:pt x="21600" y="17585"/>
                  </a:lnTo>
                  <a:lnTo>
                    <a:pt x="21600" y="17822"/>
                  </a:lnTo>
                  <a:lnTo>
                    <a:pt x="21600" y="18294"/>
                  </a:lnTo>
                  <a:lnTo>
                    <a:pt x="21431" y="18530"/>
                  </a:lnTo>
                  <a:lnTo>
                    <a:pt x="21431" y="18884"/>
                  </a:lnTo>
                  <a:lnTo>
                    <a:pt x="21600" y="19356"/>
                  </a:lnTo>
                  <a:lnTo>
                    <a:pt x="21431" y="19593"/>
                  </a:lnTo>
                  <a:lnTo>
                    <a:pt x="21431" y="19829"/>
                  </a:lnTo>
                  <a:lnTo>
                    <a:pt x="21431" y="20183"/>
                  </a:lnTo>
                  <a:lnTo>
                    <a:pt x="21431" y="20418"/>
                  </a:lnTo>
                  <a:lnTo>
                    <a:pt x="21431" y="20770"/>
                  </a:lnTo>
                  <a:lnTo>
                    <a:pt x="21600" y="21127"/>
                  </a:lnTo>
                  <a:lnTo>
                    <a:pt x="21600" y="21363"/>
                  </a:lnTo>
                  <a:lnTo>
                    <a:pt x="21431" y="21600"/>
                  </a:lnTo>
                  <a:lnTo>
                    <a:pt x="21099" y="21600"/>
                  </a:lnTo>
                  <a:lnTo>
                    <a:pt x="19768" y="20890"/>
                  </a:lnTo>
                  <a:lnTo>
                    <a:pt x="18438" y="20064"/>
                  </a:lnTo>
                  <a:lnTo>
                    <a:pt x="17277" y="19356"/>
                  </a:lnTo>
                  <a:lnTo>
                    <a:pt x="16114" y="18294"/>
                  </a:lnTo>
                  <a:lnTo>
                    <a:pt x="14785" y="17585"/>
                  </a:lnTo>
                  <a:lnTo>
                    <a:pt x="13455" y="16642"/>
                  </a:lnTo>
                  <a:lnTo>
                    <a:pt x="12294" y="15934"/>
                  </a:lnTo>
                  <a:lnTo>
                    <a:pt x="10964" y="15225"/>
                  </a:lnTo>
                  <a:lnTo>
                    <a:pt x="9135" y="13453"/>
                  </a:lnTo>
                  <a:lnTo>
                    <a:pt x="7475" y="11681"/>
                  </a:lnTo>
                  <a:lnTo>
                    <a:pt x="5814" y="9912"/>
                  </a:lnTo>
                  <a:lnTo>
                    <a:pt x="4317" y="8026"/>
                  </a:lnTo>
                  <a:lnTo>
                    <a:pt x="2989" y="6136"/>
                  </a:lnTo>
                  <a:lnTo>
                    <a:pt x="1826" y="4130"/>
                  </a:lnTo>
                  <a:lnTo>
                    <a:pt x="829" y="2241"/>
                  </a:lnTo>
                  <a:lnTo>
                    <a:pt x="0" y="0"/>
                  </a:lnTo>
                  <a:lnTo>
                    <a:pt x="663" y="0"/>
                  </a:lnTo>
                  <a:lnTo>
                    <a:pt x="1161" y="0"/>
                  </a:lnTo>
                  <a:lnTo>
                    <a:pt x="1826" y="0"/>
                  </a:lnTo>
                  <a:lnTo>
                    <a:pt x="2324" y="0"/>
                  </a:lnTo>
                  <a:lnTo>
                    <a:pt x="2823" y="116"/>
                  </a:lnTo>
                  <a:lnTo>
                    <a:pt x="3318" y="234"/>
                  </a:lnTo>
                  <a:lnTo>
                    <a:pt x="3982" y="352"/>
                  </a:lnTo>
                  <a:lnTo>
                    <a:pt x="4649" y="47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2" name="曲线"/>
            <p:cNvSpPr>
              <a:spLocks noChangeAspect="1"/>
            </p:cNvSpPr>
            <p:nvPr/>
          </p:nvSpPr>
          <p:spPr>
            <a:xfrm>
              <a:off x="1787262" y="3019888"/>
              <a:ext cx="515149" cy="72721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649" y="470"/>
                  </a:moveTo>
                  <a:lnTo>
                    <a:pt x="5314" y="1770"/>
                  </a:lnTo>
                  <a:lnTo>
                    <a:pt x="6144" y="3421"/>
                  </a:lnTo>
                  <a:lnTo>
                    <a:pt x="6976" y="4718"/>
                  </a:lnTo>
                  <a:lnTo>
                    <a:pt x="7807" y="6136"/>
                  </a:lnTo>
                  <a:lnTo>
                    <a:pt x="8970" y="7553"/>
                  </a:lnTo>
                  <a:lnTo>
                    <a:pt x="9968" y="8851"/>
                  </a:lnTo>
                  <a:lnTo>
                    <a:pt x="11295" y="10030"/>
                  </a:lnTo>
                  <a:lnTo>
                    <a:pt x="12625" y="11447"/>
                  </a:lnTo>
                  <a:lnTo>
                    <a:pt x="13289" y="12274"/>
                  </a:lnTo>
                  <a:lnTo>
                    <a:pt x="14119" y="12981"/>
                  </a:lnTo>
                  <a:lnTo>
                    <a:pt x="15116" y="13691"/>
                  </a:lnTo>
                  <a:lnTo>
                    <a:pt x="16114" y="14517"/>
                  </a:lnTo>
                  <a:lnTo>
                    <a:pt x="17112" y="15107"/>
                  </a:lnTo>
                  <a:lnTo>
                    <a:pt x="18273" y="15696"/>
                  </a:lnTo>
                  <a:lnTo>
                    <a:pt x="19105" y="16288"/>
                  </a:lnTo>
                  <a:lnTo>
                    <a:pt x="20434" y="16876"/>
                  </a:lnTo>
                  <a:lnTo>
                    <a:pt x="20934" y="17114"/>
                  </a:lnTo>
                  <a:lnTo>
                    <a:pt x="21431" y="17232"/>
                  </a:lnTo>
                  <a:lnTo>
                    <a:pt x="21600" y="17585"/>
                  </a:lnTo>
                  <a:lnTo>
                    <a:pt x="21600" y="17822"/>
                  </a:lnTo>
                  <a:lnTo>
                    <a:pt x="21600" y="18294"/>
                  </a:lnTo>
                  <a:lnTo>
                    <a:pt x="21431" y="18530"/>
                  </a:lnTo>
                  <a:lnTo>
                    <a:pt x="21431" y="18884"/>
                  </a:lnTo>
                  <a:lnTo>
                    <a:pt x="21600" y="19356"/>
                  </a:lnTo>
                  <a:lnTo>
                    <a:pt x="21431" y="19593"/>
                  </a:lnTo>
                  <a:lnTo>
                    <a:pt x="21431" y="19829"/>
                  </a:lnTo>
                  <a:lnTo>
                    <a:pt x="21431" y="20183"/>
                  </a:lnTo>
                  <a:lnTo>
                    <a:pt x="21431" y="20418"/>
                  </a:lnTo>
                  <a:lnTo>
                    <a:pt x="21431" y="20770"/>
                  </a:lnTo>
                  <a:lnTo>
                    <a:pt x="21600" y="21127"/>
                  </a:lnTo>
                  <a:lnTo>
                    <a:pt x="21600" y="21363"/>
                  </a:lnTo>
                  <a:lnTo>
                    <a:pt x="21431" y="21600"/>
                  </a:lnTo>
                  <a:lnTo>
                    <a:pt x="21099" y="21600"/>
                  </a:lnTo>
                  <a:lnTo>
                    <a:pt x="19768" y="20890"/>
                  </a:lnTo>
                  <a:lnTo>
                    <a:pt x="18438" y="20064"/>
                  </a:lnTo>
                  <a:lnTo>
                    <a:pt x="17277" y="19356"/>
                  </a:lnTo>
                  <a:lnTo>
                    <a:pt x="16114" y="18294"/>
                  </a:lnTo>
                  <a:lnTo>
                    <a:pt x="14785" y="17585"/>
                  </a:lnTo>
                  <a:lnTo>
                    <a:pt x="13455" y="16642"/>
                  </a:lnTo>
                  <a:lnTo>
                    <a:pt x="12294" y="15934"/>
                  </a:lnTo>
                  <a:lnTo>
                    <a:pt x="10964" y="15225"/>
                  </a:lnTo>
                  <a:lnTo>
                    <a:pt x="9135" y="13453"/>
                  </a:lnTo>
                  <a:lnTo>
                    <a:pt x="7475" y="11681"/>
                  </a:lnTo>
                  <a:lnTo>
                    <a:pt x="5814" y="9912"/>
                  </a:lnTo>
                  <a:lnTo>
                    <a:pt x="4317" y="8026"/>
                  </a:lnTo>
                  <a:lnTo>
                    <a:pt x="2989" y="6136"/>
                  </a:lnTo>
                  <a:lnTo>
                    <a:pt x="1826" y="4130"/>
                  </a:lnTo>
                  <a:lnTo>
                    <a:pt x="829" y="2241"/>
                  </a:lnTo>
                  <a:lnTo>
                    <a:pt x="0" y="0"/>
                  </a:lnTo>
                  <a:lnTo>
                    <a:pt x="663" y="0"/>
                  </a:lnTo>
                  <a:lnTo>
                    <a:pt x="1161" y="0"/>
                  </a:lnTo>
                  <a:lnTo>
                    <a:pt x="1826" y="0"/>
                  </a:lnTo>
                  <a:lnTo>
                    <a:pt x="2324" y="0"/>
                  </a:lnTo>
                  <a:lnTo>
                    <a:pt x="2823" y="116"/>
                  </a:lnTo>
                  <a:lnTo>
                    <a:pt x="3318" y="234"/>
                  </a:lnTo>
                  <a:lnTo>
                    <a:pt x="3982" y="352"/>
                  </a:lnTo>
                  <a:lnTo>
                    <a:pt x="4649" y="47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3" name="曲线"/>
            <p:cNvSpPr>
              <a:spLocks noChangeAspect="1"/>
            </p:cNvSpPr>
            <p:nvPr/>
          </p:nvSpPr>
          <p:spPr>
            <a:xfrm>
              <a:off x="2428575" y="3731332"/>
              <a:ext cx="527417" cy="193281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556" y="3517"/>
                  </a:moveTo>
                  <a:lnTo>
                    <a:pt x="11039" y="3829"/>
                  </a:lnTo>
                  <a:lnTo>
                    <a:pt x="11367" y="4051"/>
                  </a:lnTo>
                  <a:lnTo>
                    <a:pt x="11691" y="4317"/>
                  </a:lnTo>
                  <a:lnTo>
                    <a:pt x="12015" y="4583"/>
                  </a:lnTo>
                  <a:lnTo>
                    <a:pt x="12503" y="4806"/>
                  </a:lnTo>
                  <a:lnTo>
                    <a:pt x="12991" y="5077"/>
                  </a:lnTo>
                  <a:lnTo>
                    <a:pt x="13639" y="5344"/>
                  </a:lnTo>
                  <a:lnTo>
                    <a:pt x="14129" y="5521"/>
                  </a:lnTo>
                  <a:lnTo>
                    <a:pt x="15099" y="6101"/>
                  </a:lnTo>
                  <a:lnTo>
                    <a:pt x="15914" y="6675"/>
                  </a:lnTo>
                  <a:lnTo>
                    <a:pt x="16889" y="7259"/>
                  </a:lnTo>
                  <a:lnTo>
                    <a:pt x="17538" y="7838"/>
                  </a:lnTo>
                  <a:lnTo>
                    <a:pt x="18188" y="8461"/>
                  </a:lnTo>
                  <a:lnTo>
                    <a:pt x="18835" y="9080"/>
                  </a:lnTo>
                  <a:lnTo>
                    <a:pt x="19324" y="9708"/>
                  </a:lnTo>
                  <a:lnTo>
                    <a:pt x="19648" y="10331"/>
                  </a:lnTo>
                  <a:lnTo>
                    <a:pt x="19975" y="10955"/>
                  </a:lnTo>
                  <a:lnTo>
                    <a:pt x="20300" y="11623"/>
                  </a:lnTo>
                  <a:lnTo>
                    <a:pt x="20786" y="12243"/>
                  </a:lnTo>
                  <a:lnTo>
                    <a:pt x="20786" y="12869"/>
                  </a:lnTo>
                  <a:lnTo>
                    <a:pt x="20947" y="13538"/>
                  </a:lnTo>
                  <a:lnTo>
                    <a:pt x="21112" y="14201"/>
                  </a:lnTo>
                  <a:lnTo>
                    <a:pt x="21271" y="14872"/>
                  </a:lnTo>
                  <a:lnTo>
                    <a:pt x="21434" y="15587"/>
                  </a:lnTo>
                  <a:lnTo>
                    <a:pt x="21599" y="16342"/>
                  </a:lnTo>
                  <a:lnTo>
                    <a:pt x="21434" y="17101"/>
                  </a:lnTo>
                  <a:lnTo>
                    <a:pt x="21271" y="17858"/>
                  </a:lnTo>
                  <a:lnTo>
                    <a:pt x="21112" y="18615"/>
                  </a:lnTo>
                  <a:lnTo>
                    <a:pt x="20786" y="19325"/>
                  </a:lnTo>
                  <a:lnTo>
                    <a:pt x="20786" y="20129"/>
                  </a:lnTo>
                  <a:lnTo>
                    <a:pt x="20457" y="20842"/>
                  </a:lnTo>
                  <a:lnTo>
                    <a:pt x="20300" y="21600"/>
                  </a:lnTo>
                  <a:lnTo>
                    <a:pt x="19811" y="21505"/>
                  </a:lnTo>
                  <a:lnTo>
                    <a:pt x="19487" y="21505"/>
                  </a:lnTo>
                  <a:lnTo>
                    <a:pt x="18999" y="21465"/>
                  </a:lnTo>
                  <a:lnTo>
                    <a:pt x="18512" y="21421"/>
                  </a:lnTo>
                  <a:lnTo>
                    <a:pt x="18022" y="21377"/>
                  </a:lnTo>
                  <a:lnTo>
                    <a:pt x="17700" y="21331"/>
                  </a:lnTo>
                  <a:lnTo>
                    <a:pt x="17213" y="21331"/>
                  </a:lnTo>
                  <a:lnTo>
                    <a:pt x="16889" y="21288"/>
                  </a:lnTo>
                  <a:lnTo>
                    <a:pt x="16889" y="20887"/>
                  </a:lnTo>
                  <a:lnTo>
                    <a:pt x="16889" y="20397"/>
                  </a:lnTo>
                  <a:lnTo>
                    <a:pt x="16889" y="19995"/>
                  </a:lnTo>
                  <a:lnTo>
                    <a:pt x="16889" y="19551"/>
                  </a:lnTo>
                  <a:lnTo>
                    <a:pt x="17052" y="19100"/>
                  </a:lnTo>
                  <a:lnTo>
                    <a:pt x="17052" y="18704"/>
                  </a:lnTo>
                  <a:lnTo>
                    <a:pt x="17052" y="18259"/>
                  </a:lnTo>
                  <a:lnTo>
                    <a:pt x="17213" y="17858"/>
                  </a:lnTo>
                  <a:lnTo>
                    <a:pt x="17376" y="17324"/>
                  </a:lnTo>
                  <a:lnTo>
                    <a:pt x="17376" y="16831"/>
                  </a:lnTo>
                  <a:lnTo>
                    <a:pt x="17538" y="16342"/>
                  </a:lnTo>
                  <a:lnTo>
                    <a:pt x="17538" y="15809"/>
                  </a:lnTo>
                  <a:lnTo>
                    <a:pt x="17538" y="15275"/>
                  </a:lnTo>
                  <a:lnTo>
                    <a:pt x="17376" y="14741"/>
                  </a:lnTo>
                  <a:lnTo>
                    <a:pt x="17213" y="14250"/>
                  </a:lnTo>
                  <a:lnTo>
                    <a:pt x="17052" y="13627"/>
                  </a:lnTo>
                  <a:lnTo>
                    <a:pt x="16889" y="12959"/>
                  </a:lnTo>
                  <a:lnTo>
                    <a:pt x="16564" y="12243"/>
                  </a:lnTo>
                  <a:lnTo>
                    <a:pt x="16239" y="11576"/>
                  </a:lnTo>
                  <a:lnTo>
                    <a:pt x="15753" y="10865"/>
                  </a:lnTo>
                  <a:lnTo>
                    <a:pt x="15262" y="10198"/>
                  </a:lnTo>
                  <a:lnTo>
                    <a:pt x="14778" y="9528"/>
                  </a:lnTo>
                  <a:lnTo>
                    <a:pt x="14129" y="8860"/>
                  </a:lnTo>
                  <a:lnTo>
                    <a:pt x="13317" y="8238"/>
                  </a:lnTo>
                  <a:lnTo>
                    <a:pt x="13149" y="7838"/>
                  </a:lnTo>
                  <a:lnTo>
                    <a:pt x="12663" y="7437"/>
                  </a:lnTo>
                  <a:lnTo>
                    <a:pt x="12340" y="7035"/>
                  </a:lnTo>
                  <a:lnTo>
                    <a:pt x="11691" y="6724"/>
                  </a:lnTo>
                  <a:lnTo>
                    <a:pt x="10713" y="5966"/>
                  </a:lnTo>
                  <a:lnTo>
                    <a:pt x="9414" y="5344"/>
                  </a:lnTo>
                  <a:lnTo>
                    <a:pt x="8119" y="4629"/>
                  </a:lnTo>
                  <a:lnTo>
                    <a:pt x="6495" y="3919"/>
                  </a:lnTo>
                  <a:lnTo>
                    <a:pt x="5195" y="3251"/>
                  </a:lnTo>
                  <a:lnTo>
                    <a:pt x="3572" y="2623"/>
                  </a:lnTo>
                  <a:lnTo>
                    <a:pt x="2921" y="2399"/>
                  </a:lnTo>
                  <a:lnTo>
                    <a:pt x="2434" y="2224"/>
                  </a:lnTo>
                  <a:lnTo>
                    <a:pt x="1622" y="2047"/>
                  </a:lnTo>
                  <a:lnTo>
                    <a:pt x="973" y="1780"/>
                  </a:lnTo>
                  <a:lnTo>
                    <a:pt x="486" y="1602"/>
                  </a:lnTo>
                  <a:lnTo>
                    <a:pt x="0" y="1380"/>
                  </a:lnTo>
                  <a:lnTo>
                    <a:pt x="0" y="1197"/>
                  </a:lnTo>
                  <a:lnTo>
                    <a:pt x="0" y="1068"/>
                  </a:lnTo>
                  <a:lnTo>
                    <a:pt x="0" y="931"/>
                  </a:lnTo>
                  <a:lnTo>
                    <a:pt x="0" y="801"/>
                  </a:lnTo>
                  <a:lnTo>
                    <a:pt x="0" y="711"/>
                  </a:lnTo>
                  <a:lnTo>
                    <a:pt x="0" y="578"/>
                  </a:lnTo>
                  <a:lnTo>
                    <a:pt x="0" y="489"/>
                  </a:lnTo>
                  <a:lnTo>
                    <a:pt x="0" y="356"/>
                  </a:lnTo>
                  <a:lnTo>
                    <a:pt x="0" y="266"/>
                  </a:lnTo>
                  <a:lnTo>
                    <a:pt x="0" y="174"/>
                  </a:lnTo>
                  <a:lnTo>
                    <a:pt x="0" y="86"/>
                  </a:lnTo>
                  <a:lnTo>
                    <a:pt x="0" y="0"/>
                  </a:lnTo>
                  <a:lnTo>
                    <a:pt x="1295" y="356"/>
                  </a:lnTo>
                  <a:lnTo>
                    <a:pt x="2759" y="801"/>
                  </a:lnTo>
                  <a:lnTo>
                    <a:pt x="4220" y="1197"/>
                  </a:lnTo>
                  <a:lnTo>
                    <a:pt x="5683" y="1647"/>
                  </a:lnTo>
                  <a:lnTo>
                    <a:pt x="6979" y="2133"/>
                  </a:lnTo>
                  <a:lnTo>
                    <a:pt x="8281" y="2582"/>
                  </a:lnTo>
                  <a:lnTo>
                    <a:pt x="9414" y="3071"/>
                  </a:lnTo>
                  <a:lnTo>
                    <a:pt x="10556" y="3517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4" name="曲线"/>
            <p:cNvSpPr>
              <a:spLocks noChangeAspect="1"/>
            </p:cNvSpPr>
            <p:nvPr/>
          </p:nvSpPr>
          <p:spPr>
            <a:xfrm>
              <a:off x="2428575" y="3731332"/>
              <a:ext cx="527417" cy="193281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556" y="3517"/>
                  </a:moveTo>
                  <a:lnTo>
                    <a:pt x="11039" y="3829"/>
                  </a:lnTo>
                  <a:lnTo>
                    <a:pt x="11367" y="4051"/>
                  </a:lnTo>
                  <a:lnTo>
                    <a:pt x="11691" y="4317"/>
                  </a:lnTo>
                  <a:lnTo>
                    <a:pt x="12015" y="4583"/>
                  </a:lnTo>
                  <a:lnTo>
                    <a:pt x="12503" y="4806"/>
                  </a:lnTo>
                  <a:lnTo>
                    <a:pt x="12991" y="5077"/>
                  </a:lnTo>
                  <a:lnTo>
                    <a:pt x="13639" y="5344"/>
                  </a:lnTo>
                  <a:lnTo>
                    <a:pt x="14129" y="5521"/>
                  </a:lnTo>
                  <a:lnTo>
                    <a:pt x="15099" y="6101"/>
                  </a:lnTo>
                  <a:lnTo>
                    <a:pt x="15914" y="6675"/>
                  </a:lnTo>
                  <a:lnTo>
                    <a:pt x="16889" y="7259"/>
                  </a:lnTo>
                  <a:lnTo>
                    <a:pt x="17538" y="7838"/>
                  </a:lnTo>
                  <a:lnTo>
                    <a:pt x="18188" y="8461"/>
                  </a:lnTo>
                  <a:lnTo>
                    <a:pt x="18835" y="9080"/>
                  </a:lnTo>
                  <a:lnTo>
                    <a:pt x="19324" y="9708"/>
                  </a:lnTo>
                  <a:lnTo>
                    <a:pt x="19648" y="10331"/>
                  </a:lnTo>
                  <a:lnTo>
                    <a:pt x="19975" y="10955"/>
                  </a:lnTo>
                  <a:lnTo>
                    <a:pt x="20300" y="11623"/>
                  </a:lnTo>
                  <a:lnTo>
                    <a:pt x="20786" y="12243"/>
                  </a:lnTo>
                  <a:lnTo>
                    <a:pt x="20786" y="12869"/>
                  </a:lnTo>
                  <a:lnTo>
                    <a:pt x="20947" y="13538"/>
                  </a:lnTo>
                  <a:lnTo>
                    <a:pt x="21112" y="14201"/>
                  </a:lnTo>
                  <a:lnTo>
                    <a:pt x="21271" y="14872"/>
                  </a:lnTo>
                  <a:lnTo>
                    <a:pt x="21434" y="15587"/>
                  </a:lnTo>
                  <a:lnTo>
                    <a:pt x="21599" y="16342"/>
                  </a:lnTo>
                  <a:lnTo>
                    <a:pt x="21434" y="17101"/>
                  </a:lnTo>
                  <a:lnTo>
                    <a:pt x="21271" y="17858"/>
                  </a:lnTo>
                  <a:lnTo>
                    <a:pt x="21112" y="18615"/>
                  </a:lnTo>
                  <a:lnTo>
                    <a:pt x="20786" y="19325"/>
                  </a:lnTo>
                  <a:lnTo>
                    <a:pt x="20786" y="20129"/>
                  </a:lnTo>
                  <a:lnTo>
                    <a:pt x="20457" y="20842"/>
                  </a:lnTo>
                  <a:lnTo>
                    <a:pt x="20300" y="21600"/>
                  </a:lnTo>
                  <a:lnTo>
                    <a:pt x="19811" y="21505"/>
                  </a:lnTo>
                  <a:lnTo>
                    <a:pt x="19487" y="21505"/>
                  </a:lnTo>
                  <a:lnTo>
                    <a:pt x="18999" y="21465"/>
                  </a:lnTo>
                  <a:lnTo>
                    <a:pt x="18512" y="21421"/>
                  </a:lnTo>
                  <a:lnTo>
                    <a:pt x="18022" y="21377"/>
                  </a:lnTo>
                  <a:lnTo>
                    <a:pt x="17700" y="21331"/>
                  </a:lnTo>
                  <a:lnTo>
                    <a:pt x="17213" y="21331"/>
                  </a:lnTo>
                  <a:lnTo>
                    <a:pt x="16889" y="21288"/>
                  </a:lnTo>
                  <a:lnTo>
                    <a:pt x="16889" y="20887"/>
                  </a:lnTo>
                  <a:lnTo>
                    <a:pt x="16889" y="20397"/>
                  </a:lnTo>
                  <a:lnTo>
                    <a:pt x="16889" y="19995"/>
                  </a:lnTo>
                  <a:lnTo>
                    <a:pt x="16889" y="19551"/>
                  </a:lnTo>
                  <a:lnTo>
                    <a:pt x="17052" y="19100"/>
                  </a:lnTo>
                  <a:lnTo>
                    <a:pt x="17052" y="18704"/>
                  </a:lnTo>
                  <a:lnTo>
                    <a:pt x="17052" y="18259"/>
                  </a:lnTo>
                  <a:lnTo>
                    <a:pt x="17213" y="17858"/>
                  </a:lnTo>
                  <a:lnTo>
                    <a:pt x="17376" y="17324"/>
                  </a:lnTo>
                  <a:lnTo>
                    <a:pt x="17376" y="16831"/>
                  </a:lnTo>
                  <a:lnTo>
                    <a:pt x="17538" y="16342"/>
                  </a:lnTo>
                  <a:lnTo>
                    <a:pt x="17538" y="15809"/>
                  </a:lnTo>
                  <a:lnTo>
                    <a:pt x="17538" y="15275"/>
                  </a:lnTo>
                  <a:lnTo>
                    <a:pt x="17376" y="14741"/>
                  </a:lnTo>
                  <a:lnTo>
                    <a:pt x="17213" y="14250"/>
                  </a:lnTo>
                  <a:lnTo>
                    <a:pt x="17052" y="13627"/>
                  </a:lnTo>
                  <a:lnTo>
                    <a:pt x="16889" y="12959"/>
                  </a:lnTo>
                  <a:lnTo>
                    <a:pt x="16564" y="12243"/>
                  </a:lnTo>
                  <a:lnTo>
                    <a:pt x="16239" y="11576"/>
                  </a:lnTo>
                  <a:lnTo>
                    <a:pt x="15753" y="10865"/>
                  </a:lnTo>
                  <a:lnTo>
                    <a:pt x="15262" y="10198"/>
                  </a:lnTo>
                  <a:lnTo>
                    <a:pt x="14778" y="9528"/>
                  </a:lnTo>
                  <a:lnTo>
                    <a:pt x="14129" y="8860"/>
                  </a:lnTo>
                  <a:lnTo>
                    <a:pt x="13317" y="8238"/>
                  </a:lnTo>
                  <a:lnTo>
                    <a:pt x="13149" y="7838"/>
                  </a:lnTo>
                  <a:lnTo>
                    <a:pt x="12663" y="7437"/>
                  </a:lnTo>
                  <a:lnTo>
                    <a:pt x="12340" y="7035"/>
                  </a:lnTo>
                  <a:lnTo>
                    <a:pt x="11691" y="6724"/>
                  </a:lnTo>
                  <a:lnTo>
                    <a:pt x="10713" y="5966"/>
                  </a:lnTo>
                  <a:lnTo>
                    <a:pt x="9414" y="5344"/>
                  </a:lnTo>
                  <a:lnTo>
                    <a:pt x="8119" y="4629"/>
                  </a:lnTo>
                  <a:lnTo>
                    <a:pt x="6495" y="3919"/>
                  </a:lnTo>
                  <a:lnTo>
                    <a:pt x="5195" y="3251"/>
                  </a:lnTo>
                  <a:lnTo>
                    <a:pt x="3572" y="2623"/>
                  </a:lnTo>
                  <a:lnTo>
                    <a:pt x="2921" y="2399"/>
                  </a:lnTo>
                  <a:lnTo>
                    <a:pt x="2434" y="2224"/>
                  </a:lnTo>
                  <a:lnTo>
                    <a:pt x="1622" y="2047"/>
                  </a:lnTo>
                  <a:lnTo>
                    <a:pt x="973" y="1780"/>
                  </a:lnTo>
                  <a:lnTo>
                    <a:pt x="486" y="1602"/>
                  </a:lnTo>
                  <a:lnTo>
                    <a:pt x="0" y="1380"/>
                  </a:lnTo>
                  <a:lnTo>
                    <a:pt x="0" y="1197"/>
                  </a:lnTo>
                  <a:lnTo>
                    <a:pt x="0" y="1068"/>
                  </a:lnTo>
                  <a:lnTo>
                    <a:pt x="0" y="931"/>
                  </a:lnTo>
                  <a:lnTo>
                    <a:pt x="0" y="801"/>
                  </a:lnTo>
                  <a:lnTo>
                    <a:pt x="0" y="711"/>
                  </a:lnTo>
                  <a:lnTo>
                    <a:pt x="0" y="578"/>
                  </a:lnTo>
                  <a:lnTo>
                    <a:pt x="0" y="489"/>
                  </a:lnTo>
                  <a:lnTo>
                    <a:pt x="0" y="356"/>
                  </a:lnTo>
                  <a:lnTo>
                    <a:pt x="0" y="266"/>
                  </a:lnTo>
                  <a:lnTo>
                    <a:pt x="0" y="174"/>
                  </a:lnTo>
                  <a:lnTo>
                    <a:pt x="0" y="86"/>
                  </a:lnTo>
                  <a:lnTo>
                    <a:pt x="0" y="0"/>
                  </a:lnTo>
                  <a:lnTo>
                    <a:pt x="1295" y="356"/>
                  </a:lnTo>
                  <a:lnTo>
                    <a:pt x="2759" y="801"/>
                  </a:lnTo>
                  <a:lnTo>
                    <a:pt x="4220" y="1197"/>
                  </a:lnTo>
                  <a:lnTo>
                    <a:pt x="5683" y="1647"/>
                  </a:lnTo>
                  <a:lnTo>
                    <a:pt x="6979" y="2133"/>
                  </a:lnTo>
                  <a:lnTo>
                    <a:pt x="8281" y="2582"/>
                  </a:lnTo>
                  <a:lnTo>
                    <a:pt x="9414" y="3071"/>
                  </a:lnTo>
                  <a:lnTo>
                    <a:pt x="10556" y="3517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5" name="曲线"/>
            <p:cNvSpPr>
              <a:spLocks noChangeAspect="1"/>
            </p:cNvSpPr>
            <p:nvPr/>
          </p:nvSpPr>
          <p:spPr>
            <a:xfrm>
              <a:off x="1696147" y="6012857"/>
              <a:ext cx="770975" cy="25408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5474" y="1685"/>
                  </a:moveTo>
                  <a:lnTo>
                    <a:pt x="16365" y="2700"/>
                  </a:lnTo>
                  <a:lnTo>
                    <a:pt x="17255" y="3374"/>
                  </a:lnTo>
                  <a:lnTo>
                    <a:pt x="18146" y="4385"/>
                  </a:lnTo>
                  <a:lnTo>
                    <a:pt x="18926" y="5059"/>
                  </a:lnTo>
                  <a:lnTo>
                    <a:pt x="19927" y="6412"/>
                  </a:lnTo>
                  <a:lnTo>
                    <a:pt x="20596" y="8099"/>
                  </a:lnTo>
                  <a:lnTo>
                    <a:pt x="20817" y="8775"/>
                  </a:lnTo>
                  <a:lnTo>
                    <a:pt x="21041" y="10123"/>
                  </a:lnTo>
                  <a:lnTo>
                    <a:pt x="21376" y="11134"/>
                  </a:lnTo>
                  <a:lnTo>
                    <a:pt x="21600" y="12487"/>
                  </a:lnTo>
                  <a:lnTo>
                    <a:pt x="21376" y="13835"/>
                  </a:lnTo>
                  <a:lnTo>
                    <a:pt x="21265" y="15186"/>
                  </a:lnTo>
                  <a:lnTo>
                    <a:pt x="20930" y="16197"/>
                  </a:lnTo>
                  <a:lnTo>
                    <a:pt x="20707" y="16536"/>
                  </a:lnTo>
                  <a:lnTo>
                    <a:pt x="20375" y="17549"/>
                  </a:lnTo>
                  <a:lnTo>
                    <a:pt x="20040" y="18225"/>
                  </a:lnTo>
                  <a:lnTo>
                    <a:pt x="19705" y="18899"/>
                  </a:lnTo>
                  <a:lnTo>
                    <a:pt x="19370" y="19575"/>
                  </a:lnTo>
                  <a:lnTo>
                    <a:pt x="18926" y="19910"/>
                  </a:lnTo>
                  <a:lnTo>
                    <a:pt x="18370" y="19910"/>
                  </a:lnTo>
                  <a:lnTo>
                    <a:pt x="17811" y="20249"/>
                  </a:lnTo>
                  <a:lnTo>
                    <a:pt x="17255" y="20587"/>
                  </a:lnTo>
                  <a:lnTo>
                    <a:pt x="16810" y="20925"/>
                  </a:lnTo>
                  <a:lnTo>
                    <a:pt x="16254" y="20925"/>
                  </a:lnTo>
                  <a:lnTo>
                    <a:pt x="15695" y="20925"/>
                  </a:lnTo>
                  <a:lnTo>
                    <a:pt x="15253" y="20925"/>
                  </a:lnTo>
                  <a:lnTo>
                    <a:pt x="15139" y="21262"/>
                  </a:lnTo>
                  <a:lnTo>
                    <a:pt x="15028" y="21600"/>
                  </a:lnTo>
                  <a:lnTo>
                    <a:pt x="14915" y="21600"/>
                  </a:lnTo>
                  <a:lnTo>
                    <a:pt x="14807" y="21262"/>
                  </a:lnTo>
                  <a:lnTo>
                    <a:pt x="14694" y="21262"/>
                  </a:lnTo>
                  <a:lnTo>
                    <a:pt x="14583" y="21262"/>
                  </a:lnTo>
                  <a:lnTo>
                    <a:pt x="14359" y="21262"/>
                  </a:lnTo>
                  <a:lnTo>
                    <a:pt x="14359" y="21600"/>
                  </a:lnTo>
                  <a:lnTo>
                    <a:pt x="13023" y="21600"/>
                  </a:lnTo>
                  <a:lnTo>
                    <a:pt x="11688" y="21262"/>
                  </a:lnTo>
                  <a:lnTo>
                    <a:pt x="10353" y="20925"/>
                  </a:lnTo>
                  <a:lnTo>
                    <a:pt x="9128" y="20587"/>
                  </a:lnTo>
                  <a:lnTo>
                    <a:pt x="7790" y="20249"/>
                  </a:lnTo>
                  <a:lnTo>
                    <a:pt x="6456" y="19575"/>
                  </a:lnTo>
                  <a:lnTo>
                    <a:pt x="5231" y="18561"/>
                  </a:lnTo>
                  <a:lnTo>
                    <a:pt x="4003" y="17549"/>
                  </a:lnTo>
                  <a:lnTo>
                    <a:pt x="3561" y="16873"/>
                  </a:lnTo>
                  <a:lnTo>
                    <a:pt x="3223" y="16536"/>
                  </a:lnTo>
                  <a:lnTo>
                    <a:pt x="2782" y="16536"/>
                  </a:lnTo>
                  <a:lnTo>
                    <a:pt x="2445" y="15861"/>
                  </a:lnTo>
                  <a:lnTo>
                    <a:pt x="2002" y="15524"/>
                  </a:lnTo>
                  <a:lnTo>
                    <a:pt x="1558" y="15186"/>
                  </a:lnTo>
                  <a:lnTo>
                    <a:pt x="1224" y="15186"/>
                  </a:lnTo>
                  <a:lnTo>
                    <a:pt x="779" y="14509"/>
                  </a:lnTo>
                  <a:lnTo>
                    <a:pt x="552" y="13835"/>
                  </a:lnTo>
                  <a:lnTo>
                    <a:pt x="331" y="13161"/>
                  </a:lnTo>
                  <a:lnTo>
                    <a:pt x="219" y="12824"/>
                  </a:lnTo>
                  <a:lnTo>
                    <a:pt x="219" y="11809"/>
                  </a:lnTo>
                  <a:lnTo>
                    <a:pt x="110" y="11134"/>
                  </a:lnTo>
                  <a:lnTo>
                    <a:pt x="0" y="10796"/>
                  </a:lnTo>
                  <a:lnTo>
                    <a:pt x="0" y="10123"/>
                  </a:lnTo>
                  <a:lnTo>
                    <a:pt x="0" y="9449"/>
                  </a:lnTo>
                  <a:lnTo>
                    <a:pt x="331" y="7086"/>
                  </a:lnTo>
                  <a:lnTo>
                    <a:pt x="888" y="5737"/>
                  </a:lnTo>
                  <a:lnTo>
                    <a:pt x="1558" y="4724"/>
                  </a:lnTo>
                  <a:lnTo>
                    <a:pt x="2224" y="3711"/>
                  </a:lnTo>
                  <a:lnTo>
                    <a:pt x="3005" y="3037"/>
                  </a:lnTo>
                  <a:lnTo>
                    <a:pt x="3670" y="2362"/>
                  </a:lnTo>
                  <a:lnTo>
                    <a:pt x="4451" y="2024"/>
                  </a:lnTo>
                  <a:lnTo>
                    <a:pt x="5117" y="1685"/>
                  </a:lnTo>
                  <a:lnTo>
                    <a:pt x="5787" y="1011"/>
                  </a:lnTo>
                  <a:lnTo>
                    <a:pt x="6344" y="336"/>
                  </a:lnTo>
                  <a:lnTo>
                    <a:pt x="7012" y="0"/>
                  </a:lnTo>
                  <a:lnTo>
                    <a:pt x="7569" y="0"/>
                  </a:lnTo>
                  <a:lnTo>
                    <a:pt x="8905" y="0"/>
                  </a:lnTo>
                  <a:lnTo>
                    <a:pt x="10128" y="0"/>
                  </a:lnTo>
                  <a:lnTo>
                    <a:pt x="11578" y="336"/>
                  </a:lnTo>
                  <a:lnTo>
                    <a:pt x="12913" y="1011"/>
                  </a:lnTo>
                  <a:lnTo>
                    <a:pt x="14249" y="1685"/>
                  </a:lnTo>
                  <a:lnTo>
                    <a:pt x="15474" y="1685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6" name="曲线"/>
            <p:cNvSpPr>
              <a:spLocks noChangeAspect="1"/>
            </p:cNvSpPr>
            <p:nvPr/>
          </p:nvSpPr>
          <p:spPr>
            <a:xfrm>
              <a:off x="1696147" y="6012857"/>
              <a:ext cx="770975" cy="25408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5474" y="1685"/>
                  </a:moveTo>
                  <a:lnTo>
                    <a:pt x="16365" y="2700"/>
                  </a:lnTo>
                  <a:lnTo>
                    <a:pt x="17255" y="3374"/>
                  </a:lnTo>
                  <a:lnTo>
                    <a:pt x="18146" y="4385"/>
                  </a:lnTo>
                  <a:lnTo>
                    <a:pt x="18926" y="5059"/>
                  </a:lnTo>
                  <a:lnTo>
                    <a:pt x="19927" y="6412"/>
                  </a:lnTo>
                  <a:lnTo>
                    <a:pt x="20596" y="8099"/>
                  </a:lnTo>
                  <a:lnTo>
                    <a:pt x="20817" y="8775"/>
                  </a:lnTo>
                  <a:lnTo>
                    <a:pt x="21041" y="10123"/>
                  </a:lnTo>
                  <a:lnTo>
                    <a:pt x="21376" y="11134"/>
                  </a:lnTo>
                  <a:lnTo>
                    <a:pt x="21600" y="12487"/>
                  </a:lnTo>
                  <a:lnTo>
                    <a:pt x="21376" y="13835"/>
                  </a:lnTo>
                  <a:lnTo>
                    <a:pt x="21265" y="15186"/>
                  </a:lnTo>
                  <a:lnTo>
                    <a:pt x="20930" y="16197"/>
                  </a:lnTo>
                  <a:lnTo>
                    <a:pt x="20707" y="16536"/>
                  </a:lnTo>
                  <a:lnTo>
                    <a:pt x="20375" y="17549"/>
                  </a:lnTo>
                  <a:lnTo>
                    <a:pt x="20040" y="18225"/>
                  </a:lnTo>
                  <a:lnTo>
                    <a:pt x="19705" y="18899"/>
                  </a:lnTo>
                  <a:lnTo>
                    <a:pt x="19370" y="19575"/>
                  </a:lnTo>
                  <a:lnTo>
                    <a:pt x="18926" y="19910"/>
                  </a:lnTo>
                  <a:lnTo>
                    <a:pt x="18370" y="19910"/>
                  </a:lnTo>
                  <a:lnTo>
                    <a:pt x="17811" y="20249"/>
                  </a:lnTo>
                  <a:lnTo>
                    <a:pt x="17255" y="20587"/>
                  </a:lnTo>
                  <a:lnTo>
                    <a:pt x="16810" y="20925"/>
                  </a:lnTo>
                  <a:lnTo>
                    <a:pt x="16254" y="20925"/>
                  </a:lnTo>
                  <a:lnTo>
                    <a:pt x="15695" y="20925"/>
                  </a:lnTo>
                  <a:lnTo>
                    <a:pt x="15253" y="20925"/>
                  </a:lnTo>
                  <a:lnTo>
                    <a:pt x="15139" y="21262"/>
                  </a:lnTo>
                  <a:lnTo>
                    <a:pt x="15028" y="21600"/>
                  </a:lnTo>
                  <a:lnTo>
                    <a:pt x="14915" y="21600"/>
                  </a:lnTo>
                  <a:lnTo>
                    <a:pt x="14807" y="21262"/>
                  </a:lnTo>
                  <a:lnTo>
                    <a:pt x="14694" y="21262"/>
                  </a:lnTo>
                  <a:lnTo>
                    <a:pt x="14583" y="21262"/>
                  </a:lnTo>
                  <a:lnTo>
                    <a:pt x="14359" y="21262"/>
                  </a:lnTo>
                  <a:lnTo>
                    <a:pt x="14359" y="21600"/>
                  </a:lnTo>
                  <a:lnTo>
                    <a:pt x="13023" y="21600"/>
                  </a:lnTo>
                  <a:lnTo>
                    <a:pt x="11688" y="21262"/>
                  </a:lnTo>
                  <a:lnTo>
                    <a:pt x="10353" y="20925"/>
                  </a:lnTo>
                  <a:lnTo>
                    <a:pt x="9128" y="20587"/>
                  </a:lnTo>
                  <a:lnTo>
                    <a:pt x="7790" y="20249"/>
                  </a:lnTo>
                  <a:lnTo>
                    <a:pt x="6456" y="19575"/>
                  </a:lnTo>
                  <a:lnTo>
                    <a:pt x="5231" y="18561"/>
                  </a:lnTo>
                  <a:lnTo>
                    <a:pt x="4003" y="17549"/>
                  </a:lnTo>
                  <a:lnTo>
                    <a:pt x="3561" y="16873"/>
                  </a:lnTo>
                  <a:lnTo>
                    <a:pt x="3223" y="16536"/>
                  </a:lnTo>
                  <a:lnTo>
                    <a:pt x="2782" y="16536"/>
                  </a:lnTo>
                  <a:lnTo>
                    <a:pt x="2445" y="15861"/>
                  </a:lnTo>
                  <a:lnTo>
                    <a:pt x="2002" y="15524"/>
                  </a:lnTo>
                  <a:lnTo>
                    <a:pt x="1558" y="15186"/>
                  </a:lnTo>
                  <a:lnTo>
                    <a:pt x="1224" y="15186"/>
                  </a:lnTo>
                  <a:lnTo>
                    <a:pt x="779" y="14509"/>
                  </a:lnTo>
                  <a:lnTo>
                    <a:pt x="552" y="13835"/>
                  </a:lnTo>
                  <a:lnTo>
                    <a:pt x="331" y="13161"/>
                  </a:lnTo>
                  <a:lnTo>
                    <a:pt x="219" y="12824"/>
                  </a:lnTo>
                  <a:lnTo>
                    <a:pt x="219" y="11809"/>
                  </a:lnTo>
                  <a:lnTo>
                    <a:pt x="110" y="11134"/>
                  </a:lnTo>
                  <a:lnTo>
                    <a:pt x="0" y="10796"/>
                  </a:lnTo>
                  <a:lnTo>
                    <a:pt x="0" y="10123"/>
                  </a:lnTo>
                  <a:lnTo>
                    <a:pt x="0" y="9449"/>
                  </a:lnTo>
                  <a:lnTo>
                    <a:pt x="331" y="7086"/>
                  </a:lnTo>
                  <a:lnTo>
                    <a:pt x="888" y="5737"/>
                  </a:lnTo>
                  <a:lnTo>
                    <a:pt x="1558" y="4724"/>
                  </a:lnTo>
                  <a:lnTo>
                    <a:pt x="2224" y="3711"/>
                  </a:lnTo>
                  <a:lnTo>
                    <a:pt x="3005" y="3037"/>
                  </a:lnTo>
                  <a:lnTo>
                    <a:pt x="3670" y="2362"/>
                  </a:lnTo>
                  <a:lnTo>
                    <a:pt x="4451" y="2024"/>
                  </a:lnTo>
                  <a:lnTo>
                    <a:pt x="5117" y="1685"/>
                  </a:lnTo>
                  <a:lnTo>
                    <a:pt x="5787" y="1011"/>
                  </a:lnTo>
                  <a:lnTo>
                    <a:pt x="6344" y="336"/>
                  </a:lnTo>
                  <a:lnTo>
                    <a:pt x="7012" y="0"/>
                  </a:lnTo>
                  <a:lnTo>
                    <a:pt x="7569" y="0"/>
                  </a:lnTo>
                  <a:lnTo>
                    <a:pt x="8905" y="0"/>
                  </a:lnTo>
                  <a:lnTo>
                    <a:pt x="10128" y="0"/>
                  </a:lnTo>
                  <a:lnTo>
                    <a:pt x="11578" y="336"/>
                  </a:lnTo>
                  <a:lnTo>
                    <a:pt x="12913" y="1011"/>
                  </a:lnTo>
                  <a:lnTo>
                    <a:pt x="14249" y="1685"/>
                  </a:lnTo>
                  <a:lnTo>
                    <a:pt x="15474" y="1685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7" name="曲线"/>
            <p:cNvSpPr>
              <a:spLocks noChangeAspect="1"/>
            </p:cNvSpPr>
            <p:nvPr/>
          </p:nvSpPr>
          <p:spPr>
            <a:xfrm>
              <a:off x="1804785" y="6075943"/>
              <a:ext cx="515149" cy="14369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7640" y="598"/>
                  </a:moveTo>
                  <a:lnTo>
                    <a:pt x="8307" y="1198"/>
                  </a:lnTo>
                  <a:lnTo>
                    <a:pt x="8801" y="1799"/>
                  </a:lnTo>
                  <a:lnTo>
                    <a:pt x="9468" y="2399"/>
                  </a:lnTo>
                  <a:lnTo>
                    <a:pt x="9968" y="2399"/>
                  </a:lnTo>
                  <a:lnTo>
                    <a:pt x="10630" y="2996"/>
                  </a:lnTo>
                  <a:lnTo>
                    <a:pt x="11130" y="4197"/>
                  </a:lnTo>
                  <a:lnTo>
                    <a:pt x="11629" y="5400"/>
                  </a:lnTo>
                  <a:lnTo>
                    <a:pt x="12294" y="7198"/>
                  </a:lnTo>
                  <a:lnTo>
                    <a:pt x="13124" y="4798"/>
                  </a:lnTo>
                  <a:lnTo>
                    <a:pt x="14451" y="2996"/>
                  </a:lnTo>
                  <a:lnTo>
                    <a:pt x="15451" y="2399"/>
                  </a:lnTo>
                  <a:lnTo>
                    <a:pt x="16780" y="2399"/>
                  </a:lnTo>
                  <a:lnTo>
                    <a:pt x="17943" y="2399"/>
                  </a:lnTo>
                  <a:lnTo>
                    <a:pt x="19105" y="2399"/>
                  </a:lnTo>
                  <a:lnTo>
                    <a:pt x="20268" y="2399"/>
                  </a:lnTo>
                  <a:lnTo>
                    <a:pt x="21431" y="2399"/>
                  </a:lnTo>
                  <a:lnTo>
                    <a:pt x="21431" y="2996"/>
                  </a:lnTo>
                  <a:lnTo>
                    <a:pt x="21600" y="3594"/>
                  </a:lnTo>
                  <a:lnTo>
                    <a:pt x="21600" y="4197"/>
                  </a:lnTo>
                  <a:lnTo>
                    <a:pt x="21600" y="4798"/>
                  </a:lnTo>
                  <a:lnTo>
                    <a:pt x="21600" y="5400"/>
                  </a:lnTo>
                  <a:lnTo>
                    <a:pt x="21431" y="5400"/>
                  </a:lnTo>
                  <a:lnTo>
                    <a:pt x="21265" y="5400"/>
                  </a:lnTo>
                  <a:lnTo>
                    <a:pt x="21099" y="5400"/>
                  </a:lnTo>
                  <a:lnTo>
                    <a:pt x="20934" y="5400"/>
                  </a:lnTo>
                  <a:lnTo>
                    <a:pt x="20934" y="4798"/>
                  </a:lnTo>
                  <a:lnTo>
                    <a:pt x="20768" y="4197"/>
                  </a:lnTo>
                  <a:lnTo>
                    <a:pt x="19602" y="3594"/>
                  </a:lnTo>
                  <a:lnTo>
                    <a:pt x="18438" y="3594"/>
                  </a:lnTo>
                  <a:lnTo>
                    <a:pt x="17443" y="3594"/>
                  </a:lnTo>
                  <a:lnTo>
                    <a:pt x="16282" y="3594"/>
                  </a:lnTo>
                  <a:lnTo>
                    <a:pt x="15451" y="4197"/>
                  </a:lnTo>
                  <a:lnTo>
                    <a:pt x="14451" y="5400"/>
                  </a:lnTo>
                  <a:lnTo>
                    <a:pt x="13455" y="6597"/>
                  </a:lnTo>
                  <a:lnTo>
                    <a:pt x="12626" y="8397"/>
                  </a:lnTo>
                  <a:lnTo>
                    <a:pt x="13622" y="8397"/>
                  </a:lnTo>
                  <a:lnTo>
                    <a:pt x="14616" y="7799"/>
                  </a:lnTo>
                  <a:lnTo>
                    <a:pt x="15451" y="7799"/>
                  </a:lnTo>
                  <a:lnTo>
                    <a:pt x="16448" y="8397"/>
                  </a:lnTo>
                  <a:lnTo>
                    <a:pt x="17611" y="8397"/>
                  </a:lnTo>
                  <a:lnTo>
                    <a:pt x="18438" y="9598"/>
                  </a:lnTo>
                  <a:lnTo>
                    <a:pt x="19437" y="10199"/>
                  </a:lnTo>
                  <a:lnTo>
                    <a:pt x="20600" y="10799"/>
                  </a:lnTo>
                  <a:lnTo>
                    <a:pt x="20600" y="11398"/>
                  </a:lnTo>
                  <a:lnTo>
                    <a:pt x="20768" y="11998"/>
                  </a:lnTo>
                  <a:lnTo>
                    <a:pt x="20934" y="11998"/>
                  </a:lnTo>
                  <a:lnTo>
                    <a:pt x="20934" y="12598"/>
                  </a:lnTo>
                  <a:lnTo>
                    <a:pt x="21099" y="12598"/>
                  </a:lnTo>
                  <a:lnTo>
                    <a:pt x="21099" y="13198"/>
                  </a:lnTo>
                  <a:lnTo>
                    <a:pt x="21265" y="13796"/>
                  </a:lnTo>
                  <a:lnTo>
                    <a:pt x="20768" y="13198"/>
                  </a:lnTo>
                  <a:lnTo>
                    <a:pt x="20102" y="13198"/>
                  </a:lnTo>
                  <a:lnTo>
                    <a:pt x="19437" y="12598"/>
                  </a:lnTo>
                  <a:lnTo>
                    <a:pt x="18939" y="11398"/>
                  </a:lnTo>
                  <a:lnTo>
                    <a:pt x="18273" y="10799"/>
                  </a:lnTo>
                  <a:lnTo>
                    <a:pt x="17775" y="10199"/>
                  </a:lnTo>
                  <a:lnTo>
                    <a:pt x="16946" y="10199"/>
                  </a:lnTo>
                  <a:lnTo>
                    <a:pt x="16448" y="9598"/>
                  </a:lnTo>
                  <a:lnTo>
                    <a:pt x="15948" y="9598"/>
                  </a:lnTo>
                  <a:lnTo>
                    <a:pt x="15451" y="9598"/>
                  </a:lnTo>
                  <a:lnTo>
                    <a:pt x="14951" y="9598"/>
                  </a:lnTo>
                  <a:lnTo>
                    <a:pt x="14616" y="9598"/>
                  </a:lnTo>
                  <a:lnTo>
                    <a:pt x="13951" y="9598"/>
                  </a:lnTo>
                  <a:lnTo>
                    <a:pt x="13455" y="9598"/>
                  </a:lnTo>
                  <a:lnTo>
                    <a:pt x="13124" y="10199"/>
                  </a:lnTo>
                  <a:lnTo>
                    <a:pt x="12626" y="10799"/>
                  </a:lnTo>
                  <a:lnTo>
                    <a:pt x="12958" y="11998"/>
                  </a:lnTo>
                  <a:lnTo>
                    <a:pt x="13124" y="13198"/>
                  </a:lnTo>
                  <a:lnTo>
                    <a:pt x="13455" y="13796"/>
                  </a:lnTo>
                  <a:lnTo>
                    <a:pt x="13789" y="15598"/>
                  </a:lnTo>
                  <a:lnTo>
                    <a:pt x="13789" y="16196"/>
                  </a:lnTo>
                  <a:lnTo>
                    <a:pt x="14119" y="17998"/>
                  </a:lnTo>
                  <a:lnTo>
                    <a:pt x="14285" y="19197"/>
                  </a:lnTo>
                  <a:lnTo>
                    <a:pt x="14616" y="19798"/>
                  </a:lnTo>
                  <a:lnTo>
                    <a:pt x="14285" y="21600"/>
                  </a:lnTo>
                  <a:lnTo>
                    <a:pt x="13789" y="19798"/>
                  </a:lnTo>
                  <a:lnTo>
                    <a:pt x="13622" y="19197"/>
                  </a:lnTo>
                  <a:lnTo>
                    <a:pt x="13124" y="16797"/>
                  </a:lnTo>
                  <a:lnTo>
                    <a:pt x="12790" y="15598"/>
                  </a:lnTo>
                  <a:lnTo>
                    <a:pt x="12460" y="13796"/>
                  </a:lnTo>
                  <a:lnTo>
                    <a:pt x="12125" y="12598"/>
                  </a:lnTo>
                  <a:lnTo>
                    <a:pt x="11629" y="10799"/>
                  </a:lnTo>
                  <a:lnTo>
                    <a:pt x="10964" y="10199"/>
                  </a:lnTo>
                  <a:lnTo>
                    <a:pt x="10964" y="9598"/>
                  </a:lnTo>
                  <a:lnTo>
                    <a:pt x="10799" y="9598"/>
                  </a:lnTo>
                  <a:lnTo>
                    <a:pt x="10630" y="9598"/>
                  </a:lnTo>
                  <a:lnTo>
                    <a:pt x="9800" y="10199"/>
                  </a:lnTo>
                  <a:lnTo>
                    <a:pt x="9302" y="10799"/>
                  </a:lnTo>
                  <a:lnTo>
                    <a:pt x="8636" y="12598"/>
                  </a:lnTo>
                  <a:lnTo>
                    <a:pt x="7974" y="13198"/>
                  </a:lnTo>
                  <a:lnTo>
                    <a:pt x="7308" y="14399"/>
                  </a:lnTo>
                  <a:lnTo>
                    <a:pt x="6810" y="16196"/>
                  </a:lnTo>
                  <a:lnTo>
                    <a:pt x="6144" y="17397"/>
                  </a:lnTo>
                  <a:lnTo>
                    <a:pt x="5814" y="19197"/>
                  </a:lnTo>
                  <a:lnTo>
                    <a:pt x="5647" y="19197"/>
                  </a:lnTo>
                  <a:lnTo>
                    <a:pt x="5480" y="19197"/>
                  </a:lnTo>
                  <a:lnTo>
                    <a:pt x="5314" y="19197"/>
                  </a:lnTo>
                  <a:lnTo>
                    <a:pt x="5147" y="19197"/>
                  </a:lnTo>
                  <a:lnTo>
                    <a:pt x="4980" y="19197"/>
                  </a:lnTo>
                  <a:lnTo>
                    <a:pt x="4816" y="19197"/>
                  </a:lnTo>
                  <a:lnTo>
                    <a:pt x="5147" y="16797"/>
                  </a:lnTo>
                  <a:lnTo>
                    <a:pt x="5647" y="15598"/>
                  </a:lnTo>
                  <a:lnTo>
                    <a:pt x="6144" y="14399"/>
                  </a:lnTo>
                  <a:lnTo>
                    <a:pt x="6810" y="13198"/>
                  </a:lnTo>
                  <a:lnTo>
                    <a:pt x="7308" y="11998"/>
                  </a:lnTo>
                  <a:lnTo>
                    <a:pt x="7974" y="10799"/>
                  </a:lnTo>
                  <a:lnTo>
                    <a:pt x="8470" y="10199"/>
                  </a:lnTo>
                  <a:lnTo>
                    <a:pt x="9135" y="9598"/>
                  </a:lnTo>
                  <a:lnTo>
                    <a:pt x="9302" y="9598"/>
                  </a:lnTo>
                  <a:lnTo>
                    <a:pt x="9468" y="9598"/>
                  </a:lnTo>
                  <a:lnTo>
                    <a:pt x="9800" y="9598"/>
                  </a:lnTo>
                  <a:lnTo>
                    <a:pt x="9800" y="8998"/>
                  </a:lnTo>
                  <a:lnTo>
                    <a:pt x="9800" y="8397"/>
                  </a:lnTo>
                  <a:lnTo>
                    <a:pt x="9968" y="8397"/>
                  </a:lnTo>
                  <a:lnTo>
                    <a:pt x="10132" y="8397"/>
                  </a:lnTo>
                  <a:lnTo>
                    <a:pt x="10298" y="7799"/>
                  </a:lnTo>
                  <a:lnTo>
                    <a:pt x="8972" y="7198"/>
                  </a:lnTo>
                  <a:lnTo>
                    <a:pt x="7640" y="7799"/>
                  </a:lnTo>
                  <a:lnTo>
                    <a:pt x="6310" y="8397"/>
                  </a:lnTo>
                  <a:lnTo>
                    <a:pt x="4980" y="8998"/>
                  </a:lnTo>
                  <a:lnTo>
                    <a:pt x="3653" y="10199"/>
                  </a:lnTo>
                  <a:lnTo>
                    <a:pt x="2490" y="11398"/>
                  </a:lnTo>
                  <a:lnTo>
                    <a:pt x="1325" y="13198"/>
                  </a:lnTo>
                  <a:lnTo>
                    <a:pt x="0" y="14997"/>
                  </a:lnTo>
                  <a:lnTo>
                    <a:pt x="0" y="13796"/>
                  </a:lnTo>
                  <a:lnTo>
                    <a:pt x="0" y="13198"/>
                  </a:lnTo>
                  <a:lnTo>
                    <a:pt x="164" y="12598"/>
                  </a:lnTo>
                  <a:lnTo>
                    <a:pt x="330" y="11998"/>
                  </a:lnTo>
                  <a:lnTo>
                    <a:pt x="497" y="11398"/>
                  </a:lnTo>
                  <a:lnTo>
                    <a:pt x="663" y="10799"/>
                  </a:lnTo>
                  <a:lnTo>
                    <a:pt x="829" y="10799"/>
                  </a:lnTo>
                  <a:lnTo>
                    <a:pt x="1325" y="10199"/>
                  </a:lnTo>
                  <a:lnTo>
                    <a:pt x="1659" y="10199"/>
                  </a:lnTo>
                  <a:lnTo>
                    <a:pt x="2155" y="9598"/>
                  </a:lnTo>
                  <a:lnTo>
                    <a:pt x="2823" y="9598"/>
                  </a:lnTo>
                  <a:lnTo>
                    <a:pt x="3318" y="8998"/>
                  </a:lnTo>
                  <a:lnTo>
                    <a:pt x="3653" y="8397"/>
                  </a:lnTo>
                  <a:lnTo>
                    <a:pt x="4317" y="8397"/>
                  </a:lnTo>
                  <a:lnTo>
                    <a:pt x="4649" y="8397"/>
                  </a:lnTo>
                  <a:lnTo>
                    <a:pt x="5147" y="7799"/>
                  </a:lnTo>
                  <a:lnTo>
                    <a:pt x="5480" y="7198"/>
                  </a:lnTo>
                  <a:lnTo>
                    <a:pt x="5980" y="6597"/>
                  </a:lnTo>
                  <a:lnTo>
                    <a:pt x="6310" y="6597"/>
                  </a:lnTo>
                  <a:lnTo>
                    <a:pt x="6810" y="6597"/>
                  </a:lnTo>
                  <a:lnTo>
                    <a:pt x="7142" y="5997"/>
                  </a:lnTo>
                  <a:lnTo>
                    <a:pt x="7640" y="5997"/>
                  </a:lnTo>
                  <a:lnTo>
                    <a:pt x="8141" y="5400"/>
                  </a:lnTo>
                  <a:lnTo>
                    <a:pt x="8307" y="5400"/>
                  </a:lnTo>
                  <a:lnTo>
                    <a:pt x="8470" y="5400"/>
                  </a:lnTo>
                  <a:lnTo>
                    <a:pt x="8636" y="5400"/>
                  </a:lnTo>
                  <a:lnTo>
                    <a:pt x="8801" y="5400"/>
                  </a:lnTo>
                  <a:lnTo>
                    <a:pt x="8972" y="5400"/>
                  </a:lnTo>
                  <a:lnTo>
                    <a:pt x="9135" y="5400"/>
                  </a:lnTo>
                  <a:lnTo>
                    <a:pt x="9302" y="5400"/>
                  </a:lnTo>
                  <a:lnTo>
                    <a:pt x="9302" y="4798"/>
                  </a:lnTo>
                  <a:lnTo>
                    <a:pt x="8972" y="4197"/>
                  </a:lnTo>
                  <a:lnTo>
                    <a:pt x="8801" y="3594"/>
                  </a:lnTo>
                  <a:lnTo>
                    <a:pt x="8470" y="3594"/>
                  </a:lnTo>
                  <a:lnTo>
                    <a:pt x="8307" y="2996"/>
                  </a:lnTo>
                  <a:lnTo>
                    <a:pt x="8141" y="2996"/>
                  </a:lnTo>
                  <a:lnTo>
                    <a:pt x="7807" y="2399"/>
                  </a:lnTo>
                  <a:lnTo>
                    <a:pt x="7640" y="2399"/>
                  </a:lnTo>
                  <a:lnTo>
                    <a:pt x="6976" y="2399"/>
                  </a:lnTo>
                  <a:lnTo>
                    <a:pt x="6310" y="2399"/>
                  </a:lnTo>
                  <a:lnTo>
                    <a:pt x="5647" y="2399"/>
                  </a:lnTo>
                  <a:lnTo>
                    <a:pt x="4816" y="1799"/>
                  </a:lnTo>
                  <a:lnTo>
                    <a:pt x="4317" y="1799"/>
                  </a:lnTo>
                  <a:lnTo>
                    <a:pt x="3486" y="1799"/>
                  </a:lnTo>
                  <a:lnTo>
                    <a:pt x="2823" y="1799"/>
                  </a:lnTo>
                  <a:lnTo>
                    <a:pt x="2155" y="2399"/>
                  </a:lnTo>
                  <a:lnTo>
                    <a:pt x="2324" y="1198"/>
                  </a:lnTo>
                  <a:lnTo>
                    <a:pt x="2657" y="598"/>
                  </a:lnTo>
                  <a:lnTo>
                    <a:pt x="2989" y="0"/>
                  </a:lnTo>
                  <a:lnTo>
                    <a:pt x="3653" y="0"/>
                  </a:lnTo>
                  <a:lnTo>
                    <a:pt x="3986" y="0"/>
                  </a:lnTo>
                  <a:lnTo>
                    <a:pt x="4317" y="0"/>
                  </a:lnTo>
                  <a:lnTo>
                    <a:pt x="4649" y="0"/>
                  </a:lnTo>
                  <a:lnTo>
                    <a:pt x="5147" y="598"/>
                  </a:lnTo>
                  <a:lnTo>
                    <a:pt x="7640" y="598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8" name="曲线"/>
            <p:cNvSpPr>
              <a:spLocks noChangeAspect="1"/>
            </p:cNvSpPr>
            <p:nvPr/>
          </p:nvSpPr>
          <p:spPr>
            <a:xfrm>
              <a:off x="1804785" y="6075943"/>
              <a:ext cx="515149" cy="14369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7640" y="598"/>
                  </a:moveTo>
                  <a:lnTo>
                    <a:pt x="8307" y="1198"/>
                  </a:lnTo>
                  <a:lnTo>
                    <a:pt x="8801" y="1799"/>
                  </a:lnTo>
                  <a:lnTo>
                    <a:pt x="9468" y="2399"/>
                  </a:lnTo>
                  <a:lnTo>
                    <a:pt x="9968" y="2399"/>
                  </a:lnTo>
                  <a:lnTo>
                    <a:pt x="10630" y="2996"/>
                  </a:lnTo>
                  <a:lnTo>
                    <a:pt x="11130" y="4197"/>
                  </a:lnTo>
                  <a:lnTo>
                    <a:pt x="11629" y="5400"/>
                  </a:lnTo>
                  <a:lnTo>
                    <a:pt x="12294" y="7198"/>
                  </a:lnTo>
                  <a:lnTo>
                    <a:pt x="13124" y="4798"/>
                  </a:lnTo>
                  <a:lnTo>
                    <a:pt x="14451" y="2996"/>
                  </a:lnTo>
                  <a:lnTo>
                    <a:pt x="15451" y="2399"/>
                  </a:lnTo>
                  <a:lnTo>
                    <a:pt x="16780" y="2399"/>
                  </a:lnTo>
                  <a:lnTo>
                    <a:pt x="17943" y="2399"/>
                  </a:lnTo>
                  <a:lnTo>
                    <a:pt x="19105" y="2399"/>
                  </a:lnTo>
                  <a:lnTo>
                    <a:pt x="20268" y="2399"/>
                  </a:lnTo>
                  <a:lnTo>
                    <a:pt x="21431" y="2399"/>
                  </a:lnTo>
                  <a:lnTo>
                    <a:pt x="21431" y="2996"/>
                  </a:lnTo>
                  <a:lnTo>
                    <a:pt x="21600" y="3594"/>
                  </a:lnTo>
                  <a:lnTo>
                    <a:pt x="21600" y="4197"/>
                  </a:lnTo>
                  <a:lnTo>
                    <a:pt x="21600" y="4798"/>
                  </a:lnTo>
                  <a:lnTo>
                    <a:pt x="21600" y="5400"/>
                  </a:lnTo>
                  <a:lnTo>
                    <a:pt x="21431" y="5400"/>
                  </a:lnTo>
                  <a:lnTo>
                    <a:pt x="21265" y="5400"/>
                  </a:lnTo>
                  <a:lnTo>
                    <a:pt x="21099" y="5400"/>
                  </a:lnTo>
                  <a:lnTo>
                    <a:pt x="20934" y="5400"/>
                  </a:lnTo>
                  <a:lnTo>
                    <a:pt x="20934" y="4798"/>
                  </a:lnTo>
                  <a:lnTo>
                    <a:pt x="20768" y="4197"/>
                  </a:lnTo>
                  <a:lnTo>
                    <a:pt x="19602" y="3594"/>
                  </a:lnTo>
                  <a:lnTo>
                    <a:pt x="18438" y="3594"/>
                  </a:lnTo>
                  <a:lnTo>
                    <a:pt x="17443" y="3594"/>
                  </a:lnTo>
                  <a:lnTo>
                    <a:pt x="16282" y="3594"/>
                  </a:lnTo>
                  <a:lnTo>
                    <a:pt x="15451" y="4197"/>
                  </a:lnTo>
                  <a:lnTo>
                    <a:pt x="14451" y="5400"/>
                  </a:lnTo>
                  <a:lnTo>
                    <a:pt x="13455" y="6597"/>
                  </a:lnTo>
                  <a:lnTo>
                    <a:pt x="12626" y="8397"/>
                  </a:lnTo>
                  <a:lnTo>
                    <a:pt x="13622" y="8397"/>
                  </a:lnTo>
                  <a:lnTo>
                    <a:pt x="14616" y="7799"/>
                  </a:lnTo>
                  <a:lnTo>
                    <a:pt x="15451" y="7799"/>
                  </a:lnTo>
                  <a:lnTo>
                    <a:pt x="16448" y="8397"/>
                  </a:lnTo>
                  <a:lnTo>
                    <a:pt x="17611" y="8397"/>
                  </a:lnTo>
                  <a:lnTo>
                    <a:pt x="18438" y="9598"/>
                  </a:lnTo>
                  <a:lnTo>
                    <a:pt x="19437" y="10199"/>
                  </a:lnTo>
                  <a:lnTo>
                    <a:pt x="20600" y="10799"/>
                  </a:lnTo>
                  <a:lnTo>
                    <a:pt x="20600" y="11398"/>
                  </a:lnTo>
                  <a:lnTo>
                    <a:pt x="20768" y="11998"/>
                  </a:lnTo>
                  <a:lnTo>
                    <a:pt x="20934" y="11998"/>
                  </a:lnTo>
                  <a:lnTo>
                    <a:pt x="20934" y="12598"/>
                  </a:lnTo>
                  <a:lnTo>
                    <a:pt x="21099" y="12598"/>
                  </a:lnTo>
                  <a:lnTo>
                    <a:pt x="21099" y="13198"/>
                  </a:lnTo>
                  <a:lnTo>
                    <a:pt x="21265" y="13796"/>
                  </a:lnTo>
                  <a:lnTo>
                    <a:pt x="20768" y="13198"/>
                  </a:lnTo>
                  <a:lnTo>
                    <a:pt x="20102" y="13198"/>
                  </a:lnTo>
                  <a:lnTo>
                    <a:pt x="19437" y="12598"/>
                  </a:lnTo>
                  <a:lnTo>
                    <a:pt x="18939" y="11398"/>
                  </a:lnTo>
                  <a:lnTo>
                    <a:pt x="18273" y="10799"/>
                  </a:lnTo>
                  <a:lnTo>
                    <a:pt x="17775" y="10199"/>
                  </a:lnTo>
                  <a:lnTo>
                    <a:pt x="16946" y="10199"/>
                  </a:lnTo>
                  <a:lnTo>
                    <a:pt x="16448" y="9598"/>
                  </a:lnTo>
                  <a:lnTo>
                    <a:pt x="15948" y="9598"/>
                  </a:lnTo>
                  <a:lnTo>
                    <a:pt x="15451" y="9598"/>
                  </a:lnTo>
                  <a:lnTo>
                    <a:pt x="14951" y="9598"/>
                  </a:lnTo>
                  <a:lnTo>
                    <a:pt x="14616" y="9598"/>
                  </a:lnTo>
                  <a:lnTo>
                    <a:pt x="13951" y="9598"/>
                  </a:lnTo>
                  <a:lnTo>
                    <a:pt x="13455" y="9598"/>
                  </a:lnTo>
                  <a:lnTo>
                    <a:pt x="13124" y="10199"/>
                  </a:lnTo>
                  <a:lnTo>
                    <a:pt x="12626" y="10799"/>
                  </a:lnTo>
                  <a:lnTo>
                    <a:pt x="12958" y="11998"/>
                  </a:lnTo>
                  <a:lnTo>
                    <a:pt x="13124" y="13198"/>
                  </a:lnTo>
                  <a:lnTo>
                    <a:pt x="13455" y="13796"/>
                  </a:lnTo>
                  <a:lnTo>
                    <a:pt x="13789" y="15598"/>
                  </a:lnTo>
                  <a:lnTo>
                    <a:pt x="13789" y="16196"/>
                  </a:lnTo>
                  <a:lnTo>
                    <a:pt x="14119" y="17998"/>
                  </a:lnTo>
                  <a:lnTo>
                    <a:pt x="14285" y="19197"/>
                  </a:lnTo>
                  <a:lnTo>
                    <a:pt x="14616" y="19798"/>
                  </a:lnTo>
                  <a:lnTo>
                    <a:pt x="14285" y="21600"/>
                  </a:lnTo>
                  <a:lnTo>
                    <a:pt x="13789" y="19798"/>
                  </a:lnTo>
                  <a:lnTo>
                    <a:pt x="13622" y="19197"/>
                  </a:lnTo>
                  <a:lnTo>
                    <a:pt x="13124" y="16797"/>
                  </a:lnTo>
                  <a:lnTo>
                    <a:pt x="12790" y="15598"/>
                  </a:lnTo>
                  <a:lnTo>
                    <a:pt x="12460" y="13796"/>
                  </a:lnTo>
                  <a:lnTo>
                    <a:pt x="12125" y="12598"/>
                  </a:lnTo>
                  <a:lnTo>
                    <a:pt x="11629" y="10799"/>
                  </a:lnTo>
                  <a:lnTo>
                    <a:pt x="10964" y="10199"/>
                  </a:lnTo>
                  <a:lnTo>
                    <a:pt x="10964" y="9598"/>
                  </a:lnTo>
                  <a:lnTo>
                    <a:pt x="10799" y="9598"/>
                  </a:lnTo>
                  <a:lnTo>
                    <a:pt x="10630" y="9598"/>
                  </a:lnTo>
                  <a:lnTo>
                    <a:pt x="9800" y="10199"/>
                  </a:lnTo>
                  <a:lnTo>
                    <a:pt x="9302" y="10799"/>
                  </a:lnTo>
                  <a:lnTo>
                    <a:pt x="8636" y="12598"/>
                  </a:lnTo>
                  <a:lnTo>
                    <a:pt x="7974" y="13198"/>
                  </a:lnTo>
                  <a:lnTo>
                    <a:pt x="7308" y="14399"/>
                  </a:lnTo>
                  <a:lnTo>
                    <a:pt x="6810" y="16196"/>
                  </a:lnTo>
                  <a:lnTo>
                    <a:pt x="6144" y="17397"/>
                  </a:lnTo>
                  <a:lnTo>
                    <a:pt x="5814" y="19197"/>
                  </a:lnTo>
                  <a:lnTo>
                    <a:pt x="5647" y="19197"/>
                  </a:lnTo>
                  <a:lnTo>
                    <a:pt x="5480" y="19197"/>
                  </a:lnTo>
                  <a:lnTo>
                    <a:pt x="5314" y="19197"/>
                  </a:lnTo>
                  <a:lnTo>
                    <a:pt x="5147" y="19197"/>
                  </a:lnTo>
                  <a:lnTo>
                    <a:pt x="4980" y="19197"/>
                  </a:lnTo>
                  <a:lnTo>
                    <a:pt x="4816" y="19197"/>
                  </a:lnTo>
                  <a:lnTo>
                    <a:pt x="5147" y="16797"/>
                  </a:lnTo>
                  <a:lnTo>
                    <a:pt x="5647" y="15598"/>
                  </a:lnTo>
                  <a:lnTo>
                    <a:pt x="6144" y="14399"/>
                  </a:lnTo>
                  <a:lnTo>
                    <a:pt x="6810" y="13198"/>
                  </a:lnTo>
                  <a:lnTo>
                    <a:pt x="7308" y="11998"/>
                  </a:lnTo>
                  <a:lnTo>
                    <a:pt x="7974" y="10799"/>
                  </a:lnTo>
                  <a:lnTo>
                    <a:pt x="8470" y="10199"/>
                  </a:lnTo>
                  <a:lnTo>
                    <a:pt x="9135" y="9598"/>
                  </a:lnTo>
                  <a:lnTo>
                    <a:pt x="9302" y="9598"/>
                  </a:lnTo>
                  <a:lnTo>
                    <a:pt x="9468" y="9598"/>
                  </a:lnTo>
                  <a:lnTo>
                    <a:pt x="9800" y="9598"/>
                  </a:lnTo>
                  <a:lnTo>
                    <a:pt x="9800" y="8998"/>
                  </a:lnTo>
                  <a:lnTo>
                    <a:pt x="9800" y="8397"/>
                  </a:lnTo>
                  <a:lnTo>
                    <a:pt x="9968" y="8397"/>
                  </a:lnTo>
                  <a:lnTo>
                    <a:pt x="10132" y="8397"/>
                  </a:lnTo>
                  <a:lnTo>
                    <a:pt x="10298" y="7799"/>
                  </a:lnTo>
                  <a:lnTo>
                    <a:pt x="8972" y="7198"/>
                  </a:lnTo>
                  <a:lnTo>
                    <a:pt x="7640" y="7799"/>
                  </a:lnTo>
                  <a:lnTo>
                    <a:pt x="6310" y="8397"/>
                  </a:lnTo>
                  <a:lnTo>
                    <a:pt x="4980" y="8998"/>
                  </a:lnTo>
                  <a:lnTo>
                    <a:pt x="3653" y="10199"/>
                  </a:lnTo>
                  <a:lnTo>
                    <a:pt x="2490" y="11398"/>
                  </a:lnTo>
                  <a:lnTo>
                    <a:pt x="1325" y="13198"/>
                  </a:lnTo>
                  <a:lnTo>
                    <a:pt x="0" y="14997"/>
                  </a:lnTo>
                  <a:lnTo>
                    <a:pt x="0" y="13796"/>
                  </a:lnTo>
                  <a:lnTo>
                    <a:pt x="0" y="13198"/>
                  </a:lnTo>
                  <a:lnTo>
                    <a:pt x="164" y="12598"/>
                  </a:lnTo>
                  <a:lnTo>
                    <a:pt x="330" y="11998"/>
                  </a:lnTo>
                  <a:lnTo>
                    <a:pt x="497" y="11398"/>
                  </a:lnTo>
                  <a:lnTo>
                    <a:pt x="663" y="10799"/>
                  </a:lnTo>
                  <a:lnTo>
                    <a:pt x="829" y="10799"/>
                  </a:lnTo>
                  <a:lnTo>
                    <a:pt x="1325" y="10199"/>
                  </a:lnTo>
                  <a:lnTo>
                    <a:pt x="1659" y="10199"/>
                  </a:lnTo>
                  <a:lnTo>
                    <a:pt x="2155" y="9598"/>
                  </a:lnTo>
                  <a:lnTo>
                    <a:pt x="2823" y="9598"/>
                  </a:lnTo>
                  <a:lnTo>
                    <a:pt x="3318" y="8998"/>
                  </a:lnTo>
                  <a:lnTo>
                    <a:pt x="3653" y="8397"/>
                  </a:lnTo>
                  <a:lnTo>
                    <a:pt x="4317" y="8397"/>
                  </a:lnTo>
                  <a:lnTo>
                    <a:pt x="4649" y="8397"/>
                  </a:lnTo>
                  <a:lnTo>
                    <a:pt x="5147" y="7799"/>
                  </a:lnTo>
                  <a:lnTo>
                    <a:pt x="5480" y="7198"/>
                  </a:lnTo>
                  <a:lnTo>
                    <a:pt x="5980" y="6597"/>
                  </a:lnTo>
                  <a:lnTo>
                    <a:pt x="6310" y="6597"/>
                  </a:lnTo>
                  <a:lnTo>
                    <a:pt x="6810" y="6597"/>
                  </a:lnTo>
                  <a:lnTo>
                    <a:pt x="7142" y="5997"/>
                  </a:lnTo>
                  <a:lnTo>
                    <a:pt x="7640" y="5997"/>
                  </a:lnTo>
                  <a:lnTo>
                    <a:pt x="8141" y="5400"/>
                  </a:lnTo>
                  <a:lnTo>
                    <a:pt x="8307" y="5400"/>
                  </a:lnTo>
                  <a:lnTo>
                    <a:pt x="8470" y="5400"/>
                  </a:lnTo>
                  <a:lnTo>
                    <a:pt x="8636" y="5400"/>
                  </a:lnTo>
                  <a:lnTo>
                    <a:pt x="8801" y="5400"/>
                  </a:lnTo>
                  <a:lnTo>
                    <a:pt x="8972" y="5400"/>
                  </a:lnTo>
                  <a:lnTo>
                    <a:pt x="9135" y="5400"/>
                  </a:lnTo>
                  <a:lnTo>
                    <a:pt x="9302" y="5400"/>
                  </a:lnTo>
                  <a:lnTo>
                    <a:pt x="9302" y="4798"/>
                  </a:lnTo>
                  <a:lnTo>
                    <a:pt x="8972" y="4197"/>
                  </a:lnTo>
                  <a:lnTo>
                    <a:pt x="8801" y="3594"/>
                  </a:lnTo>
                  <a:lnTo>
                    <a:pt x="8470" y="3594"/>
                  </a:lnTo>
                  <a:lnTo>
                    <a:pt x="8307" y="2996"/>
                  </a:lnTo>
                  <a:lnTo>
                    <a:pt x="8141" y="2996"/>
                  </a:lnTo>
                  <a:lnTo>
                    <a:pt x="7807" y="2399"/>
                  </a:lnTo>
                  <a:lnTo>
                    <a:pt x="7640" y="2399"/>
                  </a:lnTo>
                  <a:lnTo>
                    <a:pt x="6976" y="2399"/>
                  </a:lnTo>
                  <a:lnTo>
                    <a:pt x="6310" y="2399"/>
                  </a:lnTo>
                  <a:lnTo>
                    <a:pt x="5647" y="2399"/>
                  </a:lnTo>
                  <a:lnTo>
                    <a:pt x="4816" y="1799"/>
                  </a:lnTo>
                  <a:lnTo>
                    <a:pt x="4317" y="1799"/>
                  </a:lnTo>
                  <a:lnTo>
                    <a:pt x="3486" y="1799"/>
                  </a:lnTo>
                  <a:lnTo>
                    <a:pt x="2823" y="1799"/>
                  </a:lnTo>
                  <a:lnTo>
                    <a:pt x="2155" y="2399"/>
                  </a:lnTo>
                  <a:lnTo>
                    <a:pt x="2324" y="1198"/>
                  </a:lnTo>
                  <a:lnTo>
                    <a:pt x="2657" y="598"/>
                  </a:lnTo>
                  <a:lnTo>
                    <a:pt x="2989" y="0"/>
                  </a:lnTo>
                  <a:lnTo>
                    <a:pt x="3653" y="0"/>
                  </a:lnTo>
                  <a:lnTo>
                    <a:pt x="3986" y="0"/>
                  </a:lnTo>
                  <a:lnTo>
                    <a:pt x="4317" y="0"/>
                  </a:lnTo>
                  <a:lnTo>
                    <a:pt x="4649" y="0"/>
                  </a:lnTo>
                  <a:lnTo>
                    <a:pt x="5147" y="598"/>
                  </a:lnTo>
                  <a:lnTo>
                    <a:pt x="7640" y="598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9" name="曲线"/>
            <p:cNvSpPr>
              <a:spLocks noChangeAspect="1"/>
            </p:cNvSpPr>
            <p:nvPr/>
          </p:nvSpPr>
          <p:spPr>
            <a:xfrm>
              <a:off x="1489386" y="5872673"/>
              <a:ext cx="247059" cy="1314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507" y="3272"/>
                  </a:moveTo>
                  <a:lnTo>
                    <a:pt x="19855" y="4580"/>
                  </a:lnTo>
                  <a:lnTo>
                    <a:pt x="20554" y="5235"/>
                  </a:lnTo>
                  <a:lnTo>
                    <a:pt x="20898" y="6544"/>
                  </a:lnTo>
                  <a:lnTo>
                    <a:pt x="21250" y="7850"/>
                  </a:lnTo>
                  <a:lnTo>
                    <a:pt x="21598" y="9159"/>
                  </a:lnTo>
                  <a:lnTo>
                    <a:pt x="21598" y="11125"/>
                  </a:lnTo>
                  <a:lnTo>
                    <a:pt x="21598" y="11781"/>
                  </a:lnTo>
                  <a:lnTo>
                    <a:pt x="21598" y="13089"/>
                  </a:lnTo>
                  <a:lnTo>
                    <a:pt x="19507" y="16360"/>
                  </a:lnTo>
                  <a:lnTo>
                    <a:pt x="17764" y="18325"/>
                  </a:lnTo>
                  <a:lnTo>
                    <a:pt x="15677" y="20289"/>
                  </a:lnTo>
                  <a:lnTo>
                    <a:pt x="13235" y="20943"/>
                  </a:lnTo>
                  <a:lnTo>
                    <a:pt x="11146" y="21600"/>
                  </a:lnTo>
                  <a:lnTo>
                    <a:pt x="9055" y="20943"/>
                  </a:lnTo>
                  <a:lnTo>
                    <a:pt x="6616" y="20289"/>
                  </a:lnTo>
                  <a:lnTo>
                    <a:pt x="4525" y="18980"/>
                  </a:lnTo>
                  <a:lnTo>
                    <a:pt x="3830" y="18325"/>
                  </a:lnTo>
                  <a:lnTo>
                    <a:pt x="3134" y="17669"/>
                  </a:lnTo>
                  <a:lnTo>
                    <a:pt x="2087" y="16360"/>
                  </a:lnTo>
                  <a:lnTo>
                    <a:pt x="1390" y="15708"/>
                  </a:lnTo>
                  <a:lnTo>
                    <a:pt x="1041" y="13742"/>
                  </a:lnTo>
                  <a:lnTo>
                    <a:pt x="347" y="12436"/>
                  </a:lnTo>
                  <a:lnTo>
                    <a:pt x="0" y="11125"/>
                  </a:lnTo>
                  <a:lnTo>
                    <a:pt x="0" y="10472"/>
                  </a:lnTo>
                  <a:lnTo>
                    <a:pt x="0" y="8507"/>
                  </a:lnTo>
                  <a:lnTo>
                    <a:pt x="0" y="7198"/>
                  </a:lnTo>
                  <a:lnTo>
                    <a:pt x="347" y="5889"/>
                  </a:lnTo>
                  <a:lnTo>
                    <a:pt x="693" y="5235"/>
                  </a:lnTo>
                  <a:lnTo>
                    <a:pt x="1390" y="3926"/>
                  </a:lnTo>
                  <a:lnTo>
                    <a:pt x="1390" y="2617"/>
                  </a:lnTo>
                  <a:lnTo>
                    <a:pt x="1738" y="1961"/>
                  </a:lnTo>
                  <a:lnTo>
                    <a:pt x="2435" y="1308"/>
                  </a:lnTo>
                  <a:lnTo>
                    <a:pt x="4874" y="0"/>
                  </a:lnTo>
                  <a:lnTo>
                    <a:pt x="6616" y="0"/>
                  </a:lnTo>
                  <a:lnTo>
                    <a:pt x="8707" y="0"/>
                  </a:lnTo>
                  <a:lnTo>
                    <a:pt x="11146" y="0"/>
                  </a:lnTo>
                  <a:lnTo>
                    <a:pt x="13235" y="652"/>
                  </a:lnTo>
                  <a:lnTo>
                    <a:pt x="15325" y="1961"/>
                  </a:lnTo>
                  <a:lnTo>
                    <a:pt x="17764" y="2617"/>
                  </a:lnTo>
                  <a:lnTo>
                    <a:pt x="19507" y="3272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40" name="曲线"/>
            <p:cNvSpPr>
              <a:spLocks noChangeAspect="1"/>
            </p:cNvSpPr>
            <p:nvPr/>
          </p:nvSpPr>
          <p:spPr>
            <a:xfrm>
              <a:off x="1489386" y="5872673"/>
              <a:ext cx="247059" cy="1314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507" y="3272"/>
                  </a:moveTo>
                  <a:lnTo>
                    <a:pt x="19855" y="4580"/>
                  </a:lnTo>
                  <a:lnTo>
                    <a:pt x="20554" y="5235"/>
                  </a:lnTo>
                  <a:lnTo>
                    <a:pt x="20898" y="6544"/>
                  </a:lnTo>
                  <a:lnTo>
                    <a:pt x="21250" y="7850"/>
                  </a:lnTo>
                  <a:lnTo>
                    <a:pt x="21598" y="9159"/>
                  </a:lnTo>
                  <a:lnTo>
                    <a:pt x="21598" y="11125"/>
                  </a:lnTo>
                  <a:lnTo>
                    <a:pt x="21598" y="11781"/>
                  </a:lnTo>
                  <a:lnTo>
                    <a:pt x="21598" y="13089"/>
                  </a:lnTo>
                  <a:lnTo>
                    <a:pt x="19507" y="16360"/>
                  </a:lnTo>
                  <a:lnTo>
                    <a:pt x="17764" y="18325"/>
                  </a:lnTo>
                  <a:lnTo>
                    <a:pt x="15677" y="20289"/>
                  </a:lnTo>
                  <a:lnTo>
                    <a:pt x="13235" y="20943"/>
                  </a:lnTo>
                  <a:lnTo>
                    <a:pt x="11146" y="21600"/>
                  </a:lnTo>
                  <a:lnTo>
                    <a:pt x="9055" y="20943"/>
                  </a:lnTo>
                  <a:lnTo>
                    <a:pt x="6616" y="20289"/>
                  </a:lnTo>
                  <a:lnTo>
                    <a:pt x="4525" y="18980"/>
                  </a:lnTo>
                  <a:lnTo>
                    <a:pt x="3830" y="18325"/>
                  </a:lnTo>
                  <a:lnTo>
                    <a:pt x="3134" y="17669"/>
                  </a:lnTo>
                  <a:lnTo>
                    <a:pt x="2087" y="16360"/>
                  </a:lnTo>
                  <a:lnTo>
                    <a:pt x="1390" y="15708"/>
                  </a:lnTo>
                  <a:lnTo>
                    <a:pt x="1041" y="13742"/>
                  </a:lnTo>
                  <a:lnTo>
                    <a:pt x="347" y="12436"/>
                  </a:lnTo>
                  <a:lnTo>
                    <a:pt x="0" y="11125"/>
                  </a:lnTo>
                  <a:lnTo>
                    <a:pt x="0" y="10472"/>
                  </a:lnTo>
                  <a:lnTo>
                    <a:pt x="0" y="8507"/>
                  </a:lnTo>
                  <a:lnTo>
                    <a:pt x="0" y="7198"/>
                  </a:lnTo>
                  <a:lnTo>
                    <a:pt x="347" y="5889"/>
                  </a:lnTo>
                  <a:lnTo>
                    <a:pt x="693" y="5235"/>
                  </a:lnTo>
                  <a:lnTo>
                    <a:pt x="1390" y="3926"/>
                  </a:lnTo>
                  <a:lnTo>
                    <a:pt x="1390" y="2617"/>
                  </a:lnTo>
                  <a:lnTo>
                    <a:pt x="1738" y="1961"/>
                  </a:lnTo>
                  <a:lnTo>
                    <a:pt x="2435" y="1308"/>
                  </a:lnTo>
                  <a:lnTo>
                    <a:pt x="4874" y="0"/>
                  </a:lnTo>
                  <a:lnTo>
                    <a:pt x="6616" y="0"/>
                  </a:lnTo>
                  <a:lnTo>
                    <a:pt x="8707" y="0"/>
                  </a:lnTo>
                  <a:lnTo>
                    <a:pt x="11146" y="0"/>
                  </a:lnTo>
                  <a:lnTo>
                    <a:pt x="13235" y="652"/>
                  </a:lnTo>
                  <a:lnTo>
                    <a:pt x="15325" y="1961"/>
                  </a:lnTo>
                  <a:lnTo>
                    <a:pt x="17764" y="2617"/>
                  </a:lnTo>
                  <a:lnTo>
                    <a:pt x="19507" y="3272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41" name="曲线"/>
            <p:cNvSpPr>
              <a:spLocks noChangeAspect="1"/>
            </p:cNvSpPr>
            <p:nvPr/>
          </p:nvSpPr>
          <p:spPr>
            <a:xfrm>
              <a:off x="1505156" y="5884939"/>
              <a:ext cx="215521" cy="10338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596" y="5814"/>
                  </a:moveTo>
                  <a:lnTo>
                    <a:pt x="19996" y="5814"/>
                  </a:lnTo>
                  <a:lnTo>
                    <a:pt x="19996" y="6643"/>
                  </a:lnTo>
                  <a:lnTo>
                    <a:pt x="19996" y="7475"/>
                  </a:lnTo>
                  <a:lnTo>
                    <a:pt x="19996" y="8306"/>
                  </a:lnTo>
                  <a:lnTo>
                    <a:pt x="20395" y="9137"/>
                  </a:lnTo>
                  <a:lnTo>
                    <a:pt x="20796" y="9137"/>
                  </a:lnTo>
                  <a:lnTo>
                    <a:pt x="21197" y="8306"/>
                  </a:lnTo>
                  <a:lnTo>
                    <a:pt x="21600" y="9137"/>
                  </a:lnTo>
                  <a:lnTo>
                    <a:pt x="21600" y="10798"/>
                  </a:lnTo>
                  <a:lnTo>
                    <a:pt x="21197" y="11627"/>
                  </a:lnTo>
                  <a:lnTo>
                    <a:pt x="20796" y="12459"/>
                  </a:lnTo>
                  <a:lnTo>
                    <a:pt x="19996" y="14119"/>
                  </a:lnTo>
                  <a:lnTo>
                    <a:pt x="19996" y="15783"/>
                  </a:lnTo>
                  <a:lnTo>
                    <a:pt x="19196" y="16611"/>
                  </a:lnTo>
                  <a:lnTo>
                    <a:pt x="18399" y="17442"/>
                  </a:lnTo>
                  <a:lnTo>
                    <a:pt x="17198" y="18275"/>
                  </a:lnTo>
                  <a:lnTo>
                    <a:pt x="15999" y="19103"/>
                  </a:lnTo>
                  <a:lnTo>
                    <a:pt x="14398" y="19934"/>
                  </a:lnTo>
                  <a:lnTo>
                    <a:pt x="13598" y="20767"/>
                  </a:lnTo>
                  <a:lnTo>
                    <a:pt x="12397" y="21600"/>
                  </a:lnTo>
                  <a:lnTo>
                    <a:pt x="10800" y="21600"/>
                  </a:lnTo>
                  <a:lnTo>
                    <a:pt x="9195" y="21600"/>
                  </a:lnTo>
                  <a:lnTo>
                    <a:pt x="7995" y="21600"/>
                  </a:lnTo>
                  <a:lnTo>
                    <a:pt x="6798" y="20767"/>
                  </a:lnTo>
                  <a:lnTo>
                    <a:pt x="5599" y="19103"/>
                  </a:lnTo>
                  <a:lnTo>
                    <a:pt x="4398" y="18275"/>
                  </a:lnTo>
                  <a:lnTo>
                    <a:pt x="3199" y="17442"/>
                  </a:lnTo>
                  <a:lnTo>
                    <a:pt x="1997" y="16611"/>
                  </a:lnTo>
                  <a:lnTo>
                    <a:pt x="797" y="14119"/>
                  </a:lnTo>
                  <a:lnTo>
                    <a:pt x="0" y="12459"/>
                  </a:lnTo>
                  <a:lnTo>
                    <a:pt x="0" y="9967"/>
                  </a:lnTo>
                  <a:lnTo>
                    <a:pt x="0" y="9137"/>
                  </a:lnTo>
                  <a:lnTo>
                    <a:pt x="396" y="9137"/>
                  </a:lnTo>
                  <a:lnTo>
                    <a:pt x="396" y="8306"/>
                  </a:lnTo>
                  <a:lnTo>
                    <a:pt x="0" y="6643"/>
                  </a:lnTo>
                  <a:lnTo>
                    <a:pt x="0" y="5814"/>
                  </a:lnTo>
                  <a:lnTo>
                    <a:pt x="0" y="4983"/>
                  </a:lnTo>
                  <a:lnTo>
                    <a:pt x="396" y="4151"/>
                  </a:lnTo>
                  <a:lnTo>
                    <a:pt x="1997" y="1659"/>
                  </a:lnTo>
                  <a:lnTo>
                    <a:pt x="3998" y="827"/>
                  </a:lnTo>
                  <a:lnTo>
                    <a:pt x="5994" y="0"/>
                  </a:lnTo>
                  <a:lnTo>
                    <a:pt x="7995" y="0"/>
                  </a:lnTo>
                  <a:lnTo>
                    <a:pt x="10397" y="0"/>
                  </a:lnTo>
                  <a:lnTo>
                    <a:pt x="12397" y="827"/>
                  </a:lnTo>
                  <a:lnTo>
                    <a:pt x="14398" y="1659"/>
                  </a:lnTo>
                  <a:lnTo>
                    <a:pt x="15999" y="3319"/>
                  </a:lnTo>
                  <a:lnTo>
                    <a:pt x="19596" y="5814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42" name="曲线"/>
            <p:cNvSpPr>
              <a:spLocks noChangeAspect="1"/>
            </p:cNvSpPr>
            <p:nvPr/>
          </p:nvSpPr>
          <p:spPr>
            <a:xfrm>
              <a:off x="1505156" y="5884939"/>
              <a:ext cx="215521" cy="10338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596" y="5814"/>
                  </a:moveTo>
                  <a:lnTo>
                    <a:pt x="19996" y="5814"/>
                  </a:lnTo>
                  <a:lnTo>
                    <a:pt x="19996" y="6643"/>
                  </a:lnTo>
                  <a:lnTo>
                    <a:pt x="19996" y="7475"/>
                  </a:lnTo>
                  <a:lnTo>
                    <a:pt x="19996" y="8306"/>
                  </a:lnTo>
                  <a:lnTo>
                    <a:pt x="20395" y="9137"/>
                  </a:lnTo>
                  <a:lnTo>
                    <a:pt x="20796" y="9137"/>
                  </a:lnTo>
                  <a:lnTo>
                    <a:pt x="21197" y="8306"/>
                  </a:lnTo>
                  <a:lnTo>
                    <a:pt x="21600" y="9137"/>
                  </a:lnTo>
                  <a:lnTo>
                    <a:pt x="21600" y="10798"/>
                  </a:lnTo>
                  <a:lnTo>
                    <a:pt x="21197" y="11627"/>
                  </a:lnTo>
                  <a:lnTo>
                    <a:pt x="20796" y="12459"/>
                  </a:lnTo>
                  <a:lnTo>
                    <a:pt x="19996" y="14119"/>
                  </a:lnTo>
                  <a:lnTo>
                    <a:pt x="19996" y="15783"/>
                  </a:lnTo>
                  <a:lnTo>
                    <a:pt x="19196" y="16611"/>
                  </a:lnTo>
                  <a:lnTo>
                    <a:pt x="18399" y="17442"/>
                  </a:lnTo>
                  <a:lnTo>
                    <a:pt x="17198" y="18275"/>
                  </a:lnTo>
                  <a:lnTo>
                    <a:pt x="15999" y="19103"/>
                  </a:lnTo>
                  <a:lnTo>
                    <a:pt x="14398" y="19934"/>
                  </a:lnTo>
                  <a:lnTo>
                    <a:pt x="13598" y="20767"/>
                  </a:lnTo>
                  <a:lnTo>
                    <a:pt x="12397" y="21600"/>
                  </a:lnTo>
                  <a:lnTo>
                    <a:pt x="10800" y="21600"/>
                  </a:lnTo>
                  <a:lnTo>
                    <a:pt x="9195" y="21600"/>
                  </a:lnTo>
                  <a:lnTo>
                    <a:pt x="7995" y="21600"/>
                  </a:lnTo>
                  <a:lnTo>
                    <a:pt x="6798" y="20767"/>
                  </a:lnTo>
                  <a:lnTo>
                    <a:pt x="5599" y="19103"/>
                  </a:lnTo>
                  <a:lnTo>
                    <a:pt x="4398" y="18275"/>
                  </a:lnTo>
                  <a:lnTo>
                    <a:pt x="3199" y="17442"/>
                  </a:lnTo>
                  <a:lnTo>
                    <a:pt x="1997" y="16611"/>
                  </a:lnTo>
                  <a:lnTo>
                    <a:pt x="797" y="14119"/>
                  </a:lnTo>
                  <a:lnTo>
                    <a:pt x="0" y="12459"/>
                  </a:lnTo>
                  <a:lnTo>
                    <a:pt x="0" y="9967"/>
                  </a:lnTo>
                  <a:lnTo>
                    <a:pt x="0" y="9137"/>
                  </a:lnTo>
                  <a:lnTo>
                    <a:pt x="396" y="9137"/>
                  </a:lnTo>
                  <a:lnTo>
                    <a:pt x="396" y="8306"/>
                  </a:lnTo>
                  <a:lnTo>
                    <a:pt x="0" y="6643"/>
                  </a:lnTo>
                  <a:lnTo>
                    <a:pt x="0" y="5814"/>
                  </a:lnTo>
                  <a:lnTo>
                    <a:pt x="0" y="4983"/>
                  </a:lnTo>
                  <a:lnTo>
                    <a:pt x="396" y="4151"/>
                  </a:lnTo>
                  <a:lnTo>
                    <a:pt x="1997" y="1659"/>
                  </a:lnTo>
                  <a:lnTo>
                    <a:pt x="3998" y="827"/>
                  </a:lnTo>
                  <a:lnTo>
                    <a:pt x="5994" y="0"/>
                  </a:lnTo>
                  <a:lnTo>
                    <a:pt x="7995" y="0"/>
                  </a:lnTo>
                  <a:lnTo>
                    <a:pt x="10397" y="0"/>
                  </a:lnTo>
                  <a:lnTo>
                    <a:pt x="12397" y="827"/>
                  </a:lnTo>
                  <a:lnTo>
                    <a:pt x="14398" y="1659"/>
                  </a:lnTo>
                  <a:lnTo>
                    <a:pt x="15999" y="3319"/>
                  </a:lnTo>
                  <a:lnTo>
                    <a:pt x="19596" y="5814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43" name="曲线"/>
            <p:cNvSpPr>
              <a:spLocks noChangeAspect="1"/>
            </p:cNvSpPr>
            <p:nvPr/>
          </p:nvSpPr>
          <p:spPr>
            <a:xfrm>
              <a:off x="755206" y="5916480"/>
              <a:ext cx="730675" cy="29789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726" y="3164"/>
                  </a:moveTo>
                  <a:lnTo>
                    <a:pt x="18194" y="3452"/>
                  </a:lnTo>
                  <a:lnTo>
                    <a:pt x="18781" y="4030"/>
                  </a:lnTo>
                  <a:lnTo>
                    <a:pt x="19369" y="4319"/>
                  </a:lnTo>
                  <a:lnTo>
                    <a:pt x="20072" y="5183"/>
                  </a:lnTo>
                  <a:lnTo>
                    <a:pt x="20426" y="5755"/>
                  </a:lnTo>
                  <a:lnTo>
                    <a:pt x="21013" y="6618"/>
                  </a:lnTo>
                  <a:lnTo>
                    <a:pt x="21246" y="7773"/>
                  </a:lnTo>
                  <a:lnTo>
                    <a:pt x="21477" y="9499"/>
                  </a:lnTo>
                  <a:lnTo>
                    <a:pt x="21600" y="10654"/>
                  </a:lnTo>
                  <a:lnTo>
                    <a:pt x="21477" y="11230"/>
                  </a:lnTo>
                  <a:lnTo>
                    <a:pt x="21477" y="12095"/>
                  </a:lnTo>
                  <a:lnTo>
                    <a:pt x="21246" y="12958"/>
                  </a:lnTo>
                  <a:lnTo>
                    <a:pt x="21126" y="13533"/>
                  </a:lnTo>
                  <a:lnTo>
                    <a:pt x="21013" y="14398"/>
                  </a:lnTo>
                  <a:lnTo>
                    <a:pt x="20776" y="14974"/>
                  </a:lnTo>
                  <a:lnTo>
                    <a:pt x="20426" y="15836"/>
                  </a:lnTo>
                  <a:lnTo>
                    <a:pt x="19482" y="17277"/>
                  </a:lnTo>
                  <a:lnTo>
                    <a:pt x="18429" y="18431"/>
                  </a:lnTo>
                  <a:lnTo>
                    <a:pt x="17491" y="19582"/>
                  </a:lnTo>
                  <a:lnTo>
                    <a:pt x="16314" y="20158"/>
                  </a:lnTo>
                  <a:lnTo>
                    <a:pt x="15139" y="20734"/>
                  </a:lnTo>
                  <a:lnTo>
                    <a:pt x="14083" y="21023"/>
                  </a:lnTo>
                  <a:lnTo>
                    <a:pt x="12676" y="21023"/>
                  </a:lnTo>
                  <a:lnTo>
                    <a:pt x="11620" y="21600"/>
                  </a:lnTo>
                  <a:lnTo>
                    <a:pt x="10561" y="21600"/>
                  </a:lnTo>
                  <a:lnTo>
                    <a:pt x="9626" y="21600"/>
                  </a:lnTo>
                  <a:lnTo>
                    <a:pt x="8685" y="21023"/>
                  </a:lnTo>
                  <a:lnTo>
                    <a:pt x="7746" y="21023"/>
                  </a:lnTo>
                  <a:lnTo>
                    <a:pt x="6807" y="20445"/>
                  </a:lnTo>
                  <a:lnTo>
                    <a:pt x="5985" y="20158"/>
                  </a:lnTo>
                  <a:lnTo>
                    <a:pt x="4929" y="19582"/>
                  </a:lnTo>
                  <a:lnTo>
                    <a:pt x="4107" y="19294"/>
                  </a:lnTo>
                  <a:lnTo>
                    <a:pt x="3987" y="19005"/>
                  </a:lnTo>
                  <a:lnTo>
                    <a:pt x="3872" y="18717"/>
                  </a:lnTo>
                  <a:lnTo>
                    <a:pt x="3637" y="18717"/>
                  </a:lnTo>
                  <a:lnTo>
                    <a:pt x="3521" y="18717"/>
                  </a:lnTo>
                  <a:lnTo>
                    <a:pt x="3285" y="18717"/>
                  </a:lnTo>
                  <a:lnTo>
                    <a:pt x="3165" y="18717"/>
                  </a:lnTo>
                  <a:lnTo>
                    <a:pt x="3048" y="18717"/>
                  </a:lnTo>
                  <a:lnTo>
                    <a:pt x="2815" y="19005"/>
                  </a:lnTo>
                  <a:lnTo>
                    <a:pt x="2463" y="18431"/>
                  </a:lnTo>
                  <a:lnTo>
                    <a:pt x="2111" y="17854"/>
                  </a:lnTo>
                  <a:lnTo>
                    <a:pt x="1643" y="17277"/>
                  </a:lnTo>
                  <a:lnTo>
                    <a:pt x="1172" y="16702"/>
                  </a:lnTo>
                  <a:lnTo>
                    <a:pt x="821" y="16127"/>
                  </a:lnTo>
                  <a:lnTo>
                    <a:pt x="469" y="15550"/>
                  </a:lnTo>
                  <a:lnTo>
                    <a:pt x="232" y="14683"/>
                  </a:lnTo>
                  <a:lnTo>
                    <a:pt x="0" y="13533"/>
                  </a:lnTo>
                  <a:lnTo>
                    <a:pt x="0" y="12670"/>
                  </a:lnTo>
                  <a:lnTo>
                    <a:pt x="0" y="12095"/>
                  </a:lnTo>
                  <a:lnTo>
                    <a:pt x="0" y="11230"/>
                  </a:lnTo>
                  <a:lnTo>
                    <a:pt x="0" y="10654"/>
                  </a:lnTo>
                  <a:lnTo>
                    <a:pt x="117" y="10077"/>
                  </a:lnTo>
                  <a:lnTo>
                    <a:pt x="352" y="9499"/>
                  </a:lnTo>
                  <a:lnTo>
                    <a:pt x="469" y="8636"/>
                  </a:lnTo>
                  <a:lnTo>
                    <a:pt x="585" y="8059"/>
                  </a:lnTo>
                  <a:lnTo>
                    <a:pt x="1172" y="7196"/>
                  </a:lnTo>
                  <a:lnTo>
                    <a:pt x="1760" y="6333"/>
                  </a:lnTo>
                  <a:lnTo>
                    <a:pt x="2346" y="5183"/>
                  </a:lnTo>
                  <a:lnTo>
                    <a:pt x="2933" y="4319"/>
                  </a:lnTo>
                  <a:lnTo>
                    <a:pt x="3521" y="3742"/>
                  </a:lnTo>
                  <a:lnTo>
                    <a:pt x="4224" y="3164"/>
                  </a:lnTo>
                  <a:lnTo>
                    <a:pt x="4813" y="2589"/>
                  </a:lnTo>
                  <a:lnTo>
                    <a:pt x="5516" y="2302"/>
                  </a:lnTo>
                  <a:lnTo>
                    <a:pt x="5868" y="2012"/>
                  </a:lnTo>
                  <a:lnTo>
                    <a:pt x="6103" y="1726"/>
                  </a:lnTo>
                  <a:lnTo>
                    <a:pt x="6455" y="1726"/>
                  </a:lnTo>
                  <a:lnTo>
                    <a:pt x="6807" y="1439"/>
                  </a:lnTo>
                  <a:lnTo>
                    <a:pt x="7158" y="1439"/>
                  </a:lnTo>
                  <a:lnTo>
                    <a:pt x="7627" y="1149"/>
                  </a:lnTo>
                  <a:lnTo>
                    <a:pt x="7979" y="861"/>
                  </a:lnTo>
                  <a:lnTo>
                    <a:pt x="8333" y="571"/>
                  </a:lnTo>
                  <a:lnTo>
                    <a:pt x="9152" y="286"/>
                  </a:lnTo>
                  <a:lnTo>
                    <a:pt x="9860" y="0"/>
                  </a:lnTo>
                  <a:lnTo>
                    <a:pt x="10561" y="0"/>
                  </a:lnTo>
                  <a:lnTo>
                    <a:pt x="11504" y="0"/>
                  </a:lnTo>
                  <a:lnTo>
                    <a:pt x="12207" y="0"/>
                  </a:lnTo>
                  <a:lnTo>
                    <a:pt x="13029" y="0"/>
                  </a:lnTo>
                  <a:lnTo>
                    <a:pt x="13848" y="0"/>
                  </a:lnTo>
                  <a:lnTo>
                    <a:pt x="14439" y="0"/>
                  </a:lnTo>
                  <a:lnTo>
                    <a:pt x="14907" y="286"/>
                  </a:lnTo>
                  <a:lnTo>
                    <a:pt x="15376" y="861"/>
                  </a:lnTo>
                  <a:lnTo>
                    <a:pt x="15726" y="1149"/>
                  </a:lnTo>
                  <a:lnTo>
                    <a:pt x="16198" y="1439"/>
                  </a:lnTo>
                  <a:lnTo>
                    <a:pt x="16551" y="1726"/>
                  </a:lnTo>
                  <a:lnTo>
                    <a:pt x="16904" y="2012"/>
                  </a:lnTo>
                  <a:lnTo>
                    <a:pt x="17254" y="2302"/>
                  </a:lnTo>
                  <a:lnTo>
                    <a:pt x="17726" y="3164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44" name="曲线"/>
            <p:cNvSpPr>
              <a:spLocks noChangeAspect="1"/>
            </p:cNvSpPr>
            <p:nvPr/>
          </p:nvSpPr>
          <p:spPr>
            <a:xfrm>
              <a:off x="755206" y="5916480"/>
              <a:ext cx="730675" cy="29789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726" y="3164"/>
                  </a:moveTo>
                  <a:lnTo>
                    <a:pt x="18194" y="3452"/>
                  </a:lnTo>
                  <a:lnTo>
                    <a:pt x="18781" y="4030"/>
                  </a:lnTo>
                  <a:lnTo>
                    <a:pt x="19369" y="4319"/>
                  </a:lnTo>
                  <a:lnTo>
                    <a:pt x="20072" y="5183"/>
                  </a:lnTo>
                  <a:lnTo>
                    <a:pt x="20426" y="5755"/>
                  </a:lnTo>
                  <a:lnTo>
                    <a:pt x="21013" y="6618"/>
                  </a:lnTo>
                  <a:lnTo>
                    <a:pt x="21246" y="7773"/>
                  </a:lnTo>
                  <a:lnTo>
                    <a:pt x="21477" y="9499"/>
                  </a:lnTo>
                  <a:lnTo>
                    <a:pt x="21600" y="10654"/>
                  </a:lnTo>
                  <a:lnTo>
                    <a:pt x="21477" y="11230"/>
                  </a:lnTo>
                  <a:lnTo>
                    <a:pt x="21477" y="12095"/>
                  </a:lnTo>
                  <a:lnTo>
                    <a:pt x="21246" y="12958"/>
                  </a:lnTo>
                  <a:lnTo>
                    <a:pt x="21126" y="13533"/>
                  </a:lnTo>
                  <a:lnTo>
                    <a:pt x="21013" y="14398"/>
                  </a:lnTo>
                  <a:lnTo>
                    <a:pt x="20776" y="14974"/>
                  </a:lnTo>
                  <a:lnTo>
                    <a:pt x="20426" y="15836"/>
                  </a:lnTo>
                  <a:lnTo>
                    <a:pt x="19482" y="17277"/>
                  </a:lnTo>
                  <a:lnTo>
                    <a:pt x="18429" y="18431"/>
                  </a:lnTo>
                  <a:lnTo>
                    <a:pt x="17491" y="19582"/>
                  </a:lnTo>
                  <a:lnTo>
                    <a:pt x="16314" y="20158"/>
                  </a:lnTo>
                  <a:lnTo>
                    <a:pt x="15139" y="20734"/>
                  </a:lnTo>
                  <a:lnTo>
                    <a:pt x="14083" y="21023"/>
                  </a:lnTo>
                  <a:lnTo>
                    <a:pt x="12676" y="21023"/>
                  </a:lnTo>
                  <a:lnTo>
                    <a:pt x="11620" y="21600"/>
                  </a:lnTo>
                  <a:lnTo>
                    <a:pt x="10561" y="21600"/>
                  </a:lnTo>
                  <a:lnTo>
                    <a:pt x="9626" y="21600"/>
                  </a:lnTo>
                  <a:lnTo>
                    <a:pt x="8685" y="21023"/>
                  </a:lnTo>
                  <a:lnTo>
                    <a:pt x="7746" y="21023"/>
                  </a:lnTo>
                  <a:lnTo>
                    <a:pt x="6807" y="20445"/>
                  </a:lnTo>
                  <a:lnTo>
                    <a:pt x="5985" y="20158"/>
                  </a:lnTo>
                  <a:lnTo>
                    <a:pt x="4929" y="19582"/>
                  </a:lnTo>
                  <a:lnTo>
                    <a:pt x="4107" y="19294"/>
                  </a:lnTo>
                  <a:lnTo>
                    <a:pt x="3987" y="19005"/>
                  </a:lnTo>
                  <a:lnTo>
                    <a:pt x="3872" y="18717"/>
                  </a:lnTo>
                  <a:lnTo>
                    <a:pt x="3637" y="18717"/>
                  </a:lnTo>
                  <a:lnTo>
                    <a:pt x="3521" y="18717"/>
                  </a:lnTo>
                  <a:lnTo>
                    <a:pt x="3285" y="18717"/>
                  </a:lnTo>
                  <a:lnTo>
                    <a:pt x="3165" y="18717"/>
                  </a:lnTo>
                  <a:lnTo>
                    <a:pt x="3048" y="18717"/>
                  </a:lnTo>
                  <a:lnTo>
                    <a:pt x="2815" y="19005"/>
                  </a:lnTo>
                  <a:lnTo>
                    <a:pt x="2463" y="18431"/>
                  </a:lnTo>
                  <a:lnTo>
                    <a:pt x="2111" y="17854"/>
                  </a:lnTo>
                  <a:lnTo>
                    <a:pt x="1643" y="17277"/>
                  </a:lnTo>
                  <a:lnTo>
                    <a:pt x="1172" y="16702"/>
                  </a:lnTo>
                  <a:lnTo>
                    <a:pt x="821" y="16127"/>
                  </a:lnTo>
                  <a:lnTo>
                    <a:pt x="469" y="15550"/>
                  </a:lnTo>
                  <a:lnTo>
                    <a:pt x="232" y="14683"/>
                  </a:lnTo>
                  <a:lnTo>
                    <a:pt x="0" y="13533"/>
                  </a:lnTo>
                  <a:lnTo>
                    <a:pt x="0" y="12670"/>
                  </a:lnTo>
                  <a:lnTo>
                    <a:pt x="0" y="12095"/>
                  </a:lnTo>
                  <a:lnTo>
                    <a:pt x="0" y="11230"/>
                  </a:lnTo>
                  <a:lnTo>
                    <a:pt x="0" y="10654"/>
                  </a:lnTo>
                  <a:lnTo>
                    <a:pt x="117" y="10077"/>
                  </a:lnTo>
                  <a:lnTo>
                    <a:pt x="352" y="9499"/>
                  </a:lnTo>
                  <a:lnTo>
                    <a:pt x="469" y="8636"/>
                  </a:lnTo>
                  <a:lnTo>
                    <a:pt x="585" y="8059"/>
                  </a:lnTo>
                  <a:lnTo>
                    <a:pt x="1172" y="7196"/>
                  </a:lnTo>
                  <a:lnTo>
                    <a:pt x="1760" y="6333"/>
                  </a:lnTo>
                  <a:lnTo>
                    <a:pt x="2346" y="5183"/>
                  </a:lnTo>
                  <a:lnTo>
                    <a:pt x="2933" y="4319"/>
                  </a:lnTo>
                  <a:lnTo>
                    <a:pt x="3521" y="3742"/>
                  </a:lnTo>
                  <a:lnTo>
                    <a:pt x="4224" y="3164"/>
                  </a:lnTo>
                  <a:lnTo>
                    <a:pt x="4813" y="2589"/>
                  </a:lnTo>
                  <a:lnTo>
                    <a:pt x="5516" y="2302"/>
                  </a:lnTo>
                  <a:lnTo>
                    <a:pt x="5868" y="2012"/>
                  </a:lnTo>
                  <a:lnTo>
                    <a:pt x="6103" y="1726"/>
                  </a:lnTo>
                  <a:lnTo>
                    <a:pt x="6455" y="1726"/>
                  </a:lnTo>
                  <a:lnTo>
                    <a:pt x="6807" y="1439"/>
                  </a:lnTo>
                  <a:lnTo>
                    <a:pt x="7158" y="1439"/>
                  </a:lnTo>
                  <a:lnTo>
                    <a:pt x="7627" y="1149"/>
                  </a:lnTo>
                  <a:lnTo>
                    <a:pt x="7979" y="861"/>
                  </a:lnTo>
                  <a:lnTo>
                    <a:pt x="8333" y="571"/>
                  </a:lnTo>
                  <a:lnTo>
                    <a:pt x="9152" y="286"/>
                  </a:lnTo>
                  <a:lnTo>
                    <a:pt x="9860" y="0"/>
                  </a:lnTo>
                  <a:lnTo>
                    <a:pt x="10561" y="0"/>
                  </a:lnTo>
                  <a:lnTo>
                    <a:pt x="11504" y="0"/>
                  </a:lnTo>
                  <a:lnTo>
                    <a:pt x="12207" y="0"/>
                  </a:lnTo>
                  <a:lnTo>
                    <a:pt x="13029" y="0"/>
                  </a:lnTo>
                  <a:lnTo>
                    <a:pt x="13848" y="0"/>
                  </a:lnTo>
                  <a:lnTo>
                    <a:pt x="14439" y="0"/>
                  </a:lnTo>
                  <a:lnTo>
                    <a:pt x="14907" y="286"/>
                  </a:lnTo>
                  <a:lnTo>
                    <a:pt x="15376" y="861"/>
                  </a:lnTo>
                  <a:lnTo>
                    <a:pt x="15726" y="1149"/>
                  </a:lnTo>
                  <a:lnTo>
                    <a:pt x="16198" y="1439"/>
                  </a:lnTo>
                  <a:lnTo>
                    <a:pt x="16551" y="1726"/>
                  </a:lnTo>
                  <a:lnTo>
                    <a:pt x="16904" y="2012"/>
                  </a:lnTo>
                  <a:lnTo>
                    <a:pt x="17254" y="2302"/>
                  </a:lnTo>
                  <a:lnTo>
                    <a:pt x="17726" y="3164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45" name="曲线"/>
            <p:cNvSpPr>
              <a:spLocks noChangeAspect="1"/>
            </p:cNvSpPr>
            <p:nvPr/>
          </p:nvSpPr>
          <p:spPr>
            <a:xfrm>
              <a:off x="1350959" y="5925243"/>
              <a:ext cx="2209548" cy="85338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2392" y="803"/>
                  </a:moveTo>
                  <a:lnTo>
                    <a:pt x="12548" y="1104"/>
                  </a:lnTo>
                  <a:lnTo>
                    <a:pt x="12663" y="1302"/>
                  </a:lnTo>
                  <a:lnTo>
                    <a:pt x="12781" y="1302"/>
                  </a:lnTo>
                  <a:lnTo>
                    <a:pt x="12896" y="1200"/>
                  </a:lnTo>
                  <a:lnTo>
                    <a:pt x="13052" y="1003"/>
                  </a:lnTo>
                  <a:lnTo>
                    <a:pt x="13208" y="901"/>
                  </a:lnTo>
                  <a:lnTo>
                    <a:pt x="13286" y="803"/>
                  </a:lnTo>
                  <a:lnTo>
                    <a:pt x="13440" y="901"/>
                  </a:lnTo>
                  <a:lnTo>
                    <a:pt x="13907" y="703"/>
                  </a:lnTo>
                  <a:lnTo>
                    <a:pt x="14370" y="601"/>
                  </a:lnTo>
                  <a:lnTo>
                    <a:pt x="14800" y="703"/>
                  </a:lnTo>
                  <a:lnTo>
                    <a:pt x="15227" y="803"/>
                  </a:lnTo>
                  <a:lnTo>
                    <a:pt x="15693" y="1200"/>
                  </a:lnTo>
                  <a:lnTo>
                    <a:pt x="16081" y="1405"/>
                  </a:lnTo>
                  <a:lnTo>
                    <a:pt x="16510" y="1803"/>
                  </a:lnTo>
                  <a:lnTo>
                    <a:pt x="16899" y="2108"/>
                  </a:lnTo>
                  <a:lnTo>
                    <a:pt x="17015" y="2210"/>
                  </a:lnTo>
                  <a:lnTo>
                    <a:pt x="17092" y="2210"/>
                  </a:lnTo>
                  <a:lnTo>
                    <a:pt x="17170" y="2210"/>
                  </a:lnTo>
                  <a:lnTo>
                    <a:pt x="17208" y="2310"/>
                  </a:lnTo>
                  <a:lnTo>
                    <a:pt x="17286" y="2410"/>
                  </a:lnTo>
                  <a:lnTo>
                    <a:pt x="17402" y="2510"/>
                  </a:lnTo>
                  <a:lnTo>
                    <a:pt x="17442" y="2611"/>
                  </a:lnTo>
                  <a:lnTo>
                    <a:pt x="17558" y="2711"/>
                  </a:lnTo>
                  <a:lnTo>
                    <a:pt x="17753" y="2808"/>
                  </a:lnTo>
                  <a:lnTo>
                    <a:pt x="17869" y="3110"/>
                  </a:lnTo>
                  <a:lnTo>
                    <a:pt x="18064" y="3414"/>
                  </a:lnTo>
                  <a:lnTo>
                    <a:pt x="18257" y="3715"/>
                  </a:lnTo>
                  <a:lnTo>
                    <a:pt x="18414" y="3913"/>
                  </a:lnTo>
                  <a:lnTo>
                    <a:pt x="18569" y="4218"/>
                  </a:lnTo>
                  <a:lnTo>
                    <a:pt x="18723" y="4621"/>
                  </a:lnTo>
                  <a:lnTo>
                    <a:pt x="18879" y="5022"/>
                  </a:lnTo>
                  <a:lnTo>
                    <a:pt x="19150" y="4922"/>
                  </a:lnTo>
                  <a:lnTo>
                    <a:pt x="19385" y="5022"/>
                  </a:lnTo>
                  <a:lnTo>
                    <a:pt x="19656" y="5220"/>
                  </a:lnTo>
                  <a:lnTo>
                    <a:pt x="19890" y="5521"/>
                  </a:lnTo>
                  <a:lnTo>
                    <a:pt x="20123" y="5821"/>
                  </a:lnTo>
                  <a:lnTo>
                    <a:pt x="20356" y="6227"/>
                  </a:lnTo>
                  <a:lnTo>
                    <a:pt x="20589" y="6530"/>
                  </a:lnTo>
                  <a:lnTo>
                    <a:pt x="20861" y="6931"/>
                  </a:lnTo>
                  <a:lnTo>
                    <a:pt x="20861" y="7032"/>
                  </a:lnTo>
                  <a:lnTo>
                    <a:pt x="20861" y="7128"/>
                  </a:lnTo>
                  <a:lnTo>
                    <a:pt x="20899" y="7128"/>
                  </a:lnTo>
                  <a:lnTo>
                    <a:pt x="20939" y="7231"/>
                  </a:lnTo>
                  <a:lnTo>
                    <a:pt x="20977" y="7231"/>
                  </a:lnTo>
                  <a:lnTo>
                    <a:pt x="21016" y="7333"/>
                  </a:lnTo>
                  <a:lnTo>
                    <a:pt x="21054" y="7429"/>
                  </a:lnTo>
                  <a:lnTo>
                    <a:pt x="21133" y="7730"/>
                  </a:lnTo>
                  <a:lnTo>
                    <a:pt x="21249" y="8137"/>
                  </a:lnTo>
                  <a:lnTo>
                    <a:pt x="21365" y="8539"/>
                  </a:lnTo>
                  <a:lnTo>
                    <a:pt x="21404" y="8941"/>
                  </a:lnTo>
                  <a:lnTo>
                    <a:pt x="21444" y="9439"/>
                  </a:lnTo>
                  <a:lnTo>
                    <a:pt x="21521" y="9945"/>
                  </a:lnTo>
                  <a:lnTo>
                    <a:pt x="21560" y="10447"/>
                  </a:lnTo>
                  <a:lnTo>
                    <a:pt x="21599" y="10850"/>
                  </a:lnTo>
                  <a:lnTo>
                    <a:pt x="21521" y="11754"/>
                  </a:lnTo>
                  <a:lnTo>
                    <a:pt x="21404" y="12456"/>
                  </a:lnTo>
                  <a:lnTo>
                    <a:pt x="21211" y="13056"/>
                  </a:lnTo>
                  <a:lnTo>
                    <a:pt x="21054" y="13763"/>
                  </a:lnTo>
                  <a:lnTo>
                    <a:pt x="20822" y="14263"/>
                  </a:lnTo>
                  <a:lnTo>
                    <a:pt x="20550" y="14867"/>
                  </a:lnTo>
                  <a:lnTo>
                    <a:pt x="20316" y="15367"/>
                  </a:lnTo>
                  <a:lnTo>
                    <a:pt x="20045" y="15672"/>
                  </a:lnTo>
                  <a:lnTo>
                    <a:pt x="19851" y="16374"/>
                  </a:lnTo>
                  <a:lnTo>
                    <a:pt x="19656" y="16974"/>
                  </a:lnTo>
                  <a:lnTo>
                    <a:pt x="19463" y="17479"/>
                  </a:lnTo>
                  <a:lnTo>
                    <a:pt x="19191" y="18083"/>
                  </a:lnTo>
                  <a:lnTo>
                    <a:pt x="18958" y="18582"/>
                  </a:lnTo>
                  <a:lnTo>
                    <a:pt x="18686" y="18883"/>
                  </a:lnTo>
                  <a:lnTo>
                    <a:pt x="18414" y="19183"/>
                  </a:lnTo>
                  <a:lnTo>
                    <a:pt x="18142" y="19485"/>
                  </a:lnTo>
                  <a:lnTo>
                    <a:pt x="17987" y="19791"/>
                  </a:lnTo>
                  <a:lnTo>
                    <a:pt x="17830" y="20092"/>
                  </a:lnTo>
                  <a:lnTo>
                    <a:pt x="17637" y="20192"/>
                  </a:lnTo>
                  <a:lnTo>
                    <a:pt x="17442" y="20393"/>
                  </a:lnTo>
                  <a:lnTo>
                    <a:pt x="17092" y="20593"/>
                  </a:lnTo>
                  <a:lnTo>
                    <a:pt x="16704" y="20593"/>
                  </a:lnTo>
                  <a:lnTo>
                    <a:pt x="16353" y="20695"/>
                  </a:lnTo>
                  <a:lnTo>
                    <a:pt x="15966" y="20791"/>
                  </a:lnTo>
                  <a:lnTo>
                    <a:pt x="15616" y="20995"/>
                  </a:lnTo>
                  <a:lnTo>
                    <a:pt x="15227" y="21293"/>
                  </a:lnTo>
                  <a:lnTo>
                    <a:pt x="14762" y="21494"/>
                  </a:lnTo>
                  <a:lnTo>
                    <a:pt x="14296" y="21600"/>
                  </a:lnTo>
                  <a:lnTo>
                    <a:pt x="13828" y="21494"/>
                  </a:lnTo>
                  <a:lnTo>
                    <a:pt x="13363" y="21397"/>
                  </a:lnTo>
                  <a:lnTo>
                    <a:pt x="12896" y="21192"/>
                  </a:lnTo>
                  <a:lnTo>
                    <a:pt x="12430" y="20995"/>
                  </a:lnTo>
                  <a:lnTo>
                    <a:pt x="11965" y="20695"/>
                  </a:lnTo>
                  <a:lnTo>
                    <a:pt x="11576" y="20490"/>
                  </a:lnTo>
                  <a:lnTo>
                    <a:pt x="11343" y="20593"/>
                  </a:lnTo>
                  <a:lnTo>
                    <a:pt x="11149" y="20695"/>
                  </a:lnTo>
                  <a:lnTo>
                    <a:pt x="10913" y="20892"/>
                  </a:lnTo>
                  <a:lnTo>
                    <a:pt x="10722" y="20995"/>
                  </a:lnTo>
                  <a:lnTo>
                    <a:pt x="10332" y="20995"/>
                  </a:lnTo>
                  <a:lnTo>
                    <a:pt x="9945" y="20892"/>
                  </a:lnTo>
                  <a:lnTo>
                    <a:pt x="9517" y="20695"/>
                  </a:lnTo>
                  <a:lnTo>
                    <a:pt x="9129" y="20490"/>
                  </a:lnTo>
                  <a:lnTo>
                    <a:pt x="8701" y="20393"/>
                  </a:lnTo>
                  <a:lnTo>
                    <a:pt x="8313" y="20192"/>
                  </a:lnTo>
                  <a:lnTo>
                    <a:pt x="8196" y="20192"/>
                  </a:lnTo>
                  <a:lnTo>
                    <a:pt x="8119" y="20092"/>
                  </a:lnTo>
                  <a:lnTo>
                    <a:pt x="8002" y="19992"/>
                  </a:lnTo>
                  <a:lnTo>
                    <a:pt x="7923" y="19791"/>
                  </a:lnTo>
                  <a:lnTo>
                    <a:pt x="7807" y="19691"/>
                  </a:lnTo>
                  <a:lnTo>
                    <a:pt x="7729" y="19691"/>
                  </a:lnTo>
                  <a:lnTo>
                    <a:pt x="7614" y="19485"/>
                  </a:lnTo>
                  <a:lnTo>
                    <a:pt x="7496" y="19386"/>
                  </a:lnTo>
                  <a:lnTo>
                    <a:pt x="7419" y="19485"/>
                  </a:lnTo>
                  <a:lnTo>
                    <a:pt x="7380" y="19590"/>
                  </a:lnTo>
                  <a:lnTo>
                    <a:pt x="7302" y="19590"/>
                  </a:lnTo>
                  <a:lnTo>
                    <a:pt x="7264" y="19691"/>
                  </a:lnTo>
                  <a:lnTo>
                    <a:pt x="7148" y="19691"/>
                  </a:lnTo>
                  <a:lnTo>
                    <a:pt x="7029" y="19691"/>
                  </a:lnTo>
                  <a:lnTo>
                    <a:pt x="6992" y="19691"/>
                  </a:lnTo>
                  <a:lnTo>
                    <a:pt x="6876" y="19691"/>
                  </a:lnTo>
                  <a:lnTo>
                    <a:pt x="6370" y="19691"/>
                  </a:lnTo>
                  <a:lnTo>
                    <a:pt x="5827" y="19691"/>
                  </a:lnTo>
                  <a:lnTo>
                    <a:pt x="5322" y="19485"/>
                  </a:lnTo>
                  <a:lnTo>
                    <a:pt x="4777" y="19183"/>
                  </a:lnTo>
                  <a:lnTo>
                    <a:pt x="4272" y="18883"/>
                  </a:lnTo>
                  <a:lnTo>
                    <a:pt x="3768" y="18384"/>
                  </a:lnTo>
                  <a:lnTo>
                    <a:pt x="3263" y="17782"/>
                  </a:lnTo>
                  <a:lnTo>
                    <a:pt x="2834" y="17179"/>
                  </a:lnTo>
                  <a:lnTo>
                    <a:pt x="2641" y="16974"/>
                  </a:lnTo>
                  <a:lnTo>
                    <a:pt x="2447" y="16776"/>
                  </a:lnTo>
                  <a:lnTo>
                    <a:pt x="2212" y="16571"/>
                  </a:lnTo>
                  <a:lnTo>
                    <a:pt x="2020" y="16476"/>
                  </a:lnTo>
                  <a:lnTo>
                    <a:pt x="1822" y="16374"/>
                  </a:lnTo>
                  <a:lnTo>
                    <a:pt x="1591" y="16374"/>
                  </a:lnTo>
                  <a:lnTo>
                    <a:pt x="1437" y="16173"/>
                  </a:lnTo>
                  <a:lnTo>
                    <a:pt x="1242" y="15873"/>
                  </a:lnTo>
                  <a:lnTo>
                    <a:pt x="1126" y="15873"/>
                  </a:lnTo>
                  <a:lnTo>
                    <a:pt x="1047" y="15672"/>
                  </a:lnTo>
                  <a:lnTo>
                    <a:pt x="931" y="15567"/>
                  </a:lnTo>
                  <a:lnTo>
                    <a:pt x="853" y="15468"/>
                  </a:lnTo>
                  <a:lnTo>
                    <a:pt x="737" y="15367"/>
                  </a:lnTo>
                  <a:lnTo>
                    <a:pt x="658" y="15266"/>
                  </a:lnTo>
                  <a:lnTo>
                    <a:pt x="543" y="15066"/>
                  </a:lnTo>
                  <a:lnTo>
                    <a:pt x="464" y="14963"/>
                  </a:lnTo>
                  <a:lnTo>
                    <a:pt x="309" y="14466"/>
                  </a:lnTo>
                  <a:lnTo>
                    <a:pt x="191" y="13963"/>
                  </a:lnTo>
                  <a:lnTo>
                    <a:pt x="116" y="13659"/>
                  </a:lnTo>
                  <a:lnTo>
                    <a:pt x="37" y="13056"/>
                  </a:lnTo>
                  <a:lnTo>
                    <a:pt x="0" y="12456"/>
                  </a:lnTo>
                  <a:lnTo>
                    <a:pt x="0" y="11955"/>
                  </a:lnTo>
                  <a:lnTo>
                    <a:pt x="0" y="11348"/>
                  </a:lnTo>
                  <a:lnTo>
                    <a:pt x="37" y="10747"/>
                  </a:lnTo>
                  <a:lnTo>
                    <a:pt x="116" y="10447"/>
                  </a:lnTo>
                  <a:lnTo>
                    <a:pt x="154" y="9945"/>
                  </a:lnTo>
                  <a:lnTo>
                    <a:pt x="233" y="9539"/>
                  </a:lnTo>
                  <a:lnTo>
                    <a:pt x="309" y="9138"/>
                  </a:lnTo>
                  <a:lnTo>
                    <a:pt x="427" y="8840"/>
                  </a:lnTo>
                  <a:lnTo>
                    <a:pt x="543" y="8539"/>
                  </a:lnTo>
                  <a:lnTo>
                    <a:pt x="697" y="8237"/>
                  </a:lnTo>
                  <a:lnTo>
                    <a:pt x="853" y="7936"/>
                  </a:lnTo>
                  <a:lnTo>
                    <a:pt x="891" y="7830"/>
                  </a:lnTo>
                  <a:lnTo>
                    <a:pt x="969" y="7633"/>
                  </a:lnTo>
                  <a:lnTo>
                    <a:pt x="1047" y="7429"/>
                  </a:lnTo>
                  <a:lnTo>
                    <a:pt x="1126" y="7429"/>
                  </a:lnTo>
                  <a:lnTo>
                    <a:pt x="1201" y="7333"/>
                  </a:lnTo>
                  <a:lnTo>
                    <a:pt x="1279" y="7231"/>
                  </a:lnTo>
                  <a:lnTo>
                    <a:pt x="1397" y="7128"/>
                  </a:lnTo>
                  <a:lnTo>
                    <a:pt x="1437" y="7032"/>
                  </a:lnTo>
                  <a:lnTo>
                    <a:pt x="1512" y="6931"/>
                  </a:lnTo>
                  <a:lnTo>
                    <a:pt x="1591" y="6829"/>
                  </a:lnTo>
                  <a:lnTo>
                    <a:pt x="1708" y="6630"/>
                  </a:lnTo>
                  <a:lnTo>
                    <a:pt x="1785" y="6530"/>
                  </a:lnTo>
                  <a:lnTo>
                    <a:pt x="1942" y="6530"/>
                  </a:lnTo>
                  <a:lnTo>
                    <a:pt x="2020" y="6428"/>
                  </a:lnTo>
                  <a:lnTo>
                    <a:pt x="2136" y="6328"/>
                  </a:lnTo>
                  <a:lnTo>
                    <a:pt x="2175" y="6227"/>
                  </a:lnTo>
                  <a:lnTo>
                    <a:pt x="2329" y="5726"/>
                  </a:lnTo>
                  <a:lnTo>
                    <a:pt x="2485" y="5420"/>
                  </a:lnTo>
                  <a:lnTo>
                    <a:pt x="2641" y="5022"/>
                  </a:lnTo>
                  <a:lnTo>
                    <a:pt x="2834" y="4621"/>
                  </a:lnTo>
                  <a:lnTo>
                    <a:pt x="2952" y="4218"/>
                  </a:lnTo>
                  <a:lnTo>
                    <a:pt x="3145" y="3913"/>
                  </a:lnTo>
                  <a:lnTo>
                    <a:pt x="3340" y="3715"/>
                  </a:lnTo>
                  <a:lnTo>
                    <a:pt x="3496" y="3313"/>
                  </a:lnTo>
                  <a:lnTo>
                    <a:pt x="3727" y="2912"/>
                  </a:lnTo>
                  <a:lnTo>
                    <a:pt x="3962" y="2510"/>
                  </a:lnTo>
                  <a:lnTo>
                    <a:pt x="4155" y="2210"/>
                  </a:lnTo>
                  <a:lnTo>
                    <a:pt x="4388" y="2004"/>
                  </a:lnTo>
                  <a:lnTo>
                    <a:pt x="4660" y="1903"/>
                  </a:lnTo>
                  <a:lnTo>
                    <a:pt x="4855" y="1704"/>
                  </a:lnTo>
                  <a:lnTo>
                    <a:pt x="5127" y="1502"/>
                  </a:lnTo>
                  <a:lnTo>
                    <a:pt x="5360" y="1302"/>
                  </a:lnTo>
                  <a:lnTo>
                    <a:pt x="5477" y="1302"/>
                  </a:lnTo>
                  <a:lnTo>
                    <a:pt x="5593" y="1200"/>
                  </a:lnTo>
                  <a:lnTo>
                    <a:pt x="5787" y="1104"/>
                  </a:lnTo>
                  <a:lnTo>
                    <a:pt x="5903" y="901"/>
                  </a:lnTo>
                  <a:lnTo>
                    <a:pt x="6020" y="803"/>
                  </a:lnTo>
                  <a:lnTo>
                    <a:pt x="6136" y="803"/>
                  </a:lnTo>
                  <a:lnTo>
                    <a:pt x="6254" y="703"/>
                  </a:lnTo>
                  <a:lnTo>
                    <a:pt x="6370" y="703"/>
                  </a:lnTo>
                  <a:lnTo>
                    <a:pt x="6447" y="499"/>
                  </a:lnTo>
                  <a:lnTo>
                    <a:pt x="6524" y="401"/>
                  </a:lnTo>
                  <a:lnTo>
                    <a:pt x="6603" y="401"/>
                  </a:lnTo>
                  <a:lnTo>
                    <a:pt x="6681" y="401"/>
                  </a:lnTo>
                  <a:lnTo>
                    <a:pt x="6758" y="401"/>
                  </a:lnTo>
                  <a:lnTo>
                    <a:pt x="6835" y="401"/>
                  </a:lnTo>
                  <a:lnTo>
                    <a:pt x="6912" y="401"/>
                  </a:lnTo>
                  <a:lnTo>
                    <a:pt x="6992" y="401"/>
                  </a:lnTo>
                  <a:lnTo>
                    <a:pt x="7148" y="401"/>
                  </a:lnTo>
                  <a:lnTo>
                    <a:pt x="7264" y="401"/>
                  </a:lnTo>
                  <a:lnTo>
                    <a:pt x="7419" y="401"/>
                  </a:lnTo>
                  <a:lnTo>
                    <a:pt x="7575" y="401"/>
                  </a:lnTo>
                  <a:lnTo>
                    <a:pt x="7729" y="401"/>
                  </a:lnTo>
                  <a:lnTo>
                    <a:pt x="7884" y="401"/>
                  </a:lnTo>
                  <a:lnTo>
                    <a:pt x="8002" y="703"/>
                  </a:lnTo>
                  <a:lnTo>
                    <a:pt x="8119" y="1003"/>
                  </a:lnTo>
                  <a:lnTo>
                    <a:pt x="8352" y="703"/>
                  </a:lnTo>
                  <a:lnTo>
                    <a:pt x="8663" y="401"/>
                  </a:lnTo>
                  <a:lnTo>
                    <a:pt x="8896" y="401"/>
                  </a:lnTo>
                  <a:lnTo>
                    <a:pt x="9168" y="200"/>
                  </a:lnTo>
                  <a:lnTo>
                    <a:pt x="9401" y="100"/>
                  </a:lnTo>
                  <a:lnTo>
                    <a:pt x="9750" y="0"/>
                  </a:lnTo>
                  <a:lnTo>
                    <a:pt x="9983" y="0"/>
                  </a:lnTo>
                  <a:lnTo>
                    <a:pt x="10254" y="0"/>
                  </a:lnTo>
                  <a:lnTo>
                    <a:pt x="10526" y="0"/>
                  </a:lnTo>
                  <a:lnTo>
                    <a:pt x="10799" y="100"/>
                  </a:lnTo>
                  <a:lnTo>
                    <a:pt x="11070" y="200"/>
                  </a:lnTo>
                  <a:lnTo>
                    <a:pt x="11343" y="300"/>
                  </a:lnTo>
                  <a:lnTo>
                    <a:pt x="11615" y="401"/>
                  </a:lnTo>
                  <a:lnTo>
                    <a:pt x="11887" y="401"/>
                  </a:lnTo>
                  <a:lnTo>
                    <a:pt x="12120" y="601"/>
                  </a:lnTo>
                  <a:lnTo>
                    <a:pt x="12392" y="803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46" name="曲线"/>
            <p:cNvSpPr>
              <a:spLocks noChangeAspect="1"/>
            </p:cNvSpPr>
            <p:nvPr/>
          </p:nvSpPr>
          <p:spPr>
            <a:xfrm>
              <a:off x="1350959" y="5925243"/>
              <a:ext cx="2209548" cy="85338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2392" y="803"/>
                  </a:moveTo>
                  <a:lnTo>
                    <a:pt x="12548" y="1104"/>
                  </a:lnTo>
                  <a:lnTo>
                    <a:pt x="12663" y="1302"/>
                  </a:lnTo>
                  <a:lnTo>
                    <a:pt x="12781" y="1302"/>
                  </a:lnTo>
                  <a:lnTo>
                    <a:pt x="12896" y="1200"/>
                  </a:lnTo>
                  <a:lnTo>
                    <a:pt x="13052" y="1003"/>
                  </a:lnTo>
                  <a:lnTo>
                    <a:pt x="13208" y="901"/>
                  </a:lnTo>
                  <a:lnTo>
                    <a:pt x="13286" y="803"/>
                  </a:lnTo>
                  <a:lnTo>
                    <a:pt x="13440" y="901"/>
                  </a:lnTo>
                  <a:lnTo>
                    <a:pt x="13907" y="703"/>
                  </a:lnTo>
                  <a:lnTo>
                    <a:pt x="14370" y="601"/>
                  </a:lnTo>
                  <a:lnTo>
                    <a:pt x="14800" y="703"/>
                  </a:lnTo>
                  <a:lnTo>
                    <a:pt x="15227" y="803"/>
                  </a:lnTo>
                  <a:lnTo>
                    <a:pt x="15693" y="1200"/>
                  </a:lnTo>
                  <a:lnTo>
                    <a:pt x="16081" y="1405"/>
                  </a:lnTo>
                  <a:lnTo>
                    <a:pt x="16510" y="1803"/>
                  </a:lnTo>
                  <a:lnTo>
                    <a:pt x="16899" y="2108"/>
                  </a:lnTo>
                  <a:lnTo>
                    <a:pt x="17015" y="2210"/>
                  </a:lnTo>
                  <a:lnTo>
                    <a:pt x="17092" y="2210"/>
                  </a:lnTo>
                  <a:lnTo>
                    <a:pt x="17170" y="2210"/>
                  </a:lnTo>
                  <a:lnTo>
                    <a:pt x="17208" y="2310"/>
                  </a:lnTo>
                  <a:lnTo>
                    <a:pt x="17286" y="2410"/>
                  </a:lnTo>
                  <a:lnTo>
                    <a:pt x="17402" y="2510"/>
                  </a:lnTo>
                  <a:lnTo>
                    <a:pt x="17442" y="2611"/>
                  </a:lnTo>
                  <a:lnTo>
                    <a:pt x="17558" y="2711"/>
                  </a:lnTo>
                  <a:lnTo>
                    <a:pt x="17753" y="2808"/>
                  </a:lnTo>
                  <a:lnTo>
                    <a:pt x="17869" y="3110"/>
                  </a:lnTo>
                  <a:lnTo>
                    <a:pt x="18064" y="3414"/>
                  </a:lnTo>
                  <a:lnTo>
                    <a:pt x="18257" y="3715"/>
                  </a:lnTo>
                  <a:lnTo>
                    <a:pt x="18414" y="3913"/>
                  </a:lnTo>
                  <a:lnTo>
                    <a:pt x="18569" y="4218"/>
                  </a:lnTo>
                  <a:lnTo>
                    <a:pt x="18723" y="4621"/>
                  </a:lnTo>
                  <a:lnTo>
                    <a:pt x="18879" y="5022"/>
                  </a:lnTo>
                  <a:lnTo>
                    <a:pt x="19150" y="4922"/>
                  </a:lnTo>
                  <a:lnTo>
                    <a:pt x="19385" y="5022"/>
                  </a:lnTo>
                  <a:lnTo>
                    <a:pt x="19656" y="5220"/>
                  </a:lnTo>
                  <a:lnTo>
                    <a:pt x="19890" y="5521"/>
                  </a:lnTo>
                  <a:lnTo>
                    <a:pt x="20123" y="5821"/>
                  </a:lnTo>
                  <a:lnTo>
                    <a:pt x="20356" y="6227"/>
                  </a:lnTo>
                  <a:lnTo>
                    <a:pt x="20589" y="6530"/>
                  </a:lnTo>
                  <a:lnTo>
                    <a:pt x="20861" y="6931"/>
                  </a:lnTo>
                  <a:lnTo>
                    <a:pt x="20861" y="7032"/>
                  </a:lnTo>
                  <a:lnTo>
                    <a:pt x="20861" y="7128"/>
                  </a:lnTo>
                  <a:lnTo>
                    <a:pt x="20899" y="7128"/>
                  </a:lnTo>
                  <a:lnTo>
                    <a:pt x="20939" y="7231"/>
                  </a:lnTo>
                  <a:lnTo>
                    <a:pt x="20977" y="7231"/>
                  </a:lnTo>
                  <a:lnTo>
                    <a:pt x="21016" y="7333"/>
                  </a:lnTo>
                  <a:lnTo>
                    <a:pt x="21054" y="7429"/>
                  </a:lnTo>
                  <a:lnTo>
                    <a:pt x="21133" y="7730"/>
                  </a:lnTo>
                  <a:lnTo>
                    <a:pt x="21249" y="8137"/>
                  </a:lnTo>
                  <a:lnTo>
                    <a:pt x="21365" y="8539"/>
                  </a:lnTo>
                  <a:lnTo>
                    <a:pt x="21404" y="8941"/>
                  </a:lnTo>
                  <a:lnTo>
                    <a:pt x="21444" y="9439"/>
                  </a:lnTo>
                  <a:lnTo>
                    <a:pt x="21521" y="9945"/>
                  </a:lnTo>
                  <a:lnTo>
                    <a:pt x="21560" y="10447"/>
                  </a:lnTo>
                  <a:lnTo>
                    <a:pt x="21599" y="10850"/>
                  </a:lnTo>
                  <a:lnTo>
                    <a:pt x="21521" y="11754"/>
                  </a:lnTo>
                  <a:lnTo>
                    <a:pt x="21404" y="12456"/>
                  </a:lnTo>
                  <a:lnTo>
                    <a:pt x="21211" y="13056"/>
                  </a:lnTo>
                  <a:lnTo>
                    <a:pt x="21054" y="13763"/>
                  </a:lnTo>
                  <a:lnTo>
                    <a:pt x="20822" y="14263"/>
                  </a:lnTo>
                  <a:lnTo>
                    <a:pt x="20550" y="14867"/>
                  </a:lnTo>
                  <a:lnTo>
                    <a:pt x="20316" y="15367"/>
                  </a:lnTo>
                  <a:lnTo>
                    <a:pt x="20045" y="15672"/>
                  </a:lnTo>
                  <a:lnTo>
                    <a:pt x="19851" y="16374"/>
                  </a:lnTo>
                  <a:lnTo>
                    <a:pt x="19656" y="16974"/>
                  </a:lnTo>
                  <a:lnTo>
                    <a:pt x="19463" y="17479"/>
                  </a:lnTo>
                  <a:lnTo>
                    <a:pt x="19191" y="18083"/>
                  </a:lnTo>
                  <a:lnTo>
                    <a:pt x="18958" y="18582"/>
                  </a:lnTo>
                  <a:lnTo>
                    <a:pt x="18686" y="18883"/>
                  </a:lnTo>
                  <a:lnTo>
                    <a:pt x="18414" y="19183"/>
                  </a:lnTo>
                  <a:lnTo>
                    <a:pt x="18142" y="19485"/>
                  </a:lnTo>
                  <a:lnTo>
                    <a:pt x="17987" y="19791"/>
                  </a:lnTo>
                  <a:lnTo>
                    <a:pt x="17830" y="20092"/>
                  </a:lnTo>
                  <a:lnTo>
                    <a:pt x="17637" y="20192"/>
                  </a:lnTo>
                  <a:lnTo>
                    <a:pt x="17442" y="20393"/>
                  </a:lnTo>
                  <a:lnTo>
                    <a:pt x="17092" y="20593"/>
                  </a:lnTo>
                  <a:lnTo>
                    <a:pt x="16704" y="20593"/>
                  </a:lnTo>
                  <a:lnTo>
                    <a:pt x="16353" y="20695"/>
                  </a:lnTo>
                  <a:lnTo>
                    <a:pt x="15966" y="20791"/>
                  </a:lnTo>
                  <a:lnTo>
                    <a:pt x="15616" y="20995"/>
                  </a:lnTo>
                  <a:lnTo>
                    <a:pt x="15227" y="21293"/>
                  </a:lnTo>
                  <a:lnTo>
                    <a:pt x="14762" y="21494"/>
                  </a:lnTo>
                  <a:lnTo>
                    <a:pt x="14296" y="21600"/>
                  </a:lnTo>
                  <a:lnTo>
                    <a:pt x="13828" y="21494"/>
                  </a:lnTo>
                  <a:lnTo>
                    <a:pt x="13363" y="21397"/>
                  </a:lnTo>
                  <a:lnTo>
                    <a:pt x="12896" y="21192"/>
                  </a:lnTo>
                  <a:lnTo>
                    <a:pt x="12430" y="20995"/>
                  </a:lnTo>
                  <a:lnTo>
                    <a:pt x="11965" y="20695"/>
                  </a:lnTo>
                  <a:lnTo>
                    <a:pt x="11576" y="20490"/>
                  </a:lnTo>
                  <a:lnTo>
                    <a:pt x="11343" y="20593"/>
                  </a:lnTo>
                  <a:lnTo>
                    <a:pt x="11149" y="20695"/>
                  </a:lnTo>
                  <a:lnTo>
                    <a:pt x="10913" y="20892"/>
                  </a:lnTo>
                  <a:lnTo>
                    <a:pt x="10722" y="20995"/>
                  </a:lnTo>
                  <a:lnTo>
                    <a:pt x="10332" y="20995"/>
                  </a:lnTo>
                  <a:lnTo>
                    <a:pt x="9945" y="20892"/>
                  </a:lnTo>
                  <a:lnTo>
                    <a:pt x="9517" y="20695"/>
                  </a:lnTo>
                  <a:lnTo>
                    <a:pt x="9129" y="20490"/>
                  </a:lnTo>
                  <a:lnTo>
                    <a:pt x="8701" y="20393"/>
                  </a:lnTo>
                  <a:lnTo>
                    <a:pt x="8313" y="20192"/>
                  </a:lnTo>
                  <a:lnTo>
                    <a:pt x="8196" y="20192"/>
                  </a:lnTo>
                  <a:lnTo>
                    <a:pt x="8119" y="20092"/>
                  </a:lnTo>
                  <a:lnTo>
                    <a:pt x="8002" y="19992"/>
                  </a:lnTo>
                  <a:lnTo>
                    <a:pt x="7923" y="19791"/>
                  </a:lnTo>
                  <a:lnTo>
                    <a:pt x="7807" y="19691"/>
                  </a:lnTo>
                  <a:lnTo>
                    <a:pt x="7729" y="19691"/>
                  </a:lnTo>
                  <a:lnTo>
                    <a:pt x="7614" y="19485"/>
                  </a:lnTo>
                  <a:lnTo>
                    <a:pt x="7496" y="19386"/>
                  </a:lnTo>
                  <a:lnTo>
                    <a:pt x="7419" y="19485"/>
                  </a:lnTo>
                  <a:lnTo>
                    <a:pt x="7380" y="19590"/>
                  </a:lnTo>
                  <a:lnTo>
                    <a:pt x="7302" y="19590"/>
                  </a:lnTo>
                  <a:lnTo>
                    <a:pt x="7264" y="19691"/>
                  </a:lnTo>
                  <a:lnTo>
                    <a:pt x="7148" y="19691"/>
                  </a:lnTo>
                  <a:lnTo>
                    <a:pt x="7029" y="19691"/>
                  </a:lnTo>
                  <a:lnTo>
                    <a:pt x="6992" y="19691"/>
                  </a:lnTo>
                  <a:lnTo>
                    <a:pt x="6876" y="19691"/>
                  </a:lnTo>
                  <a:lnTo>
                    <a:pt x="6370" y="19691"/>
                  </a:lnTo>
                  <a:lnTo>
                    <a:pt x="5827" y="19691"/>
                  </a:lnTo>
                  <a:lnTo>
                    <a:pt x="5322" y="19485"/>
                  </a:lnTo>
                  <a:lnTo>
                    <a:pt x="4777" y="19183"/>
                  </a:lnTo>
                  <a:lnTo>
                    <a:pt x="4272" y="18883"/>
                  </a:lnTo>
                  <a:lnTo>
                    <a:pt x="3768" y="18384"/>
                  </a:lnTo>
                  <a:lnTo>
                    <a:pt x="3263" y="17782"/>
                  </a:lnTo>
                  <a:lnTo>
                    <a:pt x="2834" y="17179"/>
                  </a:lnTo>
                  <a:lnTo>
                    <a:pt x="2641" y="16974"/>
                  </a:lnTo>
                  <a:lnTo>
                    <a:pt x="2447" y="16776"/>
                  </a:lnTo>
                  <a:lnTo>
                    <a:pt x="2212" y="16571"/>
                  </a:lnTo>
                  <a:lnTo>
                    <a:pt x="2020" y="16476"/>
                  </a:lnTo>
                  <a:lnTo>
                    <a:pt x="1822" y="16374"/>
                  </a:lnTo>
                  <a:lnTo>
                    <a:pt x="1591" y="16374"/>
                  </a:lnTo>
                  <a:lnTo>
                    <a:pt x="1437" y="16173"/>
                  </a:lnTo>
                  <a:lnTo>
                    <a:pt x="1242" y="15873"/>
                  </a:lnTo>
                  <a:lnTo>
                    <a:pt x="1126" y="15873"/>
                  </a:lnTo>
                  <a:lnTo>
                    <a:pt x="1047" y="15672"/>
                  </a:lnTo>
                  <a:lnTo>
                    <a:pt x="931" y="15567"/>
                  </a:lnTo>
                  <a:lnTo>
                    <a:pt x="853" y="15468"/>
                  </a:lnTo>
                  <a:lnTo>
                    <a:pt x="737" y="15367"/>
                  </a:lnTo>
                  <a:lnTo>
                    <a:pt x="658" y="15266"/>
                  </a:lnTo>
                  <a:lnTo>
                    <a:pt x="543" y="15066"/>
                  </a:lnTo>
                  <a:lnTo>
                    <a:pt x="464" y="14963"/>
                  </a:lnTo>
                  <a:lnTo>
                    <a:pt x="309" y="14466"/>
                  </a:lnTo>
                  <a:lnTo>
                    <a:pt x="191" y="13963"/>
                  </a:lnTo>
                  <a:lnTo>
                    <a:pt x="116" y="13659"/>
                  </a:lnTo>
                  <a:lnTo>
                    <a:pt x="37" y="13056"/>
                  </a:lnTo>
                  <a:lnTo>
                    <a:pt x="0" y="12456"/>
                  </a:lnTo>
                  <a:lnTo>
                    <a:pt x="0" y="11955"/>
                  </a:lnTo>
                  <a:lnTo>
                    <a:pt x="0" y="11348"/>
                  </a:lnTo>
                  <a:lnTo>
                    <a:pt x="37" y="10747"/>
                  </a:lnTo>
                  <a:lnTo>
                    <a:pt x="116" y="10447"/>
                  </a:lnTo>
                  <a:lnTo>
                    <a:pt x="154" y="9945"/>
                  </a:lnTo>
                  <a:lnTo>
                    <a:pt x="233" y="9539"/>
                  </a:lnTo>
                  <a:lnTo>
                    <a:pt x="309" y="9138"/>
                  </a:lnTo>
                  <a:lnTo>
                    <a:pt x="427" y="8840"/>
                  </a:lnTo>
                  <a:lnTo>
                    <a:pt x="543" y="8539"/>
                  </a:lnTo>
                  <a:lnTo>
                    <a:pt x="697" y="8237"/>
                  </a:lnTo>
                  <a:lnTo>
                    <a:pt x="853" y="7936"/>
                  </a:lnTo>
                  <a:lnTo>
                    <a:pt x="891" y="7830"/>
                  </a:lnTo>
                  <a:lnTo>
                    <a:pt x="969" y="7633"/>
                  </a:lnTo>
                  <a:lnTo>
                    <a:pt x="1047" y="7429"/>
                  </a:lnTo>
                  <a:lnTo>
                    <a:pt x="1126" y="7429"/>
                  </a:lnTo>
                  <a:lnTo>
                    <a:pt x="1201" y="7333"/>
                  </a:lnTo>
                  <a:lnTo>
                    <a:pt x="1279" y="7231"/>
                  </a:lnTo>
                  <a:lnTo>
                    <a:pt x="1397" y="7128"/>
                  </a:lnTo>
                  <a:lnTo>
                    <a:pt x="1437" y="7032"/>
                  </a:lnTo>
                  <a:lnTo>
                    <a:pt x="1512" y="6931"/>
                  </a:lnTo>
                  <a:lnTo>
                    <a:pt x="1591" y="6829"/>
                  </a:lnTo>
                  <a:lnTo>
                    <a:pt x="1708" y="6630"/>
                  </a:lnTo>
                  <a:lnTo>
                    <a:pt x="1785" y="6530"/>
                  </a:lnTo>
                  <a:lnTo>
                    <a:pt x="1942" y="6530"/>
                  </a:lnTo>
                  <a:lnTo>
                    <a:pt x="2020" y="6428"/>
                  </a:lnTo>
                  <a:lnTo>
                    <a:pt x="2136" y="6328"/>
                  </a:lnTo>
                  <a:lnTo>
                    <a:pt x="2175" y="6227"/>
                  </a:lnTo>
                  <a:lnTo>
                    <a:pt x="2329" y="5726"/>
                  </a:lnTo>
                  <a:lnTo>
                    <a:pt x="2485" y="5420"/>
                  </a:lnTo>
                  <a:lnTo>
                    <a:pt x="2641" y="5022"/>
                  </a:lnTo>
                  <a:lnTo>
                    <a:pt x="2834" y="4621"/>
                  </a:lnTo>
                  <a:lnTo>
                    <a:pt x="2952" y="4218"/>
                  </a:lnTo>
                  <a:lnTo>
                    <a:pt x="3145" y="3913"/>
                  </a:lnTo>
                  <a:lnTo>
                    <a:pt x="3340" y="3715"/>
                  </a:lnTo>
                  <a:lnTo>
                    <a:pt x="3496" y="3313"/>
                  </a:lnTo>
                  <a:lnTo>
                    <a:pt x="3727" y="2912"/>
                  </a:lnTo>
                  <a:lnTo>
                    <a:pt x="3962" y="2510"/>
                  </a:lnTo>
                  <a:lnTo>
                    <a:pt x="4155" y="2210"/>
                  </a:lnTo>
                  <a:lnTo>
                    <a:pt x="4388" y="2004"/>
                  </a:lnTo>
                  <a:lnTo>
                    <a:pt x="4660" y="1903"/>
                  </a:lnTo>
                  <a:lnTo>
                    <a:pt x="4855" y="1704"/>
                  </a:lnTo>
                  <a:lnTo>
                    <a:pt x="5127" y="1502"/>
                  </a:lnTo>
                  <a:lnTo>
                    <a:pt x="5360" y="1302"/>
                  </a:lnTo>
                  <a:lnTo>
                    <a:pt x="5477" y="1302"/>
                  </a:lnTo>
                  <a:lnTo>
                    <a:pt x="5593" y="1200"/>
                  </a:lnTo>
                  <a:lnTo>
                    <a:pt x="5787" y="1104"/>
                  </a:lnTo>
                  <a:lnTo>
                    <a:pt x="5903" y="901"/>
                  </a:lnTo>
                  <a:lnTo>
                    <a:pt x="6020" y="803"/>
                  </a:lnTo>
                  <a:lnTo>
                    <a:pt x="6136" y="803"/>
                  </a:lnTo>
                  <a:lnTo>
                    <a:pt x="6254" y="703"/>
                  </a:lnTo>
                  <a:lnTo>
                    <a:pt x="6370" y="703"/>
                  </a:lnTo>
                  <a:lnTo>
                    <a:pt x="6447" y="499"/>
                  </a:lnTo>
                  <a:lnTo>
                    <a:pt x="6524" y="401"/>
                  </a:lnTo>
                  <a:lnTo>
                    <a:pt x="6603" y="401"/>
                  </a:lnTo>
                  <a:lnTo>
                    <a:pt x="6681" y="401"/>
                  </a:lnTo>
                  <a:lnTo>
                    <a:pt x="6758" y="401"/>
                  </a:lnTo>
                  <a:lnTo>
                    <a:pt x="6835" y="401"/>
                  </a:lnTo>
                  <a:lnTo>
                    <a:pt x="6912" y="401"/>
                  </a:lnTo>
                  <a:lnTo>
                    <a:pt x="6992" y="401"/>
                  </a:lnTo>
                  <a:lnTo>
                    <a:pt x="7148" y="401"/>
                  </a:lnTo>
                  <a:lnTo>
                    <a:pt x="7264" y="401"/>
                  </a:lnTo>
                  <a:lnTo>
                    <a:pt x="7419" y="401"/>
                  </a:lnTo>
                  <a:lnTo>
                    <a:pt x="7575" y="401"/>
                  </a:lnTo>
                  <a:lnTo>
                    <a:pt x="7729" y="401"/>
                  </a:lnTo>
                  <a:lnTo>
                    <a:pt x="7884" y="401"/>
                  </a:lnTo>
                  <a:lnTo>
                    <a:pt x="8002" y="703"/>
                  </a:lnTo>
                  <a:lnTo>
                    <a:pt x="8119" y="1003"/>
                  </a:lnTo>
                  <a:lnTo>
                    <a:pt x="8352" y="703"/>
                  </a:lnTo>
                  <a:lnTo>
                    <a:pt x="8663" y="401"/>
                  </a:lnTo>
                  <a:lnTo>
                    <a:pt x="8896" y="401"/>
                  </a:lnTo>
                  <a:lnTo>
                    <a:pt x="9168" y="200"/>
                  </a:lnTo>
                  <a:lnTo>
                    <a:pt x="9401" y="100"/>
                  </a:lnTo>
                  <a:lnTo>
                    <a:pt x="9750" y="0"/>
                  </a:lnTo>
                  <a:lnTo>
                    <a:pt x="9983" y="0"/>
                  </a:lnTo>
                  <a:lnTo>
                    <a:pt x="10254" y="0"/>
                  </a:lnTo>
                  <a:lnTo>
                    <a:pt x="10526" y="0"/>
                  </a:lnTo>
                  <a:lnTo>
                    <a:pt x="10799" y="100"/>
                  </a:lnTo>
                  <a:lnTo>
                    <a:pt x="11070" y="200"/>
                  </a:lnTo>
                  <a:lnTo>
                    <a:pt x="11343" y="300"/>
                  </a:lnTo>
                  <a:lnTo>
                    <a:pt x="11615" y="401"/>
                  </a:lnTo>
                  <a:lnTo>
                    <a:pt x="11887" y="401"/>
                  </a:lnTo>
                  <a:lnTo>
                    <a:pt x="12120" y="601"/>
                  </a:lnTo>
                  <a:lnTo>
                    <a:pt x="12392" y="803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47" name="曲线"/>
            <p:cNvSpPr>
              <a:spLocks noChangeAspect="1"/>
            </p:cNvSpPr>
            <p:nvPr/>
          </p:nvSpPr>
          <p:spPr>
            <a:xfrm>
              <a:off x="770976" y="5932252"/>
              <a:ext cx="695630" cy="27161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31" y="2221"/>
                  </a:moveTo>
                  <a:lnTo>
                    <a:pt x="17402" y="2857"/>
                  </a:lnTo>
                  <a:lnTo>
                    <a:pt x="17895" y="3810"/>
                  </a:lnTo>
                  <a:lnTo>
                    <a:pt x="18267" y="4129"/>
                  </a:lnTo>
                  <a:lnTo>
                    <a:pt x="18637" y="4129"/>
                  </a:lnTo>
                  <a:lnTo>
                    <a:pt x="19254" y="4445"/>
                  </a:lnTo>
                  <a:lnTo>
                    <a:pt x="19625" y="4445"/>
                  </a:lnTo>
                  <a:lnTo>
                    <a:pt x="20118" y="5077"/>
                  </a:lnTo>
                  <a:lnTo>
                    <a:pt x="20488" y="5715"/>
                  </a:lnTo>
                  <a:lnTo>
                    <a:pt x="20734" y="5715"/>
                  </a:lnTo>
                  <a:lnTo>
                    <a:pt x="20858" y="6350"/>
                  </a:lnTo>
                  <a:lnTo>
                    <a:pt x="20981" y="6984"/>
                  </a:lnTo>
                  <a:lnTo>
                    <a:pt x="21105" y="7304"/>
                  </a:lnTo>
                  <a:lnTo>
                    <a:pt x="21227" y="8257"/>
                  </a:lnTo>
                  <a:lnTo>
                    <a:pt x="21353" y="8573"/>
                  </a:lnTo>
                  <a:lnTo>
                    <a:pt x="21353" y="9209"/>
                  </a:lnTo>
                  <a:lnTo>
                    <a:pt x="21600" y="9845"/>
                  </a:lnTo>
                  <a:lnTo>
                    <a:pt x="21600" y="10799"/>
                  </a:lnTo>
                  <a:lnTo>
                    <a:pt x="21600" y="11435"/>
                  </a:lnTo>
                  <a:lnTo>
                    <a:pt x="21353" y="12385"/>
                  </a:lnTo>
                  <a:lnTo>
                    <a:pt x="21353" y="12704"/>
                  </a:lnTo>
                  <a:lnTo>
                    <a:pt x="21105" y="13656"/>
                  </a:lnTo>
                  <a:lnTo>
                    <a:pt x="20858" y="13976"/>
                  </a:lnTo>
                  <a:lnTo>
                    <a:pt x="20734" y="14929"/>
                  </a:lnTo>
                  <a:lnTo>
                    <a:pt x="20610" y="15878"/>
                  </a:lnTo>
                  <a:lnTo>
                    <a:pt x="20118" y="16516"/>
                  </a:lnTo>
                  <a:lnTo>
                    <a:pt x="19625" y="16832"/>
                  </a:lnTo>
                  <a:lnTo>
                    <a:pt x="19127" y="17467"/>
                  </a:lnTo>
                  <a:lnTo>
                    <a:pt x="18637" y="18104"/>
                  </a:lnTo>
                  <a:lnTo>
                    <a:pt x="18142" y="18740"/>
                  </a:lnTo>
                  <a:lnTo>
                    <a:pt x="17649" y="19374"/>
                  </a:lnTo>
                  <a:lnTo>
                    <a:pt x="17155" y="20010"/>
                  </a:lnTo>
                  <a:lnTo>
                    <a:pt x="16661" y="20329"/>
                  </a:lnTo>
                  <a:lnTo>
                    <a:pt x="16168" y="20329"/>
                  </a:lnTo>
                  <a:lnTo>
                    <a:pt x="15427" y="20645"/>
                  </a:lnTo>
                  <a:lnTo>
                    <a:pt x="14687" y="20645"/>
                  </a:lnTo>
                  <a:lnTo>
                    <a:pt x="14194" y="20963"/>
                  </a:lnTo>
                  <a:lnTo>
                    <a:pt x="13576" y="20963"/>
                  </a:lnTo>
                  <a:lnTo>
                    <a:pt x="12836" y="21282"/>
                  </a:lnTo>
                  <a:lnTo>
                    <a:pt x="12218" y="21282"/>
                  </a:lnTo>
                  <a:lnTo>
                    <a:pt x="11477" y="21598"/>
                  </a:lnTo>
                  <a:lnTo>
                    <a:pt x="11230" y="21282"/>
                  </a:lnTo>
                  <a:lnTo>
                    <a:pt x="10860" y="21282"/>
                  </a:lnTo>
                  <a:lnTo>
                    <a:pt x="10614" y="21282"/>
                  </a:lnTo>
                  <a:lnTo>
                    <a:pt x="10367" y="21282"/>
                  </a:lnTo>
                  <a:lnTo>
                    <a:pt x="10119" y="21282"/>
                  </a:lnTo>
                  <a:lnTo>
                    <a:pt x="9749" y="21282"/>
                  </a:lnTo>
                  <a:lnTo>
                    <a:pt x="9379" y="21282"/>
                  </a:lnTo>
                  <a:lnTo>
                    <a:pt x="9132" y="21282"/>
                  </a:lnTo>
                  <a:lnTo>
                    <a:pt x="8269" y="20645"/>
                  </a:lnTo>
                  <a:lnTo>
                    <a:pt x="7528" y="20329"/>
                  </a:lnTo>
                  <a:lnTo>
                    <a:pt x="6664" y="20010"/>
                  </a:lnTo>
                  <a:lnTo>
                    <a:pt x="5799" y="19693"/>
                  </a:lnTo>
                  <a:lnTo>
                    <a:pt x="5059" y="19374"/>
                  </a:lnTo>
                  <a:lnTo>
                    <a:pt x="4195" y="18740"/>
                  </a:lnTo>
                  <a:lnTo>
                    <a:pt x="3451" y="18423"/>
                  </a:lnTo>
                  <a:lnTo>
                    <a:pt x="2837" y="17467"/>
                  </a:lnTo>
                  <a:lnTo>
                    <a:pt x="2342" y="17467"/>
                  </a:lnTo>
                  <a:lnTo>
                    <a:pt x="2097" y="17467"/>
                  </a:lnTo>
                  <a:lnTo>
                    <a:pt x="1726" y="16832"/>
                  </a:lnTo>
                  <a:lnTo>
                    <a:pt x="1233" y="16516"/>
                  </a:lnTo>
                  <a:lnTo>
                    <a:pt x="986" y="15878"/>
                  </a:lnTo>
                  <a:lnTo>
                    <a:pt x="614" y="14929"/>
                  </a:lnTo>
                  <a:lnTo>
                    <a:pt x="369" y="13976"/>
                  </a:lnTo>
                  <a:lnTo>
                    <a:pt x="0" y="13341"/>
                  </a:lnTo>
                  <a:lnTo>
                    <a:pt x="0" y="12069"/>
                  </a:lnTo>
                  <a:lnTo>
                    <a:pt x="0" y="11115"/>
                  </a:lnTo>
                  <a:lnTo>
                    <a:pt x="244" y="9845"/>
                  </a:lnTo>
                  <a:lnTo>
                    <a:pt x="614" y="8893"/>
                  </a:lnTo>
                  <a:lnTo>
                    <a:pt x="862" y="7939"/>
                  </a:lnTo>
                  <a:lnTo>
                    <a:pt x="1233" y="6984"/>
                  </a:lnTo>
                  <a:lnTo>
                    <a:pt x="1726" y="6350"/>
                  </a:lnTo>
                  <a:lnTo>
                    <a:pt x="2097" y="5715"/>
                  </a:lnTo>
                  <a:lnTo>
                    <a:pt x="2220" y="5715"/>
                  </a:lnTo>
                  <a:lnTo>
                    <a:pt x="2589" y="5077"/>
                  </a:lnTo>
                  <a:lnTo>
                    <a:pt x="2837" y="4761"/>
                  </a:lnTo>
                  <a:lnTo>
                    <a:pt x="3205" y="4129"/>
                  </a:lnTo>
                  <a:lnTo>
                    <a:pt x="3451" y="3810"/>
                  </a:lnTo>
                  <a:lnTo>
                    <a:pt x="3826" y="3492"/>
                  </a:lnTo>
                  <a:lnTo>
                    <a:pt x="4073" y="3175"/>
                  </a:lnTo>
                  <a:lnTo>
                    <a:pt x="4443" y="2857"/>
                  </a:lnTo>
                  <a:lnTo>
                    <a:pt x="5182" y="2541"/>
                  </a:lnTo>
                  <a:lnTo>
                    <a:pt x="6045" y="2221"/>
                  </a:lnTo>
                  <a:lnTo>
                    <a:pt x="6788" y="1587"/>
                  </a:lnTo>
                  <a:lnTo>
                    <a:pt x="7528" y="952"/>
                  </a:lnTo>
                  <a:lnTo>
                    <a:pt x="8269" y="635"/>
                  </a:lnTo>
                  <a:lnTo>
                    <a:pt x="9008" y="635"/>
                  </a:lnTo>
                  <a:lnTo>
                    <a:pt x="9749" y="0"/>
                  </a:lnTo>
                  <a:lnTo>
                    <a:pt x="10489" y="0"/>
                  </a:lnTo>
                  <a:lnTo>
                    <a:pt x="11354" y="0"/>
                  </a:lnTo>
                  <a:lnTo>
                    <a:pt x="12218" y="0"/>
                  </a:lnTo>
                  <a:lnTo>
                    <a:pt x="13083" y="0"/>
                  </a:lnTo>
                  <a:lnTo>
                    <a:pt x="13946" y="314"/>
                  </a:lnTo>
                  <a:lnTo>
                    <a:pt x="14687" y="635"/>
                  </a:lnTo>
                  <a:lnTo>
                    <a:pt x="15550" y="952"/>
                  </a:lnTo>
                  <a:lnTo>
                    <a:pt x="16415" y="1270"/>
                  </a:lnTo>
                  <a:lnTo>
                    <a:pt x="17031" y="2221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48" name="曲线"/>
            <p:cNvSpPr>
              <a:spLocks noChangeAspect="1"/>
            </p:cNvSpPr>
            <p:nvPr/>
          </p:nvSpPr>
          <p:spPr>
            <a:xfrm>
              <a:off x="770976" y="5932252"/>
              <a:ext cx="695630" cy="27161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31" y="2221"/>
                  </a:moveTo>
                  <a:lnTo>
                    <a:pt x="17402" y="2857"/>
                  </a:lnTo>
                  <a:lnTo>
                    <a:pt x="17895" y="3810"/>
                  </a:lnTo>
                  <a:lnTo>
                    <a:pt x="18267" y="4129"/>
                  </a:lnTo>
                  <a:lnTo>
                    <a:pt x="18637" y="4129"/>
                  </a:lnTo>
                  <a:lnTo>
                    <a:pt x="19254" y="4445"/>
                  </a:lnTo>
                  <a:lnTo>
                    <a:pt x="19625" y="4445"/>
                  </a:lnTo>
                  <a:lnTo>
                    <a:pt x="20118" y="5077"/>
                  </a:lnTo>
                  <a:lnTo>
                    <a:pt x="20488" y="5715"/>
                  </a:lnTo>
                  <a:lnTo>
                    <a:pt x="20734" y="5715"/>
                  </a:lnTo>
                  <a:lnTo>
                    <a:pt x="20858" y="6350"/>
                  </a:lnTo>
                  <a:lnTo>
                    <a:pt x="20981" y="6984"/>
                  </a:lnTo>
                  <a:lnTo>
                    <a:pt x="21105" y="7304"/>
                  </a:lnTo>
                  <a:lnTo>
                    <a:pt x="21227" y="8257"/>
                  </a:lnTo>
                  <a:lnTo>
                    <a:pt x="21353" y="8573"/>
                  </a:lnTo>
                  <a:lnTo>
                    <a:pt x="21353" y="9209"/>
                  </a:lnTo>
                  <a:lnTo>
                    <a:pt x="21600" y="9845"/>
                  </a:lnTo>
                  <a:lnTo>
                    <a:pt x="21600" y="10799"/>
                  </a:lnTo>
                  <a:lnTo>
                    <a:pt x="21600" y="11435"/>
                  </a:lnTo>
                  <a:lnTo>
                    <a:pt x="21353" y="12385"/>
                  </a:lnTo>
                  <a:lnTo>
                    <a:pt x="21353" y="12704"/>
                  </a:lnTo>
                  <a:lnTo>
                    <a:pt x="21105" y="13656"/>
                  </a:lnTo>
                  <a:lnTo>
                    <a:pt x="20858" y="13976"/>
                  </a:lnTo>
                  <a:lnTo>
                    <a:pt x="20734" y="14929"/>
                  </a:lnTo>
                  <a:lnTo>
                    <a:pt x="20610" y="15878"/>
                  </a:lnTo>
                  <a:lnTo>
                    <a:pt x="20118" y="16516"/>
                  </a:lnTo>
                  <a:lnTo>
                    <a:pt x="19625" y="16832"/>
                  </a:lnTo>
                  <a:lnTo>
                    <a:pt x="19127" y="17467"/>
                  </a:lnTo>
                  <a:lnTo>
                    <a:pt x="18637" y="18104"/>
                  </a:lnTo>
                  <a:lnTo>
                    <a:pt x="18142" y="18740"/>
                  </a:lnTo>
                  <a:lnTo>
                    <a:pt x="17649" y="19374"/>
                  </a:lnTo>
                  <a:lnTo>
                    <a:pt x="17155" y="20010"/>
                  </a:lnTo>
                  <a:lnTo>
                    <a:pt x="16661" y="20329"/>
                  </a:lnTo>
                  <a:lnTo>
                    <a:pt x="16168" y="20329"/>
                  </a:lnTo>
                  <a:lnTo>
                    <a:pt x="15427" y="20645"/>
                  </a:lnTo>
                  <a:lnTo>
                    <a:pt x="14687" y="20645"/>
                  </a:lnTo>
                  <a:lnTo>
                    <a:pt x="14194" y="20963"/>
                  </a:lnTo>
                  <a:lnTo>
                    <a:pt x="13576" y="20963"/>
                  </a:lnTo>
                  <a:lnTo>
                    <a:pt x="12836" y="21282"/>
                  </a:lnTo>
                  <a:lnTo>
                    <a:pt x="12218" y="21282"/>
                  </a:lnTo>
                  <a:lnTo>
                    <a:pt x="11477" y="21598"/>
                  </a:lnTo>
                  <a:lnTo>
                    <a:pt x="11230" y="21282"/>
                  </a:lnTo>
                  <a:lnTo>
                    <a:pt x="10860" y="21282"/>
                  </a:lnTo>
                  <a:lnTo>
                    <a:pt x="10614" y="21282"/>
                  </a:lnTo>
                  <a:lnTo>
                    <a:pt x="10367" y="21282"/>
                  </a:lnTo>
                  <a:lnTo>
                    <a:pt x="10119" y="21282"/>
                  </a:lnTo>
                  <a:lnTo>
                    <a:pt x="9749" y="21282"/>
                  </a:lnTo>
                  <a:lnTo>
                    <a:pt x="9379" y="21282"/>
                  </a:lnTo>
                  <a:lnTo>
                    <a:pt x="9132" y="21282"/>
                  </a:lnTo>
                  <a:lnTo>
                    <a:pt x="8269" y="20645"/>
                  </a:lnTo>
                  <a:lnTo>
                    <a:pt x="7528" y="20329"/>
                  </a:lnTo>
                  <a:lnTo>
                    <a:pt x="6664" y="20010"/>
                  </a:lnTo>
                  <a:lnTo>
                    <a:pt x="5799" y="19693"/>
                  </a:lnTo>
                  <a:lnTo>
                    <a:pt x="5059" y="19374"/>
                  </a:lnTo>
                  <a:lnTo>
                    <a:pt x="4195" y="18740"/>
                  </a:lnTo>
                  <a:lnTo>
                    <a:pt x="3451" y="18423"/>
                  </a:lnTo>
                  <a:lnTo>
                    <a:pt x="2837" y="17467"/>
                  </a:lnTo>
                  <a:lnTo>
                    <a:pt x="2342" y="17467"/>
                  </a:lnTo>
                  <a:lnTo>
                    <a:pt x="2097" y="17467"/>
                  </a:lnTo>
                  <a:lnTo>
                    <a:pt x="1726" y="16832"/>
                  </a:lnTo>
                  <a:lnTo>
                    <a:pt x="1233" y="16516"/>
                  </a:lnTo>
                  <a:lnTo>
                    <a:pt x="986" y="15878"/>
                  </a:lnTo>
                  <a:lnTo>
                    <a:pt x="614" y="14929"/>
                  </a:lnTo>
                  <a:lnTo>
                    <a:pt x="369" y="13976"/>
                  </a:lnTo>
                  <a:lnTo>
                    <a:pt x="0" y="13341"/>
                  </a:lnTo>
                  <a:lnTo>
                    <a:pt x="0" y="12069"/>
                  </a:lnTo>
                  <a:lnTo>
                    <a:pt x="0" y="11115"/>
                  </a:lnTo>
                  <a:lnTo>
                    <a:pt x="244" y="9845"/>
                  </a:lnTo>
                  <a:lnTo>
                    <a:pt x="614" y="8893"/>
                  </a:lnTo>
                  <a:lnTo>
                    <a:pt x="862" y="7939"/>
                  </a:lnTo>
                  <a:lnTo>
                    <a:pt x="1233" y="6984"/>
                  </a:lnTo>
                  <a:lnTo>
                    <a:pt x="1726" y="6350"/>
                  </a:lnTo>
                  <a:lnTo>
                    <a:pt x="2097" y="5715"/>
                  </a:lnTo>
                  <a:lnTo>
                    <a:pt x="2220" y="5715"/>
                  </a:lnTo>
                  <a:lnTo>
                    <a:pt x="2589" y="5077"/>
                  </a:lnTo>
                  <a:lnTo>
                    <a:pt x="2837" y="4761"/>
                  </a:lnTo>
                  <a:lnTo>
                    <a:pt x="3205" y="4129"/>
                  </a:lnTo>
                  <a:lnTo>
                    <a:pt x="3451" y="3810"/>
                  </a:lnTo>
                  <a:lnTo>
                    <a:pt x="3826" y="3492"/>
                  </a:lnTo>
                  <a:lnTo>
                    <a:pt x="4073" y="3175"/>
                  </a:lnTo>
                  <a:lnTo>
                    <a:pt x="4443" y="2857"/>
                  </a:lnTo>
                  <a:lnTo>
                    <a:pt x="5182" y="2541"/>
                  </a:lnTo>
                  <a:lnTo>
                    <a:pt x="6045" y="2221"/>
                  </a:lnTo>
                  <a:lnTo>
                    <a:pt x="6788" y="1587"/>
                  </a:lnTo>
                  <a:lnTo>
                    <a:pt x="7528" y="952"/>
                  </a:lnTo>
                  <a:lnTo>
                    <a:pt x="8269" y="635"/>
                  </a:lnTo>
                  <a:lnTo>
                    <a:pt x="9008" y="635"/>
                  </a:lnTo>
                  <a:lnTo>
                    <a:pt x="9749" y="0"/>
                  </a:lnTo>
                  <a:lnTo>
                    <a:pt x="10489" y="0"/>
                  </a:lnTo>
                  <a:lnTo>
                    <a:pt x="11354" y="0"/>
                  </a:lnTo>
                  <a:lnTo>
                    <a:pt x="12218" y="0"/>
                  </a:lnTo>
                  <a:lnTo>
                    <a:pt x="13083" y="0"/>
                  </a:lnTo>
                  <a:lnTo>
                    <a:pt x="13946" y="314"/>
                  </a:lnTo>
                  <a:lnTo>
                    <a:pt x="14687" y="635"/>
                  </a:lnTo>
                  <a:lnTo>
                    <a:pt x="15550" y="952"/>
                  </a:lnTo>
                  <a:lnTo>
                    <a:pt x="16415" y="1270"/>
                  </a:lnTo>
                  <a:lnTo>
                    <a:pt x="17031" y="2221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49" name="曲线"/>
            <p:cNvSpPr>
              <a:spLocks noChangeAspect="1"/>
            </p:cNvSpPr>
            <p:nvPr/>
          </p:nvSpPr>
          <p:spPr>
            <a:xfrm>
              <a:off x="1370235" y="5941014"/>
              <a:ext cx="2174503" cy="8183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2399" y="942"/>
                  </a:moveTo>
                  <a:lnTo>
                    <a:pt x="12399" y="942"/>
                  </a:lnTo>
                  <a:lnTo>
                    <a:pt x="12399" y="1048"/>
                  </a:lnTo>
                  <a:lnTo>
                    <a:pt x="12399" y="1149"/>
                  </a:lnTo>
                  <a:lnTo>
                    <a:pt x="12438" y="1149"/>
                  </a:lnTo>
                  <a:lnTo>
                    <a:pt x="12438" y="1256"/>
                  </a:lnTo>
                  <a:lnTo>
                    <a:pt x="12476" y="1256"/>
                  </a:lnTo>
                  <a:lnTo>
                    <a:pt x="12476" y="1362"/>
                  </a:lnTo>
                  <a:lnTo>
                    <a:pt x="12516" y="1362"/>
                  </a:lnTo>
                  <a:lnTo>
                    <a:pt x="12636" y="1256"/>
                  </a:lnTo>
                  <a:lnTo>
                    <a:pt x="12714" y="1149"/>
                  </a:lnTo>
                  <a:lnTo>
                    <a:pt x="12872" y="1149"/>
                  </a:lnTo>
                  <a:lnTo>
                    <a:pt x="12991" y="1048"/>
                  </a:lnTo>
                  <a:lnTo>
                    <a:pt x="13149" y="1048"/>
                  </a:lnTo>
                  <a:lnTo>
                    <a:pt x="13267" y="1048"/>
                  </a:lnTo>
                  <a:lnTo>
                    <a:pt x="13386" y="942"/>
                  </a:lnTo>
                  <a:lnTo>
                    <a:pt x="13502" y="942"/>
                  </a:lnTo>
                  <a:lnTo>
                    <a:pt x="13859" y="835"/>
                  </a:lnTo>
                  <a:lnTo>
                    <a:pt x="14136" y="835"/>
                  </a:lnTo>
                  <a:lnTo>
                    <a:pt x="14452" y="835"/>
                  </a:lnTo>
                  <a:lnTo>
                    <a:pt x="14728" y="835"/>
                  </a:lnTo>
                  <a:lnTo>
                    <a:pt x="15320" y="1048"/>
                  </a:lnTo>
                  <a:lnTo>
                    <a:pt x="15912" y="1464"/>
                  </a:lnTo>
                  <a:lnTo>
                    <a:pt x="16504" y="1781"/>
                  </a:lnTo>
                  <a:lnTo>
                    <a:pt x="17058" y="2305"/>
                  </a:lnTo>
                  <a:lnTo>
                    <a:pt x="17572" y="2827"/>
                  </a:lnTo>
                  <a:lnTo>
                    <a:pt x="18123" y="3459"/>
                  </a:lnTo>
                  <a:lnTo>
                    <a:pt x="18282" y="3668"/>
                  </a:lnTo>
                  <a:lnTo>
                    <a:pt x="18361" y="3879"/>
                  </a:lnTo>
                  <a:lnTo>
                    <a:pt x="18480" y="4190"/>
                  </a:lnTo>
                  <a:lnTo>
                    <a:pt x="18598" y="4403"/>
                  </a:lnTo>
                  <a:lnTo>
                    <a:pt x="18676" y="4716"/>
                  </a:lnTo>
                  <a:lnTo>
                    <a:pt x="18835" y="4925"/>
                  </a:lnTo>
                  <a:lnTo>
                    <a:pt x="18953" y="5137"/>
                  </a:lnTo>
                  <a:lnTo>
                    <a:pt x="19072" y="5240"/>
                  </a:lnTo>
                  <a:lnTo>
                    <a:pt x="19230" y="5137"/>
                  </a:lnTo>
                  <a:lnTo>
                    <a:pt x="19270" y="5137"/>
                  </a:lnTo>
                  <a:lnTo>
                    <a:pt x="19388" y="5137"/>
                  </a:lnTo>
                  <a:lnTo>
                    <a:pt x="19507" y="5240"/>
                  </a:lnTo>
                  <a:lnTo>
                    <a:pt x="19625" y="5240"/>
                  </a:lnTo>
                  <a:lnTo>
                    <a:pt x="19742" y="5240"/>
                  </a:lnTo>
                  <a:lnTo>
                    <a:pt x="19862" y="5451"/>
                  </a:lnTo>
                  <a:lnTo>
                    <a:pt x="19941" y="5557"/>
                  </a:lnTo>
                  <a:lnTo>
                    <a:pt x="20217" y="5975"/>
                  </a:lnTo>
                  <a:lnTo>
                    <a:pt x="20493" y="6395"/>
                  </a:lnTo>
                  <a:lnTo>
                    <a:pt x="20690" y="6920"/>
                  </a:lnTo>
                  <a:lnTo>
                    <a:pt x="20967" y="7338"/>
                  </a:lnTo>
                  <a:lnTo>
                    <a:pt x="21204" y="8072"/>
                  </a:lnTo>
                  <a:lnTo>
                    <a:pt x="21323" y="8701"/>
                  </a:lnTo>
                  <a:lnTo>
                    <a:pt x="21402" y="9016"/>
                  </a:lnTo>
                  <a:lnTo>
                    <a:pt x="21481" y="9330"/>
                  </a:lnTo>
                  <a:lnTo>
                    <a:pt x="21519" y="9750"/>
                  </a:lnTo>
                  <a:lnTo>
                    <a:pt x="21560" y="10275"/>
                  </a:lnTo>
                  <a:lnTo>
                    <a:pt x="21600" y="10586"/>
                  </a:lnTo>
                  <a:lnTo>
                    <a:pt x="21600" y="10900"/>
                  </a:lnTo>
                  <a:lnTo>
                    <a:pt x="21560" y="11323"/>
                  </a:lnTo>
                  <a:lnTo>
                    <a:pt x="21519" y="11742"/>
                  </a:lnTo>
                  <a:lnTo>
                    <a:pt x="21402" y="12264"/>
                  </a:lnTo>
                  <a:lnTo>
                    <a:pt x="21282" y="13001"/>
                  </a:lnTo>
                  <a:lnTo>
                    <a:pt x="21126" y="13628"/>
                  </a:lnTo>
                  <a:lnTo>
                    <a:pt x="20928" y="14048"/>
                  </a:lnTo>
                  <a:lnTo>
                    <a:pt x="20652" y="14573"/>
                  </a:lnTo>
                  <a:lnTo>
                    <a:pt x="20493" y="15097"/>
                  </a:lnTo>
                  <a:lnTo>
                    <a:pt x="20296" y="15203"/>
                  </a:lnTo>
                  <a:lnTo>
                    <a:pt x="20099" y="15516"/>
                  </a:lnTo>
                  <a:lnTo>
                    <a:pt x="19980" y="15725"/>
                  </a:lnTo>
                  <a:lnTo>
                    <a:pt x="19901" y="16146"/>
                  </a:lnTo>
                  <a:lnTo>
                    <a:pt x="19783" y="16668"/>
                  </a:lnTo>
                  <a:lnTo>
                    <a:pt x="19664" y="17089"/>
                  </a:lnTo>
                  <a:lnTo>
                    <a:pt x="19545" y="17403"/>
                  </a:lnTo>
                  <a:lnTo>
                    <a:pt x="19348" y="17614"/>
                  </a:lnTo>
                  <a:lnTo>
                    <a:pt x="19111" y="18244"/>
                  </a:lnTo>
                  <a:lnTo>
                    <a:pt x="18835" y="18664"/>
                  </a:lnTo>
                  <a:lnTo>
                    <a:pt x="18558" y="19188"/>
                  </a:lnTo>
                  <a:lnTo>
                    <a:pt x="18243" y="19501"/>
                  </a:lnTo>
                  <a:lnTo>
                    <a:pt x="17927" y="19816"/>
                  </a:lnTo>
                  <a:lnTo>
                    <a:pt x="17651" y="20130"/>
                  </a:lnTo>
                  <a:lnTo>
                    <a:pt x="17295" y="20551"/>
                  </a:lnTo>
                  <a:lnTo>
                    <a:pt x="16979" y="20758"/>
                  </a:lnTo>
                  <a:lnTo>
                    <a:pt x="16861" y="20758"/>
                  </a:lnTo>
                  <a:lnTo>
                    <a:pt x="16742" y="20758"/>
                  </a:lnTo>
                  <a:lnTo>
                    <a:pt x="16584" y="20758"/>
                  </a:lnTo>
                  <a:lnTo>
                    <a:pt x="16504" y="20865"/>
                  </a:lnTo>
                  <a:lnTo>
                    <a:pt x="16387" y="20970"/>
                  </a:lnTo>
                  <a:lnTo>
                    <a:pt x="16229" y="20970"/>
                  </a:lnTo>
                  <a:lnTo>
                    <a:pt x="16070" y="20970"/>
                  </a:lnTo>
                  <a:lnTo>
                    <a:pt x="15952" y="20970"/>
                  </a:lnTo>
                  <a:lnTo>
                    <a:pt x="15794" y="21179"/>
                  </a:lnTo>
                  <a:lnTo>
                    <a:pt x="15597" y="21285"/>
                  </a:lnTo>
                  <a:lnTo>
                    <a:pt x="15399" y="21386"/>
                  </a:lnTo>
                  <a:lnTo>
                    <a:pt x="15242" y="21493"/>
                  </a:lnTo>
                  <a:lnTo>
                    <a:pt x="15044" y="21493"/>
                  </a:lnTo>
                  <a:lnTo>
                    <a:pt x="14847" y="21493"/>
                  </a:lnTo>
                  <a:lnTo>
                    <a:pt x="14609" y="21493"/>
                  </a:lnTo>
                  <a:lnTo>
                    <a:pt x="14452" y="21600"/>
                  </a:lnTo>
                  <a:lnTo>
                    <a:pt x="14056" y="21600"/>
                  </a:lnTo>
                  <a:lnTo>
                    <a:pt x="13741" y="21600"/>
                  </a:lnTo>
                  <a:lnTo>
                    <a:pt x="13345" y="21493"/>
                  </a:lnTo>
                  <a:lnTo>
                    <a:pt x="13030" y="21285"/>
                  </a:lnTo>
                  <a:lnTo>
                    <a:pt x="12636" y="21075"/>
                  </a:lnTo>
                  <a:lnTo>
                    <a:pt x="12319" y="20970"/>
                  </a:lnTo>
                  <a:lnTo>
                    <a:pt x="11964" y="20655"/>
                  </a:lnTo>
                  <a:lnTo>
                    <a:pt x="11609" y="20444"/>
                  </a:lnTo>
                  <a:lnTo>
                    <a:pt x="11450" y="20655"/>
                  </a:lnTo>
                  <a:lnTo>
                    <a:pt x="11293" y="20865"/>
                  </a:lnTo>
                  <a:lnTo>
                    <a:pt x="11094" y="20970"/>
                  </a:lnTo>
                  <a:lnTo>
                    <a:pt x="10896" y="20970"/>
                  </a:lnTo>
                  <a:lnTo>
                    <a:pt x="10543" y="20970"/>
                  </a:lnTo>
                  <a:lnTo>
                    <a:pt x="10107" y="20970"/>
                  </a:lnTo>
                  <a:lnTo>
                    <a:pt x="9712" y="20970"/>
                  </a:lnTo>
                  <a:lnTo>
                    <a:pt x="9319" y="20758"/>
                  </a:lnTo>
                  <a:lnTo>
                    <a:pt x="8923" y="20551"/>
                  </a:lnTo>
                  <a:lnTo>
                    <a:pt x="8568" y="20444"/>
                  </a:lnTo>
                  <a:lnTo>
                    <a:pt x="8449" y="20340"/>
                  </a:lnTo>
                  <a:lnTo>
                    <a:pt x="8331" y="20236"/>
                  </a:lnTo>
                  <a:lnTo>
                    <a:pt x="8172" y="20023"/>
                  </a:lnTo>
                  <a:lnTo>
                    <a:pt x="8013" y="20023"/>
                  </a:lnTo>
                  <a:lnTo>
                    <a:pt x="7936" y="19921"/>
                  </a:lnTo>
                  <a:lnTo>
                    <a:pt x="7777" y="19709"/>
                  </a:lnTo>
                  <a:lnTo>
                    <a:pt x="7659" y="19607"/>
                  </a:lnTo>
                  <a:lnTo>
                    <a:pt x="7542" y="19397"/>
                  </a:lnTo>
                  <a:lnTo>
                    <a:pt x="7224" y="19607"/>
                  </a:lnTo>
                  <a:lnTo>
                    <a:pt x="6870" y="19607"/>
                  </a:lnTo>
                  <a:lnTo>
                    <a:pt x="6553" y="19709"/>
                  </a:lnTo>
                  <a:lnTo>
                    <a:pt x="6199" y="19709"/>
                  </a:lnTo>
                  <a:lnTo>
                    <a:pt x="5882" y="19607"/>
                  </a:lnTo>
                  <a:lnTo>
                    <a:pt x="5527" y="19607"/>
                  </a:lnTo>
                  <a:lnTo>
                    <a:pt x="5212" y="19397"/>
                  </a:lnTo>
                  <a:lnTo>
                    <a:pt x="4856" y="19293"/>
                  </a:lnTo>
                  <a:lnTo>
                    <a:pt x="4657" y="19080"/>
                  </a:lnTo>
                  <a:lnTo>
                    <a:pt x="4343" y="18977"/>
                  </a:lnTo>
                  <a:lnTo>
                    <a:pt x="4065" y="18767"/>
                  </a:lnTo>
                  <a:lnTo>
                    <a:pt x="3868" y="18559"/>
                  </a:lnTo>
                  <a:lnTo>
                    <a:pt x="3592" y="18244"/>
                  </a:lnTo>
                  <a:lnTo>
                    <a:pt x="3314" y="18032"/>
                  </a:lnTo>
                  <a:lnTo>
                    <a:pt x="3119" y="17614"/>
                  </a:lnTo>
                  <a:lnTo>
                    <a:pt x="2842" y="17403"/>
                  </a:lnTo>
                  <a:lnTo>
                    <a:pt x="2802" y="17089"/>
                  </a:lnTo>
                  <a:lnTo>
                    <a:pt x="2724" y="16881"/>
                  </a:lnTo>
                  <a:lnTo>
                    <a:pt x="2645" y="16668"/>
                  </a:lnTo>
                  <a:lnTo>
                    <a:pt x="2525" y="16668"/>
                  </a:lnTo>
                  <a:lnTo>
                    <a:pt x="2408" y="16668"/>
                  </a:lnTo>
                  <a:lnTo>
                    <a:pt x="2249" y="16563"/>
                  </a:lnTo>
                  <a:lnTo>
                    <a:pt x="2131" y="16563"/>
                  </a:lnTo>
                  <a:lnTo>
                    <a:pt x="2013" y="16461"/>
                  </a:lnTo>
                  <a:lnTo>
                    <a:pt x="1776" y="16251"/>
                  </a:lnTo>
                  <a:lnTo>
                    <a:pt x="1459" y="16146"/>
                  </a:lnTo>
                  <a:lnTo>
                    <a:pt x="1262" y="15832"/>
                  </a:lnTo>
                  <a:lnTo>
                    <a:pt x="986" y="15725"/>
                  </a:lnTo>
                  <a:lnTo>
                    <a:pt x="710" y="15411"/>
                  </a:lnTo>
                  <a:lnTo>
                    <a:pt x="551" y="14990"/>
                  </a:lnTo>
                  <a:lnTo>
                    <a:pt x="312" y="14469"/>
                  </a:lnTo>
                  <a:lnTo>
                    <a:pt x="116" y="13943"/>
                  </a:lnTo>
                  <a:lnTo>
                    <a:pt x="37" y="13525"/>
                  </a:lnTo>
                  <a:lnTo>
                    <a:pt x="37" y="13001"/>
                  </a:lnTo>
                  <a:lnTo>
                    <a:pt x="0" y="12475"/>
                  </a:lnTo>
                  <a:lnTo>
                    <a:pt x="0" y="12056"/>
                  </a:lnTo>
                  <a:lnTo>
                    <a:pt x="0" y="11532"/>
                  </a:lnTo>
                  <a:lnTo>
                    <a:pt x="37" y="11008"/>
                  </a:lnTo>
                  <a:lnTo>
                    <a:pt x="37" y="10485"/>
                  </a:lnTo>
                  <a:lnTo>
                    <a:pt x="116" y="10169"/>
                  </a:lnTo>
                  <a:lnTo>
                    <a:pt x="276" y="9330"/>
                  </a:lnTo>
                  <a:lnTo>
                    <a:pt x="471" y="8701"/>
                  </a:lnTo>
                  <a:lnTo>
                    <a:pt x="670" y="8280"/>
                  </a:lnTo>
                  <a:lnTo>
                    <a:pt x="944" y="7758"/>
                  </a:lnTo>
                  <a:lnTo>
                    <a:pt x="1182" y="7444"/>
                  </a:lnTo>
                  <a:lnTo>
                    <a:pt x="1459" y="7024"/>
                  </a:lnTo>
                  <a:lnTo>
                    <a:pt x="1734" y="6814"/>
                  </a:lnTo>
                  <a:lnTo>
                    <a:pt x="2013" y="6603"/>
                  </a:lnTo>
                  <a:lnTo>
                    <a:pt x="2210" y="6079"/>
                  </a:lnTo>
                  <a:lnTo>
                    <a:pt x="2210" y="6186"/>
                  </a:lnTo>
                  <a:lnTo>
                    <a:pt x="2408" y="5557"/>
                  </a:lnTo>
                  <a:lnTo>
                    <a:pt x="2606" y="5137"/>
                  </a:lnTo>
                  <a:lnTo>
                    <a:pt x="2762" y="4716"/>
                  </a:lnTo>
                  <a:lnTo>
                    <a:pt x="2961" y="4297"/>
                  </a:lnTo>
                  <a:lnTo>
                    <a:pt x="3197" y="3774"/>
                  </a:lnTo>
                  <a:lnTo>
                    <a:pt x="3394" y="3459"/>
                  </a:lnTo>
                  <a:lnTo>
                    <a:pt x="3592" y="3143"/>
                  </a:lnTo>
                  <a:lnTo>
                    <a:pt x="3830" y="2725"/>
                  </a:lnTo>
                  <a:lnTo>
                    <a:pt x="3987" y="2516"/>
                  </a:lnTo>
                  <a:lnTo>
                    <a:pt x="4065" y="2305"/>
                  </a:lnTo>
                  <a:lnTo>
                    <a:pt x="4263" y="2201"/>
                  </a:lnTo>
                  <a:lnTo>
                    <a:pt x="4422" y="1991"/>
                  </a:lnTo>
                  <a:lnTo>
                    <a:pt x="4541" y="1781"/>
                  </a:lnTo>
                  <a:lnTo>
                    <a:pt x="4657" y="1781"/>
                  </a:lnTo>
                  <a:lnTo>
                    <a:pt x="4816" y="1677"/>
                  </a:lnTo>
                  <a:lnTo>
                    <a:pt x="5014" y="1677"/>
                  </a:lnTo>
                  <a:lnTo>
                    <a:pt x="5133" y="1464"/>
                  </a:lnTo>
                  <a:lnTo>
                    <a:pt x="5251" y="1362"/>
                  </a:lnTo>
                  <a:lnTo>
                    <a:pt x="5368" y="1256"/>
                  </a:lnTo>
                  <a:lnTo>
                    <a:pt x="5488" y="1149"/>
                  </a:lnTo>
                  <a:lnTo>
                    <a:pt x="5607" y="1048"/>
                  </a:lnTo>
                  <a:lnTo>
                    <a:pt x="5765" y="942"/>
                  </a:lnTo>
                  <a:lnTo>
                    <a:pt x="5882" y="835"/>
                  </a:lnTo>
                  <a:lnTo>
                    <a:pt x="6002" y="835"/>
                  </a:lnTo>
                  <a:lnTo>
                    <a:pt x="6238" y="628"/>
                  </a:lnTo>
                  <a:lnTo>
                    <a:pt x="6474" y="418"/>
                  </a:lnTo>
                  <a:lnTo>
                    <a:pt x="6751" y="314"/>
                  </a:lnTo>
                  <a:lnTo>
                    <a:pt x="7028" y="314"/>
                  </a:lnTo>
                  <a:lnTo>
                    <a:pt x="7304" y="314"/>
                  </a:lnTo>
                  <a:lnTo>
                    <a:pt x="7542" y="418"/>
                  </a:lnTo>
                  <a:lnTo>
                    <a:pt x="7777" y="628"/>
                  </a:lnTo>
                  <a:lnTo>
                    <a:pt x="7975" y="1048"/>
                  </a:lnTo>
                  <a:lnTo>
                    <a:pt x="8055" y="1048"/>
                  </a:lnTo>
                  <a:lnTo>
                    <a:pt x="8093" y="942"/>
                  </a:lnTo>
                  <a:lnTo>
                    <a:pt x="8172" y="835"/>
                  </a:lnTo>
                  <a:lnTo>
                    <a:pt x="8251" y="835"/>
                  </a:lnTo>
                  <a:lnTo>
                    <a:pt x="8331" y="733"/>
                  </a:lnTo>
                  <a:lnTo>
                    <a:pt x="8370" y="628"/>
                  </a:lnTo>
                  <a:lnTo>
                    <a:pt x="8410" y="523"/>
                  </a:lnTo>
                  <a:lnTo>
                    <a:pt x="8489" y="418"/>
                  </a:lnTo>
                  <a:lnTo>
                    <a:pt x="8962" y="207"/>
                  </a:lnTo>
                  <a:lnTo>
                    <a:pt x="9436" y="0"/>
                  </a:lnTo>
                  <a:lnTo>
                    <a:pt x="9950" y="0"/>
                  </a:lnTo>
                  <a:lnTo>
                    <a:pt x="10463" y="0"/>
                  </a:lnTo>
                  <a:lnTo>
                    <a:pt x="10977" y="0"/>
                  </a:lnTo>
                  <a:lnTo>
                    <a:pt x="11450" y="314"/>
                  </a:lnTo>
                  <a:lnTo>
                    <a:pt x="11964" y="523"/>
                  </a:lnTo>
                  <a:lnTo>
                    <a:pt x="12399" y="942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0" name="曲线"/>
            <p:cNvSpPr>
              <a:spLocks noChangeAspect="1"/>
            </p:cNvSpPr>
            <p:nvPr/>
          </p:nvSpPr>
          <p:spPr>
            <a:xfrm>
              <a:off x="1370235" y="5941014"/>
              <a:ext cx="2174503" cy="8183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2399" y="942"/>
                  </a:moveTo>
                  <a:lnTo>
                    <a:pt x="12399" y="1048"/>
                  </a:lnTo>
                  <a:lnTo>
                    <a:pt x="12399" y="1149"/>
                  </a:lnTo>
                  <a:lnTo>
                    <a:pt x="12438" y="1149"/>
                  </a:lnTo>
                  <a:lnTo>
                    <a:pt x="12438" y="1256"/>
                  </a:lnTo>
                  <a:lnTo>
                    <a:pt x="12476" y="1256"/>
                  </a:lnTo>
                  <a:lnTo>
                    <a:pt x="12476" y="1362"/>
                  </a:lnTo>
                  <a:lnTo>
                    <a:pt x="12516" y="1362"/>
                  </a:lnTo>
                  <a:lnTo>
                    <a:pt x="12636" y="1256"/>
                  </a:lnTo>
                  <a:lnTo>
                    <a:pt x="12714" y="1149"/>
                  </a:lnTo>
                  <a:lnTo>
                    <a:pt x="12872" y="1149"/>
                  </a:lnTo>
                  <a:lnTo>
                    <a:pt x="12991" y="1048"/>
                  </a:lnTo>
                  <a:lnTo>
                    <a:pt x="13149" y="1048"/>
                  </a:lnTo>
                  <a:lnTo>
                    <a:pt x="13267" y="1048"/>
                  </a:lnTo>
                  <a:lnTo>
                    <a:pt x="13386" y="942"/>
                  </a:lnTo>
                  <a:lnTo>
                    <a:pt x="13502" y="942"/>
                  </a:lnTo>
                  <a:lnTo>
                    <a:pt x="13859" y="835"/>
                  </a:lnTo>
                  <a:lnTo>
                    <a:pt x="14136" y="835"/>
                  </a:lnTo>
                  <a:lnTo>
                    <a:pt x="14452" y="835"/>
                  </a:lnTo>
                  <a:lnTo>
                    <a:pt x="14728" y="835"/>
                  </a:lnTo>
                  <a:lnTo>
                    <a:pt x="15320" y="1048"/>
                  </a:lnTo>
                  <a:lnTo>
                    <a:pt x="15912" y="1464"/>
                  </a:lnTo>
                  <a:lnTo>
                    <a:pt x="16504" y="1781"/>
                  </a:lnTo>
                  <a:lnTo>
                    <a:pt x="17058" y="2305"/>
                  </a:lnTo>
                  <a:lnTo>
                    <a:pt x="17572" y="2827"/>
                  </a:lnTo>
                  <a:lnTo>
                    <a:pt x="18123" y="3459"/>
                  </a:lnTo>
                  <a:lnTo>
                    <a:pt x="18282" y="3668"/>
                  </a:lnTo>
                  <a:lnTo>
                    <a:pt x="18361" y="3879"/>
                  </a:lnTo>
                  <a:lnTo>
                    <a:pt x="18480" y="4190"/>
                  </a:lnTo>
                  <a:lnTo>
                    <a:pt x="18598" y="4403"/>
                  </a:lnTo>
                  <a:lnTo>
                    <a:pt x="18676" y="4716"/>
                  </a:lnTo>
                  <a:lnTo>
                    <a:pt x="18835" y="4925"/>
                  </a:lnTo>
                  <a:lnTo>
                    <a:pt x="18953" y="5137"/>
                  </a:lnTo>
                  <a:lnTo>
                    <a:pt x="19072" y="5240"/>
                  </a:lnTo>
                  <a:lnTo>
                    <a:pt x="19230" y="5137"/>
                  </a:lnTo>
                  <a:lnTo>
                    <a:pt x="19270" y="5137"/>
                  </a:lnTo>
                  <a:lnTo>
                    <a:pt x="19388" y="5137"/>
                  </a:lnTo>
                  <a:lnTo>
                    <a:pt x="19507" y="5240"/>
                  </a:lnTo>
                  <a:lnTo>
                    <a:pt x="19625" y="5240"/>
                  </a:lnTo>
                  <a:lnTo>
                    <a:pt x="19742" y="5240"/>
                  </a:lnTo>
                  <a:lnTo>
                    <a:pt x="19862" y="5451"/>
                  </a:lnTo>
                  <a:lnTo>
                    <a:pt x="19941" y="5557"/>
                  </a:lnTo>
                  <a:lnTo>
                    <a:pt x="20217" y="5975"/>
                  </a:lnTo>
                  <a:lnTo>
                    <a:pt x="20493" y="6395"/>
                  </a:lnTo>
                  <a:lnTo>
                    <a:pt x="20690" y="6920"/>
                  </a:lnTo>
                  <a:lnTo>
                    <a:pt x="20967" y="7338"/>
                  </a:lnTo>
                  <a:lnTo>
                    <a:pt x="21204" y="8072"/>
                  </a:lnTo>
                  <a:lnTo>
                    <a:pt x="21323" y="8701"/>
                  </a:lnTo>
                  <a:lnTo>
                    <a:pt x="21402" y="9016"/>
                  </a:lnTo>
                  <a:lnTo>
                    <a:pt x="21481" y="9330"/>
                  </a:lnTo>
                  <a:lnTo>
                    <a:pt x="21519" y="9750"/>
                  </a:lnTo>
                  <a:lnTo>
                    <a:pt x="21560" y="10275"/>
                  </a:lnTo>
                  <a:lnTo>
                    <a:pt x="21600" y="10586"/>
                  </a:lnTo>
                  <a:lnTo>
                    <a:pt x="21600" y="10900"/>
                  </a:lnTo>
                  <a:lnTo>
                    <a:pt x="21560" y="11323"/>
                  </a:lnTo>
                  <a:lnTo>
                    <a:pt x="21519" y="11742"/>
                  </a:lnTo>
                  <a:lnTo>
                    <a:pt x="21402" y="12264"/>
                  </a:lnTo>
                  <a:lnTo>
                    <a:pt x="21282" y="13001"/>
                  </a:lnTo>
                  <a:lnTo>
                    <a:pt x="21126" y="13628"/>
                  </a:lnTo>
                  <a:lnTo>
                    <a:pt x="20928" y="14048"/>
                  </a:lnTo>
                  <a:lnTo>
                    <a:pt x="20652" y="14573"/>
                  </a:lnTo>
                  <a:lnTo>
                    <a:pt x="20493" y="15097"/>
                  </a:lnTo>
                  <a:lnTo>
                    <a:pt x="20296" y="15203"/>
                  </a:lnTo>
                  <a:lnTo>
                    <a:pt x="20099" y="15516"/>
                  </a:lnTo>
                  <a:lnTo>
                    <a:pt x="19980" y="15725"/>
                  </a:lnTo>
                  <a:lnTo>
                    <a:pt x="19901" y="16146"/>
                  </a:lnTo>
                  <a:lnTo>
                    <a:pt x="19783" y="16668"/>
                  </a:lnTo>
                  <a:lnTo>
                    <a:pt x="19664" y="17089"/>
                  </a:lnTo>
                  <a:lnTo>
                    <a:pt x="19545" y="17403"/>
                  </a:lnTo>
                  <a:lnTo>
                    <a:pt x="19348" y="17614"/>
                  </a:lnTo>
                  <a:lnTo>
                    <a:pt x="19111" y="18244"/>
                  </a:lnTo>
                  <a:lnTo>
                    <a:pt x="18835" y="18664"/>
                  </a:lnTo>
                  <a:lnTo>
                    <a:pt x="18558" y="19188"/>
                  </a:lnTo>
                  <a:lnTo>
                    <a:pt x="18243" y="19501"/>
                  </a:lnTo>
                  <a:lnTo>
                    <a:pt x="17927" y="19816"/>
                  </a:lnTo>
                  <a:lnTo>
                    <a:pt x="17651" y="20130"/>
                  </a:lnTo>
                  <a:lnTo>
                    <a:pt x="17295" y="20551"/>
                  </a:lnTo>
                  <a:lnTo>
                    <a:pt x="16979" y="20758"/>
                  </a:lnTo>
                  <a:lnTo>
                    <a:pt x="16861" y="20758"/>
                  </a:lnTo>
                  <a:lnTo>
                    <a:pt x="16742" y="20758"/>
                  </a:lnTo>
                  <a:lnTo>
                    <a:pt x="16584" y="20758"/>
                  </a:lnTo>
                  <a:lnTo>
                    <a:pt x="16504" y="20865"/>
                  </a:lnTo>
                  <a:lnTo>
                    <a:pt x="16387" y="20970"/>
                  </a:lnTo>
                  <a:lnTo>
                    <a:pt x="16229" y="20970"/>
                  </a:lnTo>
                  <a:lnTo>
                    <a:pt x="16070" y="20970"/>
                  </a:lnTo>
                  <a:lnTo>
                    <a:pt x="15952" y="20970"/>
                  </a:lnTo>
                  <a:lnTo>
                    <a:pt x="15794" y="21179"/>
                  </a:lnTo>
                  <a:lnTo>
                    <a:pt x="15597" y="21285"/>
                  </a:lnTo>
                  <a:lnTo>
                    <a:pt x="15399" y="21386"/>
                  </a:lnTo>
                  <a:lnTo>
                    <a:pt x="15242" y="21493"/>
                  </a:lnTo>
                  <a:lnTo>
                    <a:pt x="15044" y="21493"/>
                  </a:lnTo>
                  <a:lnTo>
                    <a:pt x="14847" y="21493"/>
                  </a:lnTo>
                  <a:lnTo>
                    <a:pt x="14609" y="21493"/>
                  </a:lnTo>
                  <a:lnTo>
                    <a:pt x="14452" y="21600"/>
                  </a:lnTo>
                  <a:lnTo>
                    <a:pt x="14056" y="21600"/>
                  </a:lnTo>
                  <a:lnTo>
                    <a:pt x="13741" y="21600"/>
                  </a:lnTo>
                  <a:lnTo>
                    <a:pt x="13345" y="21493"/>
                  </a:lnTo>
                  <a:lnTo>
                    <a:pt x="13030" y="21285"/>
                  </a:lnTo>
                  <a:lnTo>
                    <a:pt x="12636" y="21075"/>
                  </a:lnTo>
                  <a:lnTo>
                    <a:pt x="12319" y="20970"/>
                  </a:lnTo>
                  <a:lnTo>
                    <a:pt x="11964" y="20655"/>
                  </a:lnTo>
                  <a:lnTo>
                    <a:pt x="11609" y="20444"/>
                  </a:lnTo>
                  <a:lnTo>
                    <a:pt x="11450" y="20655"/>
                  </a:lnTo>
                  <a:lnTo>
                    <a:pt x="11293" y="20865"/>
                  </a:lnTo>
                  <a:lnTo>
                    <a:pt x="11094" y="20970"/>
                  </a:lnTo>
                  <a:lnTo>
                    <a:pt x="10896" y="20970"/>
                  </a:lnTo>
                  <a:lnTo>
                    <a:pt x="10543" y="20970"/>
                  </a:lnTo>
                  <a:lnTo>
                    <a:pt x="10107" y="20970"/>
                  </a:lnTo>
                  <a:lnTo>
                    <a:pt x="9712" y="20970"/>
                  </a:lnTo>
                  <a:lnTo>
                    <a:pt x="9319" y="20758"/>
                  </a:lnTo>
                  <a:lnTo>
                    <a:pt x="8923" y="20551"/>
                  </a:lnTo>
                  <a:lnTo>
                    <a:pt x="8568" y="20444"/>
                  </a:lnTo>
                  <a:lnTo>
                    <a:pt x="8449" y="20340"/>
                  </a:lnTo>
                  <a:lnTo>
                    <a:pt x="8331" y="20236"/>
                  </a:lnTo>
                  <a:lnTo>
                    <a:pt x="8172" y="20023"/>
                  </a:lnTo>
                  <a:lnTo>
                    <a:pt x="8013" y="20023"/>
                  </a:lnTo>
                  <a:lnTo>
                    <a:pt x="7936" y="19921"/>
                  </a:lnTo>
                  <a:lnTo>
                    <a:pt x="7777" y="19709"/>
                  </a:lnTo>
                  <a:lnTo>
                    <a:pt x="7659" y="19607"/>
                  </a:lnTo>
                  <a:lnTo>
                    <a:pt x="7542" y="19397"/>
                  </a:lnTo>
                  <a:lnTo>
                    <a:pt x="7224" y="19607"/>
                  </a:lnTo>
                  <a:lnTo>
                    <a:pt x="6870" y="19607"/>
                  </a:lnTo>
                  <a:lnTo>
                    <a:pt x="6553" y="19709"/>
                  </a:lnTo>
                  <a:lnTo>
                    <a:pt x="6199" y="19709"/>
                  </a:lnTo>
                  <a:lnTo>
                    <a:pt x="5882" y="19607"/>
                  </a:lnTo>
                  <a:lnTo>
                    <a:pt x="5527" y="19607"/>
                  </a:lnTo>
                  <a:lnTo>
                    <a:pt x="5212" y="19397"/>
                  </a:lnTo>
                  <a:lnTo>
                    <a:pt x="4856" y="19293"/>
                  </a:lnTo>
                  <a:lnTo>
                    <a:pt x="4657" y="19080"/>
                  </a:lnTo>
                  <a:lnTo>
                    <a:pt x="4343" y="18977"/>
                  </a:lnTo>
                  <a:lnTo>
                    <a:pt x="4065" y="18767"/>
                  </a:lnTo>
                  <a:lnTo>
                    <a:pt x="3868" y="18559"/>
                  </a:lnTo>
                  <a:lnTo>
                    <a:pt x="3592" y="18244"/>
                  </a:lnTo>
                  <a:lnTo>
                    <a:pt x="3314" y="18032"/>
                  </a:lnTo>
                  <a:lnTo>
                    <a:pt x="3119" y="17614"/>
                  </a:lnTo>
                  <a:lnTo>
                    <a:pt x="2842" y="17403"/>
                  </a:lnTo>
                  <a:lnTo>
                    <a:pt x="2802" y="17089"/>
                  </a:lnTo>
                  <a:lnTo>
                    <a:pt x="2724" y="16881"/>
                  </a:lnTo>
                  <a:lnTo>
                    <a:pt x="2645" y="16668"/>
                  </a:lnTo>
                  <a:lnTo>
                    <a:pt x="2525" y="16668"/>
                  </a:lnTo>
                  <a:lnTo>
                    <a:pt x="2408" y="16668"/>
                  </a:lnTo>
                  <a:lnTo>
                    <a:pt x="2249" y="16563"/>
                  </a:lnTo>
                  <a:lnTo>
                    <a:pt x="2131" y="16563"/>
                  </a:lnTo>
                  <a:lnTo>
                    <a:pt x="2013" y="16461"/>
                  </a:lnTo>
                  <a:lnTo>
                    <a:pt x="1776" y="16251"/>
                  </a:lnTo>
                  <a:lnTo>
                    <a:pt x="1459" y="16146"/>
                  </a:lnTo>
                  <a:lnTo>
                    <a:pt x="1262" y="15832"/>
                  </a:lnTo>
                  <a:lnTo>
                    <a:pt x="986" y="15725"/>
                  </a:lnTo>
                  <a:lnTo>
                    <a:pt x="710" y="15411"/>
                  </a:lnTo>
                  <a:lnTo>
                    <a:pt x="551" y="14990"/>
                  </a:lnTo>
                  <a:lnTo>
                    <a:pt x="312" y="14469"/>
                  </a:lnTo>
                  <a:lnTo>
                    <a:pt x="116" y="13943"/>
                  </a:lnTo>
                  <a:lnTo>
                    <a:pt x="37" y="13525"/>
                  </a:lnTo>
                  <a:lnTo>
                    <a:pt x="37" y="13001"/>
                  </a:lnTo>
                  <a:lnTo>
                    <a:pt x="0" y="12475"/>
                  </a:lnTo>
                  <a:lnTo>
                    <a:pt x="0" y="12056"/>
                  </a:lnTo>
                  <a:lnTo>
                    <a:pt x="0" y="11532"/>
                  </a:lnTo>
                  <a:lnTo>
                    <a:pt x="37" y="11008"/>
                  </a:lnTo>
                  <a:lnTo>
                    <a:pt x="37" y="10485"/>
                  </a:lnTo>
                  <a:lnTo>
                    <a:pt x="116" y="10169"/>
                  </a:lnTo>
                  <a:lnTo>
                    <a:pt x="276" y="9330"/>
                  </a:lnTo>
                  <a:lnTo>
                    <a:pt x="471" y="8701"/>
                  </a:lnTo>
                  <a:lnTo>
                    <a:pt x="670" y="8280"/>
                  </a:lnTo>
                  <a:lnTo>
                    <a:pt x="944" y="7758"/>
                  </a:lnTo>
                  <a:lnTo>
                    <a:pt x="1182" y="7444"/>
                  </a:lnTo>
                  <a:lnTo>
                    <a:pt x="1459" y="7024"/>
                  </a:lnTo>
                  <a:lnTo>
                    <a:pt x="1734" y="6814"/>
                  </a:lnTo>
                  <a:lnTo>
                    <a:pt x="2013" y="6603"/>
                  </a:lnTo>
                  <a:lnTo>
                    <a:pt x="2210" y="6079"/>
                  </a:lnTo>
                  <a:lnTo>
                    <a:pt x="2210" y="6186"/>
                  </a:lnTo>
                  <a:lnTo>
                    <a:pt x="2408" y="5557"/>
                  </a:lnTo>
                  <a:lnTo>
                    <a:pt x="2606" y="5137"/>
                  </a:lnTo>
                  <a:lnTo>
                    <a:pt x="2762" y="4716"/>
                  </a:lnTo>
                  <a:lnTo>
                    <a:pt x="2961" y="4297"/>
                  </a:lnTo>
                  <a:lnTo>
                    <a:pt x="3197" y="3774"/>
                  </a:lnTo>
                  <a:lnTo>
                    <a:pt x="3394" y="3459"/>
                  </a:lnTo>
                  <a:lnTo>
                    <a:pt x="3592" y="3143"/>
                  </a:lnTo>
                  <a:lnTo>
                    <a:pt x="3830" y="2725"/>
                  </a:lnTo>
                  <a:lnTo>
                    <a:pt x="3987" y="2516"/>
                  </a:lnTo>
                  <a:lnTo>
                    <a:pt x="4065" y="2305"/>
                  </a:lnTo>
                  <a:lnTo>
                    <a:pt x="4263" y="2201"/>
                  </a:lnTo>
                  <a:lnTo>
                    <a:pt x="4422" y="1991"/>
                  </a:lnTo>
                  <a:lnTo>
                    <a:pt x="4541" y="1781"/>
                  </a:lnTo>
                  <a:lnTo>
                    <a:pt x="4657" y="1781"/>
                  </a:lnTo>
                  <a:lnTo>
                    <a:pt x="4816" y="1677"/>
                  </a:lnTo>
                  <a:lnTo>
                    <a:pt x="5014" y="1677"/>
                  </a:lnTo>
                  <a:lnTo>
                    <a:pt x="5133" y="1464"/>
                  </a:lnTo>
                  <a:lnTo>
                    <a:pt x="5251" y="1362"/>
                  </a:lnTo>
                  <a:lnTo>
                    <a:pt x="5368" y="1256"/>
                  </a:lnTo>
                  <a:lnTo>
                    <a:pt x="5488" y="1149"/>
                  </a:lnTo>
                  <a:lnTo>
                    <a:pt x="5607" y="1048"/>
                  </a:lnTo>
                  <a:lnTo>
                    <a:pt x="5765" y="942"/>
                  </a:lnTo>
                  <a:lnTo>
                    <a:pt x="5882" y="835"/>
                  </a:lnTo>
                  <a:lnTo>
                    <a:pt x="6002" y="835"/>
                  </a:lnTo>
                  <a:lnTo>
                    <a:pt x="6238" y="628"/>
                  </a:lnTo>
                  <a:lnTo>
                    <a:pt x="6474" y="418"/>
                  </a:lnTo>
                  <a:lnTo>
                    <a:pt x="6751" y="314"/>
                  </a:lnTo>
                  <a:lnTo>
                    <a:pt x="7028" y="314"/>
                  </a:lnTo>
                  <a:lnTo>
                    <a:pt x="7304" y="314"/>
                  </a:lnTo>
                  <a:lnTo>
                    <a:pt x="7542" y="418"/>
                  </a:lnTo>
                  <a:lnTo>
                    <a:pt x="7777" y="628"/>
                  </a:lnTo>
                  <a:lnTo>
                    <a:pt x="7975" y="1048"/>
                  </a:lnTo>
                  <a:lnTo>
                    <a:pt x="8055" y="1048"/>
                  </a:lnTo>
                  <a:lnTo>
                    <a:pt x="8093" y="942"/>
                  </a:lnTo>
                  <a:lnTo>
                    <a:pt x="8172" y="835"/>
                  </a:lnTo>
                  <a:lnTo>
                    <a:pt x="8251" y="835"/>
                  </a:lnTo>
                  <a:lnTo>
                    <a:pt x="8331" y="733"/>
                  </a:lnTo>
                  <a:lnTo>
                    <a:pt x="8370" y="628"/>
                  </a:lnTo>
                  <a:lnTo>
                    <a:pt x="8410" y="523"/>
                  </a:lnTo>
                  <a:lnTo>
                    <a:pt x="8489" y="418"/>
                  </a:lnTo>
                  <a:lnTo>
                    <a:pt x="8962" y="207"/>
                  </a:lnTo>
                  <a:lnTo>
                    <a:pt x="9436" y="0"/>
                  </a:lnTo>
                  <a:lnTo>
                    <a:pt x="9950" y="0"/>
                  </a:lnTo>
                  <a:lnTo>
                    <a:pt x="10463" y="0"/>
                  </a:lnTo>
                  <a:lnTo>
                    <a:pt x="10977" y="0"/>
                  </a:lnTo>
                  <a:lnTo>
                    <a:pt x="11450" y="314"/>
                  </a:lnTo>
                  <a:lnTo>
                    <a:pt x="11964" y="523"/>
                  </a:lnTo>
                  <a:lnTo>
                    <a:pt x="12399" y="942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1" name="曲线"/>
            <p:cNvSpPr>
              <a:spLocks noChangeAspect="1"/>
            </p:cNvSpPr>
            <p:nvPr/>
          </p:nvSpPr>
          <p:spPr>
            <a:xfrm>
              <a:off x="3541233" y="5984822"/>
              <a:ext cx="615028" cy="25408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9614" y="1011"/>
                  </a:moveTo>
                  <a:lnTo>
                    <a:pt x="11008" y="674"/>
                  </a:lnTo>
                  <a:lnTo>
                    <a:pt x="12400" y="674"/>
                  </a:lnTo>
                  <a:lnTo>
                    <a:pt x="13655" y="1011"/>
                  </a:lnTo>
                  <a:lnTo>
                    <a:pt x="15050" y="1350"/>
                  </a:lnTo>
                  <a:lnTo>
                    <a:pt x="16303" y="2362"/>
                  </a:lnTo>
                  <a:lnTo>
                    <a:pt x="17554" y="3037"/>
                  </a:lnTo>
                  <a:lnTo>
                    <a:pt x="18810" y="4385"/>
                  </a:lnTo>
                  <a:lnTo>
                    <a:pt x="19927" y="6412"/>
                  </a:lnTo>
                  <a:lnTo>
                    <a:pt x="20065" y="6749"/>
                  </a:lnTo>
                  <a:lnTo>
                    <a:pt x="20344" y="7423"/>
                  </a:lnTo>
                  <a:lnTo>
                    <a:pt x="20622" y="7760"/>
                  </a:lnTo>
                  <a:lnTo>
                    <a:pt x="20897" y="8434"/>
                  </a:lnTo>
                  <a:lnTo>
                    <a:pt x="21179" y="9449"/>
                  </a:lnTo>
                  <a:lnTo>
                    <a:pt x="21456" y="9786"/>
                  </a:lnTo>
                  <a:lnTo>
                    <a:pt x="21600" y="10796"/>
                  </a:lnTo>
                  <a:lnTo>
                    <a:pt x="21600" y="11809"/>
                  </a:lnTo>
                  <a:lnTo>
                    <a:pt x="21038" y="13161"/>
                  </a:lnTo>
                  <a:lnTo>
                    <a:pt x="20762" y="13835"/>
                  </a:lnTo>
                  <a:lnTo>
                    <a:pt x="20205" y="14850"/>
                  </a:lnTo>
                  <a:lnTo>
                    <a:pt x="19927" y="15861"/>
                  </a:lnTo>
                  <a:lnTo>
                    <a:pt x="19508" y="16536"/>
                  </a:lnTo>
                  <a:lnTo>
                    <a:pt x="18810" y="17884"/>
                  </a:lnTo>
                  <a:lnTo>
                    <a:pt x="18255" y="18225"/>
                  </a:lnTo>
                  <a:lnTo>
                    <a:pt x="17833" y="18899"/>
                  </a:lnTo>
                  <a:lnTo>
                    <a:pt x="17415" y="19575"/>
                  </a:lnTo>
                  <a:lnTo>
                    <a:pt x="16860" y="20587"/>
                  </a:lnTo>
                  <a:lnTo>
                    <a:pt x="16303" y="20925"/>
                  </a:lnTo>
                  <a:lnTo>
                    <a:pt x="15603" y="21600"/>
                  </a:lnTo>
                  <a:lnTo>
                    <a:pt x="15050" y="21600"/>
                  </a:lnTo>
                  <a:lnTo>
                    <a:pt x="14487" y="21600"/>
                  </a:lnTo>
                  <a:lnTo>
                    <a:pt x="13794" y="21600"/>
                  </a:lnTo>
                  <a:lnTo>
                    <a:pt x="13238" y="21262"/>
                  </a:lnTo>
                  <a:lnTo>
                    <a:pt x="12258" y="20925"/>
                  </a:lnTo>
                  <a:lnTo>
                    <a:pt x="11008" y="20587"/>
                  </a:lnTo>
                  <a:lnTo>
                    <a:pt x="9889" y="20587"/>
                  </a:lnTo>
                  <a:lnTo>
                    <a:pt x="8635" y="19910"/>
                  </a:lnTo>
                  <a:lnTo>
                    <a:pt x="7523" y="19575"/>
                  </a:lnTo>
                  <a:lnTo>
                    <a:pt x="6406" y="18561"/>
                  </a:lnTo>
                  <a:lnTo>
                    <a:pt x="5851" y="18225"/>
                  </a:lnTo>
                  <a:lnTo>
                    <a:pt x="5573" y="17210"/>
                  </a:lnTo>
                  <a:lnTo>
                    <a:pt x="5151" y="16536"/>
                  </a:lnTo>
                  <a:lnTo>
                    <a:pt x="4598" y="15186"/>
                  </a:lnTo>
                  <a:lnTo>
                    <a:pt x="3901" y="14850"/>
                  </a:lnTo>
                  <a:lnTo>
                    <a:pt x="3340" y="14509"/>
                  </a:lnTo>
                  <a:lnTo>
                    <a:pt x="2647" y="14509"/>
                  </a:lnTo>
                  <a:lnTo>
                    <a:pt x="1949" y="14174"/>
                  </a:lnTo>
                  <a:lnTo>
                    <a:pt x="1392" y="13835"/>
                  </a:lnTo>
                  <a:lnTo>
                    <a:pt x="975" y="13161"/>
                  </a:lnTo>
                  <a:lnTo>
                    <a:pt x="417" y="12487"/>
                  </a:lnTo>
                  <a:lnTo>
                    <a:pt x="0" y="11134"/>
                  </a:lnTo>
                  <a:lnTo>
                    <a:pt x="0" y="10796"/>
                  </a:lnTo>
                  <a:lnTo>
                    <a:pt x="0" y="10123"/>
                  </a:lnTo>
                  <a:lnTo>
                    <a:pt x="0" y="9786"/>
                  </a:lnTo>
                  <a:lnTo>
                    <a:pt x="0" y="9449"/>
                  </a:lnTo>
                  <a:lnTo>
                    <a:pt x="0" y="9112"/>
                  </a:lnTo>
                  <a:lnTo>
                    <a:pt x="0" y="8434"/>
                  </a:lnTo>
                  <a:lnTo>
                    <a:pt x="139" y="8099"/>
                  </a:lnTo>
                  <a:lnTo>
                    <a:pt x="277" y="7760"/>
                  </a:lnTo>
                  <a:lnTo>
                    <a:pt x="417" y="7760"/>
                  </a:lnTo>
                  <a:lnTo>
                    <a:pt x="557" y="8099"/>
                  </a:lnTo>
                  <a:lnTo>
                    <a:pt x="557" y="8434"/>
                  </a:lnTo>
                  <a:lnTo>
                    <a:pt x="693" y="8434"/>
                  </a:lnTo>
                  <a:lnTo>
                    <a:pt x="835" y="8434"/>
                  </a:lnTo>
                  <a:lnTo>
                    <a:pt x="1109" y="7760"/>
                  </a:lnTo>
                  <a:lnTo>
                    <a:pt x="835" y="7423"/>
                  </a:lnTo>
                  <a:lnTo>
                    <a:pt x="1667" y="5399"/>
                  </a:lnTo>
                  <a:lnTo>
                    <a:pt x="2647" y="3374"/>
                  </a:lnTo>
                  <a:lnTo>
                    <a:pt x="3623" y="2024"/>
                  </a:lnTo>
                  <a:lnTo>
                    <a:pt x="4876" y="1011"/>
                  </a:lnTo>
                  <a:lnTo>
                    <a:pt x="5851" y="0"/>
                  </a:lnTo>
                  <a:lnTo>
                    <a:pt x="7103" y="0"/>
                  </a:lnTo>
                  <a:lnTo>
                    <a:pt x="7802" y="0"/>
                  </a:lnTo>
                  <a:lnTo>
                    <a:pt x="8359" y="0"/>
                  </a:lnTo>
                  <a:lnTo>
                    <a:pt x="8916" y="336"/>
                  </a:lnTo>
                  <a:lnTo>
                    <a:pt x="9614" y="1011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2" name="曲线"/>
            <p:cNvSpPr>
              <a:spLocks noChangeAspect="1"/>
            </p:cNvSpPr>
            <p:nvPr/>
          </p:nvSpPr>
          <p:spPr>
            <a:xfrm>
              <a:off x="3541233" y="5984822"/>
              <a:ext cx="615028" cy="25408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9614" y="1011"/>
                  </a:moveTo>
                  <a:lnTo>
                    <a:pt x="11008" y="674"/>
                  </a:lnTo>
                  <a:lnTo>
                    <a:pt x="12400" y="674"/>
                  </a:lnTo>
                  <a:lnTo>
                    <a:pt x="13655" y="1011"/>
                  </a:lnTo>
                  <a:lnTo>
                    <a:pt x="15050" y="1350"/>
                  </a:lnTo>
                  <a:lnTo>
                    <a:pt x="16303" y="2362"/>
                  </a:lnTo>
                  <a:lnTo>
                    <a:pt x="17554" y="3037"/>
                  </a:lnTo>
                  <a:lnTo>
                    <a:pt x="18810" y="4385"/>
                  </a:lnTo>
                  <a:lnTo>
                    <a:pt x="19927" y="6412"/>
                  </a:lnTo>
                  <a:lnTo>
                    <a:pt x="20065" y="6749"/>
                  </a:lnTo>
                  <a:lnTo>
                    <a:pt x="20344" y="7423"/>
                  </a:lnTo>
                  <a:lnTo>
                    <a:pt x="20622" y="7760"/>
                  </a:lnTo>
                  <a:lnTo>
                    <a:pt x="20897" y="8434"/>
                  </a:lnTo>
                  <a:lnTo>
                    <a:pt x="21179" y="9449"/>
                  </a:lnTo>
                  <a:lnTo>
                    <a:pt x="21456" y="9786"/>
                  </a:lnTo>
                  <a:lnTo>
                    <a:pt x="21600" y="10796"/>
                  </a:lnTo>
                  <a:lnTo>
                    <a:pt x="21600" y="11809"/>
                  </a:lnTo>
                  <a:lnTo>
                    <a:pt x="21038" y="13161"/>
                  </a:lnTo>
                  <a:lnTo>
                    <a:pt x="20762" y="13835"/>
                  </a:lnTo>
                  <a:lnTo>
                    <a:pt x="20205" y="14850"/>
                  </a:lnTo>
                  <a:lnTo>
                    <a:pt x="19927" y="15861"/>
                  </a:lnTo>
                  <a:lnTo>
                    <a:pt x="19508" y="16536"/>
                  </a:lnTo>
                  <a:lnTo>
                    <a:pt x="18810" y="17884"/>
                  </a:lnTo>
                  <a:lnTo>
                    <a:pt x="18255" y="18225"/>
                  </a:lnTo>
                  <a:lnTo>
                    <a:pt x="17833" y="18899"/>
                  </a:lnTo>
                  <a:lnTo>
                    <a:pt x="17415" y="19575"/>
                  </a:lnTo>
                  <a:lnTo>
                    <a:pt x="16860" y="20587"/>
                  </a:lnTo>
                  <a:lnTo>
                    <a:pt x="16303" y="20925"/>
                  </a:lnTo>
                  <a:lnTo>
                    <a:pt x="15603" y="21600"/>
                  </a:lnTo>
                  <a:lnTo>
                    <a:pt x="15050" y="21600"/>
                  </a:lnTo>
                  <a:lnTo>
                    <a:pt x="14487" y="21600"/>
                  </a:lnTo>
                  <a:lnTo>
                    <a:pt x="13794" y="21600"/>
                  </a:lnTo>
                  <a:lnTo>
                    <a:pt x="13238" y="21262"/>
                  </a:lnTo>
                  <a:lnTo>
                    <a:pt x="12258" y="20925"/>
                  </a:lnTo>
                  <a:lnTo>
                    <a:pt x="11008" y="20587"/>
                  </a:lnTo>
                  <a:lnTo>
                    <a:pt x="9889" y="20587"/>
                  </a:lnTo>
                  <a:lnTo>
                    <a:pt x="8635" y="19910"/>
                  </a:lnTo>
                  <a:lnTo>
                    <a:pt x="7523" y="19575"/>
                  </a:lnTo>
                  <a:lnTo>
                    <a:pt x="6406" y="18561"/>
                  </a:lnTo>
                  <a:lnTo>
                    <a:pt x="5851" y="18225"/>
                  </a:lnTo>
                  <a:lnTo>
                    <a:pt x="5573" y="17210"/>
                  </a:lnTo>
                  <a:lnTo>
                    <a:pt x="5151" y="16536"/>
                  </a:lnTo>
                  <a:lnTo>
                    <a:pt x="4598" y="15186"/>
                  </a:lnTo>
                  <a:lnTo>
                    <a:pt x="3901" y="14850"/>
                  </a:lnTo>
                  <a:lnTo>
                    <a:pt x="3340" y="14509"/>
                  </a:lnTo>
                  <a:lnTo>
                    <a:pt x="2647" y="14509"/>
                  </a:lnTo>
                  <a:lnTo>
                    <a:pt x="1949" y="14174"/>
                  </a:lnTo>
                  <a:lnTo>
                    <a:pt x="1392" y="13835"/>
                  </a:lnTo>
                  <a:lnTo>
                    <a:pt x="975" y="13161"/>
                  </a:lnTo>
                  <a:lnTo>
                    <a:pt x="417" y="12487"/>
                  </a:lnTo>
                  <a:lnTo>
                    <a:pt x="0" y="11134"/>
                  </a:lnTo>
                  <a:lnTo>
                    <a:pt x="0" y="10796"/>
                  </a:lnTo>
                  <a:lnTo>
                    <a:pt x="0" y="10123"/>
                  </a:lnTo>
                  <a:lnTo>
                    <a:pt x="0" y="9786"/>
                  </a:lnTo>
                  <a:lnTo>
                    <a:pt x="0" y="9449"/>
                  </a:lnTo>
                  <a:lnTo>
                    <a:pt x="0" y="9112"/>
                  </a:lnTo>
                  <a:lnTo>
                    <a:pt x="0" y="8434"/>
                  </a:lnTo>
                  <a:lnTo>
                    <a:pt x="139" y="8099"/>
                  </a:lnTo>
                  <a:lnTo>
                    <a:pt x="277" y="7760"/>
                  </a:lnTo>
                  <a:lnTo>
                    <a:pt x="417" y="7760"/>
                  </a:lnTo>
                  <a:lnTo>
                    <a:pt x="557" y="8099"/>
                  </a:lnTo>
                  <a:lnTo>
                    <a:pt x="557" y="8434"/>
                  </a:lnTo>
                  <a:lnTo>
                    <a:pt x="693" y="8434"/>
                  </a:lnTo>
                  <a:lnTo>
                    <a:pt x="835" y="8434"/>
                  </a:lnTo>
                  <a:lnTo>
                    <a:pt x="1109" y="7760"/>
                  </a:lnTo>
                  <a:lnTo>
                    <a:pt x="835" y="7423"/>
                  </a:lnTo>
                  <a:lnTo>
                    <a:pt x="1667" y="5399"/>
                  </a:lnTo>
                  <a:lnTo>
                    <a:pt x="2647" y="3374"/>
                  </a:lnTo>
                  <a:lnTo>
                    <a:pt x="3623" y="2024"/>
                  </a:lnTo>
                  <a:lnTo>
                    <a:pt x="4876" y="1011"/>
                  </a:lnTo>
                  <a:lnTo>
                    <a:pt x="5851" y="0"/>
                  </a:lnTo>
                  <a:lnTo>
                    <a:pt x="7103" y="0"/>
                  </a:lnTo>
                  <a:lnTo>
                    <a:pt x="7802" y="0"/>
                  </a:lnTo>
                  <a:lnTo>
                    <a:pt x="8359" y="0"/>
                  </a:lnTo>
                  <a:lnTo>
                    <a:pt x="8916" y="336"/>
                  </a:lnTo>
                  <a:lnTo>
                    <a:pt x="9614" y="1011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3" name="曲线"/>
            <p:cNvSpPr>
              <a:spLocks noChangeAspect="1"/>
            </p:cNvSpPr>
            <p:nvPr/>
          </p:nvSpPr>
          <p:spPr>
            <a:xfrm>
              <a:off x="870851" y="6004098"/>
              <a:ext cx="476603" cy="16121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076" y="3237"/>
                  </a:moveTo>
                  <a:lnTo>
                    <a:pt x="11158" y="2156"/>
                  </a:lnTo>
                  <a:lnTo>
                    <a:pt x="12239" y="1616"/>
                  </a:lnTo>
                  <a:lnTo>
                    <a:pt x="13675" y="1077"/>
                  </a:lnTo>
                  <a:lnTo>
                    <a:pt x="14579" y="534"/>
                  </a:lnTo>
                  <a:lnTo>
                    <a:pt x="16019" y="534"/>
                  </a:lnTo>
                  <a:lnTo>
                    <a:pt x="17279" y="534"/>
                  </a:lnTo>
                  <a:lnTo>
                    <a:pt x="18357" y="534"/>
                  </a:lnTo>
                  <a:lnTo>
                    <a:pt x="19618" y="1077"/>
                  </a:lnTo>
                  <a:lnTo>
                    <a:pt x="18538" y="1077"/>
                  </a:lnTo>
                  <a:lnTo>
                    <a:pt x="17639" y="1077"/>
                  </a:lnTo>
                  <a:lnTo>
                    <a:pt x="16737" y="1616"/>
                  </a:lnTo>
                  <a:lnTo>
                    <a:pt x="15657" y="1616"/>
                  </a:lnTo>
                  <a:lnTo>
                    <a:pt x="14579" y="1616"/>
                  </a:lnTo>
                  <a:lnTo>
                    <a:pt x="13675" y="2156"/>
                  </a:lnTo>
                  <a:lnTo>
                    <a:pt x="12957" y="3237"/>
                  </a:lnTo>
                  <a:lnTo>
                    <a:pt x="11879" y="3777"/>
                  </a:lnTo>
                  <a:lnTo>
                    <a:pt x="12957" y="4319"/>
                  </a:lnTo>
                  <a:lnTo>
                    <a:pt x="14219" y="4319"/>
                  </a:lnTo>
                  <a:lnTo>
                    <a:pt x="15479" y="4859"/>
                  </a:lnTo>
                  <a:lnTo>
                    <a:pt x="16737" y="5399"/>
                  </a:lnTo>
                  <a:lnTo>
                    <a:pt x="18176" y="5935"/>
                  </a:lnTo>
                  <a:lnTo>
                    <a:pt x="19258" y="6479"/>
                  </a:lnTo>
                  <a:lnTo>
                    <a:pt x="20518" y="8100"/>
                  </a:lnTo>
                  <a:lnTo>
                    <a:pt x="21599" y="9718"/>
                  </a:lnTo>
                  <a:lnTo>
                    <a:pt x="21599" y="11334"/>
                  </a:lnTo>
                  <a:lnTo>
                    <a:pt x="20339" y="9174"/>
                  </a:lnTo>
                  <a:lnTo>
                    <a:pt x="19258" y="8100"/>
                  </a:lnTo>
                  <a:lnTo>
                    <a:pt x="17999" y="7019"/>
                  </a:lnTo>
                  <a:lnTo>
                    <a:pt x="16737" y="6479"/>
                  </a:lnTo>
                  <a:lnTo>
                    <a:pt x="15479" y="6479"/>
                  </a:lnTo>
                  <a:lnTo>
                    <a:pt x="14039" y="6479"/>
                  </a:lnTo>
                  <a:lnTo>
                    <a:pt x="12778" y="5935"/>
                  </a:lnTo>
                  <a:lnTo>
                    <a:pt x="11336" y="5935"/>
                  </a:lnTo>
                  <a:lnTo>
                    <a:pt x="12239" y="7554"/>
                  </a:lnTo>
                  <a:lnTo>
                    <a:pt x="12957" y="9174"/>
                  </a:lnTo>
                  <a:lnTo>
                    <a:pt x="13675" y="10257"/>
                  </a:lnTo>
                  <a:lnTo>
                    <a:pt x="14579" y="11877"/>
                  </a:lnTo>
                  <a:lnTo>
                    <a:pt x="15479" y="13497"/>
                  </a:lnTo>
                  <a:lnTo>
                    <a:pt x="16198" y="16199"/>
                  </a:lnTo>
                  <a:lnTo>
                    <a:pt x="16737" y="17819"/>
                  </a:lnTo>
                  <a:lnTo>
                    <a:pt x="17458" y="19438"/>
                  </a:lnTo>
                  <a:lnTo>
                    <a:pt x="17458" y="21600"/>
                  </a:lnTo>
                  <a:lnTo>
                    <a:pt x="16918" y="18900"/>
                  </a:lnTo>
                  <a:lnTo>
                    <a:pt x="16379" y="17819"/>
                  </a:lnTo>
                  <a:lnTo>
                    <a:pt x="15479" y="16199"/>
                  </a:lnTo>
                  <a:lnTo>
                    <a:pt x="14579" y="14037"/>
                  </a:lnTo>
                  <a:lnTo>
                    <a:pt x="13675" y="12416"/>
                  </a:lnTo>
                  <a:lnTo>
                    <a:pt x="12957" y="10800"/>
                  </a:lnTo>
                  <a:lnTo>
                    <a:pt x="12058" y="9174"/>
                  </a:lnTo>
                  <a:lnTo>
                    <a:pt x="11158" y="8100"/>
                  </a:lnTo>
                  <a:lnTo>
                    <a:pt x="11158" y="8638"/>
                  </a:lnTo>
                  <a:lnTo>
                    <a:pt x="11158" y="9174"/>
                  </a:lnTo>
                  <a:lnTo>
                    <a:pt x="11158" y="10257"/>
                  </a:lnTo>
                  <a:lnTo>
                    <a:pt x="11519" y="11334"/>
                  </a:lnTo>
                  <a:lnTo>
                    <a:pt x="11698" y="12416"/>
                  </a:lnTo>
                  <a:lnTo>
                    <a:pt x="11879" y="13497"/>
                  </a:lnTo>
                  <a:lnTo>
                    <a:pt x="11879" y="14577"/>
                  </a:lnTo>
                  <a:lnTo>
                    <a:pt x="12058" y="16199"/>
                  </a:lnTo>
                  <a:lnTo>
                    <a:pt x="12058" y="16738"/>
                  </a:lnTo>
                  <a:lnTo>
                    <a:pt x="12058" y="18359"/>
                  </a:lnTo>
                  <a:lnTo>
                    <a:pt x="11879" y="16738"/>
                  </a:lnTo>
                  <a:lnTo>
                    <a:pt x="11698" y="15659"/>
                  </a:lnTo>
                  <a:lnTo>
                    <a:pt x="11519" y="14037"/>
                  </a:lnTo>
                  <a:lnTo>
                    <a:pt x="11158" y="12416"/>
                  </a:lnTo>
                  <a:lnTo>
                    <a:pt x="11158" y="11334"/>
                  </a:lnTo>
                  <a:lnTo>
                    <a:pt x="10798" y="9718"/>
                  </a:lnTo>
                  <a:lnTo>
                    <a:pt x="10619" y="9174"/>
                  </a:lnTo>
                  <a:lnTo>
                    <a:pt x="10257" y="7554"/>
                  </a:lnTo>
                  <a:lnTo>
                    <a:pt x="9537" y="8638"/>
                  </a:lnTo>
                  <a:lnTo>
                    <a:pt x="8638" y="9174"/>
                  </a:lnTo>
                  <a:lnTo>
                    <a:pt x="7738" y="10800"/>
                  </a:lnTo>
                  <a:lnTo>
                    <a:pt x="7014" y="12959"/>
                  </a:lnTo>
                  <a:lnTo>
                    <a:pt x="6297" y="15118"/>
                  </a:lnTo>
                  <a:lnTo>
                    <a:pt x="5578" y="17278"/>
                  </a:lnTo>
                  <a:lnTo>
                    <a:pt x="4678" y="18900"/>
                  </a:lnTo>
                  <a:lnTo>
                    <a:pt x="4137" y="21600"/>
                  </a:lnTo>
                  <a:lnTo>
                    <a:pt x="4137" y="18900"/>
                  </a:lnTo>
                  <a:lnTo>
                    <a:pt x="8817" y="6479"/>
                  </a:lnTo>
                  <a:lnTo>
                    <a:pt x="7738" y="7019"/>
                  </a:lnTo>
                  <a:lnTo>
                    <a:pt x="6835" y="7554"/>
                  </a:lnTo>
                  <a:lnTo>
                    <a:pt x="5578" y="8638"/>
                  </a:lnTo>
                  <a:lnTo>
                    <a:pt x="4498" y="9174"/>
                  </a:lnTo>
                  <a:lnTo>
                    <a:pt x="3416" y="10257"/>
                  </a:lnTo>
                  <a:lnTo>
                    <a:pt x="2339" y="11334"/>
                  </a:lnTo>
                  <a:lnTo>
                    <a:pt x="1256" y="12416"/>
                  </a:lnTo>
                  <a:lnTo>
                    <a:pt x="0" y="13497"/>
                  </a:lnTo>
                  <a:lnTo>
                    <a:pt x="1077" y="11877"/>
                  </a:lnTo>
                  <a:lnTo>
                    <a:pt x="2158" y="10800"/>
                  </a:lnTo>
                  <a:lnTo>
                    <a:pt x="3416" y="9174"/>
                  </a:lnTo>
                  <a:lnTo>
                    <a:pt x="4498" y="8638"/>
                  </a:lnTo>
                  <a:lnTo>
                    <a:pt x="5578" y="7019"/>
                  </a:lnTo>
                  <a:lnTo>
                    <a:pt x="6835" y="5935"/>
                  </a:lnTo>
                  <a:lnTo>
                    <a:pt x="7917" y="4859"/>
                  </a:lnTo>
                  <a:lnTo>
                    <a:pt x="9179" y="4319"/>
                  </a:lnTo>
                  <a:lnTo>
                    <a:pt x="8456" y="3237"/>
                  </a:lnTo>
                  <a:lnTo>
                    <a:pt x="7559" y="2156"/>
                  </a:lnTo>
                  <a:lnTo>
                    <a:pt x="6835" y="1616"/>
                  </a:lnTo>
                  <a:lnTo>
                    <a:pt x="6115" y="1616"/>
                  </a:lnTo>
                  <a:lnTo>
                    <a:pt x="5218" y="1616"/>
                  </a:lnTo>
                  <a:lnTo>
                    <a:pt x="4678" y="534"/>
                  </a:lnTo>
                  <a:lnTo>
                    <a:pt x="3774" y="0"/>
                  </a:lnTo>
                  <a:lnTo>
                    <a:pt x="3058" y="0"/>
                  </a:lnTo>
                  <a:lnTo>
                    <a:pt x="3958" y="0"/>
                  </a:lnTo>
                  <a:lnTo>
                    <a:pt x="4857" y="0"/>
                  </a:lnTo>
                  <a:lnTo>
                    <a:pt x="5757" y="0"/>
                  </a:lnTo>
                  <a:lnTo>
                    <a:pt x="6655" y="0"/>
                  </a:lnTo>
                  <a:lnTo>
                    <a:pt x="7559" y="534"/>
                  </a:lnTo>
                  <a:lnTo>
                    <a:pt x="8456" y="1616"/>
                  </a:lnTo>
                  <a:lnTo>
                    <a:pt x="9179" y="2156"/>
                  </a:lnTo>
                  <a:lnTo>
                    <a:pt x="10076" y="3237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4" name="曲线"/>
            <p:cNvSpPr>
              <a:spLocks noChangeAspect="1"/>
            </p:cNvSpPr>
            <p:nvPr/>
          </p:nvSpPr>
          <p:spPr>
            <a:xfrm>
              <a:off x="870851" y="6004098"/>
              <a:ext cx="476603" cy="16121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076" y="3237"/>
                  </a:moveTo>
                  <a:lnTo>
                    <a:pt x="11158" y="2156"/>
                  </a:lnTo>
                  <a:lnTo>
                    <a:pt x="12239" y="1616"/>
                  </a:lnTo>
                  <a:lnTo>
                    <a:pt x="13675" y="1077"/>
                  </a:lnTo>
                  <a:lnTo>
                    <a:pt x="14579" y="534"/>
                  </a:lnTo>
                  <a:lnTo>
                    <a:pt x="16019" y="534"/>
                  </a:lnTo>
                  <a:lnTo>
                    <a:pt x="17279" y="534"/>
                  </a:lnTo>
                  <a:lnTo>
                    <a:pt x="18357" y="534"/>
                  </a:lnTo>
                  <a:lnTo>
                    <a:pt x="19618" y="1077"/>
                  </a:lnTo>
                  <a:lnTo>
                    <a:pt x="18538" y="1077"/>
                  </a:lnTo>
                  <a:lnTo>
                    <a:pt x="17639" y="1077"/>
                  </a:lnTo>
                  <a:lnTo>
                    <a:pt x="16737" y="1616"/>
                  </a:lnTo>
                  <a:lnTo>
                    <a:pt x="15657" y="1616"/>
                  </a:lnTo>
                  <a:lnTo>
                    <a:pt x="14579" y="1616"/>
                  </a:lnTo>
                  <a:lnTo>
                    <a:pt x="13675" y="2156"/>
                  </a:lnTo>
                  <a:lnTo>
                    <a:pt x="12957" y="3237"/>
                  </a:lnTo>
                  <a:lnTo>
                    <a:pt x="11879" y="3777"/>
                  </a:lnTo>
                  <a:lnTo>
                    <a:pt x="12957" y="4319"/>
                  </a:lnTo>
                  <a:lnTo>
                    <a:pt x="14219" y="4319"/>
                  </a:lnTo>
                  <a:lnTo>
                    <a:pt x="15479" y="4859"/>
                  </a:lnTo>
                  <a:lnTo>
                    <a:pt x="16737" y="5399"/>
                  </a:lnTo>
                  <a:lnTo>
                    <a:pt x="18176" y="5935"/>
                  </a:lnTo>
                  <a:lnTo>
                    <a:pt x="19258" y="6479"/>
                  </a:lnTo>
                  <a:lnTo>
                    <a:pt x="20518" y="8100"/>
                  </a:lnTo>
                  <a:lnTo>
                    <a:pt x="21599" y="9718"/>
                  </a:lnTo>
                  <a:lnTo>
                    <a:pt x="21599" y="11334"/>
                  </a:lnTo>
                  <a:lnTo>
                    <a:pt x="20339" y="9174"/>
                  </a:lnTo>
                  <a:lnTo>
                    <a:pt x="19258" y="8100"/>
                  </a:lnTo>
                  <a:lnTo>
                    <a:pt x="17999" y="7019"/>
                  </a:lnTo>
                  <a:lnTo>
                    <a:pt x="16737" y="6479"/>
                  </a:lnTo>
                  <a:lnTo>
                    <a:pt x="15479" y="6479"/>
                  </a:lnTo>
                  <a:lnTo>
                    <a:pt x="14039" y="6479"/>
                  </a:lnTo>
                  <a:lnTo>
                    <a:pt x="12778" y="5935"/>
                  </a:lnTo>
                  <a:lnTo>
                    <a:pt x="11336" y="5935"/>
                  </a:lnTo>
                  <a:lnTo>
                    <a:pt x="12239" y="7554"/>
                  </a:lnTo>
                  <a:lnTo>
                    <a:pt x="12957" y="9174"/>
                  </a:lnTo>
                  <a:lnTo>
                    <a:pt x="13675" y="10257"/>
                  </a:lnTo>
                  <a:lnTo>
                    <a:pt x="14579" y="11877"/>
                  </a:lnTo>
                  <a:lnTo>
                    <a:pt x="15479" y="13497"/>
                  </a:lnTo>
                  <a:lnTo>
                    <a:pt x="16198" y="16199"/>
                  </a:lnTo>
                  <a:lnTo>
                    <a:pt x="16737" y="17819"/>
                  </a:lnTo>
                  <a:lnTo>
                    <a:pt x="17458" y="19438"/>
                  </a:lnTo>
                  <a:lnTo>
                    <a:pt x="17458" y="21600"/>
                  </a:lnTo>
                  <a:lnTo>
                    <a:pt x="16918" y="18900"/>
                  </a:lnTo>
                  <a:lnTo>
                    <a:pt x="16379" y="17819"/>
                  </a:lnTo>
                  <a:lnTo>
                    <a:pt x="15479" y="16199"/>
                  </a:lnTo>
                  <a:lnTo>
                    <a:pt x="14579" y="14037"/>
                  </a:lnTo>
                  <a:lnTo>
                    <a:pt x="13675" y="12416"/>
                  </a:lnTo>
                  <a:lnTo>
                    <a:pt x="12957" y="10800"/>
                  </a:lnTo>
                  <a:lnTo>
                    <a:pt x="12058" y="9174"/>
                  </a:lnTo>
                  <a:lnTo>
                    <a:pt x="11158" y="8100"/>
                  </a:lnTo>
                  <a:lnTo>
                    <a:pt x="11158" y="8638"/>
                  </a:lnTo>
                  <a:lnTo>
                    <a:pt x="11158" y="9174"/>
                  </a:lnTo>
                  <a:lnTo>
                    <a:pt x="11158" y="10257"/>
                  </a:lnTo>
                  <a:lnTo>
                    <a:pt x="11519" y="11334"/>
                  </a:lnTo>
                  <a:lnTo>
                    <a:pt x="11698" y="12416"/>
                  </a:lnTo>
                  <a:lnTo>
                    <a:pt x="11879" y="13497"/>
                  </a:lnTo>
                  <a:lnTo>
                    <a:pt x="11879" y="14577"/>
                  </a:lnTo>
                  <a:lnTo>
                    <a:pt x="12058" y="16199"/>
                  </a:lnTo>
                  <a:lnTo>
                    <a:pt x="12058" y="16738"/>
                  </a:lnTo>
                  <a:lnTo>
                    <a:pt x="12058" y="18359"/>
                  </a:lnTo>
                  <a:lnTo>
                    <a:pt x="11879" y="16738"/>
                  </a:lnTo>
                  <a:lnTo>
                    <a:pt x="11698" y="15659"/>
                  </a:lnTo>
                  <a:lnTo>
                    <a:pt x="11519" y="14037"/>
                  </a:lnTo>
                  <a:lnTo>
                    <a:pt x="11158" y="12416"/>
                  </a:lnTo>
                  <a:lnTo>
                    <a:pt x="11158" y="11334"/>
                  </a:lnTo>
                  <a:lnTo>
                    <a:pt x="10798" y="9718"/>
                  </a:lnTo>
                  <a:lnTo>
                    <a:pt x="10619" y="9174"/>
                  </a:lnTo>
                  <a:lnTo>
                    <a:pt x="10257" y="7554"/>
                  </a:lnTo>
                  <a:lnTo>
                    <a:pt x="9537" y="8638"/>
                  </a:lnTo>
                  <a:lnTo>
                    <a:pt x="8638" y="9174"/>
                  </a:lnTo>
                  <a:lnTo>
                    <a:pt x="7738" y="10800"/>
                  </a:lnTo>
                  <a:lnTo>
                    <a:pt x="7014" y="12959"/>
                  </a:lnTo>
                  <a:lnTo>
                    <a:pt x="6297" y="15118"/>
                  </a:lnTo>
                  <a:lnTo>
                    <a:pt x="5578" y="17278"/>
                  </a:lnTo>
                  <a:lnTo>
                    <a:pt x="4678" y="18900"/>
                  </a:lnTo>
                  <a:lnTo>
                    <a:pt x="4137" y="21600"/>
                  </a:lnTo>
                  <a:lnTo>
                    <a:pt x="4137" y="18900"/>
                  </a:lnTo>
                  <a:lnTo>
                    <a:pt x="8817" y="6479"/>
                  </a:lnTo>
                  <a:lnTo>
                    <a:pt x="7738" y="7019"/>
                  </a:lnTo>
                  <a:lnTo>
                    <a:pt x="6835" y="7554"/>
                  </a:lnTo>
                  <a:lnTo>
                    <a:pt x="5578" y="8638"/>
                  </a:lnTo>
                  <a:lnTo>
                    <a:pt x="4498" y="9174"/>
                  </a:lnTo>
                  <a:lnTo>
                    <a:pt x="3416" y="10257"/>
                  </a:lnTo>
                  <a:lnTo>
                    <a:pt x="2339" y="11334"/>
                  </a:lnTo>
                  <a:lnTo>
                    <a:pt x="1256" y="12416"/>
                  </a:lnTo>
                  <a:lnTo>
                    <a:pt x="0" y="13497"/>
                  </a:lnTo>
                  <a:lnTo>
                    <a:pt x="1077" y="11877"/>
                  </a:lnTo>
                  <a:lnTo>
                    <a:pt x="2158" y="10800"/>
                  </a:lnTo>
                  <a:lnTo>
                    <a:pt x="3416" y="9174"/>
                  </a:lnTo>
                  <a:lnTo>
                    <a:pt x="4498" y="8638"/>
                  </a:lnTo>
                  <a:lnTo>
                    <a:pt x="5578" y="7019"/>
                  </a:lnTo>
                  <a:lnTo>
                    <a:pt x="6835" y="5935"/>
                  </a:lnTo>
                  <a:lnTo>
                    <a:pt x="7917" y="4859"/>
                  </a:lnTo>
                  <a:lnTo>
                    <a:pt x="9179" y="4319"/>
                  </a:lnTo>
                  <a:lnTo>
                    <a:pt x="8456" y="3237"/>
                  </a:lnTo>
                  <a:lnTo>
                    <a:pt x="7559" y="2156"/>
                  </a:lnTo>
                  <a:lnTo>
                    <a:pt x="6835" y="1616"/>
                  </a:lnTo>
                  <a:lnTo>
                    <a:pt x="6115" y="1616"/>
                  </a:lnTo>
                  <a:lnTo>
                    <a:pt x="5218" y="1616"/>
                  </a:lnTo>
                  <a:lnTo>
                    <a:pt x="4678" y="534"/>
                  </a:lnTo>
                  <a:lnTo>
                    <a:pt x="3774" y="0"/>
                  </a:lnTo>
                  <a:lnTo>
                    <a:pt x="3058" y="0"/>
                  </a:lnTo>
                  <a:lnTo>
                    <a:pt x="3958" y="0"/>
                  </a:lnTo>
                  <a:lnTo>
                    <a:pt x="4857" y="0"/>
                  </a:lnTo>
                  <a:lnTo>
                    <a:pt x="5757" y="0"/>
                  </a:lnTo>
                  <a:lnTo>
                    <a:pt x="6655" y="0"/>
                  </a:lnTo>
                  <a:lnTo>
                    <a:pt x="7559" y="534"/>
                  </a:lnTo>
                  <a:lnTo>
                    <a:pt x="8456" y="1616"/>
                  </a:lnTo>
                  <a:lnTo>
                    <a:pt x="9179" y="2156"/>
                  </a:lnTo>
                  <a:lnTo>
                    <a:pt x="10076" y="3237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5" name="曲线"/>
            <p:cNvSpPr>
              <a:spLocks noChangeAspect="1"/>
            </p:cNvSpPr>
            <p:nvPr/>
          </p:nvSpPr>
          <p:spPr>
            <a:xfrm>
              <a:off x="3686667" y="6035639"/>
              <a:ext cx="380230" cy="14018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5853" y="1850"/>
                  </a:moveTo>
                  <a:lnTo>
                    <a:pt x="16543" y="1850"/>
                  </a:lnTo>
                  <a:lnTo>
                    <a:pt x="16774" y="1850"/>
                  </a:lnTo>
                  <a:lnTo>
                    <a:pt x="17233" y="1850"/>
                  </a:lnTo>
                  <a:lnTo>
                    <a:pt x="17921" y="2467"/>
                  </a:lnTo>
                  <a:lnTo>
                    <a:pt x="18151" y="2467"/>
                  </a:lnTo>
                  <a:lnTo>
                    <a:pt x="18840" y="2467"/>
                  </a:lnTo>
                  <a:lnTo>
                    <a:pt x="19299" y="2467"/>
                  </a:lnTo>
                  <a:lnTo>
                    <a:pt x="19760" y="3085"/>
                  </a:lnTo>
                  <a:lnTo>
                    <a:pt x="19529" y="4317"/>
                  </a:lnTo>
                  <a:lnTo>
                    <a:pt x="19299" y="4934"/>
                  </a:lnTo>
                  <a:lnTo>
                    <a:pt x="19072" y="4934"/>
                  </a:lnTo>
                  <a:lnTo>
                    <a:pt x="18611" y="4934"/>
                  </a:lnTo>
                  <a:lnTo>
                    <a:pt x="18151" y="4317"/>
                  </a:lnTo>
                  <a:lnTo>
                    <a:pt x="17691" y="3700"/>
                  </a:lnTo>
                  <a:lnTo>
                    <a:pt x="17233" y="3700"/>
                  </a:lnTo>
                  <a:lnTo>
                    <a:pt x="17001" y="3700"/>
                  </a:lnTo>
                  <a:lnTo>
                    <a:pt x="16313" y="3085"/>
                  </a:lnTo>
                  <a:lnTo>
                    <a:pt x="15624" y="3085"/>
                  </a:lnTo>
                  <a:lnTo>
                    <a:pt x="14931" y="3700"/>
                  </a:lnTo>
                  <a:lnTo>
                    <a:pt x="14245" y="4317"/>
                  </a:lnTo>
                  <a:lnTo>
                    <a:pt x="13557" y="4934"/>
                  </a:lnTo>
                  <a:lnTo>
                    <a:pt x="12866" y="4934"/>
                  </a:lnTo>
                  <a:lnTo>
                    <a:pt x="12405" y="4934"/>
                  </a:lnTo>
                  <a:lnTo>
                    <a:pt x="11717" y="5551"/>
                  </a:lnTo>
                  <a:lnTo>
                    <a:pt x="12866" y="6167"/>
                  </a:lnTo>
                  <a:lnTo>
                    <a:pt x="14245" y="7405"/>
                  </a:lnTo>
                  <a:lnTo>
                    <a:pt x="15393" y="7405"/>
                  </a:lnTo>
                  <a:lnTo>
                    <a:pt x="16774" y="8635"/>
                  </a:lnTo>
                  <a:lnTo>
                    <a:pt x="17921" y="9870"/>
                  </a:lnTo>
                  <a:lnTo>
                    <a:pt x="19299" y="10490"/>
                  </a:lnTo>
                  <a:lnTo>
                    <a:pt x="20449" y="12341"/>
                  </a:lnTo>
                  <a:lnTo>
                    <a:pt x="21600" y="14192"/>
                  </a:lnTo>
                  <a:lnTo>
                    <a:pt x="20678" y="14192"/>
                  </a:lnTo>
                  <a:lnTo>
                    <a:pt x="20219" y="14192"/>
                  </a:lnTo>
                  <a:lnTo>
                    <a:pt x="19529" y="13575"/>
                  </a:lnTo>
                  <a:lnTo>
                    <a:pt x="18840" y="12958"/>
                  </a:lnTo>
                  <a:lnTo>
                    <a:pt x="18151" y="11725"/>
                  </a:lnTo>
                  <a:lnTo>
                    <a:pt x="17233" y="11107"/>
                  </a:lnTo>
                  <a:lnTo>
                    <a:pt x="16774" y="10490"/>
                  </a:lnTo>
                  <a:lnTo>
                    <a:pt x="15853" y="10490"/>
                  </a:lnTo>
                  <a:lnTo>
                    <a:pt x="15624" y="9870"/>
                  </a:lnTo>
                  <a:lnTo>
                    <a:pt x="14931" y="9870"/>
                  </a:lnTo>
                  <a:lnTo>
                    <a:pt x="14704" y="9255"/>
                  </a:lnTo>
                  <a:lnTo>
                    <a:pt x="14245" y="9255"/>
                  </a:lnTo>
                  <a:lnTo>
                    <a:pt x="13786" y="8635"/>
                  </a:lnTo>
                  <a:lnTo>
                    <a:pt x="13325" y="8635"/>
                  </a:lnTo>
                  <a:lnTo>
                    <a:pt x="12866" y="8635"/>
                  </a:lnTo>
                  <a:lnTo>
                    <a:pt x="13096" y="9870"/>
                  </a:lnTo>
                  <a:lnTo>
                    <a:pt x="13786" y="11107"/>
                  </a:lnTo>
                  <a:lnTo>
                    <a:pt x="14245" y="12958"/>
                  </a:lnTo>
                  <a:lnTo>
                    <a:pt x="14704" y="14192"/>
                  </a:lnTo>
                  <a:lnTo>
                    <a:pt x="15165" y="16044"/>
                  </a:lnTo>
                  <a:lnTo>
                    <a:pt x="15624" y="16659"/>
                  </a:lnTo>
                  <a:lnTo>
                    <a:pt x="15853" y="18511"/>
                  </a:lnTo>
                  <a:lnTo>
                    <a:pt x="16543" y="20365"/>
                  </a:lnTo>
                  <a:lnTo>
                    <a:pt x="16313" y="21600"/>
                  </a:lnTo>
                  <a:lnTo>
                    <a:pt x="15853" y="19126"/>
                  </a:lnTo>
                  <a:lnTo>
                    <a:pt x="15165" y="17276"/>
                  </a:lnTo>
                  <a:lnTo>
                    <a:pt x="14704" y="16044"/>
                  </a:lnTo>
                  <a:lnTo>
                    <a:pt x="13786" y="14192"/>
                  </a:lnTo>
                  <a:lnTo>
                    <a:pt x="13096" y="12958"/>
                  </a:lnTo>
                  <a:lnTo>
                    <a:pt x="12637" y="11107"/>
                  </a:lnTo>
                  <a:lnTo>
                    <a:pt x="11717" y="9870"/>
                  </a:lnTo>
                  <a:lnTo>
                    <a:pt x="11027" y="9255"/>
                  </a:lnTo>
                  <a:lnTo>
                    <a:pt x="10800" y="9870"/>
                  </a:lnTo>
                  <a:lnTo>
                    <a:pt x="10800" y="11107"/>
                  </a:lnTo>
                  <a:lnTo>
                    <a:pt x="10800" y="12958"/>
                  </a:lnTo>
                  <a:lnTo>
                    <a:pt x="10800" y="13575"/>
                  </a:lnTo>
                  <a:lnTo>
                    <a:pt x="11027" y="14809"/>
                  </a:lnTo>
                  <a:lnTo>
                    <a:pt x="11027" y="16044"/>
                  </a:lnTo>
                  <a:lnTo>
                    <a:pt x="11259" y="16044"/>
                  </a:lnTo>
                  <a:lnTo>
                    <a:pt x="11259" y="17896"/>
                  </a:lnTo>
                  <a:lnTo>
                    <a:pt x="10800" y="17276"/>
                  </a:lnTo>
                  <a:lnTo>
                    <a:pt x="10800" y="16044"/>
                  </a:lnTo>
                  <a:lnTo>
                    <a:pt x="10565" y="14809"/>
                  </a:lnTo>
                  <a:lnTo>
                    <a:pt x="10565" y="12958"/>
                  </a:lnTo>
                  <a:lnTo>
                    <a:pt x="10565" y="12341"/>
                  </a:lnTo>
                  <a:lnTo>
                    <a:pt x="10339" y="11107"/>
                  </a:lnTo>
                  <a:lnTo>
                    <a:pt x="10109" y="9870"/>
                  </a:lnTo>
                  <a:lnTo>
                    <a:pt x="9877" y="9870"/>
                  </a:lnTo>
                  <a:lnTo>
                    <a:pt x="9877" y="9255"/>
                  </a:lnTo>
                  <a:lnTo>
                    <a:pt x="9646" y="8635"/>
                  </a:lnTo>
                  <a:lnTo>
                    <a:pt x="9419" y="8018"/>
                  </a:lnTo>
                  <a:lnTo>
                    <a:pt x="9189" y="8018"/>
                  </a:lnTo>
                  <a:lnTo>
                    <a:pt x="8959" y="8018"/>
                  </a:lnTo>
                  <a:lnTo>
                    <a:pt x="8730" y="8635"/>
                  </a:lnTo>
                  <a:lnTo>
                    <a:pt x="8039" y="9870"/>
                  </a:lnTo>
                  <a:lnTo>
                    <a:pt x="7351" y="11725"/>
                  </a:lnTo>
                  <a:lnTo>
                    <a:pt x="6663" y="12958"/>
                  </a:lnTo>
                  <a:lnTo>
                    <a:pt x="6202" y="14192"/>
                  </a:lnTo>
                  <a:lnTo>
                    <a:pt x="5283" y="16044"/>
                  </a:lnTo>
                  <a:lnTo>
                    <a:pt x="5053" y="17276"/>
                  </a:lnTo>
                  <a:lnTo>
                    <a:pt x="4365" y="18511"/>
                  </a:lnTo>
                  <a:lnTo>
                    <a:pt x="4135" y="20365"/>
                  </a:lnTo>
                  <a:lnTo>
                    <a:pt x="4135" y="18511"/>
                  </a:lnTo>
                  <a:lnTo>
                    <a:pt x="4591" y="16044"/>
                  </a:lnTo>
                  <a:lnTo>
                    <a:pt x="5053" y="15426"/>
                  </a:lnTo>
                  <a:lnTo>
                    <a:pt x="5283" y="13575"/>
                  </a:lnTo>
                  <a:lnTo>
                    <a:pt x="6202" y="12341"/>
                  </a:lnTo>
                  <a:lnTo>
                    <a:pt x="6663" y="10490"/>
                  </a:lnTo>
                  <a:lnTo>
                    <a:pt x="7351" y="9255"/>
                  </a:lnTo>
                  <a:lnTo>
                    <a:pt x="8039" y="7405"/>
                  </a:lnTo>
                  <a:lnTo>
                    <a:pt x="6892" y="7405"/>
                  </a:lnTo>
                  <a:lnTo>
                    <a:pt x="5743" y="7405"/>
                  </a:lnTo>
                  <a:lnTo>
                    <a:pt x="4823" y="7405"/>
                  </a:lnTo>
                  <a:lnTo>
                    <a:pt x="3671" y="8018"/>
                  </a:lnTo>
                  <a:lnTo>
                    <a:pt x="2757" y="8635"/>
                  </a:lnTo>
                  <a:lnTo>
                    <a:pt x="1607" y="9255"/>
                  </a:lnTo>
                  <a:lnTo>
                    <a:pt x="917" y="9870"/>
                  </a:lnTo>
                  <a:lnTo>
                    <a:pt x="0" y="11107"/>
                  </a:lnTo>
                  <a:lnTo>
                    <a:pt x="689" y="9870"/>
                  </a:lnTo>
                  <a:lnTo>
                    <a:pt x="1607" y="8018"/>
                  </a:lnTo>
                  <a:lnTo>
                    <a:pt x="2757" y="7405"/>
                  </a:lnTo>
                  <a:lnTo>
                    <a:pt x="4135" y="6784"/>
                  </a:lnTo>
                  <a:lnTo>
                    <a:pt x="5053" y="5551"/>
                  </a:lnTo>
                  <a:lnTo>
                    <a:pt x="6202" y="5551"/>
                  </a:lnTo>
                  <a:lnTo>
                    <a:pt x="7581" y="4934"/>
                  </a:lnTo>
                  <a:lnTo>
                    <a:pt x="8730" y="4934"/>
                  </a:lnTo>
                  <a:lnTo>
                    <a:pt x="7812" y="3700"/>
                  </a:lnTo>
                  <a:lnTo>
                    <a:pt x="6892" y="3085"/>
                  </a:lnTo>
                  <a:lnTo>
                    <a:pt x="5973" y="2467"/>
                  </a:lnTo>
                  <a:lnTo>
                    <a:pt x="5053" y="1850"/>
                  </a:lnTo>
                  <a:lnTo>
                    <a:pt x="4135" y="1233"/>
                  </a:lnTo>
                  <a:lnTo>
                    <a:pt x="3215" y="616"/>
                  </a:lnTo>
                  <a:lnTo>
                    <a:pt x="2065" y="616"/>
                  </a:lnTo>
                  <a:lnTo>
                    <a:pt x="1148" y="616"/>
                  </a:lnTo>
                  <a:lnTo>
                    <a:pt x="2985" y="0"/>
                  </a:lnTo>
                  <a:lnTo>
                    <a:pt x="5053" y="0"/>
                  </a:lnTo>
                  <a:lnTo>
                    <a:pt x="6663" y="616"/>
                  </a:lnTo>
                  <a:lnTo>
                    <a:pt x="8501" y="2467"/>
                  </a:lnTo>
                  <a:lnTo>
                    <a:pt x="10339" y="3085"/>
                  </a:lnTo>
                  <a:lnTo>
                    <a:pt x="12177" y="3700"/>
                  </a:lnTo>
                  <a:lnTo>
                    <a:pt x="12866" y="3700"/>
                  </a:lnTo>
                  <a:lnTo>
                    <a:pt x="13786" y="3085"/>
                  </a:lnTo>
                  <a:lnTo>
                    <a:pt x="14931" y="2467"/>
                  </a:lnTo>
                  <a:lnTo>
                    <a:pt x="15853" y="185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6" name="曲线"/>
            <p:cNvSpPr>
              <a:spLocks noChangeAspect="1"/>
            </p:cNvSpPr>
            <p:nvPr/>
          </p:nvSpPr>
          <p:spPr>
            <a:xfrm>
              <a:off x="3686667" y="6035639"/>
              <a:ext cx="380230" cy="14018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5853" y="1850"/>
                  </a:moveTo>
                  <a:lnTo>
                    <a:pt x="16543" y="1850"/>
                  </a:lnTo>
                  <a:lnTo>
                    <a:pt x="16774" y="1850"/>
                  </a:lnTo>
                  <a:lnTo>
                    <a:pt x="17233" y="1850"/>
                  </a:lnTo>
                  <a:lnTo>
                    <a:pt x="17921" y="2467"/>
                  </a:lnTo>
                  <a:lnTo>
                    <a:pt x="18151" y="2467"/>
                  </a:lnTo>
                  <a:lnTo>
                    <a:pt x="18840" y="2467"/>
                  </a:lnTo>
                  <a:lnTo>
                    <a:pt x="19299" y="2467"/>
                  </a:lnTo>
                  <a:lnTo>
                    <a:pt x="19760" y="3085"/>
                  </a:lnTo>
                  <a:lnTo>
                    <a:pt x="19529" y="4317"/>
                  </a:lnTo>
                  <a:lnTo>
                    <a:pt x="19299" y="4934"/>
                  </a:lnTo>
                  <a:lnTo>
                    <a:pt x="19072" y="4934"/>
                  </a:lnTo>
                  <a:lnTo>
                    <a:pt x="18611" y="4934"/>
                  </a:lnTo>
                  <a:lnTo>
                    <a:pt x="18151" y="4317"/>
                  </a:lnTo>
                  <a:lnTo>
                    <a:pt x="17691" y="3700"/>
                  </a:lnTo>
                  <a:lnTo>
                    <a:pt x="17233" y="3700"/>
                  </a:lnTo>
                  <a:lnTo>
                    <a:pt x="17001" y="3700"/>
                  </a:lnTo>
                  <a:lnTo>
                    <a:pt x="16313" y="3085"/>
                  </a:lnTo>
                  <a:lnTo>
                    <a:pt x="15624" y="3085"/>
                  </a:lnTo>
                  <a:lnTo>
                    <a:pt x="14931" y="3700"/>
                  </a:lnTo>
                  <a:lnTo>
                    <a:pt x="14245" y="4317"/>
                  </a:lnTo>
                  <a:lnTo>
                    <a:pt x="13557" y="4934"/>
                  </a:lnTo>
                  <a:lnTo>
                    <a:pt x="12866" y="4934"/>
                  </a:lnTo>
                  <a:lnTo>
                    <a:pt x="12405" y="4934"/>
                  </a:lnTo>
                  <a:lnTo>
                    <a:pt x="11717" y="5551"/>
                  </a:lnTo>
                  <a:lnTo>
                    <a:pt x="12866" y="6167"/>
                  </a:lnTo>
                  <a:lnTo>
                    <a:pt x="14245" y="7405"/>
                  </a:lnTo>
                  <a:lnTo>
                    <a:pt x="15393" y="7405"/>
                  </a:lnTo>
                  <a:lnTo>
                    <a:pt x="16774" y="8635"/>
                  </a:lnTo>
                  <a:lnTo>
                    <a:pt x="17921" y="9870"/>
                  </a:lnTo>
                  <a:lnTo>
                    <a:pt x="19299" y="10490"/>
                  </a:lnTo>
                  <a:lnTo>
                    <a:pt x="20449" y="12341"/>
                  </a:lnTo>
                  <a:lnTo>
                    <a:pt x="21600" y="14192"/>
                  </a:lnTo>
                  <a:lnTo>
                    <a:pt x="20678" y="14192"/>
                  </a:lnTo>
                  <a:lnTo>
                    <a:pt x="20219" y="14192"/>
                  </a:lnTo>
                  <a:lnTo>
                    <a:pt x="19529" y="13575"/>
                  </a:lnTo>
                  <a:lnTo>
                    <a:pt x="18840" y="12958"/>
                  </a:lnTo>
                  <a:lnTo>
                    <a:pt x="18151" y="11725"/>
                  </a:lnTo>
                  <a:lnTo>
                    <a:pt x="17233" y="11107"/>
                  </a:lnTo>
                  <a:lnTo>
                    <a:pt x="16774" y="10490"/>
                  </a:lnTo>
                  <a:lnTo>
                    <a:pt x="15853" y="10490"/>
                  </a:lnTo>
                  <a:lnTo>
                    <a:pt x="15624" y="9870"/>
                  </a:lnTo>
                  <a:lnTo>
                    <a:pt x="14931" y="9870"/>
                  </a:lnTo>
                  <a:lnTo>
                    <a:pt x="14704" y="9255"/>
                  </a:lnTo>
                  <a:lnTo>
                    <a:pt x="14245" y="9255"/>
                  </a:lnTo>
                  <a:lnTo>
                    <a:pt x="13786" y="8635"/>
                  </a:lnTo>
                  <a:lnTo>
                    <a:pt x="13325" y="8635"/>
                  </a:lnTo>
                  <a:lnTo>
                    <a:pt x="12866" y="8635"/>
                  </a:lnTo>
                  <a:lnTo>
                    <a:pt x="13096" y="9870"/>
                  </a:lnTo>
                  <a:lnTo>
                    <a:pt x="13786" y="11107"/>
                  </a:lnTo>
                  <a:lnTo>
                    <a:pt x="14245" y="12958"/>
                  </a:lnTo>
                  <a:lnTo>
                    <a:pt x="14704" y="14192"/>
                  </a:lnTo>
                  <a:lnTo>
                    <a:pt x="15165" y="16044"/>
                  </a:lnTo>
                  <a:lnTo>
                    <a:pt x="15624" y="16659"/>
                  </a:lnTo>
                  <a:lnTo>
                    <a:pt x="15853" y="18511"/>
                  </a:lnTo>
                  <a:lnTo>
                    <a:pt x="16543" y="20365"/>
                  </a:lnTo>
                  <a:lnTo>
                    <a:pt x="16313" y="21600"/>
                  </a:lnTo>
                  <a:lnTo>
                    <a:pt x="15853" y="19126"/>
                  </a:lnTo>
                  <a:lnTo>
                    <a:pt x="15165" y="17276"/>
                  </a:lnTo>
                  <a:lnTo>
                    <a:pt x="14704" y="16044"/>
                  </a:lnTo>
                  <a:lnTo>
                    <a:pt x="13786" y="14192"/>
                  </a:lnTo>
                  <a:lnTo>
                    <a:pt x="13096" y="12958"/>
                  </a:lnTo>
                  <a:lnTo>
                    <a:pt x="12637" y="11107"/>
                  </a:lnTo>
                  <a:lnTo>
                    <a:pt x="11717" y="9870"/>
                  </a:lnTo>
                  <a:lnTo>
                    <a:pt x="11027" y="9255"/>
                  </a:lnTo>
                  <a:lnTo>
                    <a:pt x="10800" y="9870"/>
                  </a:lnTo>
                  <a:lnTo>
                    <a:pt x="10800" y="11107"/>
                  </a:lnTo>
                  <a:lnTo>
                    <a:pt x="10800" y="12958"/>
                  </a:lnTo>
                  <a:lnTo>
                    <a:pt x="10800" y="13575"/>
                  </a:lnTo>
                  <a:lnTo>
                    <a:pt x="11027" y="14809"/>
                  </a:lnTo>
                  <a:lnTo>
                    <a:pt x="11027" y="16044"/>
                  </a:lnTo>
                  <a:lnTo>
                    <a:pt x="11259" y="16044"/>
                  </a:lnTo>
                  <a:lnTo>
                    <a:pt x="11259" y="17896"/>
                  </a:lnTo>
                  <a:lnTo>
                    <a:pt x="10800" y="17276"/>
                  </a:lnTo>
                  <a:lnTo>
                    <a:pt x="10800" y="16044"/>
                  </a:lnTo>
                  <a:lnTo>
                    <a:pt x="10565" y="14809"/>
                  </a:lnTo>
                  <a:lnTo>
                    <a:pt x="10565" y="12958"/>
                  </a:lnTo>
                  <a:lnTo>
                    <a:pt x="10565" y="12341"/>
                  </a:lnTo>
                  <a:lnTo>
                    <a:pt x="10339" y="11107"/>
                  </a:lnTo>
                  <a:lnTo>
                    <a:pt x="10109" y="9870"/>
                  </a:lnTo>
                  <a:lnTo>
                    <a:pt x="9877" y="9870"/>
                  </a:lnTo>
                  <a:lnTo>
                    <a:pt x="9877" y="9255"/>
                  </a:lnTo>
                  <a:lnTo>
                    <a:pt x="9646" y="8635"/>
                  </a:lnTo>
                  <a:lnTo>
                    <a:pt x="9419" y="8018"/>
                  </a:lnTo>
                  <a:lnTo>
                    <a:pt x="9189" y="8018"/>
                  </a:lnTo>
                  <a:lnTo>
                    <a:pt x="8959" y="8018"/>
                  </a:lnTo>
                  <a:lnTo>
                    <a:pt x="8730" y="8635"/>
                  </a:lnTo>
                  <a:lnTo>
                    <a:pt x="8039" y="9870"/>
                  </a:lnTo>
                  <a:lnTo>
                    <a:pt x="7351" y="11725"/>
                  </a:lnTo>
                  <a:lnTo>
                    <a:pt x="6663" y="12958"/>
                  </a:lnTo>
                  <a:lnTo>
                    <a:pt x="6202" y="14192"/>
                  </a:lnTo>
                  <a:lnTo>
                    <a:pt x="5283" y="16044"/>
                  </a:lnTo>
                  <a:lnTo>
                    <a:pt x="5053" y="17276"/>
                  </a:lnTo>
                  <a:lnTo>
                    <a:pt x="4365" y="18511"/>
                  </a:lnTo>
                  <a:lnTo>
                    <a:pt x="4135" y="20365"/>
                  </a:lnTo>
                  <a:lnTo>
                    <a:pt x="4135" y="18511"/>
                  </a:lnTo>
                  <a:lnTo>
                    <a:pt x="4591" y="16044"/>
                  </a:lnTo>
                  <a:lnTo>
                    <a:pt x="5053" y="15426"/>
                  </a:lnTo>
                  <a:lnTo>
                    <a:pt x="5283" y="13575"/>
                  </a:lnTo>
                  <a:lnTo>
                    <a:pt x="6202" y="12341"/>
                  </a:lnTo>
                  <a:lnTo>
                    <a:pt x="6663" y="10490"/>
                  </a:lnTo>
                  <a:lnTo>
                    <a:pt x="7351" y="9255"/>
                  </a:lnTo>
                  <a:lnTo>
                    <a:pt x="8039" y="7405"/>
                  </a:lnTo>
                  <a:lnTo>
                    <a:pt x="6892" y="7405"/>
                  </a:lnTo>
                  <a:lnTo>
                    <a:pt x="5743" y="7405"/>
                  </a:lnTo>
                  <a:lnTo>
                    <a:pt x="4823" y="7405"/>
                  </a:lnTo>
                  <a:lnTo>
                    <a:pt x="3671" y="8018"/>
                  </a:lnTo>
                  <a:lnTo>
                    <a:pt x="2757" y="8635"/>
                  </a:lnTo>
                  <a:lnTo>
                    <a:pt x="1607" y="9255"/>
                  </a:lnTo>
                  <a:lnTo>
                    <a:pt x="917" y="9870"/>
                  </a:lnTo>
                  <a:lnTo>
                    <a:pt x="0" y="11107"/>
                  </a:lnTo>
                  <a:lnTo>
                    <a:pt x="689" y="9870"/>
                  </a:lnTo>
                  <a:lnTo>
                    <a:pt x="1607" y="8018"/>
                  </a:lnTo>
                  <a:lnTo>
                    <a:pt x="2757" y="7405"/>
                  </a:lnTo>
                  <a:lnTo>
                    <a:pt x="4135" y="6784"/>
                  </a:lnTo>
                  <a:lnTo>
                    <a:pt x="5053" y="5551"/>
                  </a:lnTo>
                  <a:lnTo>
                    <a:pt x="6202" y="5551"/>
                  </a:lnTo>
                  <a:lnTo>
                    <a:pt x="7581" y="4934"/>
                  </a:lnTo>
                  <a:lnTo>
                    <a:pt x="8730" y="4934"/>
                  </a:lnTo>
                  <a:lnTo>
                    <a:pt x="7812" y="3700"/>
                  </a:lnTo>
                  <a:lnTo>
                    <a:pt x="6892" y="3085"/>
                  </a:lnTo>
                  <a:lnTo>
                    <a:pt x="5973" y="2467"/>
                  </a:lnTo>
                  <a:lnTo>
                    <a:pt x="5053" y="1850"/>
                  </a:lnTo>
                  <a:lnTo>
                    <a:pt x="4135" y="1233"/>
                  </a:lnTo>
                  <a:lnTo>
                    <a:pt x="3215" y="616"/>
                  </a:lnTo>
                  <a:lnTo>
                    <a:pt x="2065" y="616"/>
                  </a:lnTo>
                  <a:lnTo>
                    <a:pt x="1148" y="616"/>
                  </a:lnTo>
                  <a:lnTo>
                    <a:pt x="2985" y="0"/>
                  </a:lnTo>
                  <a:lnTo>
                    <a:pt x="5053" y="0"/>
                  </a:lnTo>
                  <a:lnTo>
                    <a:pt x="6663" y="616"/>
                  </a:lnTo>
                  <a:lnTo>
                    <a:pt x="8501" y="2467"/>
                  </a:lnTo>
                  <a:lnTo>
                    <a:pt x="10339" y="3085"/>
                  </a:lnTo>
                  <a:lnTo>
                    <a:pt x="12177" y="3700"/>
                  </a:lnTo>
                  <a:lnTo>
                    <a:pt x="12866" y="3700"/>
                  </a:lnTo>
                  <a:lnTo>
                    <a:pt x="13786" y="3085"/>
                  </a:lnTo>
                  <a:lnTo>
                    <a:pt x="14931" y="2467"/>
                  </a:lnTo>
                  <a:lnTo>
                    <a:pt x="15853" y="185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7" name="曲线"/>
            <p:cNvSpPr>
              <a:spLocks noChangeAspect="1"/>
            </p:cNvSpPr>
            <p:nvPr/>
          </p:nvSpPr>
          <p:spPr>
            <a:xfrm>
              <a:off x="1533190" y="6051410"/>
              <a:ext cx="1776748" cy="59754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830" y="0"/>
                  </a:moveTo>
                  <a:lnTo>
                    <a:pt x="14447" y="575"/>
                  </a:lnTo>
                  <a:lnTo>
                    <a:pt x="14107" y="1294"/>
                  </a:lnTo>
                  <a:lnTo>
                    <a:pt x="13818" y="2158"/>
                  </a:lnTo>
                  <a:lnTo>
                    <a:pt x="13477" y="3167"/>
                  </a:lnTo>
                  <a:lnTo>
                    <a:pt x="13188" y="4031"/>
                  </a:lnTo>
                  <a:lnTo>
                    <a:pt x="12900" y="4895"/>
                  </a:lnTo>
                  <a:lnTo>
                    <a:pt x="12610" y="5759"/>
                  </a:lnTo>
                  <a:lnTo>
                    <a:pt x="12224" y="6622"/>
                  </a:lnTo>
                  <a:lnTo>
                    <a:pt x="12659" y="6478"/>
                  </a:lnTo>
                  <a:lnTo>
                    <a:pt x="13141" y="6334"/>
                  </a:lnTo>
                  <a:lnTo>
                    <a:pt x="13527" y="6047"/>
                  </a:lnTo>
                  <a:lnTo>
                    <a:pt x="14011" y="5902"/>
                  </a:lnTo>
                  <a:lnTo>
                    <a:pt x="14397" y="5613"/>
                  </a:lnTo>
                  <a:lnTo>
                    <a:pt x="14830" y="5327"/>
                  </a:lnTo>
                  <a:lnTo>
                    <a:pt x="15219" y="5036"/>
                  </a:lnTo>
                  <a:lnTo>
                    <a:pt x="15654" y="4749"/>
                  </a:lnTo>
                  <a:lnTo>
                    <a:pt x="15896" y="4606"/>
                  </a:lnTo>
                  <a:lnTo>
                    <a:pt x="16042" y="4463"/>
                  </a:lnTo>
                  <a:lnTo>
                    <a:pt x="16235" y="4317"/>
                  </a:lnTo>
                  <a:lnTo>
                    <a:pt x="16426" y="4031"/>
                  </a:lnTo>
                  <a:lnTo>
                    <a:pt x="16619" y="4031"/>
                  </a:lnTo>
                  <a:lnTo>
                    <a:pt x="16764" y="3887"/>
                  </a:lnTo>
                  <a:lnTo>
                    <a:pt x="17008" y="3740"/>
                  </a:lnTo>
                  <a:lnTo>
                    <a:pt x="17202" y="3740"/>
                  </a:lnTo>
                  <a:lnTo>
                    <a:pt x="16669" y="4174"/>
                  </a:lnTo>
                  <a:lnTo>
                    <a:pt x="16091" y="4749"/>
                  </a:lnTo>
                  <a:lnTo>
                    <a:pt x="15556" y="5327"/>
                  </a:lnTo>
                  <a:lnTo>
                    <a:pt x="14975" y="5613"/>
                  </a:lnTo>
                  <a:lnTo>
                    <a:pt x="14397" y="5902"/>
                  </a:lnTo>
                  <a:lnTo>
                    <a:pt x="13818" y="6334"/>
                  </a:lnTo>
                  <a:lnTo>
                    <a:pt x="13238" y="6766"/>
                  </a:lnTo>
                  <a:lnTo>
                    <a:pt x="12659" y="7198"/>
                  </a:lnTo>
                  <a:lnTo>
                    <a:pt x="12707" y="7343"/>
                  </a:lnTo>
                  <a:lnTo>
                    <a:pt x="12801" y="7630"/>
                  </a:lnTo>
                  <a:lnTo>
                    <a:pt x="12900" y="7918"/>
                  </a:lnTo>
                  <a:lnTo>
                    <a:pt x="12946" y="7918"/>
                  </a:lnTo>
                  <a:lnTo>
                    <a:pt x="12995" y="8207"/>
                  </a:lnTo>
                  <a:lnTo>
                    <a:pt x="13046" y="8494"/>
                  </a:lnTo>
                  <a:lnTo>
                    <a:pt x="13095" y="8781"/>
                  </a:lnTo>
                  <a:lnTo>
                    <a:pt x="13141" y="9070"/>
                  </a:lnTo>
                  <a:lnTo>
                    <a:pt x="14107" y="9070"/>
                  </a:lnTo>
                  <a:lnTo>
                    <a:pt x="15027" y="9070"/>
                  </a:lnTo>
                  <a:lnTo>
                    <a:pt x="15992" y="9214"/>
                  </a:lnTo>
                  <a:lnTo>
                    <a:pt x="17008" y="9358"/>
                  </a:lnTo>
                  <a:lnTo>
                    <a:pt x="18022" y="9646"/>
                  </a:lnTo>
                  <a:lnTo>
                    <a:pt x="19036" y="10076"/>
                  </a:lnTo>
                  <a:lnTo>
                    <a:pt x="19954" y="10222"/>
                  </a:lnTo>
                  <a:lnTo>
                    <a:pt x="20923" y="10510"/>
                  </a:lnTo>
                  <a:lnTo>
                    <a:pt x="21018" y="10510"/>
                  </a:lnTo>
                  <a:lnTo>
                    <a:pt x="21067" y="10367"/>
                  </a:lnTo>
                  <a:lnTo>
                    <a:pt x="21162" y="10367"/>
                  </a:lnTo>
                  <a:lnTo>
                    <a:pt x="21261" y="10367"/>
                  </a:lnTo>
                  <a:lnTo>
                    <a:pt x="21306" y="10367"/>
                  </a:lnTo>
                  <a:lnTo>
                    <a:pt x="21405" y="10367"/>
                  </a:lnTo>
                  <a:lnTo>
                    <a:pt x="21502" y="10367"/>
                  </a:lnTo>
                  <a:lnTo>
                    <a:pt x="21600" y="10367"/>
                  </a:lnTo>
                  <a:lnTo>
                    <a:pt x="21354" y="10367"/>
                  </a:lnTo>
                  <a:lnTo>
                    <a:pt x="21211" y="10510"/>
                  </a:lnTo>
                  <a:lnTo>
                    <a:pt x="21067" y="10654"/>
                  </a:lnTo>
                  <a:lnTo>
                    <a:pt x="20873" y="10654"/>
                  </a:lnTo>
                  <a:lnTo>
                    <a:pt x="20728" y="10654"/>
                  </a:lnTo>
                  <a:lnTo>
                    <a:pt x="20535" y="10654"/>
                  </a:lnTo>
                  <a:lnTo>
                    <a:pt x="20391" y="10654"/>
                  </a:lnTo>
                  <a:lnTo>
                    <a:pt x="20147" y="10654"/>
                  </a:lnTo>
                  <a:lnTo>
                    <a:pt x="19422" y="10510"/>
                  </a:lnTo>
                  <a:lnTo>
                    <a:pt x="18652" y="10367"/>
                  </a:lnTo>
                  <a:lnTo>
                    <a:pt x="17877" y="10076"/>
                  </a:lnTo>
                  <a:lnTo>
                    <a:pt x="17056" y="10076"/>
                  </a:lnTo>
                  <a:lnTo>
                    <a:pt x="16283" y="9790"/>
                  </a:lnTo>
                  <a:lnTo>
                    <a:pt x="15463" y="9646"/>
                  </a:lnTo>
                  <a:lnTo>
                    <a:pt x="14688" y="9646"/>
                  </a:lnTo>
                  <a:lnTo>
                    <a:pt x="13867" y="9646"/>
                  </a:lnTo>
                  <a:lnTo>
                    <a:pt x="13771" y="9646"/>
                  </a:lnTo>
                  <a:lnTo>
                    <a:pt x="13623" y="9503"/>
                  </a:lnTo>
                  <a:lnTo>
                    <a:pt x="13527" y="9503"/>
                  </a:lnTo>
                  <a:lnTo>
                    <a:pt x="13432" y="9358"/>
                  </a:lnTo>
                  <a:lnTo>
                    <a:pt x="13332" y="9358"/>
                  </a:lnTo>
                  <a:lnTo>
                    <a:pt x="13188" y="9358"/>
                  </a:lnTo>
                  <a:lnTo>
                    <a:pt x="13141" y="9358"/>
                  </a:lnTo>
                  <a:lnTo>
                    <a:pt x="12995" y="9503"/>
                  </a:lnTo>
                  <a:lnTo>
                    <a:pt x="12995" y="9790"/>
                  </a:lnTo>
                  <a:lnTo>
                    <a:pt x="12946" y="10076"/>
                  </a:lnTo>
                  <a:lnTo>
                    <a:pt x="12946" y="10222"/>
                  </a:lnTo>
                  <a:lnTo>
                    <a:pt x="12900" y="10367"/>
                  </a:lnTo>
                  <a:lnTo>
                    <a:pt x="12801" y="10510"/>
                  </a:lnTo>
                  <a:lnTo>
                    <a:pt x="12707" y="10654"/>
                  </a:lnTo>
                  <a:lnTo>
                    <a:pt x="12659" y="10799"/>
                  </a:lnTo>
                  <a:lnTo>
                    <a:pt x="12659" y="10942"/>
                  </a:lnTo>
                  <a:lnTo>
                    <a:pt x="13188" y="11806"/>
                  </a:lnTo>
                  <a:lnTo>
                    <a:pt x="13771" y="12671"/>
                  </a:lnTo>
                  <a:lnTo>
                    <a:pt x="14348" y="13247"/>
                  </a:lnTo>
                  <a:lnTo>
                    <a:pt x="14975" y="13821"/>
                  </a:lnTo>
                  <a:lnTo>
                    <a:pt x="15606" y="14543"/>
                  </a:lnTo>
                  <a:lnTo>
                    <a:pt x="16235" y="15117"/>
                  </a:lnTo>
                  <a:lnTo>
                    <a:pt x="16814" y="15550"/>
                  </a:lnTo>
                  <a:lnTo>
                    <a:pt x="17492" y="16126"/>
                  </a:lnTo>
                  <a:lnTo>
                    <a:pt x="17587" y="16271"/>
                  </a:lnTo>
                  <a:lnTo>
                    <a:pt x="17732" y="16413"/>
                  </a:lnTo>
                  <a:lnTo>
                    <a:pt x="17877" y="16559"/>
                  </a:lnTo>
                  <a:lnTo>
                    <a:pt x="17974" y="16559"/>
                  </a:lnTo>
                  <a:lnTo>
                    <a:pt x="18118" y="16703"/>
                  </a:lnTo>
                  <a:lnTo>
                    <a:pt x="18265" y="16846"/>
                  </a:lnTo>
                  <a:lnTo>
                    <a:pt x="18362" y="16990"/>
                  </a:lnTo>
                  <a:lnTo>
                    <a:pt x="18507" y="17278"/>
                  </a:lnTo>
                  <a:lnTo>
                    <a:pt x="18746" y="17278"/>
                  </a:lnTo>
                  <a:lnTo>
                    <a:pt x="18118" y="16846"/>
                  </a:lnTo>
                  <a:lnTo>
                    <a:pt x="17492" y="16413"/>
                  </a:lnTo>
                  <a:lnTo>
                    <a:pt x="16814" y="15982"/>
                  </a:lnTo>
                  <a:lnTo>
                    <a:pt x="16187" y="15407"/>
                  </a:lnTo>
                  <a:lnTo>
                    <a:pt x="15606" y="14975"/>
                  </a:lnTo>
                  <a:lnTo>
                    <a:pt x="14975" y="14398"/>
                  </a:lnTo>
                  <a:lnTo>
                    <a:pt x="14303" y="13679"/>
                  </a:lnTo>
                  <a:lnTo>
                    <a:pt x="13675" y="12959"/>
                  </a:lnTo>
                  <a:lnTo>
                    <a:pt x="13527" y="12812"/>
                  </a:lnTo>
                  <a:lnTo>
                    <a:pt x="13382" y="12527"/>
                  </a:lnTo>
                  <a:lnTo>
                    <a:pt x="13141" y="12238"/>
                  </a:lnTo>
                  <a:lnTo>
                    <a:pt x="12995" y="12095"/>
                  </a:lnTo>
                  <a:lnTo>
                    <a:pt x="12801" y="11806"/>
                  </a:lnTo>
                  <a:lnTo>
                    <a:pt x="12659" y="11663"/>
                  </a:lnTo>
                  <a:lnTo>
                    <a:pt x="12417" y="11375"/>
                  </a:lnTo>
                  <a:lnTo>
                    <a:pt x="12224" y="11231"/>
                  </a:lnTo>
                  <a:lnTo>
                    <a:pt x="12271" y="12095"/>
                  </a:lnTo>
                  <a:lnTo>
                    <a:pt x="12368" y="12959"/>
                  </a:lnTo>
                  <a:lnTo>
                    <a:pt x="12514" y="13821"/>
                  </a:lnTo>
                  <a:lnTo>
                    <a:pt x="12659" y="14685"/>
                  </a:lnTo>
                  <a:lnTo>
                    <a:pt x="12801" y="15407"/>
                  </a:lnTo>
                  <a:lnTo>
                    <a:pt x="12995" y="16271"/>
                  </a:lnTo>
                  <a:lnTo>
                    <a:pt x="13141" y="17135"/>
                  </a:lnTo>
                  <a:lnTo>
                    <a:pt x="13332" y="17854"/>
                  </a:lnTo>
                  <a:lnTo>
                    <a:pt x="13382" y="18142"/>
                  </a:lnTo>
                  <a:lnTo>
                    <a:pt x="13432" y="18142"/>
                  </a:lnTo>
                  <a:lnTo>
                    <a:pt x="13477" y="18431"/>
                  </a:lnTo>
                  <a:lnTo>
                    <a:pt x="13477" y="18574"/>
                  </a:lnTo>
                  <a:lnTo>
                    <a:pt x="13577" y="18717"/>
                  </a:lnTo>
                  <a:lnTo>
                    <a:pt x="13577" y="18861"/>
                  </a:lnTo>
                  <a:lnTo>
                    <a:pt x="13623" y="19004"/>
                  </a:lnTo>
                  <a:lnTo>
                    <a:pt x="13675" y="19295"/>
                  </a:lnTo>
                  <a:lnTo>
                    <a:pt x="13432" y="18431"/>
                  </a:lnTo>
                  <a:lnTo>
                    <a:pt x="13141" y="17565"/>
                  </a:lnTo>
                  <a:lnTo>
                    <a:pt x="12900" y="16703"/>
                  </a:lnTo>
                  <a:lnTo>
                    <a:pt x="12659" y="15694"/>
                  </a:lnTo>
                  <a:lnTo>
                    <a:pt x="12417" y="14685"/>
                  </a:lnTo>
                  <a:lnTo>
                    <a:pt x="12271" y="13679"/>
                  </a:lnTo>
                  <a:lnTo>
                    <a:pt x="12125" y="12812"/>
                  </a:lnTo>
                  <a:lnTo>
                    <a:pt x="12031" y="11518"/>
                  </a:lnTo>
                  <a:lnTo>
                    <a:pt x="11980" y="11375"/>
                  </a:lnTo>
                  <a:lnTo>
                    <a:pt x="11934" y="11375"/>
                  </a:lnTo>
                  <a:lnTo>
                    <a:pt x="11884" y="11375"/>
                  </a:lnTo>
                  <a:lnTo>
                    <a:pt x="11884" y="11518"/>
                  </a:lnTo>
                  <a:lnTo>
                    <a:pt x="11884" y="11663"/>
                  </a:lnTo>
                  <a:lnTo>
                    <a:pt x="11787" y="11375"/>
                  </a:lnTo>
                  <a:lnTo>
                    <a:pt x="11739" y="11663"/>
                  </a:lnTo>
                  <a:lnTo>
                    <a:pt x="11642" y="12095"/>
                  </a:lnTo>
                  <a:lnTo>
                    <a:pt x="11594" y="12527"/>
                  </a:lnTo>
                  <a:lnTo>
                    <a:pt x="11594" y="12812"/>
                  </a:lnTo>
                  <a:lnTo>
                    <a:pt x="11547" y="13247"/>
                  </a:lnTo>
                  <a:lnTo>
                    <a:pt x="11498" y="13679"/>
                  </a:lnTo>
                  <a:lnTo>
                    <a:pt x="11451" y="14111"/>
                  </a:lnTo>
                  <a:lnTo>
                    <a:pt x="11354" y="14543"/>
                  </a:lnTo>
                  <a:lnTo>
                    <a:pt x="11255" y="15407"/>
                  </a:lnTo>
                  <a:lnTo>
                    <a:pt x="11160" y="16271"/>
                  </a:lnTo>
                  <a:lnTo>
                    <a:pt x="11064" y="17278"/>
                  </a:lnTo>
                  <a:lnTo>
                    <a:pt x="10968" y="17999"/>
                  </a:lnTo>
                  <a:lnTo>
                    <a:pt x="10871" y="18861"/>
                  </a:lnTo>
                  <a:lnTo>
                    <a:pt x="10724" y="19870"/>
                  </a:lnTo>
                  <a:lnTo>
                    <a:pt x="10581" y="20734"/>
                  </a:lnTo>
                  <a:lnTo>
                    <a:pt x="10389" y="21600"/>
                  </a:lnTo>
                  <a:lnTo>
                    <a:pt x="10436" y="20877"/>
                  </a:lnTo>
                  <a:lnTo>
                    <a:pt x="10534" y="20300"/>
                  </a:lnTo>
                  <a:lnTo>
                    <a:pt x="10581" y="19870"/>
                  </a:lnTo>
                  <a:lnTo>
                    <a:pt x="10629" y="19295"/>
                  </a:lnTo>
                  <a:lnTo>
                    <a:pt x="10724" y="18717"/>
                  </a:lnTo>
                  <a:lnTo>
                    <a:pt x="10823" y="18142"/>
                  </a:lnTo>
                  <a:lnTo>
                    <a:pt x="10871" y="17565"/>
                  </a:lnTo>
                  <a:lnTo>
                    <a:pt x="10915" y="16990"/>
                  </a:lnTo>
                  <a:lnTo>
                    <a:pt x="11015" y="16271"/>
                  </a:lnTo>
                  <a:lnTo>
                    <a:pt x="11064" y="15694"/>
                  </a:lnTo>
                  <a:lnTo>
                    <a:pt x="11113" y="15117"/>
                  </a:lnTo>
                  <a:lnTo>
                    <a:pt x="11208" y="14543"/>
                  </a:lnTo>
                  <a:lnTo>
                    <a:pt x="11305" y="13821"/>
                  </a:lnTo>
                  <a:lnTo>
                    <a:pt x="11305" y="13247"/>
                  </a:lnTo>
                  <a:lnTo>
                    <a:pt x="11403" y="12671"/>
                  </a:lnTo>
                  <a:lnTo>
                    <a:pt x="11403" y="12095"/>
                  </a:lnTo>
                  <a:lnTo>
                    <a:pt x="11113" y="12812"/>
                  </a:lnTo>
                  <a:lnTo>
                    <a:pt x="10871" y="13679"/>
                  </a:lnTo>
                  <a:lnTo>
                    <a:pt x="10581" y="14685"/>
                  </a:lnTo>
                  <a:lnTo>
                    <a:pt x="10292" y="15550"/>
                  </a:lnTo>
                  <a:lnTo>
                    <a:pt x="10048" y="16559"/>
                  </a:lnTo>
                  <a:lnTo>
                    <a:pt x="9710" y="17422"/>
                  </a:lnTo>
                  <a:lnTo>
                    <a:pt x="9421" y="18142"/>
                  </a:lnTo>
                  <a:lnTo>
                    <a:pt x="9034" y="18717"/>
                  </a:lnTo>
                  <a:lnTo>
                    <a:pt x="9034" y="18861"/>
                  </a:lnTo>
                  <a:lnTo>
                    <a:pt x="8939" y="19004"/>
                  </a:lnTo>
                  <a:lnTo>
                    <a:pt x="8891" y="19151"/>
                  </a:lnTo>
                  <a:lnTo>
                    <a:pt x="8841" y="19438"/>
                  </a:lnTo>
                  <a:lnTo>
                    <a:pt x="8743" y="19438"/>
                  </a:lnTo>
                  <a:lnTo>
                    <a:pt x="8648" y="19582"/>
                  </a:lnTo>
                  <a:lnTo>
                    <a:pt x="8599" y="19727"/>
                  </a:lnTo>
                  <a:lnTo>
                    <a:pt x="8549" y="20013"/>
                  </a:lnTo>
                  <a:lnTo>
                    <a:pt x="8549" y="19582"/>
                  </a:lnTo>
                  <a:lnTo>
                    <a:pt x="8984" y="18861"/>
                  </a:lnTo>
                  <a:lnTo>
                    <a:pt x="9373" y="17854"/>
                  </a:lnTo>
                  <a:lnTo>
                    <a:pt x="9710" y="16846"/>
                  </a:lnTo>
                  <a:lnTo>
                    <a:pt x="10098" y="15694"/>
                  </a:lnTo>
                  <a:lnTo>
                    <a:pt x="10389" y="14685"/>
                  </a:lnTo>
                  <a:lnTo>
                    <a:pt x="10724" y="13389"/>
                  </a:lnTo>
                  <a:lnTo>
                    <a:pt x="11064" y="12381"/>
                  </a:lnTo>
                  <a:lnTo>
                    <a:pt x="11403" y="11375"/>
                  </a:lnTo>
                  <a:lnTo>
                    <a:pt x="11305" y="11084"/>
                  </a:lnTo>
                  <a:lnTo>
                    <a:pt x="11064" y="11518"/>
                  </a:lnTo>
                  <a:lnTo>
                    <a:pt x="10771" y="12095"/>
                  </a:lnTo>
                  <a:lnTo>
                    <a:pt x="10389" y="12527"/>
                  </a:lnTo>
                  <a:lnTo>
                    <a:pt x="10147" y="12812"/>
                  </a:lnTo>
                  <a:lnTo>
                    <a:pt x="9808" y="13247"/>
                  </a:lnTo>
                  <a:lnTo>
                    <a:pt x="9470" y="13534"/>
                  </a:lnTo>
                  <a:lnTo>
                    <a:pt x="9129" y="13967"/>
                  </a:lnTo>
                  <a:lnTo>
                    <a:pt x="8841" y="14111"/>
                  </a:lnTo>
                  <a:lnTo>
                    <a:pt x="8454" y="14685"/>
                  </a:lnTo>
                  <a:lnTo>
                    <a:pt x="8115" y="15117"/>
                  </a:lnTo>
                  <a:lnTo>
                    <a:pt x="7730" y="15407"/>
                  </a:lnTo>
                  <a:lnTo>
                    <a:pt x="7342" y="15694"/>
                  </a:lnTo>
                  <a:lnTo>
                    <a:pt x="7004" y="15982"/>
                  </a:lnTo>
                  <a:lnTo>
                    <a:pt x="6617" y="16413"/>
                  </a:lnTo>
                  <a:lnTo>
                    <a:pt x="6231" y="16703"/>
                  </a:lnTo>
                  <a:lnTo>
                    <a:pt x="5892" y="16846"/>
                  </a:lnTo>
                  <a:lnTo>
                    <a:pt x="5652" y="17135"/>
                  </a:lnTo>
                  <a:lnTo>
                    <a:pt x="5456" y="17278"/>
                  </a:lnTo>
                  <a:lnTo>
                    <a:pt x="5312" y="17422"/>
                  </a:lnTo>
                  <a:lnTo>
                    <a:pt x="5121" y="17565"/>
                  </a:lnTo>
                  <a:lnTo>
                    <a:pt x="4926" y="17565"/>
                  </a:lnTo>
                  <a:lnTo>
                    <a:pt x="4732" y="17708"/>
                  </a:lnTo>
                  <a:lnTo>
                    <a:pt x="4541" y="17999"/>
                  </a:lnTo>
                  <a:lnTo>
                    <a:pt x="4345" y="18142"/>
                  </a:lnTo>
                  <a:lnTo>
                    <a:pt x="4876" y="17565"/>
                  </a:lnTo>
                  <a:lnTo>
                    <a:pt x="5362" y="17278"/>
                  </a:lnTo>
                  <a:lnTo>
                    <a:pt x="5892" y="16846"/>
                  </a:lnTo>
                  <a:lnTo>
                    <a:pt x="6424" y="16271"/>
                  </a:lnTo>
                  <a:lnTo>
                    <a:pt x="6957" y="15694"/>
                  </a:lnTo>
                  <a:lnTo>
                    <a:pt x="7489" y="15263"/>
                  </a:lnTo>
                  <a:lnTo>
                    <a:pt x="7969" y="14685"/>
                  </a:lnTo>
                  <a:lnTo>
                    <a:pt x="8504" y="14111"/>
                  </a:lnTo>
                  <a:lnTo>
                    <a:pt x="8841" y="13679"/>
                  </a:lnTo>
                  <a:lnTo>
                    <a:pt x="9179" y="13247"/>
                  </a:lnTo>
                  <a:lnTo>
                    <a:pt x="9470" y="12959"/>
                  </a:lnTo>
                  <a:lnTo>
                    <a:pt x="9808" y="12812"/>
                  </a:lnTo>
                  <a:lnTo>
                    <a:pt x="10192" y="12381"/>
                  </a:lnTo>
                  <a:lnTo>
                    <a:pt x="10482" y="11951"/>
                  </a:lnTo>
                  <a:lnTo>
                    <a:pt x="10823" y="11375"/>
                  </a:lnTo>
                  <a:lnTo>
                    <a:pt x="11064" y="10942"/>
                  </a:lnTo>
                  <a:lnTo>
                    <a:pt x="11064" y="10799"/>
                  </a:lnTo>
                  <a:lnTo>
                    <a:pt x="11015" y="10654"/>
                  </a:lnTo>
                  <a:lnTo>
                    <a:pt x="11015" y="10510"/>
                  </a:lnTo>
                  <a:lnTo>
                    <a:pt x="10968" y="10367"/>
                  </a:lnTo>
                  <a:lnTo>
                    <a:pt x="10915" y="10222"/>
                  </a:lnTo>
                  <a:lnTo>
                    <a:pt x="10871" y="10076"/>
                  </a:lnTo>
                  <a:lnTo>
                    <a:pt x="10871" y="9935"/>
                  </a:lnTo>
                  <a:lnTo>
                    <a:pt x="10823" y="9790"/>
                  </a:lnTo>
                  <a:lnTo>
                    <a:pt x="9470" y="10076"/>
                  </a:lnTo>
                  <a:lnTo>
                    <a:pt x="8115" y="10367"/>
                  </a:lnTo>
                  <a:lnTo>
                    <a:pt x="6811" y="10654"/>
                  </a:lnTo>
                  <a:lnTo>
                    <a:pt x="5411" y="11084"/>
                  </a:lnTo>
                  <a:lnTo>
                    <a:pt x="4104" y="11375"/>
                  </a:lnTo>
                  <a:lnTo>
                    <a:pt x="2801" y="11375"/>
                  </a:lnTo>
                  <a:lnTo>
                    <a:pt x="2076" y="11375"/>
                  </a:lnTo>
                  <a:lnTo>
                    <a:pt x="1352" y="11375"/>
                  </a:lnTo>
                  <a:lnTo>
                    <a:pt x="671" y="11084"/>
                  </a:lnTo>
                  <a:lnTo>
                    <a:pt x="0" y="10654"/>
                  </a:lnTo>
                  <a:lnTo>
                    <a:pt x="625" y="10654"/>
                  </a:lnTo>
                  <a:lnTo>
                    <a:pt x="1302" y="10799"/>
                  </a:lnTo>
                  <a:lnTo>
                    <a:pt x="1980" y="10799"/>
                  </a:lnTo>
                  <a:lnTo>
                    <a:pt x="2652" y="10942"/>
                  </a:lnTo>
                  <a:lnTo>
                    <a:pt x="3333" y="11084"/>
                  </a:lnTo>
                  <a:lnTo>
                    <a:pt x="3961" y="11084"/>
                  </a:lnTo>
                  <a:lnTo>
                    <a:pt x="4588" y="10942"/>
                  </a:lnTo>
                  <a:lnTo>
                    <a:pt x="5266" y="10654"/>
                  </a:lnTo>
                  <a:lnTo>
                    <a:pt x="5506" y="10654"/>
                  </a:lnTo>
                  <a:lnTo>
                    <a:pt x="5748" y="10654"/>
                  </a:lnTo>
                  <a:lnTo>
                    <a:pt x="6036" y="10654"/>
                  </a:lnTo>
                  <a:lnTo>
                    <a:pt x="6231" y="10654"/>
                  </a:lnTo>
                  <a:lnTo>
                    <a:pt x="6473" y="10510"/>
                  </a:lnTo>
                  <a:lnTo>
                    <a:pt x="6763" y="10367"/>
                  </a:lnTo>
                  <a:lnTo>
                    <a:pt x="6957" y="10367"/>
                  </a:lnTo>
                  <a:lnTo>
                    <a:pt x="7197" y="10367"/>
                  </a:lnTo>
                  <a:lnTo>
                    <a:pt x="7489" y="10222"/>
                  </a:lnTo>
                  <a:lnTo>
                    <a:pt x="7776" y="10076"/>
                  </a:lnTo>
                  <a:lnTo>
                    <a:pt x="8019" y="10076"/>
                  </a:lnTo>
                  <a:lnTo>
                    <a:pt x="8358" y="10076"/>
                  </a:lnTo>
                  <a:lnTo>
                    <a:pt x="8599" y="9935"/>
                  </a:lnTo>
                  <a:lnTo>
                    <a:pt x="8939" y="9790"/>
                  </a:lnTo>
                  <a:lnTo>
                    <a:pt x="9276" y="9790"/>
                  </a:lnTo>
                  <a:lnTo>
                    <a:pt x="9470" y="9646"/>
                  </a:lnTo>
                  <a:lnTo>
                    <a:pt x="9710" y="9503"/>
                  </a:lnTo>
                  <a:lnTo>
                    <a:pt x="9954" y="9503"/>
                  </a:lnTo>
                  <a:lnTo>
                    <a:pt x="10147" y="9503"/>
                  </a:lnTo>
                  <a:lnTo>
                    <a:pt x="10336" y="9503"/>
                  </a:lnTo>
                  <a:lnTo>
                    <a:pt x="10534" y="9358"/>
                  </a:lnTo>
                  <a:lnTo>
                    <a:pt x="10724" y="9214"/>
                  </a:lnTo>
                  <a:lnTo>
                    <a:pt x="10871" y="8781"/>
                  </a:lnTo>
                  <a:lnTo>
                    <a:pt x="10968" y="8207"/>
                  </a:lnTo>
                  <a:lnTo>
                    <a:pt x="10679" y="8062"/>
                  </a:lnTo>
                  <a:lnTo>
                    <a:pt x="10389" y="7918"/>
                  </a:lnTo>
                  <a:lnTo>
                    <a:pt x="10192" y="7918"/>
                  </a:lnTo>
                  <a:lnTo>
                    <a:pt x="9901" y="7918"/>
                  </a:lnTo>
                  <a:lnTo>
                    <a:pt x="9564" y="7774"/>
                  </a:lnTo>
                  <a:lnTo>
                    <a:pt x="9325" y="7630"/>
                  </a:lnTo>
                  <a:lnTo>
                    <a:pt x="9034" y="7485"/>
                  </a:lnTo>
                  <a:lnTo>
                    <a:pt x="8743" y="7343"/>
                  </a:lnTo>
                  <a:lnTo>
                    <a:pt x="8648" y="7198"/>
                  </a:lnTo>
                  <a:lnTo>
                    <a:pt x="8405" y="7198"/>
                  </a:lnTo>
                  <a:lnTo>
                    <a:pt x="8115" y="7053"/>
                  </a:lnTo>
                  <a:lnTo>
                    <a:pt x="7874" y="7053"/>
                  </a:lnTo>
                  <a:lnTo>
                    <a:pt x="7584" y="6911"/>
                  </a:lnTo>
                  <a:lnTo>
                    <a:pt x="7295" y="6622"/>
                  </a:lnTo>
                  <a:lnTo>
                    <a:pt x="7004" y="6622"/>
                  </a:lnTo>
                  <a:lnTo>
                    <a:pt x="6811" y="6334"/>
                  </a:lnTo>
                  <a:lnTo>
                    <a:pt x="6523" y="6047"/>
                  </a:lnTo>
                  <a:lnTo>
                    <a:pt x="6135" y="5902"/>
                  </a:lnTo>
                  <a:lnTo>
                    <a:pt x="5797" y="5613"/>
                  </a:lnTo>
                  <a:lnTo>
                    <a:pt x="5411" y="5470"/>
                  </a:lnTo>
                  <a:lnTo>
                    <a:pt x="4976" y="5327"/>
                  </a:lnTo>
                  <a:lnTo>
                    <a:pt x="4588" y="5036"/>
                  </a:lnTo>
                  <a:lnTo>
                    <a:pt x="4252" y="4606"/>
                  </a:lnTo>
                  <a:lnTo>
                    <a:pt x="3816" y="4317"/>
                  </a:lnTo>
                  <a:lnTo>
                    <a:pt x="3478" y="4031"/>
                  </a:lnTo>
                  <a:lnTo>
                    <a:pt x="3718" y="4031"/>
                  </a:lnTo>
                  <a:lnTo>
                    <a:pt x="3911" y="4174"/>
                  </a:lnTo>
                  <a:lnTo>
                    <a:pt x="4154" y="4317"/>
                  </a:lnTo>
                  <a:lnTo>
                    <a:pt x="4396" y="4606"/>
                  </a:lnTo>
                  <a:lnTo>
                    <a:pt x="4588" y="4606"/>
                  </a:lnTo>
                  <a:lnTo>
                    <a:pt x="4832" y="4895"/>
                  </a:lnTo>
                  <a:lnTo>
                    <a:pt x="5121" y="5036"/>
                  </a:lnTo>
                  <a:lnTo>
                    <a:pt x="5362" y="5183"/>
                  </a:lnTo>
                  <a:lnTo>
                    <a:pt x="5797" y="5327"/>
                  </a:lnTo>
                  <a:lnTo>
                    <a:pt x="6231" y="5613"/>
                  </a:lnTo>
                  <a:lnTo>
                    <a:pt x="6715" y="5902"/>
                  </a:lnTo>
                  <a:lnTo>
                    <a:pt x="7146" y="6189"/>
                  </a:lnTo>
                  <a:lnTo>
                    <a:pt x="7633" y="6622"/>
                  </a:lnTo>
                  <a:lnTo>
                    <a:pt x="8068" y="6766"/>
                  </a:lnTo>
                  <a:lnTo>
                    <a:pt x="8549" y="7053"/>
                  </a:lnTo>
                  <a:lnTo>
                    <a:pt x="9034" y="7053"/>
                  </a:lnTo>
                  <a:lnTo>
                    <a:pt x="9276" y="7343"/>
                  </a:lnTo>
                  <a:lnTo>
                    <a:pt x="9470" y="7343"/>
                  </a:lnTo>
                  <a:lnTo>
                    <a:pt x="9756" y="7485"/>
                  </a:lnTo>
                  <a:lnTo>
                    <a:pt x="10048" y="7630"/>
                  </a:lnTo>
                  <a:lnTo>
                    <a:pt x="10292" y="7774"/>
                  </a:lnTo>
                  <a:lnTo>
                    <a:pt x="10581" y="7774"/>
                  </a:lnTo>
                  <a:lnTo>
                    <a:pt x="10871" y="7774"/>
                  </a:lnTo>
                  <a:lnTo>
                    <a:pt x="11064" y="7774"/>
                  </a:lnTo>
                  <a:lnTo>
                    <a:pt x="11113" y="7774"/>
                  </a:lnTo>
                  <a:lnTo>
                    <a:pt x="11160" y="7630"/>
                  </a:lnTo>
                  <a:lnTo>
                    <a:pt x="11208" y="7630"/>
                  </a:lnTo>
                  <a:lnTo>
                    <a:pt x="11255" y="7485"/>
                  </a:lnTo>
                  <a:lnTo>
                    <a:pt x="11305" y="7343"/>
                  </a:lnTo>
                  <a:lnTo>
                    <a:pt x="10915" y="6622"/>
                  </a:lnTo>
                  <a:lnTo>
                    <a:pt x="10482" y="5902"/>
                  </a:lnTo>
                  <a:lnTo>
                    <a:pt x="10098" y="5470"/>
                  </a:lnTo>
                  <a:lnTo>
                    <a:pt x="9664" y="4749"/>
                  </a:lnTo>
                  <a:lnTo>
                    <a:pt x="9276" y="4031"/>
                  </a:lnTo>
                  <a:lnTo>
                    <a:pt x="8841" y="3167"/>
                  </a:lnTo>
                  <a:lnTo>
                    <a:pt x="8549" y="2444"/>
                  </a:lnTo>
                  <a:lnTo>
                    <a:pt x="8163" y="1149"/>
                  </a:lnTo>
                  <a:lnTo>
                    <a:pt x="7776" y="286"/>
                  </a:lnTo>
                  <a:lnTo>
                    <a:pt x="7874" y="286"/>
                  </a:lnTo>
                  <a:lnTo>
                    <a:pt x="8260" y="1294"/>
                  </a:lnTo>
                  <a:lnTo>
                    <a:pt x="8648" y="2444"/>
                  </a:lnTo>
                  <a:lnTo>
                    <a:pt x="9084" y="3167"/>
                  </a:lnTo>
                  <a:lnTo>
                    <a:pt x="9518" y="4174"/>
                  </a:lnTo>
                  <a:lnTo>
                    <a:pt x="10048" y="4895"/>
                  </a:lnTo>
                  <a:lnTo>
                    <a:pt x="10482" y="5613"/>
                  </a:lnTo>
                  <a:lnTo>
                    <a:pt x="11015" y="6189"/>
                  </a:lnTo>
                  <a:lnTo>
                    <a:pt x="11498" y="6766"/>
                  </a:lnTo>
                  <a:lnTo>
                    <a:pt x="11547" y="6766"/>
                  </a:lnTo>
                  <a:lnTo>
                    <a:pt x="11594" y="6766"/>
                  </a:lnTo>
                  <a:lnTo>
                    <a:pt x="11691" y="6911"/>
                  </a:lnTo>
                  <a:lnTo>
                    <a:pt x="11739" y="6911"/>
                  </a:lnTo>
                  <a:lnTo>
                    <a:pt x="11787" y="6911"/>
                  </a:lnTo>
                  <a:lnTo>
                    <a:pt x="11835" y="6911"/>
                  </a:lnTo>
                  <a:lnTo>
                    <a:pt x="11884" y="6766"/>
                  </a:lnTo>
                  <a:lnTo>
                    <a:pt x="11980" y="6622"/>
                  </a:lnTo>
                  <a:lnTo>
                    <a:pt x="11884" y="6047"/>
                  </a:lnTo>
                  <a:lnTo>
                    <a:pt x="11835" y="5470"/>
                  </a:lnTo>
                  <a:lnTo>
                    <a:pt x="11787" y="4895"/>
                  </a:lnTo>
                  <a:lnTo>
                    <a:pt x="11691" y="4317"/>
                  </a:lnTo>
                  <a:lnTo>
                    <a:pt x="11642" y="3599"/>
                  </a:lnTo>
                  <a:lnTo>
                    <a:pt x="11594" y="3167"/>
                  </a:lnTo>
                  <a:lnTo>
                    <a:pt x="11547" y="2444"/>
                  </a:lnTo>
                  <a:lnTo>
                    <a:pt x="11498" y="1871"/>
                  </a:lnTo>
                  <a:lnTo>
                    <a:pt x="11594" y="2303"/>
                  </a:lnTo>
                  <a:lnTo>
                    <a:pt x="11642" y="2878"/>
                  </a:lnTo>
                  <a:lnTo>
                    <a:pt x="11739" y="3310"/>
                  </a:lnTo>
                  <a:lnTo>
                    <a:pt x="11787" y="3887"/>
                  </a:lnTo>
                  <a:lnTo>
                    <a:pt x="11835" y="4463"/>
                  </a:lnTo>
                  <a:lnTo>
                    <a:pt x="11884" y="5036"/>
                  </a:lnTo>
                  <a:lnTo>
                    <a:pt x="11934" y="5470"/>
                  </a:lnTo>
                  <a:lnTo>
                    <a:pt x="12031" y="5902"/>
                  </a:lnTo>
                  <a:lnTo>
                    <a:pt x="12031" y="6047"/>
                  </a:lnTo>
                  <a:lnTo>
                    <a:pt x="12079" y="6047"/>
                  </a:lnTo>
                  <a:lnTo>
                    <a:pt x="12125" y="6189"/>
                  </a:lnTo>
                  <a:lnTo>
                    <a:pt x="12176" y="6189"/>
                  </a:lnTo>
                  <a:lnTo>
                    <a:pt x="12417" y="5613"/>
                  </a:lnTo>
                  <a:lnTo>
                    <a:pt x="12659" y="5036"/>
                  </a:lnTo>
                  <a:lnTo>
                    <a:pt x="12851" y="4317"/>
                  </a:lnTo>
                  <a:lnTo>
                    <a:pt x="13095" y="3740"/>
                  </a:lnTo>
                  <a:lnTo>
                    <a:pt x="13332" y="3167"/>
                  </a:lnTo>
                  <a:lnTo>
                    <a:pt x="13477" y="2591"/>
                  </a:lnTo>
                  <a:lnTo>
                    <a:pt x="13723" y="1871"/>
                  </a:lnTo>
                  <a:lnTo>
                    <a:pt x="13962" y="1149"/>
                  </a:lnTo>
                  <a:lnTo>
                    <a:pt x="14059" y="1007"/>
                  </a:lnTo>
                  <a:lnTo>
                    <a:pt x="14155" y="717"/>
                  </a:lnTo>
                  <a:lnTo>
                    <a:pt x="14254" y="717"/>
                  </a:lnTo>
                  <a:lnTo>
                    <a:pt x="14348" y="575"/>
                  </a:lnTo>
                  <a:lnTo>
                    <a:pt x="14492" y="286"/>
                  </a:lnTo>
                  <a:lnTo>
                    <a:pt x="14593" y="143"/>
                  </a:lnTo>
                  <a:lnTo>
                    <a:pt x="14737" y="0"/>
                  </a:lnTo>
                  <a:lnTo>
                    <a:pt x="14830" y="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8" name="曲线"/>
            <p:cNvSpPr>
              <a:spLocks noChangeAspect="1"/>
            </p:cNvSpPr>
            <p:nvPr/>
          </p:nvSpPr>
          <p:spPr>
            <a:xfrm>
              <a:off x="1533190" y="6051410"/>
              <a:ext cx="1776748" cy="59754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830" y="0"/>
                  </a:moveTo>
                  <a:lnTo>
                    <a:pt x="14447" y="575"/>
                  </a:lnTo>
                  <a:lnTo>
                    <a:pt x="14107" y="1294"/>
                  </a:lnTo>
                  <a:lnTo>
                    <a:pt x="13818" y="2158"/>
                  </a:lnTo>
                  <a:lnTo>
                    <a:pt x="13477" y="3167"/>
                  </a:lnTo>
                  <a:lnTo>
                    <a:pt x="13188" y="4031"/>
                  </a:lnTo>
                  <a:lnTo>
                    <a:pt x="12900" y="4895"/>
                  </a:lnTo>
                  <a:lnTo>
                    <a:pt x="12610" y="5759"/>
                  </a:lnTo>
                  <a:lnTo>
                    <a:pt x="12224" y="6622"/>
                  </a:lnTo>
                  <a:lnTo>
                    <a:pt x="12659" y="6478"/>
                  </a:lnTo>
                  <a:lnTo>
                    <a:pt x="13141" y="6334"/>
                  </a:lnTo>
                  <a:lnTo>
                    <a:pt x="13527" y="6047"/>
                  </a:lnTo>
                  <a:lnTo>
                    <a:pt x="14011" y="5902"/>
                  </a:lnTo>
                  <a:lnTo>
                    <a:pt x="14397" y="5613"/>
                  </a:lnTo>
                  <a:lnTo>
                    <a:pt x="14830" y="5327"/>
                  </a:lnTo>
                  <a:lnTo>
                    <a:pt x="15219" y="5036"/>
                  </a:lnTo>
                  <a:lnTo>
                    <a:pt x="15654" y="4749"/>
                  </a:lnTo>
                  <a:lnTo>
                    <a:pt x="15896" y="4606"/>
                  </a:lnTo>
                  <a:lnTo>
                    <a:pt x="16042" y="4463"/>
                  </a:lnTo>
                  <a:lnTo>
                    <a:pt x="16235" y="4317"/>
                  </a:lnTo>
                  <a:lnTo>
                    <a:pt x="16426" y="4031"/>
                  </a:lnTo>
                  <a:lnTo>
                    <a:pt x="16619" y="4031"/>
                  </a:lnTo>
                  <a:lnTo>
                    <a:pt x="16764" y="3887"/>
                  </a:lnTo>
                  <a:lnTo>
                    <a:pt x="17008" y="3740"/>
                  </a:lnTo>
                  <a:lnTo>
                    <a:pt x="17202" y="3740"/>
                  </a:lnTo>
                  <a:lnTo>
                    <a:pt x="16669" y="4174"/>
                  </a:lnTo>
                  <a:lnTo>
                    <a:pt x="16091" y="4749"/>
                  </a:lnTo>
                  <a:lnTo>
                    <a:pt x="15556" y="5327"/>
                  </a:lnTo>
                  <a:lnTo>
                    <a:pt x="14975" y="5613"/>
                  </a:lnTo>
                  <a:lnTo>
                    <a:pt x="14397" y="5902"/>
                  </a:lnTo>
                  <a:lnTo>
                    <a:pt x="13818" y="6334"/>
                  </a:lnTo>
                  <a:lnTo>
                    <a:pt x="13238" y="6766"/>
                  </a:lnTo>
                  <a:lnTo>
                    <a:pt x="12659" y="7198"/>
                  </a:lnTo>
                  <a:lnTo>
                    <a:pt x="12707" y="7343"/>
                  </a:lnTo>
                  <a:lnTo>
                    <a:pt x="12801" y="7630"/>
                  </a:lnTo>
                  <a:lnTo>
                    <a:pt x="12900" y="7918"/>
                  </a:lnTo>
                  <a:lnTo>
                    <a:pt x="12946" y="7918"/>
                  </a:lnTo>
                  <a:lnTo>
                    <a:pt x="12995" y="8207"/>
                  </a:lnTo>
                  <a:lnTo>
                    <a:pt x="13046" y="8494"/>
                  </a:lnTo>
                  <a:lnTo>
                    <a:pt x="13095" y="8781"/>
                  </a:lnTo>
                  <a:lnTo>
                    <a:pt x="13141" y="9070"/>
                  </a:lnTo>
                  <a:lnTo>
                    <a:pt x="14107" y="9070"/>
                  </a:lnTo>
                  <a:lnTo>
                    <a:pt x="15027" y="9070"/>
                  </a:lnTo>
                  <a:lnTo>
                    <a:pt x="15992" y="9214"/>
                  </a:lnTo>
                  <a:lnTo>
                    <a:pt x="17008" y="9358"/>
                  </a:lnTo>
                  <a:lnTo>
                    <a:pt x="18022" y="9646"/>
                  </a:lnTo>
                  <a:lnTo>
                    <a:pt x="19036" y="10076"/>
                  </a:lnTo>
                  <a:lnTo>
                    <a:pt x="19954" y="10222"/>
                  </a:lnTo>
                  <a:lnTo>
                    <a:pt x="20923" y="10510"/>
                  </a:lnTo>
                  <a:lnTo>
                    <a:pt x="21018" y="10510"/>
                  </a:lnTo>
                  <a:lnTo>
                    <a:pt x="21067" y="10367"/>
                  </a:lnTo>
                  <a:lnTo>
                    <a:pt x="21162" y="10367"/>
                  </a:lnTo>
                  <a:lnTo>
                    <a:pt x="21261" y="10367"/>
                  </a:lnTo>
                  <a:lnTo>
                    <a:pt x="21306" y="10367"/>
                  </a:lnTo>
                  <a:lnTo>
                    <a:pt x="21405" y="10367"/>
                  </a:lnTo>
                  <a:lnTo>
                    <a:pt x="21502" y="10367"/>
                  </a:lnTo>
                  <a:lnTo>
                    <a:pt x="21600" y="10367"/>
                  </a:lnTo>
                  <a:lnTo>
                    <a:pt x="21354" y="10367"/>
                  </a:lnTo>
                  <a:lnTo>
                    <a:pt x="21211" y="10510"/>
                  </a:lnTo>
                  <a:lnTo>
                    <a:pt x="21067" y="10654"/>
                  </a:lnTo>
                  <a:lnTo>
                    <a:pt x="20873" y="10654"/>
                  </a:lnTo>
                  <a:lnTo>
                    <a:pt x="20728" y="10654"/>
                  </a:lnTo>
                  <a:lnTo>
                    <a:pt x="20535" y="10654"/>
                  </a:lnTo>
                  <a:lnTo>
                    <a:pt x="20391" y="10654"/>
                  </a:lnTo>
                  <a:lnTo>
                    <a:pt x="20147" y="10654"/>
                  </a:lnTo>
                  <a:lnTo>
                    <a:pt x="19422" y="10510"/>
                  </a:lnTo>
                  <a:lnTo>
                    <a:pt x="18652" y="10367"/>
                  </a:lnTo>
                  <a:lnTo>
                    <a:pt x="17877" y="10076"/>
                  </a:lnTo>
                  <a:lnTo>
                    <a:pt x="17056" y="10076"/>
                  </a:lnTo>
                  <a:lnTo>
                    <a:pt x="16283" y="9790"/>
                  </a:lnTo>
                  <a:lnTo>
                    <a:pt x="15463" y="9646"/>
                  </a:lnTo>
                  <a:lnTo>
                    <a:pt x="14688" y="9646"/>
                  </a:lnTo>
                  <a:lnTo>
                    <a:pt x="13867" y="9646"/>
                  </a:lnTo>
                  <a:lnTo>
                    <a:pt x="13771" y="9646"/>
                  </a:lnTo>
                  <a:lnTo>
                    <a:pt x="13623" y="9503"/>
                  </a:lnTo>
                  <a:lnTo>
                    <a:pt x="13527" y="9503"/>
                  </a:lnTo>
                  <a:lnTo>
                    <a:pt x="13432" y="9358"/>
                  </a:lnTo>
                  <a:lnTo>
                    <a:pt x="13332" y="9358"/>
                  </a:lnTo>
                  <a:lnTo>
                    <a:pt x="13188" y="9358"/>
                  </a:lnTo>
                  <a:lnTo>
                    <a:pt x="13141" y="9358"/>
                  </a:lnTo>
                  <a:lnTo>
                    <a:pt x="12995" y="9503"/>
                  </a:lnTo>
                  <a:lnTo>
                    <a:pt x="12995" y="9790"/>
                  </a:lnTo>
                  <a:lnTo>
                    <a:pt x="12946" y="10076"/>
                  </a:lnTo>
                  <a:lnTo>
                    <a:pt x="12946" y="10222"/>
                  </a:lnTo>
                  <a:lnTo>
                    <a:pt x="12900" y="10367"/>
                  </a:lnTo>
                  <a:lnTo>
                    <a:pt x="12801" y="10510"/>
                  </a:lnTo>
                  <a:lnTo>
                    <a:pt x="12707" y="10654"/>
                  </a:lnTo>
                  <a:lnTo>
                    <a:pt x="12659" y="10799"/>
                  </a:lnTo>
                  <a:lnTo>
                    <a:pt x="12659" y="10942"/>
                  </a:lnTo>
                  <a:lnTo>
                    <a:pt x="13188" y="11806"/>
                  </a:lnTo>
                  <a:lnTo>
                    <a:pt x="13771" y="12671"/>
                  </a:lnTo>
                  <a:lnTo>
                    <a:pt x="14348" y="13247"/>
                  </a:lnTo>
                  <a:lnTo>
                    <a:pt x="14975" y="13821"/>
                  </a:lnTo>
                  <a:lnTo>
                    <a:pt x="15606" y="14543"/>
                  </a:lnTo>
                  <a:lnTo>
                    <a:pt x="16235" y="15117"/>
                  </a:lnTo>
                  <a:lnTo>
                    <a:pt x="16814" y="15550"/>
                  </a:lnTo>
                  <a:lnTo>
                    <a:pt x="17492" y="16126"/>
                  </a:lnTo>
                  <a:lnTo>
                    <a:pt x="17587" y="16271"/>
                  </a:lnTo>
                  <a:lnTo>
                    <a:pt x="17732" y="16413"/>
                  </a:lnTo>
                  <a:lnTo>
                    <a:pt x="17877" y="16559"/>
                  </a:lnTo>
                  <a:lnTo>
                    <a:pt x="17974" y="16559"/>
                  </a:lnTo>
                  <a:lnTo>
                    <a:pt x="18118" y="16703"/>
                  </a:lnTo>
                  <a:lnTo>
                    <a:pt x="18265" y="16846"/>
                  </a:lnTo>
                  <a:lnTo>
                    <a:pt x="18362" y="16990"/>
                  </a:lnTo>
                  <a:lnTo>
                    <a:pt x="18507" y="17278"/>
                  </a:lnTo>
                  <a:lnTo>
                    <a:pt x="18746" y="17278"/>
                  </a:lnTo>
                  <a:lnTo>
                    <a:pt x="18118" y="16846"/>
                  </a:lnTo>
                  <a:lnTo>
                    <a:pt x="17492" y="16413"/>
                  </a:lnTo>
                  <a:lnTo>
                    <a:pt x="16814" y="15982"/>
                  </a:lnTo>
                  <a:lnTo>
                    <a:pt x="16187" y="15407"/>
                  </a:lnTo>
                  <a:lnTo>
                    <a:pt x="15606" y="14975"/>
                  </a:lnTo>
                  <a:lnTo>
                    <a:pt x="14975" y="14398"/>
                  </a:lnTo>
                  <a:lnTo>
                    <a:pt x="14303" y="13679"/>
                  </a:lnTo>
                  <a:lnTo>
                    <a:pt x="13675" y="12959"/>
                  </a:lnTo>
                  <a:lnTo>
                    <a:pt x="13527" y="12812"/>
                  </a:lnTo>
                  <a:lnTo>
                    <a:pt x="13382" y="12527"/>
                  </a:lnTo>
                  <a:lnTo>
                    <a:pt x="13141" y="12238"/>
                  </a:lnTo>
                  <a:lnTo>
                    <a:pt x="12995" y="12095"/>
                  </a:lnTo>
                  <a:lnTo>
                    <a:pt x="12801" y="11806"/>
                  </a:lnTo>
                  <a:lnTo>
                    <a:pt x="12659" y="11663"/>
                  </a:lnTo>
                  <a:lnTo>
                    <a:pt x="12417" y="11375"/>
                  </a:lnTo>
                  <a:lnTo>
                    <a:pt x="12224" y="11231"/>
                  </a:lnTo>
                  <a:lnTo>
                    <a:pt x="12271" y="12095"/>
                  </a:lnTo>
                  <a:lnTo>
                    <a:pt x="12368" y="12959"/>
                  </a:lnTo>
                  <a:lnTo>
                    <a:pt x="12514" y="13821"/>
                  </a:lnTo>
                  <a:lnTo>
                    <a:pt x="12659" y="14685"/>
                  </a:lnTo>
                  <a:lnTo>
                    <a:pt x="12801" y="15407"/>
                  </a:lnTo>
                  <a:lnTo>
                    <a:pt x="12995" y="16271"/>
                  </a:lnTo>
                  <a:lnTo>
                    <a:pt x="13141" y="17135"/>
                  </a:lnTo>
                  <a:lnTo>
                    <a:pt x="13332" y="17854"/>
                  </a:lnTo>
                  <a:lnTo>
                    <a:pt x="13382" y="18142"/>
                  </a:lnTo>
                  <a:lnTo>
                    <a:pt x="13432" y="18142"/>
                  </a:lnTo>
                  <a:lnTo>
                    <a:pt x="13477" y="18431"/>
                  </a:lnTo>
                  <a:lnTo>
                    <a:pt x="13477" y="18574"/>
                  </a:lnTo>
                  <a:lnTo>
                    <a:pt x="13577" y="18717"/>
                  </a:lnTo>
                  <a:lnTo>
                    <a:pt x="13577" y="18861"/>
                  </a:lnTo>
                  <a:lnTo>
                    <a:pt x="13623" y="19004"/>
                  </a:lnTo>
                  <a:lnTo>
                    <a:pt x="13675" y="19295"/>
                  </a:lnTo>
                  <a:lnTo>
                    <a:pt x="13432" y="18431"/>
                  </a:lnTo>
                  <a:lnTo>
                    <a:pt x="13141" y="17565"/>
                  </a:lnTo>
                  <a:lnTo>
                    <a:pt x="12900" y="16703"/>
                  </a:lnTo>
                  <a:lnTo>
                    <a:pt x="12659" y="15694"/>
                  </a:lnTo>
                  <a:lnTo>
                    <a:pt x="12417" y="14685"/>
                  </a:lnTo>
                  <a:lnTo>
                    <a:pt x="12271" y="13679"/>
                  </a:lnTo>
                  <a:lnTo>
                    <a:pt x="12125" y="12812"/>
                  </a:lnTo>
                  <a:lnTo>
                    <a:pt x="12031" y="11518"/>
                  </a:lnTo>
                  <a:lnTo>
                    <a:pt x="11980" y="11375"/>
                  </a:lnTo>
                  <a:lnTo>
                    <a:pt x="11934" y="11375"/>
                  </a:lnTo>
                  <a:lnTo>
                    <a:pt x="11884" y="11375"/>
                  </a:lnTo>
                  <a:lnTo>
                    <a:pt x="11884" y="11518"/>
                  </a:lnTo>
                  <a:lnTo>
                    <a:pt x="11884" y="11663"/>
                  </a:lnTo>
                  <a:lnTo>
                    <a:pt x="11787" y="11375"/>
                  </a:lnTo>
                  <a:lnTo>
                    <a:pt x="11739" y="11663"/>
                  </a:lnTo>
                  <a:lnTo>
                    <a:pt x="11642" y="12095"/>
                  </a:lnTo>
                  <a:lnTo>
                    <a:pt x="11594" y="12527"/>
                  </a:lnTo>
                  <a:lnTo>
                    <a:pt x="11594" y="12812"/>
                  </a:lnTo>
                  <a:lnTo>
                    <a:pt x="11547" y="13247"/>
                  </a:lnTo>
                  <a:lnTo>
                    <a:pt x="11498" y="13679"/>
                  </a:lnTo>
                  <a:lnTo>
                    <a:pt x="11451" y="14111"/>
                  </a:lnTo>
                  <a:lnTo>
                    <a:pt x="11354" y="14543"/>
                  </a:lnTo>
                  <a:lnTo>
                    <a:pt x="11255" y="15407"/>
                  </a:lnTo>
                  <a:lnTo>
                    <a:pt x="11160" y="16271"/>
                  </a:lnTo>
                  <a:lnTo>
                    <a:pt x="11064" y="17278"/>
                  </a:lnTo>
                  <a:lnTo>
                    <a:pt x="10968" y="17999"/>
                  </a:lnTo>
                  <a:lnTo>
                    <a:pt x="10871" y="18861"/>
                  </a:lnTo>
                  <a:lnTo>
                    <a:pt x="10724" y="19870"/>
                  </a:lnTo>
                  <a:lnTo>
                    <a:pt x="10581" y="20734"/>
                  </a:lnTo>
                  <a:lnTo>
                    <a:pt x="10389" y="21600"/>
                  </a:lnTo>
                  <a:lnTo>
                    <a:pt x="10436" y="20877"/>
                  </a:lnTo>
                  <a:lnTo>
                    <a:pt x="10534" y="20300"/>
                  </a:lnTo>
                  <a:lnTo>
                    <a:pt x="10581" y="19870"/>
                  </a:lnTo>
                  <a:lnTo>
                    <a:pt x="10629" y="19295"/>
                  </a:lnTo>
                  <a:lnTo>
                    <a:pt x="10724" y="18717"/>
                  </a:lnTo>
                  <a:lnTo>
                    <a:pt x="10823" y="18142"/>
                  </a:lnTo>
                  <a:lnTo>
                    <a:pt x="10871" y="17565"/>
                  </a:lnTo>
                  <a:lnTo>
                    <a:pt x="10915" y="16990"/>
                  </a:lnTo>
                  <a:lnTo>
                    <a:pt x="11015" y="16271"/>
                  </a:lnTo>
                  <a:lnTo>
                    <a:pt x="11064" y="15694"/>
                  </a:lnTo>
                  <a:lnTo>
                    <a:pt x="11113" y="15117"/>
                  </a:lnTo>
                  <a:lnTo>
                    <a:pt x="11208" y="14543"/>
                  </a:lnTo>
                  <a:lnTo>
                    <a:pt x="11305" y="13821"/>
                  </a:lnTo>
                  <a:lnTo>
                    <a:pt x="11305" y="13247"/>
                  </a:lnTo>
                  <a:lnTo>
                    <a:pt x="11403" y="12671"/>
                  </a:lnTo>
                  <a:lnTo>
                    <a:pt x="11403" y="12095"/>
                  </a:lnTo>
                  <a:lnTo>
                    <a:pt x="11113" y="12812"/>
                  </a:lnTo>
                  <a:lnTo>
                    <a:pt x="10871" y="13679"/>
                  </a:lnTo>
                  <a:lnTo>
                    <a:pt x="10581" y="14685"/>
                  </a:lnTo>
                  <a:lnTo>
                    <a:pt x="10292" y="15550"/>
                  </a:lnTo>
                  <a:lnTo>
                    <a:pt x="10048" y="16559"/>
                  </a:lnTo>
                  <a:lnTo>
                    <a:pt x="9710" y="17422"/>
                  </a:lnTo>
                  <a:lnTo>
                    <a:pt x="9421" y="18142"/>
                  </a:lnTo>
                  <a:lnTo>
                    <a:pt x="9034" y="18717"/>
                  </a:lnTo>
                  <a:lnTo>
                    <a:pt x="9034" y="18861"/>
                  </a:lnTo>
                  <a:lnTo>
                    <a:pt x="8939" y="19004"/>
                  </a:lnTo>
                  <a:lnTo>
                    <a:pt x="8891" y="19151"/>
                  </a:lnTo>
                  <a:lnTo>
                    <a:pt x="8841" y="19438"/>
                  </a:lnTo>
                  <a:lnTo>
                    <a:pt x="8743" y="19438"/>
                  </a:lnTo>
                  <a:lnTo>
                    <a:pt x="8648" y="19582"/>
                  </a:lnTo>
                  <a:lnTo>
                    <a:pt x="8599" y="19727"/>
                  </a:lnTo>
                  <a:lnTo>
                    <a:pt x="8549" y="20013"/>
                  </a:lnTo>
                  <a:lnTo>
                    <a:pt x="8549" y="19582"/>
                  </a:lnTo>
                  <a:lnTo>
                    <a:pt x="8984" y="18861"/>
                  </a:lnTo>
                  <a:lnTo>
                    <a:pt x="9373" y="17854"/>
                  </a:lnTo>
                  <a:lnTo>
                    <a:pt x="9710" y="16846"/>
                  </a:lnTo>
                  <a:lnTo>
                    <a:pt x="10098" y="15694"/>
                  </a:lnTo>
                  <a:lnTo>
                    <a:pt x="10389" y="14685"/>
                  </a:lnTo>
                  <a:lnTo>
                    <a:pt x="10724" y="13389"/>
                  </a:lnTo>
                  <a:lnTo>
                    <a:pt x="11064" y="12381"/>
                  </a:lnTo>
                  <a:lnTo>
                    <a:pt x="11403" y="11375"/>
                  </a:lnTo>
                  <a:lnTo>
                    <a:pt x="11305" y="11084"/>
                  </a:lnTo>
                  <a:lnTo>
                    <a:pt x="11064" y="11518"/>
                  </a:lnTo>
                  <a:lnTo>
                    <a:pt x="10771" y="12095"/>
                  </a:lnTo>
                  <a:lnTo>
                    <a:pt x="10389" y="12527"/>
                  </a:lnTo>
                  <a:lnTo>
                    <a:pt x="10147" y="12812"/>
                  </a:lnTo>
                  <a:lnTo>
                    <a:pt x="9808" y="13247"/>
                  </a:lnTo>
                  <a:lnTo>
                    <a:pt x="9470" y="13534"/>
                  </a:lnTo>
                  <a:lnTo>
                    <a:pt x="9129" y="13967"/>
                  </a:lnTo>
                  <a:lnTo>
                    <a:pt x="8841" y="14111"/>
                  </a:lnTo>
                  <a:lnTo>
                    <a:pt x="8454" y="14685"/>
                  </a:lnTo>
                  <a:lnTo>
                    <a:pt x="8115" y="15117"/>
                  </a:lnTo>
                  <a:lnTo>
                    <a:pt x="7730" y="15407"/>
                  </a:lnTo>
                  <a:lnTo>
                    <a:pt x="7342" y="15694"/>
                  </a:lnTo>
                  <a:lnTo>
                    <a:pt x="7004" y="15982"/>
                  </a:lnTo>
                  <a:lnTo>
                    <a:pt x="6617" y="16413"/>
                  </a:lnTo>
                  <a:lnTo>
                    <a:pt x="6231" y="16703"/>
                  </a:lnTo>
                  <a:lnTo>
                    <a:pt x="5892" y="16846"/>
                  </a:lnTo>
                  <a:lnTo>
                    <a:pt x="5652" y="17135"/>
                  </a:lnTo>
                  <a:lnTo>
                    <a:pt x="5456" y="17278"/>
                  </a:lnTo>
                  <a:lnTo>
                    <a:pt x="5312" y="17422"/>
                  </a:lnTo>
                  <a:lnTo>
                    <a:pt x="5121" y="17565"/>
                  </a:lnTo>
                  <a:lnTo>
                    <a:pt x="4926" y="17565"/>
                  </a:lnTo>
                  <a:lnTo>
                    <a:pt x="4732" y="17708"/>
                  </a:lnTo>
                  <a:lnTo>
                    <a:pt x="4541" y="17999"/>
                  </a:lnTo>
                  <a:lnTo>
                    <a:pt x="4345" y="18142"/>
                  </a:lnTo>
                  <a:lnTo>
                    <a:pt x="4876" y="17565"/>
                  </a:lnTo>
                  <a:lnTo>
                    <a:pt x="5362" y="17278"/>
                  </a:lnTo>
                  <a:lnTo>
                    <a:pt x="5892" y="16846"/>
                  </a:lnTo>
                  <a:lnTo>
                    <a:pt x="6424" y="16271"/>
                  </a:lnTo>
                  <a:lnTo>
                    <a:pt x="6957" y="15694"/>
                  </a:lnTo>
                  <a:lnTo>
                    <a:pt x="7489" y="15263"/>
                  </a:lnTo>
                  <a:lnTo>
                    <a:pt x="7969" y="14685"/>
                  </a:lnTo>
                  <a:lnTo>
                    <a:pt x="8504" y="14111"/>
                  </a:lnTo>
                  <a:lnTo>
                    <a:pt x="8841" y="13679"/>
                  </a:lnTo>
                  <a:lnTo>
                    <a:pt x="9179" y="13247"/>
                  </a:lnTo>
                  <a:lnTo>
                    <a:pt x="9470" y="12959"/>
                  </a:lnTo>
                  <a:lnTo>
                    <a:pt x="9808" y="12812"/>
                  </a:lnTo>
                  <a:lnTo>
                    <a:pt x="10192" y="12381"/>
                  </a:lnTo>
                  <a:lnTo>
                    <a:pt x="10482" y="11951"/>
                  </a:lnTo>
                  <a:lnTo>
                    <a:pt x="10823" y="11375"/>
                  </a:lnTo>
                  <a:lnTo>
                    <a:pt x="11064" y="10942"/>
                  </a:lnTo>
                  <a:lnTo>
                    <a:pt x="11064" y="10799"/>
                  </a:lnTo>
                  <a:lnTo>
                    <a:pt x="11015" y="10654"/>
                  </a:lnTo>
                  <a:lnTo>
                    <a:pt x="11015" y="10510"/>
                  </a:lnTo>
                  <a:lnTo>
                    <a:pt x="10968" y="10367"/>
                  </a:lnTo>
                  <a:lnTo>
                    <a:pt x="10915" y="10222"/>
                  </a:lnTo>
                  <a:lnTo>
                    <a:pt x="10871" y="10076"/>
                  </a:lnTo>
                  <a:lnTo>
                    <a:pt x="10871" y="9935"/>
                  </a:lnTo>
                  <a:lnTo>
                    <a:pt x="10823" y="9790"/>
                  </a:lnTo>
                  <a:lnTo>
                    <a:pt x="9470" y="10076"/>
                  </a:lnTo>
                  <a:lnTo>
                    <a:pt x="8115" y="10367"/>
                  </a:lnTo>
                  <a:lnTo>
                    <a:pt x="6811" y="10654"/>
                  </a:lnTo>
                  <a:lnTo>
                    <a:pt x="5411" y="11084"/>
                  </a:lnTo>
                  <a:lnTo>
                    <a:pt x="4104" y="11375"/>
                  </a:lnTo>
                  <a:lnTo>
                    <a:pt x="2801" y="11375"/>
                  </a:lnTo>
                  <a:lnTo>
                    <a:pt x="2076" y="11375"/>
                  </a:lnTo>
                  <a:lnTo>
                    <a:pt x="1352" y="11375"/>
                  </a:lnTo>
                  <a:lnTo>
                    <a:pt x="671" y="11084"/>
                  </a:lnTo>
                  <a:lnTo>
                    <a:pt x="0" y="10654"/>
                  </a:lnTo>
                  <a:lnTo>
                    <a:pt x="625" y="10654"/>
                  </a:lnTo>
                  <a:lnTo>
                    <a:pt x="1302" y="10799"/>
                  </a:lnTo>
                  <a:lnTo>
                    <a:pt x="1980" y="10799"/>
                  </a:lnTo>
                  <a:lnTo>
                    <a:pt x="2652" y="10942"/>
                  </a:lnTo>
                  <a:lnTo>
                    <a:pt x="3333" y="11084"/>
                  </a:lnTo>
                  <a:lnTo>
                    <a:pt x="3961" y="11084"/>
                  </a:lnTo>
                  <a:lnTo>
                    <a:pt x="4588" y="10942"/>
                  </a:lnTo>
                  <a:lnTo>
                    <a:pt x="5266" y="10654"/>
                  </a:lnTo>
                  <a:lnTo>
                    <a:pt x="5506" y="10654"/>
                  </a:lnTo>
                  <a:lnTo>
                    <a:pt x="5748" y="10654"/>
                  </a:lnTo>
                  <a:lnTo>
                    <a:pt x="6036" y="10654"/>
                  </a:lnTo>
                  <a:lnTo>
                    <a:pt x="6231" y="10654"/>
                  </a:lnTo>
                  <a:lnTo>
                    <a:pt x="6473" y="10510"/>
                  </a:lnTo>
                  <a:lnTo>
                    <a:pt x="6763" y="10367"/>
                  </a:lnTo>
                  <a:lnTo>
                    <a:pt x="6957" y="10367"/>
                  </a:lnTo>
                  <a:lnTo>
                    <a:pt x="7197" y="10367"/>
                  </a:lnTo>
                  <a:lnTo>
                    <a:pt x="7489" y="10222"/>
                  </a:lnTo>
                  <a:lnTo>
                    <a:pt x="7776" y="10076"/>
                  </a:lnTo>
                  <a:lnTo>
                    <a:pt x="8019" y="10076"/>
                  </a:lnTo>
                  <a:lnTo>
                    <a:pt x="8358" y="10076"/>
                  </a:lnTo>
                  <a:lnTo>
                    <a:pt x="8599" y="9935"/>
                  </a:lnTo>
                  <a:lnTo>
                    <a:pt x="8939" y="9790"/>
                  </a:lnTo>
                  <a:lnTo>
                    <a:pt x="9276" y="9790"/>
                  </a:lnTo>
                  <a:lnTo>
                    <a:pt x="9470" y="9646"/>
                  </a:lnTo>
                  <a:lnTo>
                    <a:pt x="9710" y="9503"/>
                  </a:lnTo>
                  <a:lnTo>
                    <a:pt x="9954" y="9503"/>
                  </a:lnTo>
                  <a:lnTo>
                    <a:pt x="10147" y="9503"/>
                  </a:lnTo>
                  <a:lnTo>
                    <a:pt x="10336" y="9503"/>
                  </a:lnTo>
                  <a:lnTo>
                    <a:pt x="10534" y="9358"/>
                  </a:lnTo>
                  <a:lnTo>
                    <a:pt x="10724" y="9214"/>
                  </a:lnTo>
                  <a:lnTo>
                    <a:pt x="10871" y="8781"/>
                  </a:lnTo>
                  <a:lnTo>
                    <a:pt x="10968" y="8207"/>
                  </a:lnTo>
                  <a:lnTo>
                    <a:pt x="10679" y="8062"/>
                  </a:lnTo>
                  <a:lnTo>
                    <a:pt x="10389" y="7918"/>
                  </a:lnTo>
                  <a:lnTo>
                    <a:pt x="10192" y="7918"/>
                  </a:lnTo>
                  <a:lnTo>
                    <a:pt x="9901" y="7918"/>
                  </a:lnTo>
                  <a:lnTo>
                    <a:pt x="9564" y="7774"/>
                  </a:lnTo>
                  <a:lnTo>
                    <a:pt x="9325" y="7630"/>
                  </a:lnTo>
                  <a:lnTo>
                    <a:pt x="9034" y="7485"/>
                  </a:lnTo>
                  <a:lnTo>
                    <a:pt x="8743" y="7343"/>
                  </a:lnTo>
                  <a:lnTo>
                    <a:pt x="8648" y="7198"/>
                  </a:lnTo>
                  <a:lnTo>
                    <a:pt x="8405" y="7198"/>
                  </a:lnTo>
                  <a:lnTo>
                    <a:pt x="8115" y="7053"/>
                  </a:lnTo>
                  <a:lnTo>
                    <a:pt x="7874" y="7053"/>
                  </a:lnTo>
                  <a:lnTo>
                    <a:pt x="7584" y="6911"/>
                  </a:lnTo>
                  <a:lnTo>
                    <a:pt x="7295" y="6622"/>
                  </a:lnTo>
                  <a:lnTo>
                    <a:pt x="7004" y="6622"/>
                  </a:lnTo>
                  <a:lnTo>
                    <a:pt x="6811" y="6334"/>
                  </a:lnTo>
                  <a:lnTo>
                    <a:pt x="6523" y="6047"/>
                  </a:lnTo>
                  <a:lnTo>
                    <a:pt x="6135" y="5902"/>
                  </a:lnTo>
                  <a:lnTo>
                    <a:pt x="5797" y="5613"/>
                  </a:lnTo>
                  <a:lnTo>
                    <a:pt x="5411" y="5470"/>
                  </a:lnTo>
                  <a:lnTo>
                    <a:pt x="4976" y="5327"/>
                  </a:lnTo>
                  <a:lnTo>
                    <a:pt x="4588" y="5036"/>
                  </a:lnTo>
                  <a:lnTo>
                    <a:pt x="4252" y="4606"/>
                  </a:lnTo>
                  <a:lnTo>
                    <a:pt x="3816" y="4317"/>
                  </a:lnTo>
                  <a:lnTo>
                    <a:pt x="3478" y="4031"/>
                  </a:lnTo>
                  <a:lnTo>
                    <a:pt x="3718" y="4031"/>
                  </a:lnTo>
                  <a:lnTo>
                    <a:pt x="3911" y="4174"/>
                  </a:lnTo>
                  <a:lnTo>
                    <a:pt x="4154" y="4317"/>
                  </a:lnTo>
                  <a:lnTo>
                    <a:pt x="4396" y="4606"/>
                  </a:lnTo>
                  <a:lnTo>
                    <a:pt x="4588" y="4606"/>
                  </a:lnTo>
                  <a:lnTo>
                    <a:pt x="4832" y="4895"/>
                  </a:lnTo>
                  <a:lnTo>
                    <a:pt x="5121" y="5036"/>
                  </a:lnTo>
                  <a:lnTo>
                    <a:pt x="5362" y="5183"/>
                  </a:lnTo>
                  <a:lnTo>
                    <a:pt x="5797" y="5327"/>
                  </a:lnTo>
                  <a:lnTo>
                    <a:pt x="6231" y="5613"/>
                  </a:lnTo>
                  <a:lnTo>
                    <a:pt x="6715" y="5902"/>
                  </a:lnTo>
                  <a:lnTo>
                    <a:pt x="7146" y="6189"/>
                  </a:lnTo>
                  <a:lnTo>
                    <a:pt x="7633" y="6622"/>
                  </a:lnTo>
                  <a:lnTo>
                    <a:pt x="8068" y="6766"/>
                  </a:lnTo>
                  <a:lnTo>
                    <a:pt x="8549" y="7053"/>
                  </a:lnTo>
                  <a:lnTo>
                    <a:pt x="9034" y="7053"/>
                  </a:lnTo>
                  <a:lnTo>
                    <a:pt x="9276" y="7343"/>
                  </a:lnTo>
                  <a:lnTo>
                    <a:pt x="9470" y="7343"/>
                  </a:lnTo>
                  <a:lnTo>
                    <a:pt x="9756" y="7485"/>
                  </a:lnTo>
                  <a:lnTo>
                    <a:pt x="10048" y="7630"/>
                  </a:lnTo>
                  <a:lnTo>
                    <a:pt x="10292" y="7774"/>
                  </a:lnTo>
                  <a:lnTo>
                    <a:pt x="10581" y="7774"/>
                  </a:lnTo>
                  <a:lnTo>
                    <a:pt x="10871" y="7774"/>
                  </a:lnTo>
                  <a:lnTo>
                    <a:pt x="11064" y="7774"/>
                  </a:lnTo>
                  <a:lnTo>
                    <a:pt x="11113" y="7774"/>
                  </a:lnTo>
                  <a:lnTo>
                    <a:pt x="11160" y="7630"/>
                  </a:lnTo>
                  <a:lnTo>
                    <a:pt x="11208" y="7630"/>
                  </a:lnTo>
                  <a:lnTo>
                    <a:pt x="11255" y="7485"/>
                  </a:lnTo>
                  <a:lnTo>
                    <a:pt x="11305" y="7343"/>
                  </a:lnTo>
                  <a:lnTo>
                    <a:pt x="10915" y="6622"/>
                  </a:lnTo>
                  <a:lnTo>
                    <a:pt x="10482" y="5902"/>
                  </a:lnTo>
                  <a:lnTo>
                    <a:pt x="10098" y="5470"/>
                  </a:lnTo>
                  <a:lnTo>
                    <a:pt x="9664" y="4749"/>
                  </a:lnTo>
                  <a:lnTo>
                    <a:pt x="9276" y="4031"/>
                  </a:lnTo>
                  <a:lnTo>
                    <a:pt x="8841" y="3167"/>
                  </a:lnTo>
                  <a:lnTo>
                    <a:pt x="8549" y="2444"/>
                  </a:lnTo>
                  <a:lnTo>
                    <a:pt x="8163" y="1149"/>
                  </a:lnTo>
                  <a:lnTo>
                    <a:pt x="7776" y="286"/>
                  </a:lnTo>
                  <a:lnTo>
                    <a:pt x="7874" y="286"/>
                  </a:lnTo>
                  <a:lnTo>
                    <a:pt x="8260" y="1294"/>
                  </a:lnTo>
                  <a:lnTo>
                    <a:pt x="8648" y="2444"/>
                  </a:lnTo>
                  <a:lnTo>
                    <a:pt x="9084" y="3167"/>
                  </a:lnTo>
                  <a:lnTo>
                    <a:pt x="9518" y="4174"/>
                  </a:lnTo>
                  <a:lnTo>
                    <a:pt x="10048" y="4895"/>
                  </a:lnTo>
                  <a:lnTo>
                    <a:pt x="10482" y="5613"/>
                  </a:lnTo>
                  <a:lnTo>
                    <a:pt x="11015" y="6189"/>
                  </a:lnTo>
                  <a:lnTo>
                    <a:pt x="11498" y="6766"/>
                  </a:lnTo>
                  <a:lnTo>
                    <a:pt x="11547" y="6766"/>
                  </a:lnTo>
                  <a:lnTo>
                    <a:pt x="11594" y="6766"/>
                  </a:lnTo>
                  <a:lnTo>
                    <a:pt x="11691" y="6911"/>
                  </a:lnTo>
                  <a:lnTo>
                    <a:pt x="11739" y="6911"/>
                  </a:lnTo>
                  <a:lnTo>
                    <a:pt x="11787" y="6911"/>
                  </a:lnTo>
                  <a:lnTo>
                    <a:pt x="11835" y="6911"/>
                  </a:lnTo>
                  <a:lnTo>
                    <a:pt x="11884" y="6766"/>
                  </a:lnTo>
                  <a:lnTo>
                    <a:pt x="11980" y="6622"/>
                  </a:lnTo>
                  <a:lnTo>
                    <a:pt x="11884" y="6047"/>
                  </a:lnTo>
                  <a:lnTo>
                    <a:pt x="11835" y="5470"/>
                  </a:lnTo>
                  <a:lnTo>
                    <a:pt x="11787" y="4895"/>
                  </a:lnTo>
                  <a:lnTo>
                    <a:pt x="11691" y="4317"/>
                  </a:lnTo>
                  <a:lnTo>
                    <a:pt x="11642" y="3599"/>
                  </a:lnTo>
                  <a:lnTo>
                    <a:pt x="11594" y="3167"/>
                  </a:lnTo>
                  <a:lnTo>
                    <a:pt x="11547" y="2444"/>
                  </a:lnTo>
                  <a:lnTo>
                    <a:pt x="11498" y="1871"/>
                  </a:lnTo>
                  <a:lnTo>
                    <a:pt x="11594" y="2303"/>
                  </a:lnTo>
                  <a:lnTo>
                    <a:pt x="11642" y="2878"/>
                  </a:lnTo>
                  <a:lnTo>
                    <a:pt x="11739" y="3310"/>
                  </a:lnTo>
                  <a:lnTo>
                    <a:pt x="11787" y="3887"/>
                  </a:lnTo>
                  <a:lnTo>
                    <a:pt x="11835" y="4463"/>
                  </a:lnTo>
                  <a:lnTo>
                    <a:pt x="11884" y="5036"/>
                  </a:lnTo>
                  <a:lnTo>
                    <a:pt x="11934" y="5470"/>
                  </a:lnTo>
                  <a:lnTo>
                    <a:pt x="12031" y="5902"/>
                  </a:lnTo>
                  <a:lnTo>
                    <a:pt x="12031" y="6047"/>
                  </a:lnTo>
                  <a:lnTo>
                    <a:pt x="12079" y="6047"/>
                  </a:lnTo>
                  <a:lnTo>
                    <a:pt x="12125" y="6189"/>
                  </a:lnTo>
                  <a:lnTo>
                    <a:pt x="12176" y="6189"/>
                  </a:lnTo>
                  <a:lnTo>
                    <a:pt x="12417" y="5613"/>
                  </a:lnTo>
                  <a:lnTo>
                    <a:pt x="12659" y="5036"/>
                  </a:lnTo>
                  <a:lnTo>
                    <a:pt x="12851" y="4317"/>
                  </a:lnTo>
                  <a:lnTo>
                    <a:pt x="13095" y="3740"/>
                  </a:lnTo>
                  <a:lnTo>
                    <a:pt x="13332" y="3167"/>
                  </a:lnTo>
                  <a:lnTo>
                    <a:pt x="13477" y="2591"/>
                  </a:lnTo>
                  <a:lnTo>
                    <a:pt x="13723" y="1871"/>
                  </a:lnTo>
                  <a:lnTo>
                    <a:pt x="13962" y="1149"/>
                  </a:lnTo>
                  <a:lnTo>
                    <a:pt x="14059" y="1007"/>
                  </a:lnTo>
                  <a:lnTo>
                    <a:pt x="14155" y="717"/>
                  </a:lnTo>
                  <a:lnTo>
                    <a:pt x="14254" y="717"/>
                  </a:lnTo>
                  <a:lnTo>
                    <a:pt x="14348" y="575"/>
                  </a:lnTo>
                  <a:lnTo>
                    <a:pt x="14492" y="286"/>
                  </a:lnTo>
                  <a:lnTo>
                    <a:pt x="14593" y="143"/>
                  </a:lnTo>
                  <a:lnTo>
                    <a:pt x="14737" y="0"/>
                  </a:lnTo>
                  <a:lnTo>
                    <a:pt x="14830" y="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9" name="曲线"/>
            <p:cNvSpPr>
              <a:spLocks noChangeAspect="1"/>
            </p:cNvSpPr>
            <p:nvPr/>
          </p:nvSpPr>
          <p:spPr>
            <a:xfrm>
              <a:off x="2439087" y="6258185"/>
              <a:ext cx="152443" cy="8761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7851"/>
                  </a:moveTo>
                  <a:lnTo>
                    <a:pt x="21600" y="8834"/>
                  </a:lnTo>
                  <a:lnTo>
                    <a:pt x="21031" y="8834"/>
                  </a:lnTo>
                  <a:lnTo>
                    <a:pt x="20460" y="8834"/>
                  </a:lnTo>
                  <a:lnTo>
                    <a:pt x="20460" y="9813"/>
                  </a:lnTo>
                  <a:lnTo>
                    <a:pt x="19891" y="9813"/>
                  </a:lnTo>
                  <a:lnTo>
                    <a:pt x="19891" y="10796"/>
                  </a:lnTo>
                  <a:lnTo>
                    <a:pt x="19326" y="11779"/>
                  </a:lnTo>
                  <a:lnTo>
                    <a:pt x="19326" y="12762"/>
                  </a:lnTo>
                  <a:lnTo>
                    <a:pt x="19891" y="12762"/>
                  </a:lnTo>
                  <a:lnTo>
                    <a:pt x="20460" y="13744"/>
                  </a:lnTo>
                  <a:lnTo>
                    <a:pt x="20460" y="14724"/>
                  </a:lnTo>
                  <a:lnTo>
                    <a:pt x="21031" y="15707"/>
                  </a:lnTo>
                  <a:lnTo>
                    <a:pt x="20460" y="16690"/>
                  </a:lnTo>
                  <a:lnTo>
                    <a:pt x="19891" y="17668"/>
                  </a:lnTo>
                  <a:lnTo>
                    <a:pt x="18757" y="19635"/>
                  </a:lnTo>
                  <a:lnTo>
                    <a:pt x="15914" y="19635"/>
                  </a:lnTo>
                  <a:lnTo>
                    <a:pt x="14209" y="20613"/>
                  </a:lnTo>
                  <a:lnTo>
                    <a:pt x="11932" y="21600"/>
                  </a:lnTo>
                  <a:lnTo>
                    <a:pt x="9660" y="21600"/>
                  </a:lnTo>
                  <a:lnTo>
                    <a:pt x="7957" y="20613"/>
                  </a:lnTo>
                  <a:lnTo>
                    <a:pt x="5114" y="20613"/>
                  </a:lnTo>
                  <a:lnTo>
                    <a:pt x="2841" y="19635"/>
                  </a:lnTo>
                  <a:lnTo>
                    <a:pt x="2272" y="19635"/>
                  </a:lnTo>
                  <a:lnTo>
                    <a:pt x="1703" y="18651"/>
                  </a:lnTo>
                  <a:lnTo>
                    <a:pt x="567" y="17668"/>
                  </a:lnTo>
                  <a:lnTo>
                    <a:pt x="0" y="16690"/>
                  </a:lnTo>
                  <a:lnTo>
                    <a:pt x="0" y="15707"/>
                  </a:lnTo>
                  <a:lnTo>
                    <a:pt x="0" y="13744"/>
                  </a:lnTo>
                  <a:lnTo>
                    <a:pt x="0" y="12762"/>
                  </a:lnTo>
                  <a:lnTo>
                    <a:pt x="0" y="11779"/>
                  </a:lnTo>
                  <a:lnTo>
                    <a:pt x="0" y="8834"/>
                  </a:lnTo>
                  <a:lnTo>
                    <a:pt x="1132" y="7851"/>
                  </a:lnTo>
                  <a:lnTo>
                    <a:pt x="2272" y="5889"/>
                  </a:lnTo>
                  <a:lnTo>
                    <a:pt x="2841" y="3924"/>
                  </a:lnTo>
                  <a:lnTo>
                    <a:pt x="4545" y="2944"/>
                  </a:lnTo>
                  <a:lnTo>
                    <a:pt x="5682" y="2944"/>
                  </a:lnTo>
                  <a:lnTo>
                    <a:pt x="7388" y="980"/>
                  </a:lnTo>
                  <a:lnTo>
                    <a:pt x="8526" y="980"/>
                  </a:lnTo>
                  <a:lnTo>
                    <a:pt x="8526" y="1963"/>
                  </a:lnTo>
                  <a:lnTo>
                    <a:pt x="9091" y="1963"/>
                  </a:lnTo>
                  <a:lnTo>
                    <a:pt x="9660" y="1963"/>
                  </a:lnTo>
                  <a:lnTo>
                    <a:pt x="10231" y="980"/>
                  </a:lnTo>
                  <a:lnTo>
                    <a:pt x="10231" y="0"/>
                  </a:lnTo>
                  <a:lnTo>
                    <a:pt x="10800" y="0"/>
                  </a:lnTo>
                  <a:lnTo>
                    <a:pt x="11367" y="0"/>
                  </a:lnTo>
                  <a:lnTo>
                    <a:pt x="11932" y="0"/>
                  </a:lnTo>
                  <a:lnTo>
                    <a:pt x="13641" y="0"/>
                  </a:lnTo>
                  <a:lnTo>
                    <a:pt x="15345" y="0"/>
                  </a:lnTo>
                  <a:lnTo>
                    <a:pt x="16482" y="0"/>
                  </a:lnTo>
                  <a:lnTo>
                    <a:pt x="17616" y="980"/>
                  </a:lnTo>
                  <a:lnTo>
                    <a:pt x="19326" y="2944"/>
                  </a:lnTo>
                  <a:lnTo>
                    <a:pt x="21031" y="4907"/>
                  </a:lnTo>
                  <a:lnTo>
                    <a:pt x="21600" y="7851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60" name="曲线"/>
            <p:cNvSpPr>
              <a:spLocks noChangeAspect="1"/>
            </p:cNvSpPr>
            <p:nvPr/>
          </p:nvSpPr>
          <p:spPr>
            <a:xfrm>
              <a:off x="2439087" y="6258185"/>
              <a:ext cx="152443" cy="8761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7851"/>
                  </a:moveTo>
                  <a:lnTo>
                    <a:pt x="21600" y="8834"/>
                  </a:lnTo>
                  <a:lnTo>
                    <a:pt x="21031" y="8834"/>
                  </a:lnTo>
                  <a:lnTo>
                    <a:pt x="20460" y="8834"/>
                  </a:lnTo>
                  <a:lnTo>
                    <a:pt x="20460" y="9813"/>
                  </a:lnTo>
                  <a:lnTo>
                    <a:pt x="19891" y="9813"/>
                  </a:lnTo>
                  <a:lnTo>
                    <a:pt x="19891" y="10796"/>
                  </a:lnTo>
                  <a:lnTo>
                    <a:pt x="19326" y="11779"/>
                  </a:lnTo>
                  <a:lnTo>
                    <a:pt x="19326" y="12762"/>
                  </a:lnTo>
                  <a:lnTo>
                    <a:pt x="19891" y="12762"/>
                  </a:lnTo>
                  <a:lnTo>
                    <a:pt x="20460" y="13744"/>
                  </a:lnTo>
                  <a:lnTo>
                    <a:pt x="20460" y="14724"/>
                  </a:lnTo>
                  <a:lnTo>
                    <a:pt x="21031" y="15707"/>
                  </a:lnTo>
                  <a:lnTo>
                    <a:pt x="20460" y="16690"/>
                  </a:lnTo>
                  <a:lnTo>
                    <a:pt x="19891" y="17668"/>
                  </a:lnTo>
                  <a:lnTo>
                    <a:pt x="18757" y="19635"/>
                  </a:lnTo>
                  <a:lnTo>
                    <a:pt x="15914" y="19635"/>
                  </a:lnTo>
                  <a:lnTo>
                    <a:pt x="14209" y="20613"/>
                  </a:lnTo>
                  <a:lnTo>
                    <a:pt x="11932" y="21600"/>
                  </a:lnTo>
                  <a:lnTo>
                    <a:pt x="9660" y="21600"/>
                  </a:lnTo>
                  <a:lnTo>
                    <a:pt x="7957" y="20613"/>
                  </a:lnTo>
                  <a:lnTo>
                    <a:pt x="5114" y="20613"/>
                  </a:lnTo>
                  <a:lnTo>
                    <a:pt x="2841" y="19635"/>
                  </a:lnTo>
                  <a:lnTo>
                    <a:pt x="2272" y="19635"/>
                  </a:lnTo>
                  <a:lnTo>
                    <a:pt x="1703" y="18651"/>
                  </a:lnTo>
                  <a:lnTo>
                    <a:pt x="567" y="17668"/>
                  </a:lnTo>
                  <a:lnTo>
                    <a:pt x="0" y="16690"/>
                  </a:lnTo>
                  <a:lnTo>
                    <a:pt x="0" y="15707"/>
                  </a:lnTo>
                  <a:lnTo>
                    <a:pt x="0" y="13744"/>
                  </a:lnTo>
                  <a:lnTo>
                    <a:pt x="0" y="12762"/>
                  </a:lnTo>
                  <a:lnTo>
                    <a:pt x="0" y="11779"/>
                  </a:lnTo>
                  <a:lnTo>
                    <a:pt x="0" y="8834"/>
                  </a:lnTo>
                  <a:lnTo>
                    <a:pt x="1132" y="7851"/>
                  </a:lnTo>
                  <a:lnTo>
                    <a:pt x="2272" y="5889"/>
                  </a:lnTo>
                  <a:lnTo>
                    <a:pt x="2841" y="3924"/>
                  </a:lnTo>
                  <a:lnTo>
                    <a:pt x="4545" y="2944"/>
                  </a:lnTo>
                  <a:lnTo>
                    <a:pt x="5682" y="2944"/>
                  </a:lnTo>
                  <a:lnTo>
                    <a:pt x="7388" y="980"/>
                  </a:lnTo>
                  <a:lnTo>
                    <a:pt x="8526" y="980"/>
                  </a:lnTo>
                  <a:lnTo>
                    <a:pt x="8526" y="1963"/>
                  </a:lnTo>
                  <a:lnTo>
                    <a:pt x="9091" y="1963"/>
                  </a:lnTo>
                  <a:lnTo>
                    <a:pt x="9660" y="1963"/>
                  </a:lnTo>
                  <a:lnTo>
                    <a:pt x="10231" y="980"/>
                  </a:lnTo>
                  <a:lnTo>
                    <a:pt x="10231" y="0"/>
                  </a:lnTo>
                  <a:lnTo>
                    <a:pt x="10800" y="0"/>
                  </a:lnTo>
                  <a:lnTo>
                    <a:pt x="11367" y="0"/>
                  </a:lnTo>
                  <a:lnTo>
                    <a:pt x="11932" y="0"/>
                  </a:lnTo>
                  <a:lnTo>
                    <a:pt x="13641" y="0"/>
                  </a:lnTo>
                  <a:lnTo>
                    <a:pt x="15345" y="0"/>
                  </a:lnTo>
                  <a:lnTo>
                    <a:pt x="16482" y="0"/>
                  </a:lnTo>
                  <a:lnTo>
                    <a:pt x="17616" y="980"/>
                  </a:lnTo>
                  <a:lnTo>
                    <a:pt x="19326" y="2944"/>
                  </a:lnTo>
                  <a:lnTo>
                    <a:pt x="21031" y="4907"/>
                  </a:lnTo>
                  <a:lnTo>
                    <a:pt x="21600" y="7851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61" name="曲线"/>
            <p:cNvSpPr>
              <a:spLocks noChangeAspect="1"/>
            </p:cNvSpPr>
            <p:nvPr/>
          </p:nvSpPr>
          <p:spPr>
            <a:xfrm>
              <a:off x="3909200" y="6377342"/>
              <a:ext cx="401258" cy="1874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8604" y="5514"/>
                  </a:moveTo>
                  <a:lnTo>
                    <a:pt x="19033" y="5974"/>
                  </a:lnTo>
                  <a:lnTo>
                    <a:pt x="19461" y="7348"/>
                  </a:lnTo>
                  <a:lnTo>
                    <a:pt x="19888" y="8270"/>
                  </a:lnTo>
                  <a:lnTo>
                    <a:pt x="20529" y="9190"/>
                  </a:lnTo>
                  <a:lnTo>
                    <a:pt x="20744" y="10567"/>
                  </a:lnTo>
                  <a:lnTo>
                    <a:pt x="21171" y="11029"/>
                  </a:lnTo>
                  <a:lnTo>
                    <a:pt x="21385" y="11948"/>
                  </a:lnTo>
                  <a:lnTo>
                    <a:pt x="21600" y="13326"/>
                  </a:lnTo>
                  <a:lnTo>
                    <a:pt x="21600" y="14705"/>
                  </a:lnTo>
                  <a:lnTo>
                    <a:pt x="21600" y="16081"/>
                  </a:lnTo>
                  <a:lnTo>
                    <a:pt x="21171" y="17462"/>
                  </a:lnTo>
                  <a:lnTo>
                    <a:pt x="20744" y="17921"/>
                  </a:lnTo>
                  <a:lnTo>
                    <a:pt x="20101" y="18380"/>
                  </a:lnTo>
                  <a:lnTo>
                    <a:pt x="19461" y="18841"/>
                  </a:lnTo>
                  <a:lnTo>
                    <a:pt x="18817" y="19300"/>
                  </a:lnTo>
                  <a:lnTo>
                    <a:pt x="18604" y="20217"/>
                  </a:lnTo>
                  <a:lnTo>
                    <a:pt x="17104" y="21139"/>
                  </a:lnTo>
                  <a:lnTo>
                    <a:pt x="15397" y="21600"/>
                  </a:lnTo>
                  <a:lnTo>
                    <a:pt x="14113" y="21600"/>
                  </a:lnTo>
                  <a:lnTo>
                    <a:pt x="12617" y="21139"/>
                  </a:lnTo>
                  <a:lnTo>
                    <a:pt x="11118" y="20680"/>
                  </a:lnTo>
                  <a:lnTo>
                    <a:pt x="9623" y="20217"/>
                  </a:lnTo>
                  <a:lnTo>
                    <a:pt x="8126" y="19300"/>
                  </a:lnTo>
                  <a:lnTo>
                    <a:pt x="6843" y="18841"/>
                  </a:lnTo>
                  <a:lnTo>
                    <a:pt x="5987" y="18841"/>
                  </a:lnTo>
                  <a:lnTo>
                    <a:pt x="5344" y="18380"/>
                  </a:lnTo>
                  <a:lnTo>
                    <a:pt x="4703" y="17921"/>
                  </a:lnTo>
                  <a:lnTo>
                    <a:pt x="3849" y="17462"/>
                  </a:lnTo>
                  <a:lnTo>
                    <a:pt x="3419" y="16544"/>
                  </a:lnTo>
                  <a:lnTo>
                    <a:pt x="2565" y="15625"/>
                  </a:lnTo>
                  <a:lnTo>
                    <a:pt x="1924" y="14705"/>
                  </a:lnTo>
                  <a:lnTo>
                    <a:pt x="1068" y="14705"/>
                  </a:lnTo>
                  <a:lnTo>
                    <a:pt x="855" y="13785"/>
                  </a:lnTo>
                  <a:lnTo>
                    <a:pt x="423" y="12865"/>
                  </a:lnTo>
                  <a:lnTo>
                    <a:pt x="212" y="12408"/>
                  </a:lnTo>
                  <a:lnTo>
                    <a:pt x="0" y="11029"/>
                  </a:lnTo>
                  <a:lnTo>
                    <a:pt x="0" y="10567"/>
                  </a:lnTo>
                  <a:lnTo>
                    <a:pt x="0" y="9647"/>
                  </a:lnTo>
                  <a:lnTo>
                    <a:pt x="0" y="8731"/>
                  </a:lnTo>
                  <a:lnTo>
                    <a:pt x="0" y="7811"/>
                  </a:lnTo>
                  <a:lnTo>
                    <a:pt x="641" y="5974"/>
                  </a:lnTo>
                  <a:lnTo>
                    <a:pt x="1282" y="4594"/>
                  </a:lnTo>
                  <a:lnTo>
                    <a:pt x="1924" y="3676"/>
                  </a:lnTo>
                  <a:lnTo>
                    <a:pt x="2780" y="2297"/>
                  </a:lnTo>
                  <a:lnTo>
                    <a:pt x="3419" y="1377"/>
                  </a:lnTo>
                  <a:lnTo>
                    <a:pt x="4063" y="459"/>
                  </a:lnTo>
                  <a:lnTo>
                    <a:pt x="5132" y="0"/>
                  </a:lnTo>
                  <a:lnTo>
                    <a:pt x="5987" y="0"/>
                  </a:lnTo>
                  <a:lnTo>
                    <a:pt x="7698" y="0"/>
                  </a:lnTo>
                  <a:lnTo>
                    <a:pt x="9408" y="0"/>
                  </a:lnTo>
                  <a:lnTo>
                    <a:pt x="11118" y="459"/>
                  </a:lnTo>
                  <a:lnTo>
                    <a:pt x="12831" y="916"/>
                  </a:lnTo>
                  <a:lnTo>
                    <a:pt x="14326" y="1377"/>
                  </a:lnTo>
                  <a:lnTo>
                    <a:pt x="15821" y="2297"/>
                  </a:lnTo>
                  <a:lnTo>
                    <a:pt x="17536" y="3676"/>
                  </a:lnTo>
                  <a:lnTo>
                    <a:pt x="18604" y="5514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62" name="曲线"/>
            <p:cNvSpPr>
              <a:spLocks noChangeAspect="1"/>
            </p:cNvSpPr>
            <p:nvPr/>
          </p:nvSpPr>
          <p:spPr>
            <a:xfrm>
              <a:off x="3909200" y="6377342"/>
              <a:ext cx="401258" cy="1874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8604" y="5514"/>
                  </a:moveTo>
                  <a:lnTo>
                    <a:pt x="19033" y="5974"/>
                  </a:lnTo>
                  <a:lnTo>
                    <a:pt x="19461" y="7348"/>
                  </a:lnTo>
                  <a:lnTo>
                    <a:pt x="19888" y="8270"/>
                  </a:lnTo>
                  <a:lnTo>
                    <a:pt x="20529" y="9190"/>
                  </a:lnTo>
                  <a:lnTo>
                    <a:pt x="20744" y="10567"/>
                  </a:lnTo>
                  <a:lnTo>
                    <a:pt x="21171" y="11029"/>
                  </a:lnTo>
                  <a:lnTo>
                    <a:pt x="21385" y="11948"/>
                  </a:lnTo>
                  <a:lnTo>
                    <a:pt x="21600" y="13326"/>
                  </a:lnTo>
                  <a:lnTo>
                    <a:pt x="21600" y="14705"/>
                  </a:lnTo>
                  <a:lnTo>
                    <a:pt x="21600" y="16081"/>
                  </a:lnTo>
                  <a:lnTo>
                    <a:pt x="21171" y="17462"/>
                  </a:lnTo>
                  <a:lnTo>
                    <a:pt x="20744" y="17921"/>
                  </a:lnTo>
                  <a:lnTo>
                    <a:pt x="20101" y="18380"/>
                  </a:lnTo>
                  <a:lnTo>
                    <a:pt x="19461" y="18841"/>
                  </a:lnTo>
                  <a:lnTo>
                    <a:pt x="18817" y="19300"/>
                  </a:lnTo>
                  <a:lnTo>
                    <a:pt x="18604" y="20217"/>
                  </a:lnTo>
                  <a:lnTo>
                    <a:pt x="17104" y="21139"/>
                  </a:lnTo>
                  <a:lnTo>
                    <a:pt x="15397" y="21600"/>
                  </a:lnTo>
                  <a:lnTo>
                    <a:pt x="14113" y="21600"/>
                  </a:lnTo>
                  <a:lnTo>
                    <a:pt x="12617" y="21139"/>
                  </a:lnTo>
                  <a:lnTo>
                    <a:pt x="11118" y="20680"/>
                  </a:lnTo>
                  <a:lnTo>
                    <a:pt x="9623" y="20217"/>
                  </a:lnTo>
                  <a:lnTo>
                    <a:pt x="8126" y="19300"/>
                  </a:lnTo>
                  <a:lnTo>
                    <a:pt x="6843" y="18841"/>
                  </a:lnTo>
                  <a:lnTo>
                    <a:pt x="5987" y="18841"/>
                  </a:lnTo>
                  <a:lnTo>
                    <a:pt x="5344" y="18380"/>
                  </a:lnTo>
                  <a:lnTo>
                    <a:pt x="4703" y="17921"/>
                  </a:lnTo>
                  <a:lnTo>
                    <a:pt x="3849" y="17462"/>
                  </a:lnTo>
                  <a:lnTo>
                    <a:pt x="3419" y="16544"/>
                  </a:lnTo>
                  <a:lnTo>
                    <a:pt x="2565" y="15625"/>
                  </a:lnTo>
                  <a:lnTo>
                    <a:pt x="1924" y="14705"/>
                  </a:lnTo>
                  <a:lnTo>
                    <a:pt x="1068" y="14705"/>
                  </a:lnTo>
                  <a:lnTo>
                    <a:pt x="855" y="13785"/>
                  </a:lnTo>
                  <a:lnTo>
                    <a:pt x="423" y="12865"/>
                  </a:lnTo>
                  <a:lnTo>
                    <a:pt x="212" y="12408"/>
                  </a:lnTo>
                  <a:lnTo>
                    <a:pt x="0" y="11029"/>
                  </a:lnTo>
                  <a:lnTo>
                    <a:pt x="0" y="10567"/>
                  </a:lnTo>
                  <a:lnTo>
                    <a:pt x="0" y="9647"/>
                  </a:lnTo>
                  <a:lnTo>
                    <a:pt x="0" y="8731"/>
                  </a:lnTo>
                  <a:lnTo>
                    <a:pt x="0" y="7811"/>
                  </a:lnTo>
                  <a:lnTo>
                    <a:pt x="641" y="5974"/>
                  </a:lnTo>
                  <a:lnTo>
                    <a:pt x="1282" y="4594"/>
                  </a:lnTo>
                  <a:lnTo>
                    <a:pt x="1924" y="3676"/>
                  </a:lnTo>
                  <a:lnTo>
                    <a:pt x="2780" y="2297"/>
                  </a:lnTo>
                  <a:lnTo>
                    <a:pt x="3419" y="1377"/>
                  </a:lnTo>
                  <a:lnTo>
                    <a:pt x="4063" y="459"/>
                  </a:lnTo>
                  <a:lnTo>
                    <a:pt x="5132" y="0"/>
                  </a:lnTo>
                  <a:lnTo>
                    <a:pt x="5987" y="0"/>
                  </a:lnTo>
                  <a:lnTo>
                    <a:pt x="7698" y="0"/>
                  </a:lnTo>
                  <a:lnTo>
                    <a:pt x="9408" y="0"/>
                  </a:lnTo>
                  <a:lnTo>
                    <a:pt x="11118" y="459"/>
                  </a:lnTo>
                  <a:lnTo>
                    <a:pt x="12831" y="916"/>
                  </a:lnTo>
                  <a:lnTo>
                    <a:pt x="14326" y="1377"/>
                  </a:lnTo>
                  <a:lnTo>
                    <a:pt x="15821" y="2297"/>
                  </a:lnTo>
                  <a:lnTo>
                    <a:pt x="17536" y="3676"/>
                  </a:lnTo>
                  <a:lnTo>
                    <a:pt x="18604" y="5514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63" name="曲线"/>
            <p:cNvSpPr>
              <a:spLocks noChangeAspect="1"/>
            </p:cNvSpPr>
            <p:nvPr/>
          </p:nvSpPr>
          <p:spPr>
            <a:xfrm>
              <a:off x="3926722" y="6389608"/>
              <a:ext cx="362708" cy="15946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276" y="8099"/>
                  </a:moveTo>
                  <a:lnTo>
                    <a:pt x="19509" y="8639"/>
                  </a:lnTo>
                  <a:lnTo>
                    <a:pt x="19973" y="9177"/>
                  </a:lnTo>
                  <a:lnTo>
                    <a:pt x="20206" y="9718"/>
                  </a:lnTo>
                  <a:lnTo>
                    <a:pt x="20437" y="10800"/>
                  </a:lnTo>
                  <a:lnTo>
                    <a:pt x="20669" y="10800"/>
                  </a:lnTo>
                  <a:lnTo>
                    <a:pt x="21134" y="11338"/>
                  </a:lnTo>
                  <a:lnTo>
                    <a:pt x="21367" y="12418"/>
                  </a:lnTo>
                  <a:lnTo>
                    <a:pt x="21600" y="13500"/>
                  </a:lnTo>
                  <a:lnTo>
                    <a:pt x="21367" y="14038"/>
                  </a:lnTo>
                  <a:lnTo>
                    <a:pt x="21134" y="14038"/>
                  </a:lnTo>
                  <a:lnTo>
                    <a:pt x="21134" y="14579"/>
                  </a:lnTo>
                  <a:lnTo>
                    <a:pt x="21367" y="15118"/>
                  </a:lnTo>
                  <a:lnTo>
                    <a:pt x="20437" y="16737"/>
                  </a:lnTo>
                  <a:lnTo>
                    <a:pt x="19509" y="18899"/>
                  </a:lnTo>
                  <a:lnTo>
                    <a:pt x="18578" y="19977"/>
                  </a:lnTo>
                  <a:lnTo>
                    <a:pt x="17881" y="20518"/>
                  </a:lnTo>
                  <a:lnTo>
                    <a:pt x="16024" y="21600"/>
                  </a:lnTo>
                  <a:lnTo>
                    <a:pt x="14164" y="21600"/>
                  </a:lnTo>
                  <a:lnTo>
                    <a:pt x="11844" y="21600"/>
                  </a:lnTo>
                  <a:lnTo>
                    <a:pt x="9984" y="20518"/>
                  </a:lnTo>
                  <a:lnTo>
                    <a:pt x="7895" y="19977"/>
                  </a:lnTo>
                  <a:lnTo>
                    <a:pt x="6037" y="19439"/>
                  </a:lnTo>
                  <a:lnTo>
                    <a:pt x="5109" y="18899"/>
                  </a:lnTo>
                  <a:lnTo>
                    <a:pt x="4643" y="18355"/>
                  </a:lnTo>
                  <a:lnTo>
                    <a:pt x="4179" y="17279"/>
                  </a:lnTo>
                  <a:lnTo>
                    <a:pt x="3481" y="16737"/>
                  </a:lnTo>
                  <a:lnTo>
                    <a:pt x="3018" y="15658"/>
                  </a:lnTo>
                  <a:lnTo>
                    <a:pt x="2551" y="14579"/>
                  </a:lnTo>
                  <a:lnTo>
                    <a:pt x="2088" y="14038"/>
                  </a:lnTo>
                  <a:lnTo>
                    <a:pt x="1158" y="14038"/>
                  </a:lnTo>
                  <a:lnTo>
                    <a:pt x="1158" y="12958"/>
                  </a:lnTo>
                  <a:lnTo>
                    <a:pt x="925" y="12418"/>
                  </a:lnTo>
                  <a:lnTo>
                    <a:pt x="695" y="11879"/>
                  </a:lnTo>
                  <a:lnTo>
                    <a:pt x="464" y="11338"/>
                  </a:lnTo>
                  <a:lnTo>
                    <a:pt x="231" y="10800"/>
                  </a:lnTo>
                  <a:lnTo>
                    <a:pt x="231" y="10259"/>
                  </a:lnTo>
                  <a:lnTo>
                    <a:pt x="0" y="9177"/>
                  </a:lnTo>
                  <a:lnTo>
                    <a:pt x="231" y="7555"/>
                  </a:lnTo>
                  <a:lnTo>
                    <a:pt x="925" y="5937"/>
                  </a:lnTo>
                  <a:lnTo>
                    <a:pt x="1624" y="3779"/>
                  </a:lnTo>
                  <a:lnTo>
                    <a:pt x="2088" y="2155"/>
                  </a:lnTo>
                  <a:lnTo>
                    <a:pt x="3018" y="1618"/>
                  </a:lnTo>
                  <a:lnTo>
                    <a:pt x="3714" y="538"/>
                  </a:lnTo>
                  <a:lnTo>
                    <a:pt x="4643" y="0"/>
                  </a:lnTo>
                  <a:lnTo>
                    <a:pt x="5570" y="0"/>
                  </a:lnTo>
                  <a:lnTo>
                    <a:pt x="7197" y="0"/>
                  </a:lnTo>
                  <a:lnTo>
                    <a:pt x="9289" y="0"/>
                  </a:lnTo>
                  <a:lnTo>
                    <a:pt x="11145" y="538"/>
                  </a:lnTo>
                  <a:lnTo>
                    <a:pt x="13004" y="1078"/>
                  </a:lnTo>
                  <a:lnTo>
                    <a:pt x="14631" y="2155"/>
                  </a:lnTo>
                  <a:lnTo>
                    <a:pt x="16256" y="3239"/>
                  </a:lnTo>
                  <a:lnTo>
                    <a:pt x="17881" y="4858"/>
                  </a:lnTo>
                  <a:lnTo>
                    <a:pt x="19276" y="8099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64" name="曲线"/>
            <p:cNvSpPr>
              <a:spLocks noChangeAspect="1"/>
            </p:cNvSpPr>
            <p:nvPr/>
          </p:nvSpPr>
          <p:spPr>
            <a:xfrm>
              <a:off x="3926722" y="6389608"/>
              <a:ext cx="362708" cy="15946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276" y="8099"/>
                  </a:moveTo>
                  <a:lnTo>
                    <a:pt x="19509" y="8639"/>
                  </a:lnTo>
                  <a:lnTo>
                    <a:pt x="19973" y="9177"/>
                  </a:lnTo>
                  <a:lnTo>
                    <a:pt x="20206" y="9718"/>
                  </a:lnTo>
                  <a:lnTo>
                    <a:pt x="20437" y="10800"/>
                  </a:lnTo>
                  <a:lnTo>
                    <a:pt x="20669" y="10800"/>
                  </a:lnTo>
                  <a:lnTo>
                    <a:pt x="21134" y="11338"/>
                  </a:lnTo>
                  <a:lnTo>
                    <a:pt x="21367" y="12418"/>
                  </a:lnTo>
                  <a:lnTo>
                    <a:pt x="21600" y="13500"/>
                  </a:lnTo>
                  <a:lnTo>
                    <a:pt x="21367" y="14038"/>
                  </a:lnTo>
                  <a:lnTo>
                    <a:pt x="21134" y="14038"/>
                  </a:lnTo>
                  <a:lnTo>
                    <a:pt x="21134" y="14579"/>
                  </a:lnTo>
                  <a:lnTo>
                    <a:pt x="21367" y="15118"/>
                  </a:lnTo>
                  <a:lnTo>
                    <a:pt x="20437" y="16737"/>
                  </a:lnTo>
                  <a:lnTo>
                    <a:pt x="19509" y="18899"/>
                  </a:lnTo>
                  <a:lnTo>
                    <a:pt x="18578" y="19977"/>
                  </a:lnTo>
                  <a:lnTo>
                    <a:pt x="17881" y="20518"/>
                  </a:lnTo>
                  <a:lnTo>
                    <a:pt x="16024" y="21600"/>
                  </a:lnTo>
                  <a:lnTo>
                    <a:pt x="14164" y="21600"/>
                  </a:lnTo>
                  <a:lnTo>
                    <a:pt x="11844" y="21600"/>
                  </a:lnTo>
                  <a:lnTo>
                    <a:pt x="9984" y="20518"/>
                  </a:lnTo>
                  <a:lnTo>
                    <a:pt x="7895" y="19977"/>
                  </a:lnTo>
                  <a:lnTo>
                    <a:pt x="6037" y="19439"/>
                  </a:lnTo>
                  <a:lnTo>
                    <a:pt x="5109" y="18899"/>
                  </a:lnTo>
                  <a:lnTo>
                    <a:pt x="4643" y="18355"/>
                  </a:lnTo>
                  <a:lnTo>
                    <a:pt x="4179" y="17279"/>
                  </a:lnTo>
                  <a:lnTo>
                    <a:pt x="3481" y="16737"/>
                  </a:lnTo>
                  <a:lnTo>
                    <a:pt x="3018" y="15658"/>
                  </a:lnTo>
                  <a:lnTo>
                    <a:pt x="2551" y="14579"/>
                  </a:lnTo>
                  <a:lnTo>
                    <a:pt x="2088" y="14038"/>
                  </a:lnTo>
                  <a:lnTo>
                    <a:pt x="1158" y="14038"/>
                  </a:lnTo>
                  <a:lnTo>
                    <a:pt x="1158" y="12958"/>
                  </a:lnTo>
                  <a:lnTo>
                    <a:pt x="925" y="12418"/>
                  </a:lnTo>
                  <a:lnTo>
                    <a:pt x="695" y="11879"/>
                  </a:lnTo>
                  <a:lnTo>
                    <a:pt x="464" y="11338"/>
                  </a:lnTo>
                  <a:lnTo>
                    <a:pt x="231" y="10800"/>
                  </a:lnTo>
                  <a:lnTo>
                    <a:pt x="231" y="10259"/>
                  </a:lnTo>
                  <a:lnTo>
                    <a:pt x="0" y="9177"/>
                  </a:lnTo>
                  <a:lnTo>
                    <a:pt x="231" y="7555"/>
                  </a:lnTo>
                  <a:lnTo>
                    <a:pt x="925" y="5937"/>
                  </a:lnTo>
                  <a:lnTo>
                    <a:pt x="1624" y="3779"/>
                  </a:lnTo>
                  <a:lnTo>
                    <a:pt x="2088" y="2155"/>
                  </a:lnTo>
                  <a:lnTo>
                    <a:pt x="3018" y="1618"/>
                  </a:lnTo>
                  <a:lnTo>
                    <a:pt x="3714" y="538"/>
                  </a:lnTo>
                  <a:lnTo>
                    <a:pt x="4643" y="0"/>
                  </a:lnTo>
                  <a:lnTo>
                    <a:pt x="5570" y="0"/>
                  </a:lnTo>
                  <a:lnTo>
                    <a:pt x="7197" y="0"/>
                  </a:lnTo>
                  <a:lnTo>
                    <a:pt x="9289" y="0"/>
                  </a:lnTo>
                  <a:lnTo>
                    <a:pt x="11145" y="538"/>
                  </a:lnTo>
                  <a:lnTo>
                    <a:pt x="13004" y="1078"/>
                  </a:lnTo>
                  <a:lnTo>
                    <a:pt x="14631" y="2155"/>
                  </a:lnTo>
                  <a:lnTo>
                    <a:pt x="16256" y="3239"/>
                  </a:lnTo>
                  <a:lnTo>
                    <a:pt x="17881" y="4858"/>
                  </a:lnTo>
                  <a:lnTo>
                    <a:pt x="19276" y="8099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65" name="曲线"/>
            <p:cNvSpPr>
              <a:spLocks noChangeAspect="1"/>
            </p:cNvSpPr>
            <p:nvPr/>
          </p:nvSpPr>
          <p:spPr>
            <a:xfrm>
              <a:off x="3409817" y="6643696"/>
              <a:ext cx="2602045" cy="12791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0412" y="16874"/>
                  </a:moveTo>
                  <a:lnTo>
                    <a:pt x="20412" y="16199"/>
                  </a:lnTo>
                  <a:lnTo>
                    <a:pt x="20412" y="15522"/>
                  </a:lnTo>
                  <a:lnTo>
                    <a:pt x="20345" y="15522"/>
                  </a:lnTo>
                  <a:lnTo>
                    <a:pt x="20311" y="15522"/>
                  </a:lnTo>
                  <a:lnTo>
                    <a:pt x="20311" y="16199"/>
                  </a:lnTo>
                  <a:lnTo>
                    <a:pt x="20311" y="16874"/>
                  </a:lnTo>
                  <a:lnTo>
                    <a:pt x="20214" y="16874"/>
                  </a:lnTo>
                  <a:lnTo>
                    <a:pt x="20214" y="16199"/>
                  </a:lnTo>
                  <a:lnTo>
                    <a:pt x="19983" y="15522"/>
                  </a:lnTo>
                  <a:lnTo>
                    <a:pt x="19719" y="15522"/>
                  </a:lnTo>
                  <a:lnTo>
                    <a:pt x="19421" y="15522"/>
                  </a:lnTo>
                  <a:lnTo>
                    <a:pt x="19191" y="15522"/>
                  </a:lnTo>
                  <a:lnTo>
                    <a:pt x="18893" y="15522"/>
                  </a:lnTo>
                  <a:lnTo>
                    <a:pt x="18563" y="15522"/>
                  </a:lnTo>
                  <a:lnTo>
                    <a:pt x="18269" y="15522"/>
                  </a:lnTo>
                  <a:lnTo>
                    <a:pt x="17971" y="16199"/>
                  </a:lnTo>
                  <a:lnTo>
                    <a:pt x="17345" y="18223"/>
                  </a:lnTo>
                  <a:lnTo>
                    <a:pt x="16718" y="19574"/>
                  </a:lnTo>
                  <a:lnTo>
                    <a:pt x="16026" y="20925"/>
                  </a:lnTo>
                  <a:lnTo>
                    <a:pt x="15332" y="21600"/>
                  </a:lnTo>
                  <a:lnTo>
                    <a:pt x="14674" y="21600"/>
                  </a:lnTo>
                  <a:lnTo>
                    <a:pt x="13981" y="20925"/>
                  </a:lnTo>
                  <a:lnTo>
                    <a:pt x="13287" y="18897"/>
                  </a:lnTo>
                  <a:lnTo>
                    <a:pt x="12662" y="16874"/>
                  </a:lnTo>
                  <a:lnTo>
                    <a:pt x="12430" y="15522"/>
                  </a:lnTo>
                  <a:lnTo>
                    <a:pt x="12134" y="13499"/>
                  </a:lnTo>
                  <a:lnTo>
                    <a:pt x="11805" y="12823"/>
                  </a:lnTo>
                  <a:lnTo>
                    <a:pt x="11409" y="12148"/>
                  </a:lnTo>
                  <a:lnTo>
                    <a:pt x="11108" y="11474"/>
                  </a:lnTo>
                  <a:lnTo>
                    <a:pt x="10779" y="10800"/>
                  </a:lnTo>
                  <a:lnTo>
                    <a:pt x="10420" y="10122"/>
                  </a:lnTo>
                  <a:lnTo>
                    <a:pt x="10121" y="8774"/>
                  </a:lnTo>
                  <a:lnTo>
                    <a:pt x="9761" y="8774"/>
                  </a:lnTo>
                  <a:lnTo>
                    <a:pt x="9398" y="9448"/>
                  </a:lnTo>
                  <a:lnTo>
                    <a:pt x="9068" y="10800"/>
                  </a:lnTo>
                  <a:lnTo>
                    <a:pt x="8705" y="12148"/>
                  </a:lnTo>
                  <a:lnTo>
                    <a:pt x="8307" y="12823"/>
                  </a:lnTo>
                  <a:lnTo>
                    <a:pt x="7978" y="14174"/>
                  </a:lnTo>
                  <a:lnTo>
                    <a:pt x="7616" y="15522"/>
                  </a:lnTo>
                  <a:lnTo>
                    <a:pt x="7286" y="16199"/>
                  </a:lnTo>
                  <a:lnTo>
                    <a:pt x="7286" y="15522"/>
                  </a:lnTo>
                  <a:lnTo>
                    <a:pt x="7252" y="15522"/>
                  </a:lnTo>
                  <a:lnTo>
                    <a:pt x="7187" y="15522"/>
                  </a:lnTo>
                  <a:lnTo>
                    <a:pt x="7155" y="15522"/>
                  </a:lnTo>
                  <a:lnTo>
                    <a:pt x="7088" y="16199"/>
                  </a:lnTo>
                  <a:lnTo>
                    <a:pt x="7056" y="16874"/>
                  </a:lnTo>
                  <a:lnTo>
                    <a:pt x="7056" y="17548"/>
                  </a:lnTo>
                  <a:lnTo>
                    <a:pt x="6988" y="17548"/>
                  </a:lnTo>
                  <a:lnTo>
                    <a:pt x="5176" y="16874"/>
                  </a:lnTo>
                  <a:lnTo>
                    <a:pt x="5044" y="15522"/>
                  </a:lnTo>
                  <a:lnTo>
                    <a:pt x="5010" y="15522"/>
                  </a:lnTo>
                  <a:lnTo>
                    <a:pt x="4846" y="15522"/>
                  </a:lnTo>
                  <a:lnTo>
                    <a:pt x="4747" y="15522"/>
                  </a:lnTo>
                  <a:lnTo>
                    <a:pt x="4681" y="15522"/>
                  </a:lnTo>
                  <a:lnTo>
                    <a:pt x="4517" y="14850"/>
                  </a:lnTo>
                  <a:lnTo>
                    <a:pt x="4418" y="14850"/>
                  </a:lnTo>
                  <a:lnTo>
                    <a:pt x="4316" y="14174"/>
                  </a:lnTo>
                  <a:lnTo>
                    <a:pt x="3723" y="12823"/>
                  </a:lnTo>
                  <a:lnTo>
                    <a:pt x="3198" y="12148"/>
                  </a:lnTo>
                  <a:lnTo>
                    <a:pt x="2670" y="10800"/>
                  </a:lnTo>
                  <a:lnTo>
                    <a:pt x="2109" y="9448"/>
                  </a:lnTo>
                  <a:lnTo>
                    <a:pt x="1580" y="8774"/>
                  </a:lnTo>
                  <a:lnTo>
                    <a:pt x="1054" y="8774"/>
                  </a:lnTo>
                  <a:lnTo>
                    <a:pt x="526" y="8774"/>
                  </a:lnTo>
                  <a:lnTo>
                    <a:pt x="0" y="8774"/>
                  </a:lnTo>
                  <a:lnTo>
                    <a:pt x="526" y="8100"/>
                  </a:lnTo>
                  <a:lnTo>
                    <a:pt x="1054" y="6748"/>
                  </a:lnTo>
                  <a:lnTo>
                    <a:pt x="1648" y="4722"/>
                  </a:lnTo>
                  <a:lnTo>
                    <a:pt x="2273" y="4722"/>
                  </a:lnTo>
                  <a:lnTo>
                    <a:pt x="2867" y="4722"/>
                  </a:lnTo>
                  <a:lnTo>
                    <a:pt x="3494" y="4722"/>
                  </a:lnTo>
                  <a:lnTo>
                    <a:pt x="4087" y="4722"/>
                  </a:lnTo>
                  <a:lnTo>
                    <a:pt x="4714" y="6748"/>
                  </a:lnTo>
                  <a:lnTo>
                    <a:pt x="5010" y="7423"/>
                  </a:lnTo>
                  <a:lnTo>
                    <a:pt x="5275" y="8100"/>
                  </a:lnTo>
                  <a:lnTo>
                    <a:pt x="5637" y="8774"/>
                  </a:lnTo>
                  <a:lnTo>
                    <a:pt x="5933" y="9448"/>
                  </a:lnTo>
                  <a:lnTo>
                    <a:pt x="6232" y="10122"/>
                  </a:lnTo>
                  <a:lnTo>
                    <a:pt x="6559" y="10800"/>
                  </a:lnTo>
                  <a:lnTo>
                    <a:pt x="6858" y="11474"/>
                  </a:lnTo>
                  <a:lnTo>
                    <a:pt x="7187" y="12148"/>
                  </a:lnTo>
                  <a:lnTo>
                    <a:pt x="7417" y="10800"/>
                  </a:lnTo>
                  <a:lnTo>
                    <a:pt x="7616" y="10122"/>
                  </a:lnTo>
                  <a:lnTo>
                    <a:pt x="7881" y="10122"/>
                  </a:lnTo>
                  <a:lnTo>
                    <a:pt x="8110" y="9448"/>
                  </a:lnTo>
                  <a:lnTo>
                    <a:pt x="8375" y="9448"/>
                  </a:lnTo>
                  <a:lnTo>
                    <a:pt x="8605" y="8774"/>
                  </a:lnTo>
                  <a:lnTo>
                    <a:pt x="8834" y="8100"/>
                  </a:lnTo>
                  <a:lnTo>
                    <a:pt x="9068" y="6748"/>
                  </a:lnTo>
                  <a:lnTo>
                    <a:pt x="9298" y="4722"/>
                  </a:lnTo>
                  <a:lnTo>
                    <a:pt x="9529" y="4048"/>
                  </a:lnTo>
                  <a:lnTo>
                    <a:pt x="9825" y="2700"/>
                  </a:lnTo>
                  <a:lnTo>
                    <a:pt x="10089" y="1348"/>
                  </a:lnTo>
                  <a:lnTo>
                    <a:pt x="10683" y="0"/>
                  </a:lnTo>
                  <a:lnTo>
                    <a:pt x="11242" y="0"/>
                  </a:lnTo>
                  <a:lnTo>
                    <a:pt x="11903" y="0"/>
                  </a:lnTo>
                  <a:lnTo>
                    <a:pt x="12464" y="1348"/>
                  </a:lnTo>
                  <a:lnTo>
                    <a:pt x="13024" y="2700"/>
                  </a:lnTo>
                  <a:lnTo>
                    <a:pt x="13553" y="4722"/>
                  </a:lnTo>
                  <a:lnTo>
                    <a:pt x="14081" y="6748"/>
                  </a:lnTo>
                  <a:lnTo>
                    <a:pt x="14608" y="8100"/>
                  </a:lnTo>
                  <a:lnTo>
                    <a:pt x="15200" y="8774"/>
                  </a:lnTo>
                  <a:lnTo>
                    <a:pt x="15828" y="9448"/>
                  </a:lnTo>
                  <a:lnTo>
                    <a:pt x="16389" y="8774"/>
                  </a:lnTo>
                  <a:lnTo>
                    <a:pt x="16983" y="8100"/>
                  </a:lnTo>
                  <a:lnTo>
                    <a:pt x="17509" y="6074"/>
                  </a:lnTo>
                  <a:lnTo>
                    <a:pt x="18004" y="4722"/>
                  </a:lnTo>
                  <a:lnTo>
                    <a:pt x="18433" y="2700"/>
                  </a:lnTo>
                  <a:lnTo>
                    <a:pt x="18763" y="2700"/>
                  </a:lnTo>
                  <a:lnTo>
                    <a:pt x="19125" y="2700"/>
                  </a:lnTo>
                  <a:lnTo>
                    <a:pt x="19489" y="4048"/>
                  </a:lnTo>
                  <a:lnTo>
                    <a:pt x="19751" y="4722"/>
                  </a:lnTo>
                  <a:lnTo>
                    <a:pt x="20114" y="5399"/>
                  </a:lnTo>
                  <a:lnTo>
                    <a:pt x="20445" y="7423"/>
                  </a:lnTo>
                  <a:lnTo>
                    <a:pt x="20775" y="8774"/>
                  </a:lnTo>
                  <a:lnTo>
                    <a:pt x="20840" y="8774"/>
                  </a:lnTo>
                  <a:lnTo>
                    <a:pt x="20937" y="8774"/>
                  </a:lnTo>
                  <a:lnTo>
                    <a:pt x="21039" y="10122"/>
                  </a:lnTo>
                  <a:lnTo>
                    <a:pt x="21104" y="11474"/>
                  </a:lnTo>
                  <a:lnTo>
                    <a:pt x="21204" y="12148"/>
                  </a:lnTo>
                  <a:lnTo>
                    <a:pt x="21236" y="13499"/>
                  </a:lnTo>
                  <a:lnTo>
                    <a:pt x="21303" y="14850"/>
                  </a:lnTo>
                  <a:lnTo>
                    <a:pt x="21368" y="15522"/>
                  </a:lnTo>
                  <a:lnTo>
                    <a:pt x="21466" y="15522"/>
                  </a:lnTo>
                  <a:lnTo>
                    <a:pt x="21466" y="16199"/>
                  </a:lnTo>
                  <a:lnTo>
                    <a:pt x="21466" y="16874"/>
                  </a:lnTo>
                  <a:lnTo>
                    <a:pt x="21533" y="16874"/>
                  </a:lnTo>
                  <a:lnTo>
                    <a:pt x="21533" y="17548"/>
                  </a:lnTo>
                  <a:lnTo>
                    <a:pt x="21600" y="17548"/>
                  </a:lnTo>
                  <a:lnTo>
                    <a:pt x="21600" y="18223"/>
                  </a:lnTo>
                  <a:lnTo>
                    <a:pt x="21434" y="18223"/>
                  </a:lnTo>
                  <a:lnTo>
                    <a:pt x="21334" y="18223"/>
                  </a:lnTo>
                  <a:lnTo>
                    <a:pt x="21204" y="17548"/>
                  </a:lnTo>
                  <a:lnTo>
                    <a:pt x="21006" y="17548"/>
                  </a:lnTo>
                  <a:lnTo>
                    <a:pt x="20840" y="16874"/>
                  </a:lnTo>
                  <a:lnTo>
                    <a:pt x="20709" y="16874"/>
                  </a:lnTo>
                  <a:lnTo>
                    <a:pt x="20576" y="16874"/>
                  </a:lnTo>
                  <a:lnTo>
                    <a:pt x="20412" y="16874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66" name="曲线"/>
            <p:cNvSpPr>
              <a:spLocks noChangeAspect="1"/>
            </p:cNvSpPr>
            <p:nvPr/>
          </p:nvSpPr>
          <p:spPr>
            <a:xfrm>
              <a:off x="3886421" y="6238909"/>
              <a:ext cx="1520924" cy="12266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0468" y="17416"/>
                  </a:moveTo>
                  <a:lnTo>
                    <a:pt x="20468" y="16720"/>
                  </a:lnTo>
                  <a:lnTo>
                    <a:pt x="20468" y="16023"/>
                  </a:lnTo>
                  <a:lnTo>
                    <a:pt x="20415" y="16023"/>
                  </a:lnTo>
                  <a:lnTo>
                    <a:pt x="20358" y="16023"/>
                  </a:lnTo>
                  <a:lnTo>
                    <a:pt x="20358" y="16720"/>
                  </a:lnTo>
                  <a:lnTo>
                    <a:pt x="20358" y="17416"/>
                  </a:lnTo>
                  <a:lnTo>
                    <a:pt x="20244" y="17416"/>
                  </a:lnTo>
                  <a:lnTo>
                    <a:pt x="20244" y="16720"/>
                  </a:lnTo>
                  <a:lnTo>
                    <a:pt x="20018" y="16023"/>
                  </a:lnTo>
                  <a:lnTo>
                    <a:pt x="19791" y="16023"/>
                  </a:lnTo>
                  <a:lnTo>
                    <a:pt x="19456" y="16023"/>
                  </a:lnTo>
                  <a:lnTo>
                    <a:pt x="19229" y="16023"/>
                  </a:lnTo>
                  <a:lnTo>
                    <a:pt x="18947" y="16023"/>
                  </a:lnTo>
                  <a:lnTo>
                    <a:pt x="18551" y="16023"/>
                  </a:lnTo>
                  <a:lnTo>
                    <a:pt x="18326" y="16023"/>
                  </a:lnTo>
                  <a:lnTo>
                    <a:pt x="18044" y="16720"/>
                  </a:lnTo>
                  <a:lnTo>
                    <a:pt x="17368" y="18113"/>
                  </a:lnTo>
                  <a:lnTo>
                    <a:pt x="16748" y="19508"/>
                  </a:lnTo>
                  <a:lnTo>
                    <a:pt x="16069" y="20901"/>
                  </a:lnTo>
                  <a:lnTo>
                    <a:pt x="15393" y="21600"/>
                  </a:lnTo>
                  <a:lnTo>
                    <a:pt x="14660" y="21600"/>
                  </a:lnTo>
                  <a:lnTo>
                    <a:pt x="13983" y="20901"/>
                  </a:lnTo>
                  <a:lnTo>
                    <a:pt x="13306" y="18811"/>
                  </a:lnTo>
                  <a:lnTo>
                    <a:pt x="12631" y="17416"/>
                  </a:lnTo>
                  <a:lnTo>
                    <a:pt x="12460" y="15327"/>
                  </a:lnTo>
                  <a:lnTo>
                    <a:pt x="12125" y="13235"/>
                  </a:lnTo>
                  <a:lnTo>
                    <a:pt x="11784" y="13235"/>
                  </a:lnTo>
                  <a:lnTo>
                    <a:pt x="11447" y="11845"/>
                  </a:lnTo>
                  <a:lnTo>
                    <a:pt x="11107" y="11146"/>
                  </a:lnTo>
                  <a:lnTo>
                    <a:pt x="10768" y="10450"/>
                  </a:lnTo>
                  <a:lnTo>
                    <a:pt x="10432" y="10450"/>
                  </a:lnTo>
                  <a:lnTo>
                    <a:pt x="10151" y="9057"/>
                  </a:lnTo>
                  <a:lnTo>
                    <a:pt x="9811" y="9057"/>
                  </a:lnTo>
                  <a:lnTo>
                    <a:pt x="9418" y="9751"/>
                  </a:lnTo>
                  <a:lnTo>
                    <a:pt x="9022" y="10450"/>
                  </a:lnTo>
                  <a:lnTo>
                    <a:pt x="8739" y="11845"/>
                  </a:lnTo>
                  <a:lnTo>
                    <a:pt x="8344" y="13235"/>
                  </a:lnTo>
                  <a:lnTo>
                    <a:pt x="7950" y="13934"/>
                  </a:lnTo>
                  <a:lnTo>
                    <a:pt x="7667" y="15327"/>
                  </a:lnTo>
                  <a:lnTo>
                    <a:pt x="7273" y="16720"/>
                  </a:lnTo>
                  <a:lnTo>
                    <a:pt x="7273" y="16023"/>
                  </a:lnTo>
                  <a:lnTo>
                    <a:pt x="7216" y="16023"/>
                  </a:lnTo>
                  <a:lnTo>
                    <a:pt x="7159" y="16023"/>
                  </a:lnTo>
                  <a:lnTo>
                    <a:pt x="7104" y="16720"/>
                  </a:lnTo>
                  <a:lnTo>
                    <a:pt x="7046" y="17416"/>
                  </a:lnTo>
                  <a:lnTo>
                    <a:pt x="6990" y="17416"/>
                  </a:lnTo>
                  <a:lnTo>
                    <a:pt x="5130" y="17416"/>
                  </a:lnTo>
                  <a:lnTo>
                    <a:pt x="5074" y="16023"/>
                  </a:lnTo>
                  <a:lnTo>
                    <a:pt x="5016" y="16023"/>
                  </a:lnTo>
                  <a:lnTo>
                    <a:pt x="4849" y="15327"/>
                  </a:lnTo>
                  <a:lnTo>
                    <a:pt x="4791" y="15327"/>
                  </a:lnTo>
                  <a:lnTo>
                    <a:pt x="4677" y="15327"/>
                  </a:lnTo>
                  <a:lnTo>
                    <a:pt x="4510" y="14631"/>
                  </a:lnTo>
                  <a:lnTo>
                    <a:pt x="4397" y="14631"/>
                  </a:lnTo>
                  <a:lnTo>
                    <a:pt x="4283" y="13934"/>
                  </a:lnTo>
                  <a:lnTo>
                    <a:pt x="3720" y="13235"/>
                  </a:lnTo>
                  <a:lnTo>
                    <a:pt x="3156" y="11845"/>
                  </a:lnTo>
                  <a:lnTo>
                    <a:pt x="2648" y="10450"/>
                  </a:lnTo>
                  <a:lnTo>
                    <a:pt x="2140" y="9751"/>
                  </a:lnTo>
                  <a:lnTo>
                    <a:pt x="1575" y="9057"/>
                  </a:lnTo>
                  <a:lnTo>
                    <a:pt x="1069" y="8358"/>
                  </a:lnTo>
                  <a:lnTo>
                    <a:pt x="504" y="8358"/>
                  </a:lnTo>
                  <a:lnTo>
                    <a:pt x="0" y="9057"/>
                  </a:lnTo>
                  <a:lnTo>
                    <a:pt x="504" y="7664"/>
                  </a:lnTo>
                  <a:lnTo>
                    <a:pt x="1069" y="6966"/>
                  </a:lnTo>
                  <a:lnTo>
                    <a:pt x="1633" y="5573"/>
                  </a:lnTo>
                  <a:lnTo>
                    <a:pt x="2252" y="5573"/>
                  </a:lnTo>
                  <a:lnTo>
                    <a:pt x="2874" y="4874"/>
                  </a:lnTo>
                  <a:lnTo>
                    <a:pt x="3492" y="4874"/>
                  </a:lnTo>
                  <a:lnTo>
                    <a:pt x="4116" y="5573"/>
                  </a:lnTo>
                  <a:lnTo>
                    <a:pt x="4735" y="6966"/>
                  </a:lnTo>
                  <a:lnTo>
                    <a:pt x="5016" y="7664"/>
                  </a:lnTo>
                  <a:lnTo>
                    <a:pt x="5299" y="7664"/>
                  </a:lnTo>
                  <a:lnTo>
                    <a:pt x="5638" y="9057"/>
                  </a:lnTo>
                  <a:lnTo>
                    <a:pt x="5976" y="9751"/>
                  </a:lnTo>
                  <a:lnTo>
                    <a:pt x="6202" y="10450"/>
                  </a:lnTo>
                  <a:lnTo>
                    <a:pt x="6594" y="10450"/>
                  </a:lnTo>
                  <a:lnTo>
                    <a:pt x="6877" y="11146"/>
                  </a:lnTo>
                  <a:lnTo>
                    <a:pt x="7159" y="11845"/>
                  </a:lnTo>
                  <a:lnTo>
                    <a:pt x="7383" y="10450"/>
                  </a:lnTo>
                  <a:lnTo>
                    <a:pt x="7667" y="10450"/>
                  </a:lnTo>
                  <a:lnTo>
                    <a:pt x="7892" y="10450"/>
                  </a:lnTo>
                  <a:lnTo>
                    <a:pt x="8120" y="9751"/>
                  </a:lnTo>
                  <a:lnTo>
                    <a:pt x="8344" y="9751"/>
                  </a:lnTo>
                  <a:lnTo>
                    <a:pt x="8625" y="9057"/>
                  </a:lnTo>
                  <a:lnTo>
                    <a:pt x="8851" y="7664"/>
                  </a:lnTo>
                  <a:lnTo>
                    <a:pt x="9022" y="6966"/>
                  </a:lnTo>
                  <a:lnTo>
                    <a:pt x="9304" y="5573"/>
                  </a:lnTo>
                  <a:lnTo>
                    <a:pt x="9586" y="4180"/>
                  </a:lnTo>
                  <a:lnTo>
                    <a:pt x="9811" y="2089"/>
                  </a:lnTo>
                  <a:lnTo>
                    <a:pt x="10094" y="1392"/>
                  </a:lnTo>
                  <a:lnTo>
                    <a:pt x="10711" y="0"/>
                  </a:lnTo>
                  <a:lnTo>
                    <a:pt x="11279" y="0"/>
                  </a:lnTo>
                  <a:lnTo>
                    <a:pt x="11896" y="0"/>
                  </a:lnTo>
                  <a:lnTo>
                    <a:pt x="12518" y="1392"/>
                  </a:lnTo>
                  <a:lnTo>
                    <a:pt x="13024" y="2785"/>
                  </a:lnTo>
                  <a:lnTo>
                    <a:pt x="13589" y="5573"/>
                  </a:lnTo>
                  <a:lnTo>
                    <a:pt x="14095" y="6966"/>
                  </a:lnTo>
                  <a:lnTo>
                    <a:pt x="14603" y="7664"/>
                  </a:lnTo>
                  <a:lnTo>
                    <a:pt x="15226" y="9057"/>
                  </a:lnTo>
                  <a:lnTo>
                    <a:pt x="15844" y="9751"/>
                  </a:lnTo>
                  <a:lnTo>
                    <a:pt x="16408" y="9057"/>
                  </a:lnTo>
                  <a:lnTo>
                    <a:pt x="17029" y="7664"/>
                  </a:lnTo>
                  <a:lnTo>
                    <a:pt x="17538" y="6269"/>
                  </a:lnTo>
                  <a:lnTo>
                    <a:pt x="18044" y="4874"/>
                  </a:lnTo>
                  <a:lnTo>
                    <a:pt x="18439" y="2785"/>
                  </a:lnTo>
                  <a:lnTo>
                    <a:pt x="18778" y="2089"/>
                  </a:lnTo>
                  <a:lnTo>
                    <a:pt x="19229" y="2785"/>
                  </a:lnTo>
                  <a:lnTo>
                    <a:pt x="19511" y="4180"/>
                  </a:lnTo>
                  <a:lnTo>
                    <a:pt x="19848" y="5573"/>
                  </a:lnTo>
                  <a:lnTo>
                    <a:pt x="20190" y="5573"/>
                  </a:lnTo>
                  <a:lnTo>
                    <a:pt x="20526" y="7664"/>
                  </a:lnTo>
                  <a:lnTo>
                    <a:pt x="20866" y="9057"/>
                  </a:lnTo>
                  <a:lnTo>
                    <a:pt x="20922" y="8358"/>
                  </a:lnTo>
                  <a:lnTo>
                    <a:pt x="21033" y="9057"/>
                  </a:lnTo>
                  <a:lnTo>
                    <a:pt x="21147" y="10450"/>
                  </a:lnTo>
                  <a:lnTo>
                    <a:pt x="21147" y="11146"/>
                  </a:lnTo>
                  <a:lnTo>
                    <a:pt x="21204" y="12539"/>
                  </a:lnTo>
                  <a:lnTo>
                    <a:pt x="21259" y="13235"/>
                  </a:lnTo>
                  <a:lnTo>
                    <a:pt x="21317" y="14631"/>
                  </a:lnTo>
                  <a:lnTo>
                    <a:pt x="21429" y="16023"/>
                  </a:lnTo>
                  <a:lnTo>
                    <a:pt x="21542" y="16023"/>
                  </a:lnTo>
                  <a:lnTo>
                    <a:pt x="21542" y="16720"/>
                  </a:lnTo>
                  <a:lnTo>
                    <a:pt x="21542" y="17416"/>
                  </a:lnTo>
                  <a:lnTo>
                    <a:pt x="21600" y="17416"/>
                  </a:lnTo>
                  <a:lnTo>
                    <a:pt x="21600" y="18113"/>
                  </a:lnTo>
                  <a:lnTo>
                    <a:pt x="21483" y="18113"/>
                  </a:lnTo>
                  <a:lnTo>
                    <a:pt x="21374" y="18113"/>
                  </a:lnTo>
                  <a:lnTo>
                    <a:pt x="21204" y="17416"/>
                  </a:lnTo>
                  <a:lnTo>
                    <a:pt x="21092" y="17416"/>
                  </a:lnTo>
                  <a:lnTo>
                    <a:pt x="20922" y="17416"/>
                  </a:lnTo>
                  <a:lnTo>
                    <a:pt x="20749" y="17416"/>
                  </a:lnTo>
                  <a:lnTo>
                    <a:pt x="20582" y="17416"/>
                  </a:lnTo>
                  <a:lnTo>
                    <a:pt x="20468" y="17416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67" name="曲线"/>
            <p:cNvSpPr>
              <a:spLocks noChangeAspect="1"/>
            </p:cNvSpPr>
            <p:nvPr/>
          </p:nvSpPr>
          <p:spPr>
            <a:xfrm>
              <a:off x="3504" y="1998282"/>
              <a:ext cx="2588027" cy="152276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2276" y="0"/>
                  </a:moveTo>
                  <a:lnTo>
                    <a:pt x="12342" y="0"/>
                  </a:lnTo>
                  <a:lnTo>
                    <a:pt x="12409" y="52"/>
                  </a:lnTo>
                  <a:lnTo>
                    <a:pt x="12475" y="52"/>
                  </a:lnTo>
                  <a:lnTo>
                    <a:pt x="12541" y="52"/>
                  </a:lnTo>
                  <a:lnTo>
                    <a:pt x="12574" y="112"/>
                  </a:lnTo>
                  <a:lnTo>
                    <a:pt x="12641" y="112"/>
                  </a:lnTo>
                  <a:lnTo>
                    <a:pt x="12707" y="112"/>
                  </a:lnTo>
                  <a:lnTo>
                    <a:pt x="12807" y="164"/>
                  </a:lnTo>
                  <a:lnTo>
                    <a:pt x="12906" y="112"/>
                  </a:lnTo>
                  <a:lnTo>
                    <a:pt x="13006" y="112"/>
                  </a:lnTo>
                  <a:lnTo>
                    <a:pt x="13105" y="112"/>
                  </a:lnTo>
                  <a:lnTo>
                    <a:pt x="13237" y="112"/>
                  </a:lnTo>
                  <a:lnTo>
                    <a:pt x="13337" y="164"/>
                  </a:lnTo>
                  <a:lnTo>
                    <a:pt x="13437" y="281"/>
                  </a:lnTo>
                  <a:lnTo>
                    <a:pt x="13503" y="392"/>
                  </a:lnTo>
                  <a:lnTo>
                    <a:pt x="13570" y="620"/>
                  </a:lnTo>
                  <a:lnTo>
                    <a:pt x="13702" y="902"/>
                  </a:lnTo>
                  <a:lnTo>
                    <a:pt x="13868" y="1069"/>
                  </a:lnTo>
                  <a:lnTo>
                    <a:pt x="14066" y="1237"/>
                  </a:lnTo>
                  <a:lnTo>
                    <a:pt x="14200" y="1408"/>
                  </a:lnTo>
                  <a:lnTo>
                    <a:pt x="14396" y="1519"/>
                  </a:lnTo>
                  <a:lnTo>
                    <a:pt x="14632" y="1687"/>
                  </a:lnTo>
                  <a:lnTo>
                    <a:pt x="14796" y="1743"/>
                  </a:lnTo>
                  <a:lnTo>
                    <a:pt x="15030" y="1857"/>
                  </a:lnTo>
                  <a:lnTo>
                    <a:pt x="15428" y="1972"/>
                  </a:lnTo>
                  <a:lnTo>
                    <a:pt x="15891" y="1972"/>
                  </a:lnTo>
                  <a:lnTo>
                    <a:pt x="16323" y="1972"/>
                  </a:lnTo>
                  <a:lnTo>
                    <a:pt x="16755" y="1916"/>
                  </a:lnTo>
                  <a:lnTo>
                    <a:pt x="16854" y="1857"/>
                  </a:lnTo>
                  <a:lnTo>
                    <a:pt x="16987" y="1743"/>
                  </a:lnTo>
                  <a:lnTo>
                    <a:pt x="17119" y="1743"/>
                  </a:lnTo>
                  <a:lnTo>
                    <a:pt x="17253" y="1743"/>
                  </a:lnTo>
                  <a:lnTo>
                    <a:pt x="17419" y="1687"/>
                  </a:lnTo>
                  <a:lnTo>
                    <a:pt x="17551" y="1633"/>
                  </a:lnTo>
                  <a:lnTo>
                    <a:pt x="17650" y="1633"/>
                  </a:lnTo>
                  <a:lnTo>
                    <a:pt x="17783" y="1578"/>
                  </a:lnTo>
                  <a:lnTo>
                    <a:pt x="17849" y="1633"/>
                  </a:lnTo>
                  <a:lnTo>
                    <a:pt x="17915" y="1687"/>
                  </a:lnTo>
                  <a:lnTo>
                    <a:pt x="17983" y="1687"/>
                  </a:lnTo>
                  <a:lnTo>
                    <a:pt x="18082" y="1687"/>
                  </a:lnTo>
                  <a:lnTo>
                    <a:pt x="18115" y="1687"/>
                  </a:lnTo>
                  <a:lnTo>
                    <a:pt x="18215" y="1687"/>
                  </a:lnTo>
                  <a:lnTo>
                    <a:pt x="18281" y="1687"/>
                  </a:lnTo>
                  <a:lnTo>
                    <a:pt x="18347" y="1743"/>
                  </a:lnTo>
                  <a:lnTo>
                    <a:pt x="18579" y="1804"/>
                  </a:lnTo>
                  <a:lnTo>
                    <a:pt x="18779" y="1972"/>
                  </a:lnTo>
                  <a:lnTo>
                    <a:pt x="18978" y="2026"/>
                  </a:lnTo>
                  <a:lnTo>
                    <a:pt x="19177" y="2141"/>
                  </a:lnTo>
                  <a:lnTo>
                    <a:pt x="19376" y="2250"/>
                  </a:lnTo>
                  <a:lnTo>
                    <a:pt x="19575" y="2424"/>
                  </a:lnTo>
                  <a:lnTo>
                    <a:pt x="19775" y="2593"/>
                  </a:lnTo>
                  <a:lnTo>
                    <a:pt x="19974" y="2760"/>
                  </a:lnTo>
                  <a:lnTo>
                    <a:pt x="20173" y="2815"/>
                  </a:lnTo>
                  <a:lnTo>
                    <a:pt x="20338" y="2875"/>
                  </a:lnTo>
                  <a:lnTo>
                    <a:pt x="20570" y="3044"/>
                  </a:lnTo>
                  <a:lnTo>
                    <a:pt x="20699" y="3156"/>
                  </a:lnTo>
                  <a:lnTo>
                    <a:pt x="20899" y="3327"/>
                  </a:lnTo>
                  <a:lnTo>
                    <a:pt x="21065" y="3495"/>
                  </a:lnTo>
                  <a:lnTo>
                    <a:pt x="21264" y="3664"/>
                  </a:lnTo>
                  <a:lnTo>
                    <a:pt x="21467" y="3774"/>
                  </a:lnTo>
                  <a:lnTo>
                    <a:pt x="21467" y="3830"/>
                  </a:lnTo>
                  <a:lnTo>
                    <a:pt x="21467" y="3889"/>
                  </a:lnTo>
                  <a:lnTo>
                    <a:pt x="21497" y="3889"/>
                  </a:lnTo>
                  <a:lnTo>
                    <a:pt x="21497" y="3944"/>
                  </a:lnTo>
                  <a:lnTo>
                    <a:pt x="21532" y="3944"/>
                  </a:lnTo>
                  <a:lnTo>
                    <a:pt x="21565" y="3944"/>
                  </a:lnTo>
                  <a:lnTo>
                    <a:pt x="21598" y="3889"/>
                  </a:lnTo>
                  <a:lnTo>
                    <a:pt x="21598" y="4114"/>
                  </a:lnTo>
                  <a:lnTo>
                    <a:pt x="21532" y="4398"/>
                  </a:lnTo>
                  <a:lnTo>
                    <a:pt x="21467" y="4678"/>
                  </a:lnTo>
                  <a:lnTo>
                    <a:pt x="21467" y="4960"/>
                  </a:lnTo>
                  <a:lnTo>
                    <a:pt x="21400" y="5243"/>
                  </a:lnTo>
                  <a:lnTo>
                    <a:pt x="21334" y="5521"/>
                  </a:lnTo>
                  <a:lnTo>
                    <a:pt x="21334" y="5807"/>
                  </a:lnTo>
                  <a:lnTo>
                    <a:pt x="21264" y="6089"/>
                  </a:lnTo>
                  <a:lnTo>
                    <a:pt x="21233" y="6145"/>
                  </a:lnTo>
                  <a:lnTo>
                    <a:pt x="21199" y="6145"/>
                  </a:lnTo>
                  <a:lnTo>
                    <a:pt x="21168" y="6145"/>
                  </a:lnTo>
                  <a:lnTo>
                    <a:pt x="21131" y="6145"/>
                  </a:lnTo>
                  <a:lnTo>
                    <a:pt x="21097" y="6200"/>
                  </a:lnTo>
                  <a:lnTo>
                    <a:pt x="21097" y="6256"/>
                  </a:lnTo>
                  <a:lnTo>
                    <a:pt x="21199" y="6256"/>
                  </a:lnTo>
                  <a:lnTo>
                    <a:pt x="21131" y="6653"/>
                  </a:lnTo>
                  <a:lnTo>
                    <a:pt x="21065" y="7048"/>
                  </a:lnTo>
                  <a:lnTo>
                    <a:pt x="21001" y="7442"/>
                  </a:lnTo>
                  <a:lnTo>
                    <a:pt x="20934" y="7837"/>
                  </a:lnTo>
                  <a:lnTo>
                    <a:pt x="20899" y="8177"/>
                  </a:lnTo>
                  <a:lnTo>
                    <a:pt x="20835" y="8627"/>
                  </a:lnTo>
                  <a:lnTo>
                    <a:pt x="20737" y="8909"/>
                  </a:lnTo>
                  <a:lnTo>
                    <a:pt x="20699" y="9304"/>
                  </a:lnTo>
                  <a:lnTo>
                    <a:pt x="20604" y="9247"/>
                  </a:lnTo>
                  <a:lnTo>
                    <a:pt x="20570" y="9191"/>
                  </a:lnTo>
                  <a:lnTo>
                    <a:pt x="20469" y="9191"/>
                  </a:lnTo>
                  <a:lnTo>
                    <a:pt x="20403" y="9136"/>
                  </a:lnTo>
                  <a:lnTo>
                    <a:pt x="20338" y="9136"/>
                  </a:lnTo>
                  <a:lnTo>
                    <a:pt x="20272" y="9136"/>
                  </a:lnTo>
                  <a:lnTo>
                    <a:pt x="20239" y="9136"/>
                  </a:lnTo>
                  <a:lnTo>
                    <a:pt x="20173" y="9136"/>
                  </a:lnTo>
                  <a:lnTo>
                    <a:pt x="19640" y="8909"/>
                  </a:lnTo>
                  <a:lnTo>
                    <a:pt x="19177" y="8741"/>
                  </a:lnTo>
                  <a:lnTo>
                    <a:pt x="18645" y="8514"/>
                  </a:lnTo>
                  <a:lnTo>
                    <a:pt x="18115" y="8345"/>
                  </a:lnTo>
                  <a:lnTo>
                    <a:pt x="17584" y="8119"/>
                  </a:lnTo>
                  <a:lnTo>
                    <a:pt x="17054" y="8008"/>
                  </a:lnTo>
                  <a:lnTo>
                    <a:pt x="16523" y="7894"/>
                  </a:lnTo>
                  <a:lnTo>
                    <a:pt x="16025" y="7837"/>
                  </a:lnTo>
                  <a:lnTo>
                    <a:pt x="15959" y="7894"/>
                  </a:lnTo>
                  <a:lnTo>
                    <a:pt x="15891" y="7837"/>
                  </a:lnTo>
                  <a:lnTo>
                    <a:pt x="15891" y="7725"/>
                  </a:lnTo>
                  <a:lnTo>
                    <a:pt x="15859" y="7669"/>
                  </a:lnTo>
                  <a:lnTo>
                    <a:pt x="15825" y="7611"/>
                  </a:lnTo>
                  <a:lnTo>
                    <a:pt x="15793" y="7556"/>
                  </a:lnTo>
                  <a:lnTo>
                    <a:pt x="16457" y="7556"/>
                  </a:lnTo>
                  <a:lnTo>
                    <a:pt x="17054" y="7442"/>
                  </a:lnTo>
                  <a:lnTo>
                    <a:pt x="17717" y="7272"/>
                  </a:lnTo>
                  <a:lnTo>
                    <a:pt x="18347" y="7048"/>
                  </a:lnTo>
                  <a:lnTo>
                    <a:pt x="19011" y="6880"/>
                  </a:lnTo>
                  <a:lnTo>
                    <a:pt x="19673" y="6709"/>
                  </a:lnTo>
                  <a:lnTo>
                    <a:pt x="20305" y="6541"/>
                  </a:lnTo>
                  <a:lnTo>
                    <a:pt x="20934" y="6316"/>
                  </a:lnTo>
                  <a:lnTo>
                    <a:pt x="21001" y="6256"/>
                  </a:lnTo>
                  <a:lnTo>
                    <a:pt x="21032" y="6256"/>
                  </a:lnTo>
                  <a:lnTo>
                    <a:pt x="21032" y="6200"/>
                  </a:lnTo>
                  <a:lnTo>
                    <a:pt x="20868" y="6200"/>
                  </a:lnTo>
                  <a:lnTo>
                    <a:pt x="20699" y="6256"/>
                  </a:lnTo>
                  <a:lnTo>
                    <a:pt x="20534" y="6256"/>
                  </a:lnTo>
                  <a:lnTo>
                    <a:pt x="20338" y="6256"/>
                  </a:lnTo>
                  <a:lnTo>
                    <a:pt x="20173" y="6316"/>
                  </a:lnTo>
                  <a:lnTo>
                    <a:pt x="19974" y="6368"/>
                  </a:lnTo>
                  <a:lnTo>
                    <a:pt x="19807" y="6368"/>
                  </a:lnTo>
                  <a:lnTo>
                    <a:pt x="19673" y="6426"/>
                  </a:lnTo>
                  <a:lnTo>
                    <a:pt x="19575" y="6484"/>
                  </a:lnTo>
                  <a:lnTo>
                    <a:pt x="19476" y="6541"/>
                  </a:lnTo>
                  <a:lnTo>
                    <a:pt x="19376" y="6541"/>
                  </a:lnTo>
                  <a:lnTo>
                    <a:pt x="19244" y="6541"/>
                  </a:lnTo>
                  <a:lnTo>
                    <a:pt x="19177" y="6597"/>
                  </a:lnTo>
                  <a:lnTo>
                    <a:pt x="19045" y="6597"/>
                  </a:lnTo>
                  <a:lnTo>
                    <a:pt x="18943" y="6653"/>
                  </a:lnTo>
                  <a:lnTo>
                    <a:pt x="18845" y="6709"/>
                  </a:lnTo>
                  <a:lnTo>
                    <a:pt x="18447" y="6822"/>
                  </a:lnTo>
                  <a:lnTo>
                    <a:pt x="18115" y="6880"/>
                  </a:lnTo>
                  <a:lnTo>
                    <a:pt x="17683" y="7048"/>
                  </a:lnTo>
                  <a:lnTo>
                    <a:pt x="17319" y="7103"/>
                  </a:lnTo>
                  <a:lnTo>
                    <a:pt x="16920" y="7217"/>
                  </a:lnTo>
                  <a:lnTo>
                    <a:pt x="16490" y="7272"/>
                  </a:lnTo>
                  <a:lnTo>
                    <a:pt x="16125" y="7272"/>
                  </a:lnTo>
                  <a:lnTo>
                    <a:pt x="15727" y="7272"/>
                  </a:lnTo>
                  <a:lnTo>
                    <a:pt x="15859" y="7103"/>
                  </a:lnTo>
                  <a:lnTo>
                    <a:pt x="15992" y="6934"/>
                  </a:lnTo>
                  <a:lnTo>
                    <a:pt x="16125" y="6822"/>
                  </a:lnTo>
                  <a:lnTo>
                    <a:pt x="16288" y="6653"/>
                  </a:lnTo>
                  <a:lnTo>
                    <a:pt x="16423" y="6541"/>
                  </a:lnTo>
                  <a:lnTo>
                    <a:pt x="16556" y="6316"/>
                  </a:lnTo>
                  <a:lnTo>
                    <a:pt x="16689" y="6145"/>
                  </a:lnTo>
                  <a:lnTo>
                    <a:pt x="16854" y="5917"/>
                  </a:lnTo>
                  <a:lnTo>
                    <a:pt x="16953" y="5917"/>
                  </a:lnTo>
                  <a:lnTo>
                    <a:pt x="17253" y="5581"/>
                  </a:lnTo>
                  <a:lnTo>
                    <a:pt x="17584" y="5243"/>
                  </a:lnTo>
                  <a:lnTo>
                    <a:pt x="17915" y="4960"/>
                  </a:lnTo>
                  <a:lnTo>
                    <a:pt x="18215" y="4620"/>
                  </a:lnTo>
                  <a:lnTo>
                    <a:pt x="18547" y="4229"/>
                  </a:lnTo>
                  <a:lnTo>
                    <a:pt x="18879" y="3944"/>
                  </a:lnTo>
                  <a:lnTo>
                    <a:pt x="19209" y="3606"/>
                  </a:lnTo>
                  <a:lnTo>
                    <a:pt x="19542" y="3267"/>
                  </a:lnTo>
                  <a:lnTo>
                    <a:pt x="19476" y="3212"/>
                  </a:lnTo>
                  <a:lnTo>
                    <a:pt x="19376" y="3212"/>
                  </a:lnTo>
                  <a:lnTo>
                    <a:pt x="19277" y="3267"/>
                  </a:lnTo>
                  <a:lnTo>
                    <a:pt x="19244" y="3327"/>
                  </a:lnTo>
                  <a:lnTo>
                    <a:pt x="19177" y="3382"/>
                  </a:lnTo>
                  <a:lnTo>
                    <a:pt x="19144" y="3495"/>
                  </a:lnTo>
                  <a:lnTo>
                    <a:pt x="19045" y="3606"/>
                  </a:lnTo>
                  <a:lnTo>
                    <a:pt x="18978" y="3606"/>
                  </a:lnTo>
                  <a:lnTo>
                    <a:pt x="18547" y="4059"/>
                  </a:lnTo>
                  <a:lnTo>
                    <a:pt x="18115" y="4451"/>
                  </a:lnTo>
                  <a:lnTo>
                    <a:pt x="17618" y="4960"/>
                  </a:lnTo>
                  <a:lnTo>
                    <a:pt x="17186" y="5353"/>
                  </a:lnTo>
                  <a:lnTo>
                    <a:pt x="16788" y="5807"/>
                  </a:lnTo>
                  <a:lnTo>
                    <a:pt x="16356" y="6256"/>
                  </a:lnTo>
                  <a:lnTo>
                    <a:pt x="15891" y="6763"/>
                  </a:lnTo>
                  <a:lnTo>
                    <a:pt x="15461" y="7161"/>
                  </a:lnTo>
                  <a:lnTo>
                    <a:pt x="15395" y="7161"/>
                  </a:lnTo>
                  <a:lnTo>
                    <a:pt x="15328" y="7103"/>
                  </a:lnTo>
                  <a:lnTo>
                    <a:pt x="15295" y="7103"/>
                  </a:lnTo>
                  <a:lnTo>
                    <a:pt x="15229" y="7048"/>
                  </a:lnTo>
                  <a:lnTo>
                    <a:pt x="15163" y="7048"/>
                  </a:lnTo>
                  <a:lnTo>
                    <a:pt x="15128" y="6990"/>
                  </a:lnTo>
                  <a:lnTo>
                    <a:pt x="15063" y="6990"/>
                  </a:lnTo>
                  <a:lnTo>
                    <a:pt x="14996" y="6934"/>
                  </a:lnTo>
                  <a:lnTo>
                    <a:pt x="15063" y="6597"/>
                  </a:lnTo>
                  <a:lnTo>
                    <a:pt x="15128" y="6200"/>
                  </a:lnTo>
                  <a:lnTo>
                    <a:pt x="15229" y="5807"/>
                  </a:lnTo>
                  <a:lnTo>
                    <a:pt x="15295" y="5413"/>
                  </a:lnTo>
                  <a:lnTo>
                    <a:pt x="15362" y="5013"/>
                  </a:lnTo>
                  <a:lnTo>
                    <a:pt x="15461" y="4678"/>
                  </a:lnTo>
                  <a:lnTo>
                    <a:pt x="15593" y="4229"/>
                  </a:lnTo>
                  <a:lnTo>
                    <a:pt x="15659" y="3889"/>
                  </a:lnTo>
                  <a:lnTo>
                    <a:pt x="15760" y="3774"/>
                  </a:lnTo>
                  <a:lnTo>
                    <a:pt x="15793" y="3606"/>
                  </a:lnTo>
                  <a:lnTo>
                    <a:pt x="15859" y="3495"/>
                  </a:lnTo>
                  <a:lnTo>
                    <a:pt x="15891" y="3327"/>
                  </a:lnTo>
                  <a:lnTo>
                    <a:pt x="15891" y="3212"/>
                  </a:lnTo>
                  <a:lnTo>
                    <a:pt x="15959" y="3099"/>
                  </a:lnTo>
                  <a:lnTo>
                    <a:pt x="15992" y="2987"/>
                  </a:lnTo>
                  <a:lnTo>
                    <a:pt x="16058" y="2815"/>
                  </a:lnTo>
                  <a:lnTo>
                    <a:pt x="16025" y="2760"/>
                  </a:lnTo>
                  <a:lnTo>
                    <a:pt x="15891" y="2987"/>
                  </a:lnTo>
                  <a:lnTo>
                    <a:pt x="15760" y="3212"/>
                  </a:lnTo>
                  <a:lnTo>
                    <a:pt x="15659" y="3495"/>
                  </a:lnTo>
                  <a:lnTo>
                    <a:pt x="15593" y="3830"/>
                  </a:lnTo>
                  <a:lnTo>
                    <a:pt x="15461" y="4059"/>
                  </a:lnTo>
                  <a:lnTo>
                    <a:pt x="15395" y="4398"/>
                  </a:lnTo>
                  <a:lnTo>
                    <a:pt x="15295" y="4678"/>
                  </a:lnTo>
                  <a:lnTo>
                    <a:pt x="15229" y="4960"/>
                  </a:lnTo>
                  <a:lnTo>
                    <a:pt x="15128" y="5187"/>
                  </a:lnTo>
                  <a:lnTo>
                    <a:pt x="15095" y="5413"/>
                  </a:lnTo>
                  <a:lnTo>
                    <a:pt x="15063" y="5638"/>
                  </a:lnTo>
                  <a:lnTo>
                    <a:pt x="14996" y="5860"/>
                  </a:lnTo>
                  <a:lnTo>
                    <a:pt x="14964" y="6089"/>
                  </a:lnTo>
                  <a:lnTo>
                    <a:pt x="14897" y="6316"/>
                  </a:lnTo>
                  <a:lnTo>
                    <a:pt x="14864" y="6541"/>
                  </a:lnTo>
                  <a:lnTo>
                    <a:pt x="14796" y="6763"/>
                  </a:lnTo>
                  <a:lnTo>
                    <a:pt x="14763" y="6709"/>
                  </a:lnTo>
                  <a:lnTo>
                    <a:pt x="14763" y="6653"/>
                  </a:lnTo>
                  <a:lnTo>
                    <a:pt x="14730" y="6597"/>
                  </a:lnTo>
                  <a:lnTo>
                    <a:pt x="14698" y="6541"/>
                  </a:lnTo>
                  <a:lnTo>
                    <a:pt x="14665" y="6484"/>
                  </a:lnTo>
                  <a:lnTo>
                    <a:pt x="14665" y="6426"/>
                  </a:lnTo>
                  <a:lnTo>
                    <a:pt x="14632" y="6368"/>
                  </a:lnTo>
                  <a:lnTo>
                    <a:pt x="14396" y="5917"/>
                  </a:lnTo>
                  <a:lnTo>
                    <a:pt x="14200" y="5413"/>
                  </a:lnTo>
                  <a:lnTo>
                    <a:pt x="13935" y="4960"/>
                  </a:lnTo>
                  <a:lnTo>
                    <a:pt x="13668" y="4398"/>
                  </a:lnTo>
                  <a:lnTo>
                    <a:pt x="13437" y="4003"/>
                  </a:lnTo>
                  <a:lnTo>
                    <a:pt x="13171" y="3550"/>
                  </a:lnTo>
                  <a:lnTo>
                    <a:pt x="12940" y="3099"/>
                  </a:lnTo>
                  <a:lnTo>
                    <a:pt x="12641" y="2648"/>
                  </a:lnTo>
                  <a:lnTo>
                    <a:pt x="12641" y="2702"/>
                  </a:lnTo>
                  <a:lnTo>
                    <a:pt x="12641" y="2760"/>
                  </a:lnTo>
                  <a:lnTo>
                    <a:pt x="12641" y="2815"/>
                  </a:lnTo>
                  <a:lnTo>
                    <a:pt x="12641" y="2875"/>
                  </a:lnTo>
                  <a:lnTo>
                    <a:pt x="12906" y="3212"/>
                  </a:lnTo>
                  <a:lnTo>
                    <a:pt x="13105" y="3606"/>
                  </a:lnTo>
                  <a:lnTo>
                    <a:pt x="13337" y="4003"/>
                  </a:lnTo>
                  <a:lnTo>
                    <a:pt x="13570" y="4398"/>
                  </a:lnTo>
                  <a:lnTo>
                    <a:pt x="13736" y="4792"/>
                  </a:lnTo>
                  <a:lnTo>
                    <a:pt x="13935" y="5187"/>
                  </a:lnTo>
                  <a:lnTo>
                    <a:pt x="14134" y="5581"/>
                  </a:lnTo>
                  <a:lnTo>
                    <a:pt x="14266" y="5977"/>
                  </a:lnTo>
                  <a:lnTo>
                    <a:pt x="14300" y="6089"/>
                  </a:lnTo>
                  <a:lnTo>
                    <a:pt x="14365" y="6256"/>
                  </a:lnTo>
                  <a:lnTo>
                    <a:pt x="14365" y="6316"/>
                  </a:lnTo>
                  <a:lnTo>
                    <a:pt x="14433" y="6426"/>
                  </a:lnTo>
                  <a:lnTo>
                    <a:pt x="14499" y="6541"/>
                  </a:lnTo>
                  <a:lnTo>
                    <a:pt x="14531" y="6597"/>
                  </a:lnTo>
                  <a:lnTo>
                    <a:pt x="14565" y="6763"/>
                  </a:lnTo>
                  <a:lnTo>
                    <a:pt x="14598" y="6822"/>
                  </a:lnTo>
                  <a:lnTo>
                    <a:pt x="14433" y="6822"/>
                  </a:lnTo>
                  <a:lnTo>
                    <a:pt x="14300" y="6763"/>
                  </a:lnTo>
                  <a:lnTo>
                    <a:pt x="14200" y="6709"/>
                  </a:lnTo>
                  <a:lnTo>
                    <a:pt x="14066" y="6597"/>
                  </a:lnTo>
                  <a:lnTo>
                    <a:pt x="13901" y="6541"/>
                  </a:lnTo>
                  <a:lnTo>
                    <a:pt x="13769" y="6426"/>
                  </a:lnTo>
                  <a:lnTo>
                    <a:pt x="13668" y="6316"/>
                  </a:lnTo>
                  <a:lnTo>
                    <a:pt x="13503" y="6316"/>
                  </a:lnTo>
                  <a:lnTo>
                    <a:pt x="12940" y="5977"/>
                  </a:lnTo>
                  <a:lnTo>
                    <a:pt x="12342" y="5752"/>
                  </a:lnTo>
                  <a:lnTo>
                    <a:pt x="11712" y="5470"/>
                  </a:lnTo>
                  <a:lnTo>
                    <a:pt x="11147" y="5131"/>
                  </a:lnTo>
                  <a:lnTo>
                    <a:pt x="10516" y="4792"/>
                  </a:lnTo>
                  <a:lnTo>
                    <a:pt x="9952" y="4398"/>
                  </a:lnTo>
                  <a:lnTo>
                    <a:pt x="9388" y="4059"/>
                  </a:lnTo>
                  <a:lnTo>
                    <a:pt x="8792" y="3606"/>
                  </a:lnTo>
                  <a:lnTo>
                    <a:pt x="8759" y="3720"/>
                  </a:lnTo>
                  <a:lnTo>
                    <a:pt x="8957" y="3889"/>
                  </a:lnTo>
                  <a:lnTo>
                    <a:pt x="9124" y="4059"/>
                  </a:lnTo>
                  <a:lnTo>
                    <a:pt x="9254" y="4114"/>
                  </a:lnTo>
                  <a:lnTo>
                    <a:pt x="9421" y="4280"/>
                  </a:lnTo>
                  <a:lnTo>
                    <a:pt x="9585" y="4398"/>
                  </a:lnTo>
                  <a:lnTo>
                    <a:pt x="9752" y="4510"/>
                  </a:lnTo>
                  <a:lnTo>
                    <a:pt x="9918" y="4678"/>
                  </a:lnTo>
                  <a:lnTo>
                    <a:pt x="10115" y="4792"/>
                  </a:lnTo>
                  <a:lnTo>
                    <a:pt x="10650" y="5074"/>
                  </a:lnTo>
                  <a:lnTo>
                    <a:pt x="11147" y="5353"/>
                  </a:lnTo>
                  <a:lnTo>
                    <a:pt x="11712" y="5638"/>
                  </a:lnTo>
                  <a:lnTo>
                    <a:pt x="12208" y="5917"/>
                  </a:lnTo>
                  <a:lnTo>
                    <a:pt x="12772" y="6145"/>
                  </a:lnTo>
                  <a:lnTo>
                    <a:pt x="13304" y="6426"/>
                  </a:lnTo>
                  <a:lnTo>
                    <a:pt x="13802" y="6763"/>
                  </a:lnTo>
                  <a:lnTo>
                    <a:pt x="14333" y="7103"/>
                  </a:lnTo>
                  <a:lnTo>
                    <a:pt x="14134" y="7272"/>
                  </a:lnTo>
                  <a:lnTo>
                    <a:pt x="13935" y="7329"/>
                  </a:lnTo>
                  <a:lnTo>
                    <a:pt x="13736" y="7386"/>
                  </a:lnTo>
                  <a:lnTo>
                    <a:pt x="13570" y="7386"/>
                  </a:lnTo>
                  <a:lnTo>
                    <a:pt x="13371" y="7386"/>
                  </a:lnTo>
                  <a:lnTo>
                    <a:pt x="13138" y="7386"/>
                  </a:lnTo>
                  <a:lnTo>
                    <a:pt x="13006" y="7386"/>
                  </a:lnTo>
                  <a:lnTo>
                    <a:pt x="12772" y="7386"/>
                  </a:lnTo>
                  <a:lnTo>
                    <a:pt x="12010" y="7556"/>
                  </a:lnTo>
                  <a:lnTo>
                    <a:pt x="11314" y="7669"/>
                  </a:lnTo>
                  <a:lnTo>
                    <a:pt x="10550" y="7778"/>
                  </a:lnTo>
                  <a:lnTo>
                    <a:pt x="9752" y="7837"/>
                  </a:lnTo>
                  <a:lnTo>
                    <a:pt x="9023" y="7837"/>
                  </a:lnTo>
                  <a:lnTo>
                    <a:pt x="8225" y="7894"/>
                  </a:lnTo>
                  <a:lnTo>
                    <a:pt x="7465" y="8008"/>
                  </a:lnTo>
                  <a:lnTo>
                    <a:pt x="6700" y="8119"/>
                  </a:lnTo>
                  <a:lnTo>
                    <a:pt x="6398" y="8119"/>
                  </a:lnTo>
                  <a:lnTo>
                    <a:pt x="6101" y="8119"/>
                  </a:lnTo>
                  <a:lnTo>
                    <a:pt x="5802" y="8119"/>
                  </a:lnTo>
                  <a:lnTo>
                    <a:pt x="5504" y="8119"/>
                  </a:lnTo>
                  <a:lnTo>
                    <a:pt x="5239" y="8119"/>
                  </a:lnTo>
                  <a:lnTo>
                    <a:pt x="4910" y="8177"/>
                  </a:lnTo>
                  <a:lnTo>
                    <a:pt x="4644" y="8288"/>
                  </a:lnTo>
                  <a:lnTo>
                    <a:pt x="4313" y="8401"/>
                  </a:lnTo>
                  <a:lnTo>
                    <a:pt x="5076" y="8401"/>
                  </a:lnTo>
                  <a:lnTo>
                    <a:pt x="5835" y="8401"/>
                  </a:lnTo>
                  <a:lnTo>
                    <a:pt x="6663" y="8345"/>
                  </a:lnTo>
                  <a:lnTo>
                    <a:pt x="7431" y="8233"/>
                  </a:lnTo>
                  <a:lnTo>
                    <a:pt x="8157" y="8119"/>
                  </a:lnTo>
                  <a:lnTo>
                    <a:pt x="8957" y="8062"/>
                  </a:lnTo>
                  <a:lnTo>
                    <a:pt x="9720" y="8008"/>
                  </a:lnTo>
                  <a:lnTo>
                    <a:pt x="10415" y="7950"/>
                  </a:lnTo>
                  <a:lnTo>
                    <a:pt x="10881" y="7837"/>
                  </a:lnTo>
                  <a:lnTo>
                    <a:pt x="11314" y="7837"/>
                  </a:lnTo>
                  <a:lnTo>
                    <a:pt x="11745" y="7837"/>
                  </a:lnTo>
                  <a:lnTo>
                    <a:pt x="12176" y="7725"/>
                  </a:lnTo>
                  <a:lnTo>
                    <a:pt x="12607" y="7669"/>
                  </a:lnTo>
                  <a:lnTo>
                    <a:pt x="13072" y="7669"/>
                  </a:lnTo>
                  <a:lnTo>
                    <a:pt x="13503" y="7611"/>
                  </a:lnTo>
                  <a:lnTo>
                    <a:pt x="13968" y="7611"/>
                  </a:lnTo>
                  <a:lnTo>
                    <a:pt x="13901" y="7725"/>
                  </a:lnTo>
                  <a:lnTo>
                    <a:pt x="13868" y="7837"/>
                  </a:lnTo>
                  <a:lnTo>
                    <a:pt x="13802" y="7894"/>
                  </a:lnTo>
                  <a:lnTo>
                    <a:pt x="13736" y="8008"/>
                  </a:lnTo>
                  <a:lnTo>
                    <a:pt x="13702" y="8119"/>
                  </a:lnTo>
                  <a:lnTo>
                    <a:pt x="13636" y="8177"/>
                  </a:lnTo>
                  <a:lnTo>
                    <a:pt x="13570" y="8233"/>
                  </a:lnTo>
                  <a:lnTo>
                    <a:pt x="13437" y="8233"/>
                  </a:lnTo>
                  <a:lnTo>
                    <a:pt x="12442" y="8909"/>
                  </a:lnTo>
                  <a:lnTo>
                    <a:pt x="11413" y="9642"/>
                  </a:lnTo>
                  <a:lnTo>
                    <a:pt x="10384" y="10320"/>
                  </a:lnTo>
                  <a:lnTo>
                    <a:pt x="9388" y="10996"/>
                  </a:lnTo>
                  <a:lnTo>
                    <a:pt x="8361" y="11729"/>
                  </a:lnTo>
                  <a:lnTo>
                    <a:pt x="7332" y="12407"/>
                  </a:lnTo>
                  <a:lnTo>
                    <a:pt x="6333" y="13137"/>
                  </a:lnTo>
                  <a:lnTo>
                    <a:pt x="5308" y="13815"/>
                  </a:lnTo>
                  <a:lnTo>
                    <a:pt x="4741" y="14154"/>
                  </a:lnTo>
                  <a:lnTo>
                    <a:pt x="4180" y="14436"/>
                  </a:lnTo>
                  <a:lnTo>
                    <a:pt x="3583" y="14663"/>
                  </a:lnTo>
                  <a:lnTo>
                    <a:pt x="3019" y="14941"/>
                  </a:lnTo>
                  <a:lnTo>
                    <a:pt x="2453" y="15226"/>
                  </a:lnTo>
                  <a:lnTo>
                    <a:pt x="1888" y="15452"/>
                  </a:lnTo>
                  <a:lnTo>
                    <a:pt x="1257" y="15677"/>
                  </a:lnTo>
                  <a:lnTo>
                    <a:pt x="696" y="15957"/>
                  </a:lnTo>
                  <a:lnTo>
                    <a:pt x="626" y="16072"/>
                  </a:lnTo>
                  <a:lnTo>
                    <a:pt x="1393" y="15790"/>
                  </a:lnTo>
                  <a:lnTo>
                    <a:pt x="2122" y="15506"/>
                  </a:lnTo>
                  <a:lnTo>
                    <a:pt x="2886" y="15282"/>
                  </a:lnTo>
                  <a:lnTo>
                    <a:pt x="3616" y="14941"/>
                  </a:lnTo>
                  <a:lnTo>
                    <a:pt x="4346" y="14605"/>
                  </a:lnTo>
                  <a:lnTo>
                    <a:pt x="5076" y="14210"/>
                  </a:lnTo>
                  <a:lnTo>
                    <a:pt x="5802" y="13760"/>
                  </a:lnTo>
                  <a:lnTo>
                    <a:pt x="6467" y="13250"/>
                  </a:lnTo>
                  <a:lnTo>
                    <a:pt x="7228" y="12742"/>
                  </a:lnTo>
                  <a:lnTo>
                    <a:pt x="7962" y="12291"/>
                  </a:lnTo>
                  <a:lnTo>
                    <a:pt x="8692" y="11729"/>
                  </a:lnTo>
                  <a:lnTo>
                    <a:pt x="9421" y="11277"/>
                  </a:lnTo>
                  <a:lnTo>
                    <a:pt x="10219" y="10714"/>
                  </a:lnTo>
                  <a:lnTo>
                    <a:pt x="10916" y="10205"/>
                  </a:lnTo>
                  <a:lnTo>
                    <a:pt x="11646" y="9699"/>
                  </a:lnTo>
                  <a:lnTo>
                    <a:pt x="12409" y="9191"/>
                  </a:lnTo>
                  <a:lnTo>
                    <a:pt x="12541" y="9078"/>
                  </a:lnTo>
                  <a:lnTo>
                    <a:pt x="12740" y="8965"/>
                  </a:lnTo>
                  <a:lnTo>
                    <a:pt x="12940" y="8853"/>
                  </a:lnTo>
                  <a:lnTo>
                    <a:pt x="13105" y="8741"/>
                  </a:lnTo>
                  <a:lnTo>
                    <a:pt x="13304" y="8683"/>
                  </a:lnTo>
                  <a:lnTo>
                    <a:pt x="13470" y="8627"/>
                  </a:lnTo>
                  <a:lnTo>
                    <a:pt x="13668" y="8458"/>
                  </a:lnTo>
                  <a:lnTo>
                    <a:pt x="13835" y="8401"/>
                  </a:lnTo>
                  <a:lnTo>
                    <a:pt x="13935" y="8627"/>
                  </a:lnTo>
                  <a:lnTo>
                    <a:pt x="13736" y="8795"/>
                  </a:lnTo>
                  <a:lnTo>
                    <a:pt x="13603" y="9078"/>
                  </a:lnTo>
                  <a:lnTo>
                    <a:pt x="13404" y="9304"/>
                  </a:lnTo>
                  <a:lnTo>
                    <a:pt x="13205" y="9528"/>
                  </a:lnTo>
                  <a:lnTo>
                    <a:pt x="13039" y="9699"/>
                  </a:lnTo>
                  <a:lnTo>
                    <a:pt x="12840" y="9981"/>
                  </a:lnTo>
                  <a:lnTo>
                    <a:pt x="12641" y="10205"/>
                  </a:lnTo>
                  <a:lnTo>
                    <a:pt x="12475" y="10433"/>
                  </a:lnTo>
                  <a:lnTo>
                    <a:pt x="12044" y="10769"/>
                  </a:lnTo>
                  <a:lnTo>
                    <a:pt x="11646" y="11221"/>
                  </a:lnTo>
                  <a:lnTo>
                    <a:pt x="11280" y="11614"/>
                  </a:lnTo>
                  <a:lnTo>
                    <a:pt x="10849" y="12011"/>
                  </a:lnTo>
                  <a:lnTo>
                    <a:pt x="10415" y="12347"/>
                  </a:lnTo>
                  <a:lnTo>
                    <a:pt x="10020" y="12688"/>
                  </a:lnTo>
                  <a:lnTo>
                    <a:pt x="9585" y="13027"/>
                  </a:lnTo>
                  <a:lnTo>
                    <a:pt x="9157" y="13363"/>
                  </a:lnTo>
                  <a:lnTo>
                    <a:pt x="8991" y="13533"/>
                  </a:lnTo>
                  <a:lnTo>
                    <a:pt x="9157" y="13477"/>
                  </a:lnTo>
                  <a:lnTo>
                    <a:pt x="9322" y="13420"/>
                  </a:lnTo>
                  <a:lnTo>
                    <a:pt x="9555" y="13307"/>
                  </a:lnTo>
                  <a:lnTo>
                    <a:pt x="9752" y="13196"/>
                  </a:lnTo>
                  <a:lnTo>
                    <a:pt x="9886" y="13082"/>
                  </a:lnTo>
                  <a:lnTo>
                    <a:pt x="10082" y="12912"/>
                  </a:lnTo>
                  <a:lnTo>
                    <a:pt x="10285" y="12801"/>
                  </a:lnTo>
                  <a:lnTo>
                    <a:pt x="10415" y="12575"/>
                  </a:lnTo>
                  <a:lnTo>
                    <a:pt x="10749" y="12347"/>
                  </a:lnTo>
                  <a:lnTo>
                    <a:pt x="11015" y="12124"/>
                  </a:lnTo>
                  <a:lnTo>
                    <a:pt x="11346" y="11785"/>
                  </a:lnTo>
                  <a:lnTo>
                    <a:pt x="11612" y="11560"/>
                  </a:lnTo>
                  <a:lnTo>
                    <a:pt x="11943" y="11277"/>
                  </a:lnTo>
                  <a:lnTo>
                    <a:pt x="12208" y="10938"/>
                  </a:lnTo>
                  <a:lnTo>
                    <a:pt x="12541" y="10656"/>
                  </a:lnTo>
                  <a:lnTo>
                    <a:pt x="12807" y="10320"/>
                  </a:lnTo>
                  <a:lnTo>
                    <a:pt x="13006" y="10092"/>
                  </a:lnTo>
                  <a:lnTo>
                    <a:pt x="13105" y="9925"/>
                  </a:lnTo>
                  <a:lnTo>
                    <a:pt x="13304" y="9699"/>
                  </a:lnTo>
                  <a:lnTo>
                    <a:pt x="13470" y="9528"/>
                  </a:lnTo>
                  <a:lnTo>
                    <a:pt x="13636" y="9361"/>
                  </a:lnTo>
                  <a:lnTo>
                    <a:pt x="13769" y="9136"/>
                  </a:lnTo>
                  <a:lnTo>
                    <a:pt x="13935" y="8909"/>
                  </a:lnTo>
                  <a:lnTo>
                    <a:pt x="14099" y="8741"/>
                  </a:lnTo>
                  <a:lnTo>
                    <a:pt x="14134" y="8741"/>
                  </a:lnTo>
                  <a:lnTo>
                    <a:pt x="14167" y="8741"/>
                  </a:lnTo>
                  <a:lnTo>
                    <a:pt x="14167" y="8795"/>
                  </a:lnTo>
                  <a:lnTo>
                    <a:pt x="14200" y="8853"/>
                  </a:lnTo>
                  <a:lnTo>
                    <a:pt x="14200" y="8909"/>
                  </a:lnTo>
                  <a:lnTo>
                    <a:pt x="14200" y="8965"/>
                  </a:lnTo>
                  <a:lnTo>
                    <a:pt x="14200" y="9020"/>
                  </a:lnTo>
                  <a:lnTo>
                    <a:pt x="14167" y="9078"/>
                  </a:lnTo>
                  <a:lnTo>
                    <a:pt x="14031" y="9642"/>
                  </a:lnTo>
                  <a:lnTo>
                    <a:pt x="13868" y="10151"/>
                  </a:lnTo>
                  <a:lnTo>
                    <a:pt x="13668" y="10656"/>
                  </a:lnTo>
                  <a:lnTo>
                    <a:pt x="13503" y="11221"/>
                  </a:lnTo>
                  <a:lnTo>
                    <a:pt x="13304" y="11729"/>
                  </a:lnTo>
                  <a:lnTo>
                    <a:pt x="13105" y="12237"/>
                  </a:lnTo>
                  <a:lnTo>
                    <a:pt x="12940" y="12688"/>
                  </a:lnTo>
                  <a:lnTo>
                    <a:pt x="12707" y="13196"/>
                  </a:lnTo>
                  <a:lnTo>
                    <a:pt x="12740" y="13250"/>
                  </a:lnTo>
                  <a:lnTo>
                    <a:pt x="12772" y="13250"/>
                  </a:lnTo>
                  <a:lnTo>
                    <a:pt x="12807" y="13196"/>
                  </a:lnTo>
                  <a:lnTo>
                    <a:pt x="12840" y="13137"/>
                  </a:lnTo>
                  <a:lnTo>
                    <a:pt x="12871" y="13137"/>
                  </a:lnTo>
                  <a:lnTo>
                    <a:pt x="12906" y="13137"/>
                  </a:lnTo>
                  <a:lnTo>
                    <a:pt x="13105" y="12575"/>
                  </a:lnTo>
                  <a:lnTo>
                    <a:pt x="13304" y="12180"/>
                  </a:lnTo>
                  <a:lnTo>
                    <a:pt x="13536" y="11614"/>
                  </a:lnTo>
                  <a:lnTo>
                    <a:pt x="13702" y="11164"/>
                  </a:lnTo>
                  <a:lnTo>
                    <a:pt x="13901" y="10656"/>
                  </a:lnTo>
                  <a:lnTo>
                    <a:pt x="14066" y="10151"/>
                  </a:lnTo>
                  <a:lnTo>
                    <a:pt x="14200" y="9584"/>
                  </a:lnTo>
                  <a:lnTo>
                    <a:pt x="14365" y="9020"/>
                  </a:lnTo>
                  <a:lnTo>
                    <a:pt x="14365" y="8965"/>
                  </a:lnTo>
                  <a:lnTo>
                    <a:pt x="14396" y="8965"/>
                  </a:lnTo>
                  <a:lnTo>
                    <a:pt x="14433" y="8965"/>
                  </a:lnTo>
                  <a:lnTo>
                    <a:pt x="14465" y="8965"/>
                  </a:lnTo>
                  <a:lnTo>
                    <a:pt x="14499" y="8965"/>
                  </a:lnTo>
                  <a:lnTo>
                    <a:pt x="14499" y="9304"/>
                  </a:lnTo>
                  <a:lnTo>
                    <a:pt x="14499" y="9642"/>
                  </a:lnTo>
                  <a:lnTo>
                    <a:pt x="14499" y="9925"/>
                  </a:lnTo>
                  <a:lnTo>
                    <a:pt x="14565" y="10205"/>
                  </a:lnTo>
                  <a:lnTo>
                    <a:pt x="14665" y="10714"/>
                  </a:lnTo>
                  <a:lnTo>
                    <a:pt x="14796" y="11277"/>
                  </a:lnTo>
                  <a:lnTo>
                    <a:pt x="14964" y="11785"/>
                  </a:lnTo>
                  <a:lnTo>
                    <a:pt x="15196" y="12347"/>
                  </a:lnTo>
                  <a:lnTo>
                    <a:pt x="15395" y="12858"/>
                  </a:lnTo>
                  <a:lnTo>
                    <a:pt x="15593" y="13363"/>
                  </a:lnTo>
                  <a:lnTo>
                    <a:pt x="15593" y="13137"/>
                  </a:lnTo>
                  <a:lnTo>
                    <a:pt x="15527" y="12912"/>
                  </a:lnTo>
                  <a:lnTo>
                    <a:pt x="15461" y="12742"/>
                  </a:lnTo>
                  <a:lnTo>
                    <a:pt x="15395" y="12517"/>
                  </a:lnTo>
                  <a:lnTo>
                    <a:pt x="15328" y="12347"/>
                  </a:lnTo>
                  <a:lnTo>
                    <a:pt x="15295" y="12180"/>
                  </a:lnTo>
                  <a:lnTo>
                    <a:pt x="15196" y="11955"/>
                  </a:lnTo>
                  <a:lnTo>
                    <a:pt x="15128" y="11785"/>
                  </a:lnTo>
                  <a:lnTo>
                    <a:pt x="14996" y="11504"/>
                  </a:lnTo>
                  <a:lnTo>
                    <a:pt x="14930" y="11221"/>
                  </a:lnTo>
                  <a:lnTo>
                    <a:pt x="14796" y="10828"/>
                  </a:lnTo>
                  <a:lnTo>
                    <a:pt x="14763" y="10544"/>
                  </a:lnTo>
                  <a:lnTo>
                    <a:pt x="14730" y="10205"/>
                  </a:lnTo>
                  <a:lnTo>
                    <a:pt x="14698" y="9812"/>
                  </a:lnTo>
                  <a:lnTo>
                    <a:pt x="14665" y="9472"/>
                  </a:lnTo>
                  <a:lnTo>
                    <a:pt x="14665" y="9078"/>
                  </a:lnTo>
                  <a:lnTo>
                    <a:pt x="14730" y="9136"/>
                  </a:lnTo>
                  <a:lnTo>
                    <a:pt x="14763" y="9136"/>
                  </a:lnTo>
                  <a:lnTo>
                    <a:pt x="14796" y="9191"/>
                  </a:lnTo>
                  <a:lnTo>
                    <a:pt x="14897" y="9304"/>
                  </a:lnTo>
                  <a:lnTo>
                    <a:pt x="14964" y="9417"/>
                  </a:lnTo>
                  <a:lnTo>
                    <a:pt x="14996" y="9472"/>
                  </a:lnTo>
                  <a:lnTo>
                    <a:pt x="15095" y="9584"/>
                  </a:lnTo>
                  <a:lnTo>
                    <a:pt x="15128" y="9642"/>
                  </a:lnTo>
                  <a:lnTo>
                    <a:pt x="15560" y="10151"/>
                  </a:lnTo>
                  <a:lnTo>
                    <a:pt x="15959" y="10656"/>
                  </a:lnTo>
                  <a:lnTo>
                    <a:pt x="16389" y="11277"/>
                  </a:lnTo>
                  <a:lnTo>
                    <a:pt x="16755" y="11785"/>
                  </a:lnTo>
                  <a:lnTo>
                    <a:pt x="17152" y="12407"/>
                  </a:lnTo>
                  <a:lnTo>
                    <a:pt x="17518" y="13027"/>
                  </a:lnTo>
                  <a:lnTo>
                    <a:pt x="17915" y="13646"/>
                  </a:lnTo>
                  <a:lnTo>
                    <a:pt x="18248" y="14379"/>
                  </a:lnTo>
                  <a:lnTo>
                    <a:pt x="18281" y="14436"/>
                  </a:lnTo>
                  <a:lnTo>
                    <a:pt x="18314" y="14436"/>
                  </a:lnTo>
                  <a:lnTo>
                    <a:pt x="18347" y="14492"/>
                  </a:lnTo>
                  <a:lnTo>
                    <a:pt x="18347" y="14605"/>
                  </a:lnTo>
                  <a:lnTo>
                    <a:pt x="18414" y="14718"/>
                  </a:lnTo>
                  <a:lnTo>
                    <a:pt x="18447" y="14718"/>
                  </a:lnTo>
                  <a:lnTo>
                    <a:pt x="18514" y="14774"/>
                  </a:lnTo>
                  <a:lnTo>
                    <a:pt x="18547" y="14774"/>
                  </a:lnTo>
                  <a:lnTo>
                    <a:pt x="18547" y="14663"/>
                  </a:lnTo>
                  <a:lnTo>
                    <a:pt x="18248" y="14154"/>
                  </a:lnTo>
                  <a:lnTo>
                    <a:pt x="18016" y="13533"/>
                  </a:lnTo>
                  <a:lnTo>
                    <a:pt x="17717" y="13027"/>
                  </a:lnTo>
                  <a:lnTo>
                    <a:pt x="17452" y="12517"/>
                  </a:lnTo>
                  <a:lnTo>
                    <a:pt x="17152" y="12011"/>
                  </a:lnTo>
                  <a:lnTo>
                    <a:pt x="16854" y="11560"/>
                  </a:lnTo>
                  <a:lnTo>
                    <a:pt x="16490" y="11053"/>
                  </a:lnTo>
                  <a:lnTo>
                    <a:pt x="16158" y="10656"/>
                  </a:lnTo>
                  <a:lnTo>
                    <a:pt x="15992" y="10489"/>
                  </a:lnTo>
                  <a:lnTo>
                    <a:pt x="15859" y="10205"/>
                  </a:lnTo>
                  <a:lnTo>
                    <a:pt x="15692" y="10036"/>
                  </a:lnTo>
                  <a:lnTo>
                    <a:pt x="15527" y="9865"/>
                  </a:lnTo>
                  <a:lnTo>
                    <a:pt x="15362" y="9699"/>
                  </a:lnTo>
                  <a:lnTo>
                    <a:pt x="15262" y="9472"/>
                  </a:lnTo>
                  <a:lnTo>
                    <a:pt x="15095" y="9304"/>
                  </a:lnTo>
                  <a:lnTo>
                    <a:pt x="14930" y="9078"/>
                  </a:lnTo>
                  <a:lnTo>
                    <a:pt x="15128" y="8965"/>
                  </a:lnTo>
                  <a:lnTo>
                    <a:pt x="15328" y="8965"/>
                  </a:lnTo>
                  <a:lnTo>
                    <a:pt x="15494" y="8965"/>
                  </a:lnTo>
                  <a:lnTo>
                    <a:pt x="15692" y="9078"/>
                  </a:lnTo>
                  <a:lnTo>
                    <a:pt x="15891" y="9191"/>
                  </a:lnTo>
                  <a:lnTo>
                    <a:pt x="16025" y="9361"/>
                  </a:lnTo>
                  <a:lnTo>
                    <a:pt x="16220" y="9472"/>
                  </a:lnTo>
                  <a:lnTo>
                    <a:pt x="16389" y="9642"/>
                  </a:lnTo>
                  <a:lnTo>
                    <a:pt x="16722" y="9981"/>
                  </a:lnTo>
                  <a:lnTo>
                    <a:pt x="17087" y="10320"/>
                  </a:lnTo>
                  <a:lnTo>
                    <a:pt x="17485" y="10656"/>
                  </a:lnTo>
                  <a:lnTo>
                    <a:pt x="17783" y="10996"/>
                  </a:lnTo>
                  <a:lnTo>
                    <a:pt x="18149" y="11390"/>
                  </a:lnTo>
                  <a:lnTo>
                    <a:pt x="18514" y="11729"/>
                  </a:lnTo>
                  <a:lnTo>
                    <a:pt x="18845" y="12068"/>
                  </a:lnTo>
                  <a:lnTo>
                    <a:pt x="19244" y="12463"/>
                  </a:lnTo>
                  <a:lnTo>
                    <a:pt x="19277" y="12517"/>
                  </a:lnTo>
                  <a:lnTo>
                    <a:pt x="19409" y="12575"/>
                  </a:lnTo>
                  <a:lnTo>
                    <a:pt x="19509" y="12630"/>
                  </a:lnTo>
                  <a:lnTo>
                    <a:pt x="19608" y="12742"/>
                  </a:lnTo>
                  <a:lnTo>
                    <a:pt x="19708" y="12801"/>
                  </a:lnTo>
                  <a:lnTo>
                    <a:pt x="19775" y="12858"/>
                  </a:lnTo>
                  <a:lnTo>
                    <a:pt x="19906" y="12912"/>
                  </a:lnTo>
                  <a:lnTo>
                    <a:pt x="20007" y="12971"/>
                  </a:lnTo>
                  <a:lnTo>
                    <a:pt x="20040" y="13082"/>
                  </a:lnTo>
                  <a:lnTo>
                    <a:pt x="20040" y="13137"/>
                  </a:lnTo>
                  <a:lnTo>
                    <a:pt x="20007" y="13250"/>
                  </a:lnTo>
                  <a:lnTo>
                    <a:pt x="20007" y="13307"/>
                  </a:lnTo>
                  <a:lnTo>
                    <a:pt x="19974" y="13363"/>
                  </a:lnTo>
                  <a:lnTo>
                    <a:pt x="19940" y="13420"/>
                  </a:lnTo>
                  <a:lnTo>
                    <a:pt x="19940" y="13477"/>
                  </a:lnTo>
                  <a:lnTo>
                    <a:pt x="19906" y="13928"/>
                  </a:lnTo>
                  <a:lnTo>
                    <a:pt x="19874" y="14436"/>
                  </a:lnTo>
                  <a:lnTo>
                    <a:pt x="19807" y="14832"/>
                  </a:lnTo>
                  <a:lnTo>
                    <a:pt x="19775" y="15282"/>
                  </a:lnTo>
                  <a:lnTo>
                    <a:pt x="19708" y="15790"/>
                  </a:lnTo>
                  <a:lnTo>
                    <a:pt x="19640" y="16242"/>
                  </a:lnTo>
                  <a:lnTo>
                    <a:pt x="19608" y="16693"/>
                  </a:lnTo>
                  <a:lnTo>
                    <a:pt x="19575" y="17143"/>
                  </a:lnTo>
                  <a:lnTo>
                    <a:pt x="19376" y="17255"/>
                  </a:lnTo>
                  <a:lnTo>
                    <a:pt x="19177" y="17255"/>
                  </a:lnTo>
                  <a:lnTo>
                    <a:pt x="18978" y="17255"/>
                  </a:lnTo>
                  <a:lnTo>
                    <a:pt x="18779" y="17199"/>
                  </a:lnTo>
                  <a:lnTo>
                    <a:pt x="18579" y="17088"/>
                  </a:lnTo>
                  <a:lnTo>
                    <a:pt x="18380" y="16975"/>
                  </a:lnTo>
                  <a:lnTo>
                    <a:pt x="18182" y="16860"/>
                  </a:lnTo>
                  <a:lnTo>
                    <a:pt x="18049" y="16747"/>
                  </a:lnTo>
                  <a:lnTo>
                    <a:pt x="18016" y="16693"/>
                  </a:lnTo>
                  <a:lnTo>
                    <a:pt x="17983" y="16637"/>
                  </a:lnTo>
                  <a:lnTo>
                    <a:pt x="17950" y="16580"/>
                  </a:lnTo>
                  <a:lnTo>
                    <a:pt x="17915" y="16523"/>
                  </a:lnTo>
                  <a:lnTo>
                    <a:pt x="17883" y="16523"/>
                  </a:lnTo>
                  <a:lnTo>
                    <a:pt x="17817" y="16523"/>
                  </a:lnTo>
                  <a:lnTo>
                    <a:pt x="17783" y="16467"/>
                  </a:lnTo>
                  <a:lnTo>
                    <a:pt x="17783" y="16411"/>
                  </a:lnTo>
                  <a:lnTo>
                    <a:pt x="17584" y="16242"/>
                  </a:lnTo>
                  <a:lnTo>
                    <a:pt x="17485" y="16072"/>
                  </a:lnTo>
                  <a:lnTo>
                    <a:pt x="17286" y="15847"/>
                  </a:lnTo>
                  <a:lnTo>
                    <a:pt x="17119" y="15677"/>
                  </a:lnTo>
                  <a:lnTo>
                    <a:pt x="16987" y="15506"/>
                  </a:lnTo>
                  <a:lnTo>
                    <a:pt x="16821" y="15339"/>
                  </a:lnTo>
                  <a:lnTo>
                    <a:pt x="16656" y="15113"/>
                  </a:lnTo>
                  <a:lnTo>
                    <a:pt x="16490" y="14832"/>
                  </a:lnTo>
                  <a:lnTo>
                    <a:pt x="16323" y="14718"/>
                  </a:lnTo>
                  <a:lnTo>
                    <a:pt x="16058" y="14549"/>
                  </a:lnTo>
                  <a:lnTo>
                    <a:pt x="15891" y="14436"/>
                  </a:lnTo>
                  <a:lnTo>
                    <a:pt x="15659" y="14436"/>
                  </a:lnTo>
                  <a:lnTo>
                    <a:pt x="15428" y="14322"/>
                  </a:lnTo>
                  <a:lnTo>
                    <a:pt x="15196" y="14322"/>
                  </a:lnTo>
                  <a:lnTo>
                    <a:pt x="14964" y="14322"/>
                  </a:lnTo>
                  <a:lnTo>
                    <a:pt x="14763" y="14322"/>
                  </a:lnTo>
                  <a:lnTo>
                    <a:pt x="14698" y="14379"/>
                  </a:lnTo>
                  <a:lnTo>
                    <a:pt x="14665" y="14436"/>
                  </a:lnTo>
                  <a:lnTo>
                    <a:pt x="14598" y="14436"/>
                  </a:lnTo>
                  <a:lnTo>
                    <a:pt x="14531" y="14436"/>
                  </a:lnTo>
                  <a:lnTo>
                    <a:pt x="14465" y="14436"/>
                  </a:lnTo>
                  <a:lnTo>
                    <a:pt x="14396" y="14436"/>
                  </a:lnTo>
                  <a:lnTo>
                    <a:pt x="14365" y="14436"/>
                  </a:lnTo>
                  <a:lnTo>
                    <a:pt x="14266" y="14379"/>
                  </a:lnTo>
                  <a:lnTo>
                    <a:pt x="13835" y="14774"/>
                  </a:lnTo>
                  <a:lnTo>
                    <a:pt x="13371" y="15339"/>
                  </a:lnTo>
                  <a:lnTo>
                    <a:pt x="12940" y="15790"/>
                  </a:lnTo>
                  <a:lnTo>
                    <a:pt x="12475" y="16296"/>
                  </a:lnTo>
                  <a:lnTo>
                    <a:pt x="12242" y="16467"/>
                  </a:lnTo>
                  <a:lnTo>
                    <a:pt x="11977" y="16693"/>
                  </a:lnTo>
                  <a:lnTo>
                    <a:pt x="11745" y="16860"/>
                  </a:lnTo>
                  <a:lnTo>
                    <a:pt x="11513" y="17030"/>
                  </a:lnTo>
                  <a:lnTo>
                    <a:pt x="11280" y="17088"/>
                  </a:lnTo>
                  <a:lnTo>
                    <a:pt x="10949" y="17199"/>
                  </a:lnTo>
                  <a:lnTo>
                    <a:pt x="10713" y="17255"/>
                  </a:lnTo>
                  <a:lnTo>
                    <a:pt x="10415" y="17199"/>
                  </a:lnTo>
                  <a:lnTo>
                    <a:pt x="10252" y="17199"/>
                  </a:lnTo>
                  <a:lnTo>
                    <a:pt x="10051" y="17143"/>
                  </a:lnTo>
                  <a:lnTo>
                    <a:pt x="9852" y="17143"/>
                  </a:lnTo>
                  <a:lnTo>
                    <a:pt x="9687" y="17143"/>
                  </a:lnTo>
                  <a:lnTo>
                    <a:pt x="9487" y="17088"/>
                  </a:lnTo>
                  <a:lnTo>
                    <a:pt x="9288" y="17088"/>
                  </a:lnTo>
                  <a:lnTo>
                    <a:pt x="9124" y="17088"/>
                  </a:lnTo>
                  <a:lnTo>
                    <a:pt x="8957" y="17030"/>
                  </a:lnTo>
                  <a:lnTo>
                    <a:pt x="8923" y="17030"/>
                  </a:lnTo>
                  <a:lnTo>
                    <a:pt x="8888" y="17088"/>
                  </a:lnTo>
                  <a:lnTo>
                    <a:pt x="8853" y="17088"/>
                  </a:lnTo>
                  <a:lnTo>
                    <a:pt x="8792" y="17088"/>
                  </a:lnTo>
                  <a:lnTo>
                    <a:pt x="8759" y="17088"/>
                  </a:lnTo>
                  <a:lnTo>
                    <a:pt x="8725" y="17088"/>
                  </a:lnTo>
                  <a:lnTo>
                    <a:pt x="8725" y="16975"/>
                  </a:lnTo>
                  <a:lnTo>
                    <a:pt x="8527" y="17143"/>
                  </a:lnTo>
                  <a:lnTo>
                    <a:pt x="8327" y="17370"/>
                  </a:lnTo>
                  <a:lnTo>
                    <a:pt x="8124" y="17538"/>
                  </a:lnTo>
                  <a:lnTo>
                    <a:pt x="7995" y="17763"/>
                  </a:lnTo>
                  <a:lnTo>
                    <a:pt x="7793" y="18045"/>
                  </a:lnTo>
                  <a:lnTo>
                    <a:pt x="7562" y="18215"/>
                  </a:lnTo>
                  <a:lnTo>
                    <a:pt x="7431" y="18384"/>
                  </a:lnTo>
                  <a:lnTo>
                    <a:pt x="7195" y="18666"/>
                  </a:lnTo>
                  <a:lnTo>
                    <a:pt x="7066" y="18834"/>
                  </a:lnTo>
                  <a:lnTo>
                    <a:pt x="6967" y="19003"/>
                  </a:lnTo>
                  <a:lnTo>
                    <a:pt x="6799" y="19116"/>
                  </a:lnTo>
                  <a:lnTo>
                    <a:pt x="6631" y="19230"/>
                  </a:lnTo>
                  <a:lnTo>
                    <a:pt x="6467" y="19398"/>
                  </a:lnTo>
                  <a:lnTo>
                    <a:pt x="6333" y="19513"/>
                  </a:lnTo>
                  <a:lnTo>
                    <a:pt x="6170" y="19682"/>
                  </a:lnTo>
                  <a:lnTo>
                    <a:pt x="6001" y="19795"/>
                  </a:lnTo>
                  <a:lnTo>
                    <a:pt x="6034" y="19849"/>
                  </a:lnTo>
                  <a:lnTo>
                    <a:pt x="6067" y="19849"/>
                  </a:lnTo>
                  <a:lnTo>
                    <a:pt x="6101" y="19849"/>
                  </a:lnTo>
                  <a:lnTo>
                    <a:pt x="6133" y="19795"/>
                  </a:lnTo>
                  <a:lnTo>
                    <a:pt x="6170" y="19795"/>
                  </a:lnTo>
                  <a:lnTo>
                    <a:pt x="6204" y="19795"/>
                  </a:lnTo>
                  <a:lnTo>
                    <a:pt x="6034" y="19964"/>
                  </a:lnTo>
                  <a:lnTo>
                    <a:pt x="5872" y="20133"/>
                  </a:lnTo>
                  <a:lnTo>
                    <a:pt x="5735" y="20359"/>
                  </a:lnTo>
                  <a:lnTo>
                    <a:pt x="5571" y="20528"/>
                  </a:lnTo>
                  <a:lnTo>
                    <a:pt x="5404" y="20753"/>
                  </a:lnTo>
                  <a:lnTo>
                    <a:pt x="5239" y="20923"/>
                  </a:lnTo>
                  <a:lnTo>
                    <a:pt x="5041" y="21034"/>
                  </a:lnTo>
                  <a:lnTo>
                    <a:pt x="4843" y="21034"/>
                  </a:lnTo>
                  <a:lnTo>
                    <a:pt x="4279" y="21317"/>
                  </a:lnTo>
                  <a:lnTo>
                    <a:pt x="3648" y="21486"/>
                  </a:lnTo>
                  <a:lnTo>
                    <a:pt x="3350" y="21600"/>
                  </a:lnTo>
                  <a:lnTo>
                    <a:pt x="3019" y="21600"/>
                  </a:lnTo>
                  <a:lnTo>
                    <a:pt x="2686" y="21600"/>
                  </a:lnTo>
                  <a:lnTo>
                    <a:pt x="2387" y="21600"/>
                  </a:lnTo>
                  <a:lnTo>
                    <a:pt x="2021" y="21542"/>
                  </a:lnTo>
                  <a:lnTo>
                    <a:pt x="1721" y="21429"/>
                  </a:lnTo>
                  <a:lnTo>
                    <a:pt x="1425" y="21261"/>
                  </a:lnTo>
                  <a:lnTo>
                    <a:pt x="1126" y="21147"/>
                  </a:lnTo>
                  <a:lnTo>
                    <a:pt x="827" y="21034"/>
                  </a:lnTo>
                  <a:lnTo>
                    <a:pt x="596" y="20753"/>
                  </a:lnTo>
                  <a:lnTo>
                    <a:pt x="298" y="20528"/>
                  </a:lnTo>
                  <a:lnTo>
                    <a:pt x="66" y="20189"/>
                  </a:lnTo>
                  <a:lnTo>
                    <a:pt x="0" y="20133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68" name="曲线"/>
            <p:cNvSpPr>
              <a:spLocks noChangeAspect="1"/>
            </p:cNvSpPr>
            <p:nvPr/>
          </p:nvSpPr>
          <p:spPr>
            <a:xfrm>
              <a:off x="3504" y="1994777"/>
              <a:ext cx="1477120" cy="66588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348" y="21086"/>
                  </a:lnTo>
                  <a:lnTo>
                    <a:pt x="930" y="20447"/>
                  </a:lnTo>
                  <a:lnTo>
                    <a:pt x="1454" y="19937"/>
                  </a:lnTo>
                  <a:lnTo>
                    <a:pt x="2036" y="19298"/>
                  </a:lnTo>
                  <a:lnTo>
                    <a:pt x="2560" y="18532"/>
                  </a:lnTo>
                  <a:lnTo>
                    <a:pt x="2735" y="18275"/>
                  </a:lnTo>
                  <a:lnTo>
                    <a:pt x="2850" y="17893"/>
                  </a:lnTo>
                  <a:lnTo>
                    <a:pt x="3027" y="17380"/>
                  </a:lnTo>
                  <a:lnTo>
                    <a:pt x="3142" y="16995"/>
                  </a:lnTo>
                  <a:lnTo>
                    <a:pt x="3259" y="16614"/>
                  </a:lnTo>
                  <a:lnTo>
                    <a:pt x="3374" y="16228"/>
                  </a:lnTo>
                  <a:lnTo>
                    <a:pt x="3491" y="15974"/>
                  </a:lnTo>
                  <a:lnTo>
                    <a:pt x="3666" y="15719"/>
                  </a:lnTo>
                  <a:lnTo>
                    <a:pt x="3957" y="14824"/>
                  </a:lnTo>
                  <a:lnTo>
                    <a:pt x="4249" y="14056"/>
                  </a:lnTo>
                  <a:lnTo>
                    <a:pt x="4482" y="13291"/>
                  </a:lnTo>
                  <a:lnTo>
                    <a:pt x="4774" y="12394"/>
                  </a:lnTo>
                  <a:lnTo>
                    <a:pt x="5123" y="11627"/>
                  </a:lnTo>
                  <a:lnTo>
                    <a:pt x="5414" y="10860"/>
                  </a:lnTo>
                  <a:lnTo>
                    <a:pt x="5763" y="10096"/>
                  </a:lnTo>
                  <a:lnTo>
                    <a:pt x="6112" y="9455"/>
                  </a:lnTo>
                  <a:lnTo>
                    <a:pt x="6054" y="9329"/>
                  </a:lnTo>
                  <a:lnTo>
                    <a:pt x="6228" y="9329"/>
                  </a:lnTo>
                  <a:lnTo>
                    <a:pt x="6286" y="9201"/>
                  </a:lnTo>
                  <a:lnTo>
                    <a:pt x="6344" y="8944"/>
                  </a:lnTo>
                  <a:lnTo>
                    <a:pt x="6462" y="8944"/>
                  </a:lnTo>
                  <a:lnTo>
                    <a:pt x="6577" y="8688"/>
                  </a:lnTo>
                  <a:lnTo>
                    <a:pt x="6635" y="8435"/>
                  </a:lnTo>
                  <a:lnTo>
                    <a:pt x="6753" y="8306"/>
                  </a:lnTo>
                  <a:lnTo>
                    <a:pt x="6811" y="8177"/>
                  </a:lnTo>
                  <a:lnTo>
                    <a:pt x="7685" y="7154"/>
                  </a:lnTo>
                  <a:lnTo>
                    <a:pt x="8500" y="6006"/>
                  </a:lnTo>
                  <a:lnTo>
                    <a:pt x="9314" y="4982"/>
                  </a:lnTo>
                  <a:lnTo>
                    <a:pt x="10245" y="4088"/>
                  </a:lnTo>
                  <a:lnTo>
                    <a:pt x="11119" y="3067"/>
                  </a:lnTo>
                  <a:lnTo>
                    <a:pt x="12050" y="2427"/>
                  </a:lnTo>
                  <a:lnTo>
                    <a:pt x="12922" y="1788"/>
                  </a:lnTo>
                  <a:lnTo>
                    <a:pt x="13855" y="1149"/>
                  </a:lnTo>
                  <a:lnTo>
                    <a:pt x="14495" y="1022"/>
                  </a:lnTo>
                  <a:lnTo>
                    <a:pt x="15193" y="765"/>
                  </a:lnTo>
                  <a:lnTo>
                    <a:pt x="15832" y="638"/>
                  </a:lnTo>
                  <a:lnTo>
                    <a:pt x="16475" y="507"/>
                  </a:lnTo>
                  <a:lnTo>
                    <a:pt x="17174" y="126"/>
                  </a:lnTo>
                  <a:lnTo>
                    <a:pt x="17815" y="126"/>
                  </a:lnTo>
                  <a:lnTo>
                    <a:pt x="18514" y="0"/>
                  </a:lnTo>
                  <a:lnTo>
                    <a:pt x="19154" y="126"/>
                  </a:lnTo>
                  <a:lnTo>
                    <a:pt x="19386" y="126"/>
                  </a:lnTo>
                  <a:lnTo>
                    <a:pt x="19736" y="126"/>
                  </a:lnTo>
                  <a:lnTo>
                    <a:pt x="20027" y="255"/>
                  </a:lnTo>
                  <a:lnTo>
                    <a:pt x="20376" y="382"/>
                  </a:lnTo>
                  <a:lnTo>
                    <a:pt x="20726" y="382"/>
                  </a:lnTo>
                  <a:lnTo>
                    <a:pt x="21017" y="382"/>
                  </a:lnTo>
                  <a:lnTo>
                    <a:pt x="21308" y="255"/>
                  </a:lnTo>
                  <a:lnTo>
                    <a:pt x="21600" y="126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74" name="组合"/>
          <p:cNvGrpSpPr/>
          <p:nvPr/>
        </p:nvGrpSpPr>
        <p:grpSpPr>
          <a:xfrm>
            <a:off x="260154" y="8375"/>
            <a:ext cx="278008" cy="6828989"/>
            <a:chOff x="260154" y="8375"/>
            <a:chExt cx="278008" cy="6828989"/>
          </a:xfrm>
        </p:grpSpPr>
        <p:sp>
          <p:nvSpPr>
            <p:cNvPr id="170" name="矩形"/>
            <p:cNvSpPr/>
            <p:nvPr/>
          </p:nvSpPr>
          <p:spPr>
            <a:xfrm>
              <a:off x="260154" y="8375"/>
              <a:ext cx="278008" cy="6828989"/>
            </a:xfrm>
            <a:prstGeom prst="rect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71" name="矩形"/>
            <p:cNvSpPr/>
            <p:nvPr/>
          </p:nvSpPr>
          <p:spPr>
            <a:xfrm>
              <a:off x="260154" y="2586204"/>
              <a:ext cx="278008" cy="1504153"/>
            </a:xfrm>
            <a:prstGeom prst="rect">
              <a:avLst/>
            </a:prstGeom>
            <a:solidFill>
              <a:schemeClr val="hlink"/>
            </a:solidFill>
            <a:ln w="9525" cap="flat" cmpd="sng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72" name="矩形"/>
            <p:cNvSpPr/>
            <p:nvPr/>
          </p:nvSpPr>
          <p:spPr>
            <a:xfrm>
              <a:off x="260154" y="2564429"/>
              <a:ext cx="278008" cy="21775"/>
            </a:xfrm>
            <a:prstGeom prst="rect">
              <a:avLst/>
            </a:prstGeom>
            <a:solidFill>
              <a:schemeClr val="folHlink"/>
            </a:solidFill>
            <a:ln w="9525" cap="flat" cmpd="sng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73" name="矩形"/>
            <p:cNvSpPr/>
            <p:nvPr/>
          </p:nvSpPr>
          <p:spPr>
            <a:xfrm>
              <a:off x="260154" y="4090357"/>
              <a:ext cx="278008" cy="15074"/>
            </a:xfrm>
            <a:prstGeom prst="rect">
              <a:avLst/>
            </a:prstGeom>
            <a:solidFill>
              <a:schemeClr val="folHlink"/>
            </a:solidFill>
            <a:ln w="9525" cap="flat" cmpd="sng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175" name="标题"/>
          <p:cNvSpPr>
            <a:spLocks noGrp="1"/>
          </p:cNvSpPr>
          <p:nvPr>
            <p:ph type="ctrTitle"/>
          </p:nvPr>
        </p:nvSpPr>
        <p:spPr>
          <a:xfrm>
            <a:off x="611187" y="2130425"/>
            <a:ext cx="8458200" cy="1470024"/>
          </a:xfrm>
          <a:prstGeom prst="rect">
            <a:avLst/>
          </a:prstGeom>
        </p:spPr>
        <p:txBody>
          <a:bodyPr/>
          <a:lstStyle>
            <a:lvl1pPr marL="0" indent="0" defTabSz="914400" eaLnBrk="0" fontAlgn="base" hangingPunct="0">
              <a:defRPr sz="54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76" name="文本"/>
          <p:cNvSpPr>
            <a:spLocks noGrp="1"/>
          </p:cNvSpPr>
          <p:nvPr>
            <p:ph type="subTitle" idx="1"/>
          </p:nvPr>
        </p:nvSpPr>
        <p:spPr>
          <a:xfrm>
            <a:off x="2843213" y="3886200"/>
            <a:ext cx="6192837" cy="1752600"/>
          </a:xfrm>
          <a:prstGeom prst="rect">
            <a:avLst/>
          </a:prstGeom>
        </p:spPr>
        <p:txBody>
          <a:bodyPr/>
          <a:lstStyle>
            <a:lvl1pPr marL="0" indent="0" algn="ctr" defTabSz="914400" eaLnBrk="0" fontAlgn="base" hangingPunct="0">
              <a:buNone/>
            </a:lvl1pPr>
            <a:lvl2pPr marL="742950" indent="-285750" defTabSz="914400" eaLnBrk="0" fontAlgn="base" hangingPunct="0"/>
            <a:lvl3pPr marL="1143000" indent="-228600" defTabSz="914400" eaLnBrk="0" fontAlgn="base" hangingPunct="0"/>
            <a:lvl4pPr marL="1600200" indent="-228600" defTabSz="914400" eaLnBrk="0" fontAlgn="base" hangingPunct="0"/>
            <a:lvl5pPr marL="2057400" indent="-228600" defTabSz="914400" eaLnBrk="0" fontAlgn="base" hangingPunct="0"/>
            <a:lvl6pPr marL="2514600" indent="-228600" defTabSz="914400" eaLnBrk="0" fontAlgn="base" hangingPunct="1"/>
            <a:lvl7pPr marL="2971800" indent="-228600" defTabSz="914400" eaLnBrk="0" fontAlgn="base" hangingPunct="1"/>
            <a:lvl8pPr marL="3429000" indent="-228600" defTabSz="914400" eaLnBrk="0" fontAlgn="base" hangingPunct="1"/>
            <a:lvl9pPr marL="3429000" indent="-228600" defTabSz="914400" eaLnBrk="0" fontAlgn="base" hangingPunct="1"/>
          </a:lstStyle>
          <a:p>
            <a:pPr marL="0" indent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77" name="日期占位符"/>
          <p:cNvSpPr>
            <a:spLocks noGrp="1"/>
          </p:cNvSpPr>
          <p:nvPr>
            <p:ph type="dt" idx="10"/>
          </p:nvPr>
        </p:nvSpPr>
        <p:spPr>
          <a:xfrm>
            <a:off x="566738" y="6245225"/>
            <a:ext cx="2133600" cy="47624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 sz="1400" b="0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8" name="页脚占位符"/>
          <p:cNvSpPr>
            <a:spLocks noGrp="1"/>
          </p:cNvSpPr>
          <p:nvPr>
            <p:ph type="ftr" idx="11" hasCustomPrompt="1"/>
          </p:nvPr>
        </p:nvSpPr>
        <p:spPr>
          <a:xfrm>
            <a:off x="3260725" y="6245225"/>
            <a:ext cx="2895598" cy="47624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rPr>
              <a:t>heguoji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9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标题"/>
          <p:cNvSpPr>
            <a:spLocks noGrp="1"/>
          </p:cNvSpPr>
          <p:nvPr>
            <p:ph type="title"/>
          </p:nvPr>
        </p:nvSpPr>
        <p:spPr>
          <a:xfrm>
            <a:off x="539750" y="274638"/>
            <a:ext cx="8229600" cy="1143000"/>
          </a:xfrm>
          <a:prstGeom prst="rect">
            <a:avLst/>
          </a:prstGeom>
        </p:spPr>
        <p:txBody>
          <a:bodyPr/>
          <a:lstStyle>
            <a:lvl1pPr marL="0" indent="0" defTabSz="914400" eaLnBrk="0" fontAlgn="base" hangingPunct="0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24" name="竖排文字占位符"/>
          <p:cNvSpPr>
            <a:spLocks noGrp="1"/>
          </p:cNvSpPr>
          <p:nvPr>
            <p:ph type="body" orient="vert" idx="1"/>
          </p:nvPr>
        </p:nvSpPr>
        <p:spPr>
          <a:xfrm>
            <a:off x="539750" y="1600200"/>
            <a:ext cx="8229600" cy="4525963"/>
          </a:xfrm>
          <a:prstGeom prst="rect">
            <a:avLst/>
          </a:prstGeom>
        </p:spPr>
        <p:txBody>
          <a:bodyPr vert="eaVert">
            <a:noAutofit/>
          </a:bodyPr>
          <a:lstStyle>
            <a:lvl1pPr marL="342900" indent="-342900" defTabSz="914400" eaLnBrk="0" fontAlgn="base" hangingPunct="0"/>
            <a:lvl2pPr marL="742950" indent="-285750" defTabSz="914400" eaLnBrk="0" fontAlgn="base" hangingPunct="0"/>
            <a:lvl3pPr marL="1143000" indent="-228600" defTabSz="914400" fontAlgn="base" hangingPunct="0"/>
          </a:lstStyle>
          <a:p>
            <a:pPr marL="342900" indent="-342900"/>
            <a:r>
              <a:rPr lang="zh-CN" altLang="en-US"/>
              <a:t>单击此处编辑母版文本样式</a:t>
            </a:r>
            <a:endParaRPr lang="en-US" altLang="zh-CN"/>
          </a:p>
          <a:p>
            <a:pPr marL="742950" lvl="1" indent="-28575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25" name="日期占位符"/>
          <p:cNvSpPr>
            <a:spLocks noGrp="1"/>
          </p:cNvSpPr>
          <p:nvPr>
            <p:ph type="dt" idx="10"/>
          </p:nvPr>
        </p:nvSpPr>
        <p:spPr>
          <a:xfrm>
            <a:off x="538163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CAD2D6BD-DE1B-4B5F-8B41-2702339687B9}" type="datetime5">
              <a:rPr lang="zh-CN" altLang="en-US" sz="1400" b="0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6" name="页脚占位符"/>
          <p:cNvSpPr>
            <a:spLocks noGrp="1"/>
          </p:cNvSpPr>
          <p:nvPr>
            <p:ph type="ftr" idx="11" hasCustomPrompt="1"/>
          </p:nvPr>
        </p:nvSpPr>
        <p:spPr>
          <a:xfrm>
            <a:off x="3232150" y="6245225"/>
            <a:ext cx="2895600" cy="476249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rPr>
              <a:t>heguoji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7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竖排标题"/>
          <p:cNvSpPr>
            <a:spLocks noGrp="1"/>
          </p:cNvSpPr>
          <p:nvPr>
            <p:ph type="title" orient="vert"/>
          </p:nvPr>
        </p:nvSpPr>
        <p:spPr>
          <a:xfrm>
            <a:off x="6711950" y="274638"/>
            <a:ext cx="2057400" cy="5851524"/>
          </a:xfrm>
          <a:prstGeom prst="rect">
            <a:avLst/>
          </a:prstGeom>
        </p:spPr>
        <p:txBody>
          <a:bodyPr vert="eaVert">
            <a:noAutofit/>
          </a:bodyPr>
          <a:lstStyle>
            <a:lvl1pPr marL="0" indent="0" defTabSz="914400" eaLnBrk="0" fontAlgn="base" hangingPunct="0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29" name="竖排文字占位符"/>
          <p:cNvSpPr>
            <a:spLocks noGrp="1"/>
          </p:cNvSpPr>
          <p:nvPr>
            <p:ph type="body" orient="vert" idx="1"/>
          </p:nvPr>
        </p:nvSpPr>
        <p:spPr>
          <a:xfrm>
            <a:off x="539750" y="274638"/>
            <a:ext cx="6019799" cy="5851524"/>
          </a:xfrm>
          <a:prstGeom prst="rect">
            <a:avLst/>
          </a:prstGeom>
        </p:spPr>
        <p:txBody>
          <a:bodyPr vert="eaVert">
            <a:noAutofit/>
          </a:bodyPr>
          <a:lstStyle>
            <a:lvl1pPr marL="342900" indent="-342900" defTabSz="914400" eaLnBrk="0" fontAlgn="base" hangingPunct="0"/>
            <a:lvl2pPr marL="742950" indent="-285750" defTabSz="914400" eaLnBrk="0" fontAlgn="base" hangingPunct="0"/>
            <a:lvl3pPr marL="1143000" indent="-228600" defTabSz="914400" fontAlgn="base" hangingPunct="0"/>
          </a:lstStyle>
          <a:p>
            <a:pPr marL="342900" indent="-342900"/>
            <a:r>
              <a:rPr lang="zh-CN" altLang="en-US"/>
              <a:t>单击此处编辑母版文本样式</a:t>
            </a:r>
            <a:endParaRPr lang="en-US" altLang="zh-CN"/>
          </a:p>
          <a:p>
            <a:pPr marL="742950" lvl="1" indent="-28575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30" name="日期占位符"/>
          <p:cNvSpPr>
            <a:spLocks noGrp="1"/>
          </p:cNvSpPr>
          <p:nvPr>
            <p:ph type="dt" idx="10"/>
          </p:nvPr>
        </p:nvSpPr>
        <p:spPr>
          <a:xfrm>
            <a:off x="538163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CAD2D6BD-DE1B-4B5F-8B41-2702339687B9}" type="datetime5">
              <a:rPr lang="zh-CN" altLang="en-US" sz="1400" b="0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1" name="页脚占位符"/>
          <p:cNvSpPr>
            <a:spLocks noGrp="1"/>
          </p:cNvSpPr>
          <p:nvPr>
            <p:ph type="ftr" idx="11" hasCustomPrompt="1"/>
          </p:nvPr>
        </p:nvSpPr>
        <p:spPr>
          <a:xfrm>
            <a:off x="3232150" y="6245225"/>
            <a:ext cx="2895600" cy="476249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rPr>
              <a:t>heguoji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2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标题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39" name="文本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eaLnBrk="0" fontAlgn="base" hangingPunct="0">
              <a:buNone/>
            </a:lvl1pPr>
            <a:lvl2pPr marL="457200" indent="0" algn="ctr" defTabSz="914400" eaLnBrk="0" fontAlgn="base" hangingPunct="0">
              <a:buNone/>
            </a:lvl2pPr>
            <a:lvl3pPr marL="914400" indent="0" algn="ctr" defTabSz="914400" eaLnBrk="0" fontAlgn="base" hangingPunct="0">
              <a:buNone/>
            </a:lvl3pPr>
            <a:lvl4pPr marL="1371600" indent="0" algn="ctr" defTabSz="914400" eaLnBrk="0" fontAlgn="base" hangingPunct="0">
              <a:buNone/>
            </a:lvl4pPr>
            <a:lvl5pPr marL="1828800" indent="0" algn="ctr" defTabSz="914400" eaLnBrk="0" fontAlgn="base" hangingPunct="0">
              <a:buNone/>
            </a:lvl5pPr>
            <a:lvl6pPr marL="2286000" indent="0" algn="ctr" defTabSz="914400" eaLnBrk="0" fontAlgn="base" hangingPunct="1">
              <a:buNone/>
            </a:lvl6pPr>
            <a:lvl7pPr marL="2743200" indent="0" algn="ctr" defTabSz="914400" eaLnBrk="0" fontAlgn="base" hangingPunct="1">
              <a:buNone/>
            </a:lvl7pPr>
            <a:lvl8pPr marL="3200400" indent="0" algn="ctr" defTabSz="914400" eaLnBrk="0" fontAlgn="base" hangingPunct="1">
              <a:buNone/>
            </a:lvl8pPr>
            <a:lvl9pPr marL="3200400" indent="0" algn="ctr" defTabSz="914400" eaLnBrk="0" fontAlgn="base" hangingPunct="1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40" name="日期占位符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1" name="页脚占位符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2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标题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marL="0" indent="0" defTabSz="914400" eaLnBrk="0" fontAlgn="base" hangingPunct="0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44" name="内容占位符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defTabSz="914400" eaLnBrk="0" fontAlgn="base" hangingPunct="0"/>
            <a:lvl2pPr marL="742950" indent="-285750" defTabSz="914400" eaLnBrk="0" fontAlgn="base" hangingPunct="0"/>
            <a:lvl3pPr marL="1143000" indent="-228600" defTabSz="914400" fontAlgn="base" hangingPunct="0"/>
          </a:lstStyle>
          <a:p>
            <a:pPr marL="342900" indent="-342900"/>
            <a:r>
              <a:rPr lang="zh-CN" altLang="en-US"/>
              <a:t>单击此处编辑母版文本样式</a:t>
            </a:r>
            <a:endParaRPr lang="en-US" altLang="zh-CN"/>
          </a:p>
          <a:p>
            <a:pPr marL="742950" lvl="1" indent="-28575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45" name="日期占位符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6" name="页脚占位符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7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标题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914400" eaLnBrk="0" fontAlgn="base" hangingPunct="0">
              <a:defRPr sz="4000" b="1" cap="all"/>
            </a:lvl1pPr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49" name="文本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defTabSz="914400" eaLnBrk="0" fontAlgn="base" hangingPunct="0">
              <a:buNone/>
              <a:defRPr sz="2000"/>
            </a:lvl1pPr>
            <a:lvl2pPr marL="457200" indent="0" defTabSz="914400" eaLnBrk="0" fontAlgn="base" hangingPunct="0">
              <a:buNone/>
              <a:defRPr sz="1800"/>
            </a:lvl2pPr>
            <a:lvl3pPr marL="914400" indent="0" defTabSz="914400" eaLnBrk="0" fontAlgn="base" hangingPunct="0">
              <a:buNone/>
              <a:defRPr sz="1600"/>
            </a:lvl3pPr>
            <a:lvl4pPr marL="1371600" indent="0" defTabSz="914400" eaLnBrk="0" fontAlgn="base" hangingPunct="0">
              <a:buNone/>
              <a:defRPr sz="1400"/>
            </a:lvl4pPr>
            <a:lvl5pPr marL="1828800" indent="0" defTabSz="914400" eaLnBrk="0" fontAlgn="base" hangingPunct="0">
              <a:buNone/>
              <a:defRPr sz="1400"/>
            </a:lvl5pPr>
            <a:lvl6pPr marL="2286000" indent="0" defTabSz="914400" eaLnBrk="0" fontAlgn="base" hangingPunct="1">
              <a:buNone/>
              <a:defRPr sz="1400"/>
            </a:lvl6pPr>
            <a:lvl7pPr marL="2743200" indent="0" defTabSz="914400" eaLnBrk="0" fontAlgn="base" hangingPunct="1">
              <a:buNone/>
              <a:defRPr sz="1400"/>
            </a:lvl7pPr>
            <a:lvl8pPr marL="3200400" indent="0" defTabSz="914400" eaLnBrk="0" fontAlgn="base" hangingPunct="1">
              <a:buNone/>
              <a:defRPr sz="1400"/>
            </a:lvl8pPr>
            <a:lvl9pPr marL="3200400" indent="0" defTabSz="914400" eaLnBrk="0" fontAlgn="base" hangingPunct="1">
              <a:buNone/>
              <a:defRPr sz="1400"/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0" name="日期占位符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1" name="页脚占位符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2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标题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marL="0" indent="0" defTabSz="914400" eaLnBrk="0" fontAlgn="base" hangingPunct="0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54" name="内容占位符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 defTabSz="914400" eaLnBrk="0" fontAlgn="base" hangingPunct="0">
              <a:defRPr sz="2800"/>
            </a:lvl1pPr>
            <a:lvl2pPr marL="742950" indent="-285750" defTabSz="914400" eaLnBrk="0" fontAlgn="base" hangingPunct="0">
              <a:defRPr sz="2400"/>
            </a:lvl2pPr>
            <a:lvl3pPr marL="1143000" indent="-228600" defTabSz="914400" eaLnBrk="0" fontAlgn="base" hangingPunct="0">
              <a:defRPr sz="2000"/>
            </a:lvl3pPr>
            <a:lvl4pPr marL="1600200" indent="-228600" defTabSz="914400" eaLnBrk="0" fontAlgn="base" hangingPunct="0">
              <a:defRPr sz="1800"/>
            </a:lvl4pPr>
            <a:lvl5pPr marL="2057400" indent="-228600" defTabSz="914400" eaLnBrk="0" fontAlgn="base" hangingPunct="0">
              <a:defRPr sz="1800"/>
            </a:lvl5pPr>
          </a:lstStyle>
          <a:p>
            <a:pPr marL="342900" indent="-342900"/>
            <a:r>
              <a:rPr lang="zh-CN" altLang="en-US"/>
              <a:t>单击此处编辑母版文本样式</a:t>
            </a:r>
            <a:endParaRPr lang="en-US" altLang="zh-CN"/>
          </a:p>
          <a:p>
            <a:pPr marL="742950" lvl="1" indent="-28575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marL="2057400"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55" name="内容占位符"/>
          <p:cNvSpPr>
            <a:spLocks noGrp="1"/>
          </p:cNvSpPr>
          <p:nvPr>
            <p:ph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 defTabSz="914400" eaLnBrk="0" fontAlgn="base" hangingPunct="0">
              <a:defRPr sz="2800"/>
            </a:lvl1pPr>
            <a:lvl2pPr marL="742950" indent="-285750" defTabSz="914400" eaLnBrk="0" fontAlgn="base" hangingPunct="0">
              <a:defRPr sz="2400"/>
            </a:lvl2pPr>
            <a:lvl3pPr marL="1143000" indent="-228600" defTabSz="914400" eaLnBrk="0" fontAlgn="base" hangingPunct="0">
              <a:defRPr sz="2000"/>
            </a:lvl3pPr>
            <a:lvl4pPr marL="1600200" indent="-228600" defTabSz="914400" eaLnBrk="0" fontAlgn="base" hangingPunct="0">
              <a:defRPr sz="1800"/>
            </a:lvl4pPr>
            <a:lvl5pPr marL="2057400" indent="-228600" defTabSz="914400" eaLnBrk="0" fontAlgn="base" hangingPunct="0">
              <a:defRPr sz="1800"/>
            </a:lvl5pPr>
          </a:lstStyle>
          <a:p>
            <a:pPr marL="342900" indent="-342900"/>
            <a:r>
              <a:rPr lang="zh-CN" altLang="en-US"/>
              <a:t>单击此处编辑母版文本样式</a:t>
            </a:r>
            <a:endParaRPr lang="en-US" altLang="zh-CN"/>
          </a:p>
          <a:p>
            <a:pPr marL="742950" lvl="1" indent="-28575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marL="2057400"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56" name="日期占位符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7" name="页脚占位符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8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标题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marL="0" indent="0" defTabSz="914400" eaLnBrk="0" fontAlgn="base" hangingPunct="0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60" name="文本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defTabSz="914400" eaLnBrk="0" fontAlgn="base" hangingPunct="0">
              <a:buNone/>
              <a:defRPr sz="2400" b="1"/>
            </a:lvl1pPr>
            <a:lvl2pPr marL="457200" indent="0" defTabSz="914400" eaLnBrk="0" fontAlgn="base" hangingPunct="0">
              <a:buNone/>
              <a:defRPr sz="2000" b="1"/>
            </a:lvl2pPr>
            <a:lvl3pPr marL="914400" indent="0" defTabSz="914400" eaLnBrk="0" fontAlgn="base" hangingPunct="0">
              <a:buNone/>
              <a:defRPr sz="1800" b="1"/>
            </a:lvl3pPr>
            <a:lvl4pPr marL="1371600" indent="0" defTabSz="914400" eaLnBrk="0" fontAlgn="base" hangingPunct="0">
              <a:buNone/>
              <a:defRPr sz="1600" b="1"/>
            </a:lvl4pPr>
            <a:lvl5pPr marL="1828800" indent="0" defTabSz="914400" eaLnBrk="0" fontAlgn="base" hangingPunct="0">
              <a:buNone/>
              <a:defRPr sz="1600" b="1"/>
            </a:lvl5pPr>
            <a:lvl6pPr marL="2286000" indent="0" defTabSz="914400" eaLnBrk="0" fontAlgn="base" hangingPunct="1">
              <a:buNone/>
              <a:defRPr sz="1600" b="1"/>
            </a:lvl6pPr>
            <a:lvl7pPr marL="2743200" indent="0" defTabSz="914400" eaLnBrk="0" fontAlgn="base" hangingPunct="1">
              <a:buNone/>
              <a:defRPr sz="1600" b="1"/>
            </a:lvl7pPr>
            <a:lvl8pPr marL="3200400" indent="0" defTabSz="914400" eaLnBrk="0" fontAlgn="base" hangingPunct="1">
              <a:buNone/>
              <a:defRPr sz="1600" b="1"/>
            </a:lvl8pPr>
            <a:lvl9pPr marL="3200400" indent="0" defTabSz="914400" eaLnBrk="0" fontAlgn="base" hangingPunct="1">
              <a:buNone/>
              <a:defRPr sz="1600" b="1"/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61" name="内容占位符"/>
          <p:cNvSpPr>
            <a:spLocks noGrp="1"/>
          </p:cNvSpPr>
          <p:nvPr>
            <p:ph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 defTabSz="914400" eaLnBrk="0" fontAlgn="base" hangingPunct="0">
              <a:defRPr sz="2400"/>
            </a:lvl1pPr>
            <a:lvl2pPr marL="742950" indent="-285750" defTabSz="914400" eaLnBrk="0" fontAlgn="base" hangingPunct="0">
              <a:defRPr sz="2000"/>
            </a:lvl2pPr>
            <a:lvl3pPr marL="1143000" indent="-228600" defTabSz="914400" eaLnBrk="0" fontAlgn="base" hangingPunct="0">
              <a:defRPr sz="1800"/>
            </a:lvl3pPr>
            <a:lvl4pPr marL="1600200" indent="-228600" defTabSz="914400" eaLnBrk="0" fontAlgn="base" hangingPunct="0">
              <a:defRPr sz="1600"/>
            </a:lvl4pPr>
            <a:lvl5pPr marL="2057400" indent="-228600" defTabSz="914400" eaLnBrk="0" fontAlgn="base" hangingPunct="0">
              <a:defRPr sz="1600"/>
            </a:lvl5pPr>
          </a:lstStyle>
          <a:p>
            <a:pPr marL="342900" indent="-342900"/>
            <a:r>
              <a:rPr lang="zh-CN" altLang="en-US"/>
              <a:t>单击此处编辑母版文本样式</a:t>
            </a:r>
            <a:endParaRPr lang="en-US" altLang="zh-CN"/>
          </a:p>
          <a:p>
            <a:pPr marL="742950" lvl="1" indent="-28575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marL="2057400"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62" name="文本"/>
          <p:cNvSpPr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defTabSz="914400" eaLnBrk="0" fontAlgn="base" hangingPunct="0">
              <a:buNone/>
              <a:defRPr sz="2400" b="1"/>
            </a:lvl1pPr>
            <a:lvl2pPr marL="457200" indent="0" defTabSz="914400" eaLnBrk="0" fontAlgn="base" hangingPunct="0">
              <a:buNone/>
              <a:defRPr sz="2000" b="1"/>
            </a:lvl2pPr>
            <a:lvl3pPr marL="914400" indent="0" defTabSz="914400" eaLnBrk="0" fontAlgn="base" hangingPunct="0">
              <a:buNone/>
              <a:defRPr sz="1800" b="1"/>
            </a:lvl3pPr>
            <a:lvl4pPr marL="1371600" indent="0" defTabSz="914400" eaLnBrk="0" fontAlgn="base" hangingPunct="0">
              <a:buNone/>
              <a:defRPr sz="1600" b="1"/>
            </a:lvl4pPr>
            <a:lvl5pPr marL="1828800" indent="0" defTabSz="914400" eaLnBrk="0" fontAlgn="base" hangingPunct="0">
              <a:buNone/>
              <a:defRPr sz="1600" b="1"/>
            </a:lvl5pPr>
            <a:lvl6pPr marL="2286000" indent="0" defTabSz="914400" eaLnBrk="0" fontAlgn="base" hangingPunct="1">
              <a:buNone/>
              <a:defRPr sz="1600" b="1"/>
            </a:lvl6pPr>
            <a:lvl7pPr marL="2743200" indent="0" defTabSz="914400" eaLnBrk="0" fontAlgn="base" hangingPunct="1">
              <a:buNone/>
              <a:defRPr sz="1600" b="1"/>
            </a:lvl7pPr>
            <a:lvl8pPr marL="3200400" indent="0" defTabSz="914400" eaLnBrk="0" fontAlgn="base" hangingPunct="1">
              <a:buNone/>
              <a:defRPr sz="1600" b="1"/>
            </a:lvl8pPr>
            <a:lvl9pPr marL="3200400" indent="0" defTabSz="914400" eaLnBrk="0" fontAlgn="base" hangingPunct="1">
              <a:buNone/>
              <a:defRPr sz="1600" b="1"/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63" name="内容占位符"/>
          <p:cNvSpPr>
            <a:spLocks noGrp="1"/>
          </p:cNvSpPr>
          <p:nvPr>
            <p:ph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 defTabSz="914400" eaLnBrk="0" fontAlgn="base" hangingPunct="0">
              <a:defRPr sz="2400"/>
            </a:lvl1pPr>
            <a:lvl2pPr marL="742950" indent="-285750" defTabSz="914400" eaLnBrk="0" fontAlgn="base" hangingPunct="0">
              <a:defRPr sz="2000"/>
            </a:lvl2pPr>
            <a:lvl3pPr marL="1143000" indent="-228600" defTabSz="914400" eaLnBrk="0" fontAlgn="base" hangingPunct="0">
              <a:defRPr sz="1800"/>
            </a:lvl3pPr>
            <a:lvl4pPr marL="1600200" indent="-228600" defTabSz="914400" eaLnBrk="0" fontAlgn="base" hangingPunct="0">
              <a:defRPr sz="1600"/>
            </a:lvl4pPr>
            <a:lvl5pPr marL="2057400" indent="-228600" defTabSz="914400" eaLnBrk="0" fontAlgn="base" hangingPunct="0">
              <a:defRPr sz="1600"/>
            </a:lvl5pPr>
          </a:lstStyle>
          <a:p>
            <a:pPr marL="342900" indent="-342900"/>
            <a:r>
              <a:rPr lang="zh-CN" altLang="en-US"/>
              <a:t>单击此处编辑母版文本样式</a:t>
            </a:r>
            <a:endParaRPr lang="en-US" altLang="zh-CN"/>
          </a:p>
          <a:p>
            <a:pPr marL="742950" lvl="1" indent="-28575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marL="2057400"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64" name="日期占位符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5" name="页脚占位符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6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标题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marL="0" indent="0" defTabSz="914400" eaLnBrk="0" fontAlgn="base" hangingPunct="0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68" name="日期占位符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9" name="页脚占位符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70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日期占位符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72" name="页脚占位符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73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标题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914400" eaLnBrk="0" fontAlgn="base" hangingPunct="0">
              <a:defRPr sz="2000" b="1"/>
            </a:lvl1pPr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75" name="内容占位符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342900" indent="-342900" defTabSz="914400" eaLnBrk="0" fontAlgn="base" hangingPunct="0">
              <a:defRPr sz="3200"/>
            </a:lvl1pPr>
            <a:lvl2pPr marL="742950" indent="-285750" defTabSz="914400" eaLnBrk="0" fontAlgn="base" hangingPunct="0">
              <a:defRPr sz="2800"/>
            </a:lvl2pPr>
            <a:lvl3pPr marL="1143000" indent="-228600" defTabSz="914400" eaLnBrk="0" fontAlgn="base" hangingPunct="0">
              <a:defRPr sz="2400"/>
            </a:lvl3pPr>
            <a:lvl4pPr marL="1600200" indent="-228600" defTabSz="914400" eaLnBrk="0" fontAlgn="base" hangingPunct="0">
              <a:defRPr sz="2000"/>
            </a:lvl4pPr>
            <a:lvl5pPr marL="2057400" indent="-228600" defTabSz="914400" eaLnBrk="0" fontAlgn="base" hangingPunct="0">
              <a:defRPr sz="2000"/>
            </a:lvl5pPr>
          </a:lstStyle>
          <a:p>
            <a:pPr marL="342900" indent="-342900"/>
            <a:r>
              <a:rPr lang="zh-CN" altLang="en-US"/>
              <a:t>单击此处编辑母版文本样式</a:t>
            </a:r>
            <a:endParaRPr lang="en-US" altLang="zh-CN"/>
          </a:p>
          <a:p>
            <a:pPr marL="742950" lvl="1" indent="-28575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marL="2057400"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76" name="文本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 defTabSz="914400" eaLnBrk="0" fontAlgn="base" hangingPunct="0">
              <a:buNone/>
              <a:defRPr sz="1400"/>
            </a:lvl1pPr>
            <a:lvl2pPr marL="457200" indent="0" defTabSz="914400" eaLnBrk="0" fontAlgn="base" hangingPunct="0">
              <a:buNone/>
              <a:defRPr sz="1200"/>
            </a:lvl2pPr>
            <a:lvl3pPr marL="914400" indent="0" defTabSz="914400" eaLnBrk="0" fontAlgn="base" hangingPunct="0">
              <a:buNone/>
              <a:defRPr sz="1000"/>
            </a:lvl3pPr>
            <a:lvl4pPr marL="1371600" indent="0" defTabSz="914400" eaLnBrk="0" fontAlgn="base" hangingPunct="0">
              <a:buNone/>
              <a:defRPr sz="900"/>
            </a:lvl4pPr>
            <a:lvl5pPr marL="1828800" indent="0" defTabSz="914400" eaLnBrk="0" fontAlgn="base" hangingPunct="0">
              <a:buNone/>
              <a:defRPr sz="900"/>
            </a:lvl5pPr>
            <a:lvl6pPr marL="2286000" indent="0" defTabSz="914400" eaLnBrk="0" fontAlgn="base" hangingPunct="1">
              <a:buNone/>
              <a:defRPr sz="900"/>
            </a:lvl6pPr>
            <a:lvl7pPr marL="2743200" indent="0" defTabSz="914400" eaLnBrk="0" fontAlgn="base" hangingPunct="1">
              <a:buNone/>
              <a:defRPr sz="900"/>
            </a:lvl7pPr>
            <a:lvl8pPr marL="3200400" indent="0" defTabSz="914400" eaLnBrk="0" fontAlgn="base" hangingPunct="1">
              <a:buNone/>
              <a:defRPr sz="900"/>
            </a:lvl8pPr>
            <a:lvl9pPr marL="3200400" indent="0" defTabSz="914400" eaLnBrk="0" fontAlgn="base" hangingPunct="1">
              <a:buNone/>
              <a:defRPr sz="900"/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77" name="日期占位符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78" name="页脚占位符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79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标题"/>
          <p:cNvSpPr>
            <a:spLocks noGrp="1"/>
          </p:cNvSpPr>
          <p:nvPr>
            <p:ph type="title"/>
          </p:nvPr>
        </p:nvSpPr>
        <p:spPr>
          <a:xfrm>
            <a:off x="539750" y="274638"/>
            <a:ext cx="8229600" cy="1143000"/>
          </a:xfrm>
          <a:prstGeom prst="rect">
            <a:avLst/>
          </a:prstGeom>
        </p:spPr>
        <p:txBody>
          <a:bodyPr/>
          <a:lstStyle>
            <a:lvl1pPr marL="0" indent="0" defTabSz="914400" eaLnBrk="0" fontAlgn="base" hangingPunct="0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1" name="内容占位符"/>
          <p:cNvSpPr>
            <a:spLocks noGrp="1"/>
          </p:cNvSpPr>
          <p:nvPr>
            <p:ph idx="1"/>
          </p:nvPr>
        </p:nvSpPr>
        <p:spPr>
          <a:xfrm>
            <a:off x="53975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defTabSz="914400" eaLnBrk="0" fontAlgn="base" hangingPunct="0"/>
            <a:lvl2pPr marL="742950" indent="-285750" defTabSz="914400" eaLnBrk="0" fontAlgn="base" hangingPunct="0"/>
            <a:lvl3pPr marL="1143000" indent="-228600" defTabSz="914400" fontAlgn="base" hangingPunct="0"/>
          </a:lstStyle>
          <a:p>
            <a:pPr marL="342900" indent="-342900"/>
            <a:r>
              <a:rPr lang="zh-CN" altLang="en-US"/>
              <a:t>单击此处编辑母版文本样式</a:t>
            </a:r>
            <a:endParaRPr lang="en-US" altLang="zh-CN"/>
          </a:p>
          <a:p>
            <a:pPr marL="742950" lvl="1" indent="-28575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82" name="日期占位符"/>
          <p:cNvSpPr>
            <a:spLocks noGrp="1"/>
          </p:cNvSpPr>
          <p:nvPr>
            <p:ph type="dt" idx="10"/>
          </p:nvPr>
        </p:nvSpPr>
        <p:spPr>
          <a:xfrm>
            <a:off x="538163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CAD2D6BD-DE1B-4B5F-8B41-2702339687B9}" type="datetime5">
              <a:rPr lang="zh-CN" altLang="en-US" sz="1400" b="0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3" name="页脚占位符"/>
          <p:cNvSpPr>
            <a:spLocks noGrp="1"/>
          </p:cNvSpPr>
          <p:nvPr>
            <p:ph type="ftr" idx="11" hasCustomPrompt="1"/>
          </p:nvPr>
        </p:nvSpPr>
        <p:spPr>
          <a:xfrm>
            <a:off x="3232150" y="6245225"/>
            <a:ext cx="2895600" cy="476249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rPr>
              <a:t>heguoji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4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标题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914400" eaLnBrk="0" fontAlgn="base" hangingPunct="0">
              <a:defRPr sz="2000" b="1"/>
            </a:lvl1pPr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81" name="图片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p/>
        </p:txBody>
      </p:sp>
      <p:sp>
        <p:nvSpPr>
          <p:cNvPr id="282" name="文本"/>
          <p:cNvSpPr>
            <a:spLocks noGrp="1"/>
          </p:cNvSpPr>
          <p:nvPr>
            <p:ph type="body" idx="2"/>
          </p:nvPr>
        </p:nvSpPr>
        <p:spPr>
          <a:xfrm>
            <a:off x="1792288" y="5367338"/>
            <a:ext cx="5486400" cy="804861"/>
          </a:xfrm>
          <a:prstGeom prst="rect">
            <a:avLst/>
          </a:prstGeom>
        </p:spPr>
        <p:txBody>
          <a:bodyPr/>
          <a:lstStyle>
            <a:lvl1pPr marL="0" indent="0" defTabSz="914400" eaLnBrk="0" fontAlgn="base" hangingPunct="0">
              <a:buNone/>
              <a:defRPr sz="1400"/>
            </a:lvl1pPr>
            <a:lvl2pPr marL="457200" indent="0" defTabSz="914400" eaLnBrk="0" fontAlgn="base" hangingPunct="0">
              <a:buNone/>
              <a:defRPr sz="1200"/>
            </a:lvl2pPr>
            <a:lvl3pPr marL="914400" indent="0" defTabSz="914400" eaLnBrk="0" fontAlgn="base" hangingPunct="0">
              <a:buNone/>
              <a:defRPr sz="1000"/>
            </a:lvl3pPr>
            <a:lvl4pPr marL="1371600" indent="0" defTabSz="914400" eaLnBrk="0" fontAlgn="base" hangingPunct="0">
              <a:buNone/>
              <a:defRPr sz="900"/>
            </a:lvl4pPr>
            <a:lvl5pPr marL="1828800" indent="0" defTabSz="914400" eaLnBrk="0" fontAlgn="base" hangingPunct="0">
              <a:buNone/>
              <a:defRPr sz="900"/>
            </a:lvl5pPr>
            <a:lvl6pPr marL="2286000" indent="0" defTabSz="914400" eaLnBrk="0" fontAlgn="base" hangingPunct="1">
              <a:buNone/>
              <a:defRPr sz="900"/>
            </a:lvl6pPr>
            <a:lvl7pPr marL="2743200" indent="0" defTabSz="914400" eaLnBrk="0" fontAlgn="base" hangingPunct="1">
              <a:buNone/>
              <a:defRPr sz="900"/>
            </a:lvl7pPr>
            <a:lvl8pPr marL="3200400" indent="0" defTabSz="914400" eaLnBrk="0" fontAlgn="base" hangingPunct="1">
              <a:buNone/>
              <a:defRPr sz="900"/>
            </a:lvl8pPr>
            <a:lvl9pPr marL="3200400" indent="0" defTabSz="914400" eaLnBrk="0" fontAlgn="base" hangingPunct="1">
              <a:buNone/>
              <a:defRPr sz="900"/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83" name="日期占位符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84" name="页脚占位符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85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标题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marL="0" indent="0" defTabSz="914400" eaLnBrk="0" fontAlgn="base" hangingPunct="0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87" name="竖排文字占位符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eaVert">
            <a:noAutofit/>
          </a:bodyPr>
          <a:lstStyle>
            <a:lvl1pPr marL="342900" indent="-342900" defTabSz="914400" eaLnBrk="0" fontAlgn="base" hangingPunct="0"/>
            <a:lvl2pPr marL="742950" indent="-285750" defTabSz="914400" eaLnBrk="0" fontAlgn="base" hangingPunct="0"/>
            <a:lvl3pPr marL="1143000" indent="-228600" defTabSz="914400" fontAlgn="base" hangingPunct="0"/>
          </a:lstStyle>
          <a:p>
            <a:pPr marL="342900" indent="-342900"/>
            <a:r>
              <a:rPr lang="zh-CN" altLang="en-US"/>
              <a:t>单击此处编辑母版文本样式</a:t>
            </a:r>
            <a:endParaRPr lang="en-US" altLang="zh-CN"/>
          </a:p>
          <a:p>
            <a:pPr marL="742950" lvl="1" indent="-28575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88" name="日期占位符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89" name="页脚占位符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0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竖排标题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4"/>
          </a:xfrm>
          <a:prstGeom prst="rect">
            <a:avLst/>
          </a:prstGeom>
        </p:spPr>
        <p:txBody>
          <a:bodyPr vert="eaVert">
            <a:noAutofit/>
          </a:bodyPr>
          <a:lstStyle>
            <a:lvl1pPr marL="0" indent="0" defTabSz="914400" eaLnBrk="0" fontAlgn="base" hangingPunct="0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92" name="竖排文字占位符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799" cy="5851524"/>
          </a:xfrm>
          <a:prstGeom prst="rect">
            <a:avLst/>
          </a:prstGeom>
        </p:spPr>
        <p:txBody>
          <a:bodyPr vert="eaVert">
            <a:noAutofit/>
          </a:bodyPr>
          <a:lstStyle>
            <a:lvl1pPr marL="342900" indent="-342900" defTabSz="914400" eaLnBrk="0" fontAlgn="base" hangingPunct="0"/>
            <a:lvl2pPr marL="742950" indent="-285750" defTabSz="914400" eaLnBrk="0" fontAlgn="base" hangingPunct="0"/>
            <a:lvl3pPr marL="1143000" indent="-228600" defTabSz="914400" fontAlgn="base" hangingPunct="0"/>
          </a:lstStyle>
          <a:p>
            <a:pPr marL="342900" indent="-342900"/>
            <a:r>
              <a:rPr lang="zh-CN" altLang="en-US"/>
              <a:t>单击此处编辑母版文本样式</a:t>
            </a:r>
            <a:endParaRPr lang="en-US" altLang="zh-CN"/>
          </a:p>
          <a:p>
            <a:pPr marL="742950" lvl="1" indent="-28575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93" name="日期占位符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4" name="页脚占位符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5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标题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2" name="文本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eaLnBrk="0" fontAlgn="base" hangingPunct="0">
              <a:buNone/>
            </a:lvl1pPr>
            <a:lvl2pPr marL="457200" indent="0" algn="ctr" defTabSz="914400" eaLnBrk="0" fontAlgn="base" hangingPunct="0">
              <a:buNone/>
            </a:lvl2pPr>
            <a:lvl3pPr marL="914400" indent="0" algn="ctr" defTabSz="914400" eaLnBrk="0" fontAlgn="base" hangingPunct="0">
              <a:buNone/>
            </a:lvl3pPr>
            <a:lvl4pPr marL="1371600" indent="0" algn="ctr" defTabSz="914400" eaLnBrk="0" fontAlgn="base" hangingPunct="0">
              <a:buNone/>
            </a:lvl4pPr>
            <a:lvl5pPr marL="1828800" indent="0" algn="ctr" defTabSz="914400" eaLnBrk="0" fontAlgn="base" hangingPunct="0">
              <a:buNone/>
            </a:lvl5pPr>
            <a:lvl6pPr marL="2286000" indent="0" algn="ctr" defTabSz="914400" eaLnBrk="0" fontAlgn="base" hangingPunct="1">
              <a:buNone/>
            </a:lvl6pPr>
            <a:lvl7pPr marL="2743200" indent="0" algn="ctr" defTabSz="914400" eaLnBrk="0" fontAlgn="base" hangingPunct="1">
              <a:buNone/>
            </a:lvl7pPr>
            <a:lvl8pPr marL="3200400" indent="0" algn="ctr" defTabSz="914400" eaLnBrk="0" fontAlgn="base" hangingPunct="1">
              <a:buNone/>
            </a:lvl8pPr>
            <a:lvl9pPr marL="3200400" indent="0" algn="ctr" defTabSz="914400" eaLnBrk="0" fontAlgn="base" hangingPunct="1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03" name="日期占位符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4" name="页脚占位符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5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标题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marL="0" indent="0" defTabSz="914400" eaLnBrk="0" fontAlgn="base" hangingPunct="0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" name="内容占位符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defTabSz="914400" eaLnBrk="0" fontAlgn="base" hangingPunct="0"/>
            <a:lvl2pPr marL="742950" indent="-285750" defTabSz="914400" eaLnBrk="0" fontAlgn="base" hangingPunct="0"/>
            <a:lvl3pPr marL="1143000" indent="-228600" defTabSz="914400" fontAlgn="base" hangingPunct="0"/>
          </a:lstStyle>
          <a:p>
            <a:pPr marL="342900" indent="-342900"/>
            <a:r>
              <a:rPr lang="zh-CN" altLang="en-US"/>
              <a:t>单击此处编辑母版文本样式</a:t>
            </a:r>
            <a:endParaRPr lang="en-US" altLang="zh-CN"/>
          </a:p>
          <a:p>
            <a:pPr marL="742950" lvl="1" indent="-28575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8" name="日期占位符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9" name="页脚占位符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10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标题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914400" eaLnBrk="0" fontAlgn="base" hangingPunct="0">
              <a:defRPr sz="4000" b="1" cap="all"/>
            </a:lvl1pPr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12" name="文本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defTabSz="914400" eaLnBrk="0" fontAlgn="base" hangingPunct="0">
              <a:buNone/>
              <a:defRPr sz="2000"/>
            </a:lvl1pPr>
            <a:lvl2pPr marL="457200" indent="0" defTabSz="914400" eaLnBrk="0" fontAlgn="base" hangingPunct="0">
              <a:buNone/>
              <a:defRPr sz="1800"/>
            </a:lvl2pPr>
            <a:lvl3pPr marL="914400" indent="0" defTabSz="914400" eaLnBrk="0" fontAlgn="base" hangingPunct="0">
              <a:buNone/>
              <a:defRPr sz="1600"/>
            </a:lvl3pPr>
            <a:lvl4pPr marL="1371600" indent="0" defTabSz="914400" eaLnBrk="0" fontAlgn="base" hangingPunct="0">
              <a:buNone/>
              <a:defRPr sz="1400"/>
            </a:lvl4pPr>
            <a:lvl5pPr marL="1828800" indent="0" defTabSz="914400" eaLnBrk="0" fontAlgn="base" hangingPunct="0">
              <a:buNone/>
              <a:defRPr sz="1400"/>
            </a:lvl5pPr>
            <a:lvl6pPr marL="2286000" indent="0" defTabSz="914400" eaLnBrk="0" fontAlgn="base" hangingPunct="1">
              <a:buNone/>
              <a:defRPr sz="1400"/>
            </a:lvl6pPr>
            <a:lvl7pPr marL="2743200" indent="0" defTabSz="914400" eaLnBrk="0" fontAlgn="base" hangingPunct="1">
              <a:buNone/>
              <a:defRPr sz="1400"/>
            </a:lvl7pPr>
            <a:lvl8pPr marL="3200400" indent="0" defTabSz="914400" eaLnBrk="0" fontAlgn="base" hangingPunct="1">
              <a:buNone/>
              <a:defRPr sz="1400"/>
            </a:lvl8pPr>
            <a:lvl9pPr marL="3200400" indent="0" defTabSz="914400" eaLnBrk="0" fontAlgn="base" hangingPunct="1">
              <a:buNone/>
              <a:defRPr sz="1400"/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13" name="日期占位符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14" name="页脚占位符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15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标题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marL="0" indent="0" defTabSz="914400" eaLnBrk="0" fontAlgn="base" hangingPunct="0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17" name="内容占位符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 defTabSz="914400" eaLnBrk="0" fontAlgn="base" hangingPunct="0">
              <a:defRPr sz="2800"/>
            </a:lvl1pPr>
            <a:lvl2pPr marL="742950" indent="-285750" defTabSz="914400" eaLnBrk="0" fontAlgn="base" hangingPunct="0">
              <a:defRPr sz="2400"/>
            </a:lvl2pPr>
            <a:lvl3pPr marL="1143000" indent="-228600" defTabSz="914400" eaLnBrk="0" fontAlgn="base" hangingPunct="0">
              <a:defRPr sz="2000"/>
            </a:lvl3pPr>
            <a:lvl4pPr marL="1600200" indent="-228600" defTabSz="914400" eaLnBrk="0" fontAlgn="base" hangingPunct="0">
              <a:defRPr sz="1800"/>
            </a:lvl4pPr>
            <a:lvl5pPr marL="2057400" indent="-228600" defTabSz="914400" eaLnBrk="0" fontAlgn="base" hangingPunct="0">
              <a:defRPr sz="1800"/>
            </a:lvl5pPr>
          </a:lstStyle>
          <a:p>
            <a:pPr marL="342900" indent="-342900"/>
            <a:r>
              <a:rPr lang="zh-CN" altLang="en-US"/>
              <a:t>单击此处编辑母版文本样式</a:t>
            </a:r>
            <a:endParaRPr lang="en-US" altLang="zh-CN"/>
          </a:p>
          <a:p>
            <a:pPr marL="742950" lvl="1" indent="-28575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marL="2057400"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18" name="内容占位符"/>
          <p:cNvSpPr>
            <a:spLocks noGrp="1"/>
          </p:cNvSpPr>
          <p:nvPr>
            <p:ph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 defTabSz="914400" eaLnBrk="0" fontAlgn="base" hangingPunct="0">
              <a:defRPr sz="2800"/>
            </a:lvl1pPr>
            <a:lvl2pPr marL="742950" indent="-285750" defTabSz="914400" eaLnBrk="0" fontAlgn="base" hangingPunct="0">
              <a:defRPr sz="2400"/>
            </a:lvl2pPr>
            <a:lvl3pPr marL="1143000" indent="-228600" defTabSz="914400" eaLnBrk="0" fontAlgn="base" hangingPunct="0">
              <a:defRPr sz="2000"/>
            </a:lvl3pPr>
            <a:lvl4pPr marL="1600200" indent="-228600" defTabSz="914400" eaLnBrk="0" fontAlgn="base" hangingPunct="0">
              <a:defRPr sz="1800"/>
            </a:lvl4pPr>
            <a:lvl5pPr marL="2057400" indent="-228600" defTabSz="914400" eaLnBrk="0" fontAlgn="base" hangingPunct="0">
              <a:defRPr sz="1800"/>
            </a:lvl5pPr>
          </a:lstStyle>
          <a:p>
            <a:pPr marL="342900" indent="-342900"/>
            <a:r>
              <a:rPr lang="zh-CN" altLang="en-US"/>
              <a:t>单击此处编辑母版文本样式</a:t>
            </a:r>
            <a:endParaRPr lang="en-US" altLang="zh-CN"/>
          </a:p>
          <a:p>
            <a:pPr marL="742950" lvl="1" indent="-28575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marL="2057400"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19" name="日期占位符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20" name="页脚占位符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21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标题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marL="0" indent="0" defTabSz="914400" eaLnBrk="0" fontAlgn="base" hangingPunct="0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23" name="文本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defTabSz="914400" eaLnBrk="0" fontAlgn="base" hangingPunct="0">
              <a:buNone/>
              <a:defRPr sz="2400" b="1"/>
            </a:lvl1pPr>
            <a:lvl2pPr marL="457200" indent="0" defTabSz="914400" eaLnBrk="0" fontAlgn="base" hangingPunct="0">
              <a:buNone/>
              <a:defRPr sz="2000" b="1"/>
            </a:lvl2pPr>
            <a:lvl3pPr marL="914400" indent="0" defTabSz="914400" eaLnBrk="0" fontAlgn="base" hangingPunct="0">
              <a:buNone/>
              <a:defRPr sz="1800" b="1"/>
            </a:lvl3pPr>
            <a:lvl4pPr marL="1371600" indent="0" defTabSz="914400" eaLnBrk="0" fontAlgn="base" hangingPunct="0">
              <a:buNone/>
              <a:defRPr sz="1600" b="1"/>
            </a:lvl4pPr>
            <a:lvl5pPr marL="1828800" indent="0" defTabSz="914400" eaLnBrk="0" fontAlgn="base" hangingPunct="0">
              <a:buNone/>
              <a:defRPr sz="1600" b="1"/>
            </a:lvl5pPr>
            <a:lvl6pPr marL="2286000" indent="0" defTabSz="914400" eaLnBrk="0" fontAlgn="base" hangingPunct="1">
              <a:buNone/>
              <a:defRPr sz="1600" b="1"/>
            </a:lvl6pPr>
            <a:lvl7pPr marL="2743200" indent="0" defTabSz="914400" eaLnBrk="0" fontAlgn="base" hangingPunct="1">
              <a:buNone/>
              <a:defRPr sz="1600" b="1"/>
            </a:lvl7pPr>
            <a:lvl8pPr marL="3200400" indent="0" defTabSz="914400" eaLnBrk="0" fontAlgn="base" hangingPunct="1">
              <a:buNone/>
              <a:defRPr sz="1600" b="1"/>
            </a:lvl8pPr>
            <a:lvl9pPr marL="3200400" indent="0" defTabSz="914400" eaLnBrk="0" fontAlgn="base" hangingPunct="1">
              <a:buNone/>
              <a:defRPr sz="1600" b="1"/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24" name="内容占位符"/>
          <p:cNvSpPr>
            <a:spLocks noGrp="1"/>
          </p:cNvSpPr>
          <p:nvPr>
            <p:ph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 defTabSz="914400" eaLnBrk="0" fontAlgn="base" hangingPunct="0">
              <a:defRPr sz="2400"/>
            </a:lvl1pPr>
            <a:lvl2pPr marL="742950" indent="-285750" defTabSz="914400" eaLnBrk="0" fontAlgn="base" hangingPunct="0">
              <a:defRPr sz="2000"/>
            </a:lvl2pPr>
            <a:lvl3pPr marL="1143000" indent="-228600" defTabSz="914400" eaLnBrk="0" fontAlgn="base" hangingPunct="0">
              <a:defRPr sz="1800"/>
            </a:lvl3pPr>
            <a:lvl4pPr marL="1600200" indent="-228600" defTabSz="914400" eaLnBrk="0" fontAlgn="base" hangingPunct="0">
              <a:defRPr sz="1600"/>
            </a:lvl4pPr>
            <a:lvl5pPr marL="2057400" indent="-228600" defTabSz="914400" eaLnBrk="0" fontAlgn="base" hangingPunct="0">
              <a:defRPr sz="1600"/>
            </a:lvl5pPr>
          </a:lstStyle>
          <a:p>
            <a:pPr marL="342900" indent="-342900"/>
            <a:r>
              <a:rPr lang="zh-CN" altLang="en-US"/>
              <a:t>单击此处编辑母版文本样式</a:t>
            </a:r>
            <a:endParaRPr lang="en-US" altLang="zh-CN"/>
          </a:p>
          <a:p>
            <a:pPr marL="742950" lvl="1" indent="-28575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marL="2057400"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25" name="文本"/>
          <p:cNvSpPr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defTabSz="914400" eaLnBrk="0" fontAlgn="base" hangingPunct="0">
              <a:buNone/>
              <a:defRPr sz="2400" b="1"/>
            </a:lvl1pPr>
            <a:lvl2pPr marL="457200" indent="0" defTabSz="914400" eaLnBrk="0" fontAlgn="base" hangingPunct="0">
              <a:buNone/>
              <a:defRPr sz="2000" b="1"/>
            </a:lvl2pPr>
            <a:lvl3pPr marL="914400" indent="0" defTabSz="914400" eaLnBrk="0" fontAlgn="base" hangingPunct="0">
              <a:buNone/>
              <a:defRPr sz="1800" b="1"/>
            </a:lvl3pPr>
            <a:lvl4pPr marL="1371600" indent="0" defTabSz="914400" eaLnBrk="0" fontAlgn="base" hangingPunct="0">
              <a:buNone/>
              <a:defRPr sz="1600" b="1"/>
            </a:lvl4pPr>
            <a:lvl5pPr marL="1828800" indent="0" defTabSz="914400" eaLnBrk="0" fontAlgn="base" hangingPunct="0">
              <a:buNone/>
              <a:defRPr sz="1600" b="1"/>
            </a:lvl5pPr>
            <a:lvl6pPr marL="2286000" indent="0" defTabSz="914400" eaLnBrk="0" fontAlgn="base" hangingPunct="1">
              <a:buNone/>
              <a:defRPr sz="1600" b="1"/>
            </a:lvl6pPr>
            <a:lvl7pPr marL="2743200" indent="0" defTabSz="914400" eaLnBrk="0" fontAlgn="base" hangingPunct="1">
              <a:buNone/>
              <a:defRPr sz="1600" b="1"/>
            </a:lvl7pPr>
            <a:lvl8pPr marL="3200400" indent="0" defTabSz="914400" eaLnBrk="0" fontAlgn="base" hangingPunct="1">
              <a:buNone/>
              <a:defRPr sz="1600" b="1"/>
            </a:lvl8pPr>
            <a:lvl9pPr marL="3200400" indent="0" defTabSz="914400" eaLnBrk="0" fontAlgn="base" hangingPunct="1">
              <a:buNone/>
              <a:defRPr sz="1600" b="1"/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26" name="内容占位符"/>
          <p:cNvSpPr>
            <a:spLocks noGrp="1"/>
          </p:cNvSpPr>
          <p:nvPr>
            <p:ph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 defTabSz="914400" eaLnBrk="0" fontAlgn="base" hangingPunct="0">
              <a:defRPr sz="2400"/>
            </a:lvl1pPr>
            <a:lvl2pPr marL="742950" indent="-285750" defTabSz="914400" eaLnBrk="0" fontAlgn="base" hangingPunct="0">
              <a:defRPr sz="2000"/>
            </a:lvl2pPr>
            <a:lvl3pPr marL="1143000" indent="-228600" defTabSz="914400" eaLnBrk="0" fontAlgn="base" hangingPunct="0">
              <a:defRPr sz="1800"/>
            </a:lvl3pPr>
            <a:lvl4pPr marL="1600200" indent="-228600" defTabSz="914400" eaLnBrk="0" fontAlgn="base" hangingPunct="0">
              <a:defRPr sz="1600"/>
            </a:lvl4pPr>
            <a:lvl5pPr marL="2057400" indent="-228600" defTabSz="914400" eaLnBrk="0" fontAlgn="base" hangingPunct="0">
              <a:defRPr sz="1600"/>
            </a:lvl5pPr>
          </a:lstStyle>
          <a:p>
            <a:pPr marL="342900" indent="-342900"/>
            <a:r>
              <a:rPr lang="zh-CN" altLang="en-US"/>
              <a:t>单击此处编辑母版文本样式</a:t>
            </a:r>
            <a:endParaRPr lang="en-US" altLang="zh-CN"/>
          </a:p>
          <a:p>
            <a:pPr marL="742950" lvl="1" indent="-28575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marL="2057400"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27" name="日期占位符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28" name="页脚占位符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29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标题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marL="0" indent="0" defTabSz="914400" eaLnBrk="0" fontAlgn="base" hangingPunct="0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31" name="日期占位符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32" name="页脚占位符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33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日期占位符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35" name="页脚占位符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36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标题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914400" eaLnBrk="0" fontAlgn="base" hangingPunct="0">
              <a:defRPr sz="4000" b="1" cap="all"/>
            </a:lvl1pPr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6" name="文本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defTabSz="914400" eaLnBrk="0" fontAlgn="base" hangingPunct="0">
              <a:buNone/>
              <a:defRPr sz="2000"/>
            </a:lvl1pPr>
            <a:lvl2pPr marL="457200" indent="0" defTabSz="914400" eaLnBrk="0" fontAlgn="base" hangingPunct="0">
              <a:buNone/>
              <a:defRPr sz="1800"/>
            </a:lvl2pPr>
            <a:lvl3pPr marL="914400" indent="0" defTabSz="914400" eaLnBrk="0" fontAlgn="base" hangingPunct="0">
              <a:buNone/>
              <a:defRPr sz="1600"/>
            </a:lvl3pPr>
            <a:lvl4pPr marL="1371600" indent="0" defTabSz="914400" eaLnBrk="0" fontAlgn="base" hangingPunct="0">
              <a:buNone/>
              <a:defRPr sz="1400"/>
            </a:lvl4pPr>
            <a:lvl5pPr marL="1828800" indent="0" defTabSz="914400" eaLnBrk="0" fontAlgn="base" hangingPunct="0">
              <a:buNone/>
              <a:defRPr sz="1400"/>
            </a:lvl5pPr>
            <a:lvl6pPr marL="2286000" indent="0" defTabSz="914400" eaLnBrk="0" fontAlgn="base" hangingPunct="1">
              <a:buNone/>
              <a:defRPr sz="1400"/>
            </a:lvl6pPr>
            <a:lvl7pPr marL="2743200" indent="0" defTabSz="914400" eaLnBrk="0" fontAlgn="base" hangingPunct="1">
              <a:buNone/>
              <a:defRPr sz="1400"/>
            </a:lvl7pPr>
            <a:lvl8pPr marL="3200400" indent="0" defTabSz="914400" eaLnBrk="0" fontAlgn="base" hangingPunct="1">
              <a:buNone/>
              <a:defRPr sz="1400"/>
            </a:lvl8pPr>
            <a:lvl9pPr marL="3200400" indent="0" defTabSz="914400" eaLnBrk="0" fontAlgn="base" hangingPunct="1">
              <a:buNone/>
              <a:defRPr sz="1400"/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87" name="日期占位符"/>
          <p:cNvSpPr>
            <a:spLocks noGrp="1"/>
          </p:cNvSpPr>
          <p:nvPr>
            <p:ph type="dt" idx="10"/>
          </p:nvPr>
        </p:nvSpPr>
        <p:spPr>
          <a:xfrm>
            <a:off x="538163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 sz="1400" b="0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8" name="页脚占位符"/>
          <p:cNvSpPr>
            <a:spLocks noGrp="1"/>
          </p:cNvSpPr>
          <p:nvPr>
            <p:ph type="ftr" idx="11" hasCustomPrompt="1"/>
          </p:nvPr>
        </p:nvSpPr>
        <p:spPr>
          <a:xfrm>
            <a:off x="3232150" y="6245225"/>
            <a:ext cx="2895600" cy="476249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rPr>
              <a:t>heguoji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9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标题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914400" eaLnBrk="0" fontAlgn="base" hangingPunct="0">
              <a:defRPr sz="2000" b="1"/>
            </a:lvl1pPr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38" name="内容占位符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342900" indent="-342900" defTabSz="914400" eaLnBrk="0" fontAlgn="base" hangingPunct="0">
              <a:defRPr sz="3200"/>
            </a:lvl1pPr>
            <a:lvl2pPr marL="742950" indent="-285750" defTabSz="914400" eaLnBrk="0" fontAlgn="base" hangingPunct="0">
              <a:defRPr sz="2800"/>
            </a:lvl2pPr>
            <a:lvl3pPr marL="1143000" indent="-228600" defTabSz="914400" eaLnBrk="0" fontAlgn="base" hangingPunct="0">
              <a:defRPr sz="2400"/>
            </a:lvl3pPr>
            <a:lvl4pPr marL="1600200" indent="-228600" defTabSz="914400" eaLnBrk="0" fontAlgn="base" hangingPunct="0">
              <a:defRPr sz="2000"/>
            </a:lvl4pPr>
            <a:lvl5pPr marL="2057400" indent="-228600" defTabSz="914400" eaLnBrk="0" fontAlgn="base" hangingPunct="0">
              <a:defRPr sz="2000"/>
            </a:lvl5pPr>
          </a:lstStyle>
          <a:p>
            <a:pPr marL="342900" indent="-342900"/>
            <a:r>
              <a:rPr lang="zh-CN" altLang="en-US"/>
              <a:t>单击此处编辑母版文本样式</a:t>
            </a:r>
            <a:endParaRPr lang="en-US" altLang="zh-CN"/>
          </a:p>
          <a:p>
            <a:pPr marL="742950" lvl="1" indent="-28575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marL="2057400"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39" name="文本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 defTabSz="914400" eaLnBrk="0" fontAlgn="base" hangingPunct="0">
              <a:buNone/>
              <a:defRPr sz="1400"/>
            </a:lvl1pPr>
            <a:lvl2pPr marL="457200" indent="0" defTabSz="914400" eaLnBrk="0" fontAlgn="base" hangingPunct="0">
              <a:buNone/>
              <a:defRPr sz="1200"/>
            </a:lvl2pPr>
            <a:lvl3pPr marL="914400" indent="0" defTabSz="914400" eaLnBrk="0" fontAlgn="base" hangingPunct="0">
              <a:buNone/>
              <a:defRPr sz="1000"/>
            </a:lvl3pPr>
            <a:lvl4pPr marL="1371600" indent="0" defTabSz="914400" eaLnBrk="0" fontAlgn="base" hangingPunct="0">
              <a:buNone/>
              <a:defRPr sz="900"/>
            </a:lvl4pPr>
            <a:lvl5pPr marL="1828800" indent="0" defTabSz="914400" eaLnBrk="0" fontAlgn="base" hangingPunct="0">
              <a:buNone/>
              <a:defRPr sz="900"/>
            </a:lvl5pPr>
            <a:lvl6pPr marL="2286000" indent="0" defTabSz="914400" eaLnBrk="0" fontAlgn="base" hangingPunct="1">
              <a:buNone/>
              <a:defRPr sz="900"/>
            </a:lvl6pPr>
            <a:lvl7pPr marL="2743200" indent="0" defTabSz="914400" eaLnBrk="0" fontAlgn="base" hangingPunct="1">
              <a:buNone/>
              <a:defRPr sz="900"/>
            </a:lvl7pPr>
            <a:lvl8pPr marL="3200400" indent="0" defTabSz="914400" eaLnBrk="0" fontAlgn="base" hangingPunct="1">
              <a:buNone/>
              <a:defRPr sz="900"/>
            </a:lvl8pPr>
            <a:lvl9pPr marL="3200400" indent="0" defTabSz="914400" eaLnBrk="0" fontAlgn="base" hangingPunct="1">
              <a:buNone/>
              <a:defRPr sz="900"/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40" name="日期占位符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41" name="页脚占位符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42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标题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914400" eaLnBrk="0" fontAlgn="base" hangingPunct="0">
              <a:defRPr sz="2000" b="1"/>
            </a:lvl1pPr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44" name="图片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p/>
        </p:txBody>
      </p:sp>
      <p:sp>
        <p:nvSpPr>
          <p:cNvPr id="345" name="文本"/>
          <p:cNvSpPr>
            <a:spLocks noGrp="1"/>
          </p:cNvSpPr>
          <p:nvPr>
            <p:ph type="body" idx="2"/>
          </p:nvPr>
        </p:nvSpPr>
        <p:spPr>
          <a:xfrm>
            <a:off x="1792288" y="5367338"/>
            <a:ext cx="5486400" cy="804861"/>
          </a:xfrm>
          <a:prstGeom prst="rect">
            <a:avLst/>
          </a:prstGeom>
        </p:spPr>
        <p:txBody>
          <a:bodyPr/>
          <a:lstStyle>
            <a:lvl1pPr marL="0" indent="0" defTabSz="914400" eaLnBrk="0" fontAlgn="base" hangingPunct="0">
              <a:buNone/>
              <a:defRPr sz="1400"/>
            </a:lvl1pPr>
            <a:lvl2pPr marL="457200" indent="0" defTabSz="914400" eaLnBrk="0" fontAlgn="base" hangingPunct="0">
              <a:buNone/>
              <a:defRPr sz="1200"/>
            </a:lvl2pPr>
            <a:lvl3pPr marL="914400" indent="0" defTabSz="914400" eaLnBrk="0" fontAlgn="base" hangingPunct="0">
              <a:buNone/>
              <a:defRPr sz="1000"/>
            </a:lvl3pPr>
            <a:lvl4pPr marL="1371600" indent="0" defTabSz="914400" eaLnBrk="0" fontAlgn="base" hangingPunct="0">
              <a:buNone/>
              <a:defRPr sz="900"/>
            </a:lvl4pPr>
            <a:lvl5pPr marL="1828800" indent="0" defTabSz="914400" eaLnBrk="0" fontAlgn="base" hangingPunct="0">
              <a:buNone/>
              <a:defRPr sz="900"/>
            </a:lvl5pPr>
            <a:lvl6pPr marL="2286000" indent="0" defTabSz="914400" eaLnBrk="0" fontAlgn="base" hangingPunct="1">
              <a:buNone/>
              <a:defRPr sz="900"/>
            </a:lvl6pPr>
            <a:lvl7pPr marL="2743200" indent="0" defTabSz="914400" eaLnBrk="0" fontAlgn="base" hangingPunct="1">
              <a:buNone/>
              <a:defRPr sz="900"/>
            </a:lvl7pPr>
            <a:lvl8pPr marL="3200400" indent="0" defTabSz="914400" eaLnBrk="0" fontAlgn="base" hangingPunct="1">
              <a:buNone/>
              <a:defRPr sz="900"/>
            </a:lvl8pPr>
            <a:lvl9pPr marL="3200400" indent="0" defTabSz="914400" eaLnBrk="0" fontAlgn="base" hangingPunct="1">
              <a:buNone/>
              <a:defRPr sz="900"/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46" name="日期占位符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47" name="页脚占位符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48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标题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marL="0" indent="0" defTabSz="914400" eaLnBrk="0" fontAlgn="base" hangingPunct="0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50" name="竖排文字占位符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eaVert">
            <a:noAutofit/>
          </a:bodyPr>
          <a:lstStyle>
            <a:lvl1pPr marL="342900" indent="-342900" defTabSz="914400" eaLnBrk="0" fontAlgn="base" hangingPunct="0"/>
            <a:lvl2pPr marL="742950" indent="-285750" defTabSz="914400" eaLnBrk="0" fontAlgn="base" hangingPunct="0"/>
            <a:lvl3pPr marL="1143000" indent="-228600" defTabSz="914400" fontAlgn="base" hangingPunct="0"/>
          </a:lstStyle>
          <a:p>
            <a:pPr marL="342900" indent="-342900"/>
            <a:r>
              <a:rPr lang="zh-CN" altLang="en-US"/>
              <a:t>单击此处编辑母版文本样式</a:t>
            </a:r>
            <a:endParaRPr lang="en-US" altLang="zh-CN"/>
          </a:p>
          <a:p>
            <a:pPr marL="742950" lvl="1" indent="-28575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51" name="日期占位符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2" name="页脚占位符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3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竖排标题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4"/>
          </a:xfrm>
          <a:prstGeom prst="rect">
            <a:avLst/>
          </a:prstGeom>
        </p:spPr>
        <p:txBody>
          <a:bodyPr vert="eaVert">
            <a:noAutofit/>
          </a:bodyPr>
          <a:lstStyle>
            <a:lvl1pPr marL="0" indent="0" defTabSz="914400" eaLnBrk="0" fontAlgn="base" hangingPunct="0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55" name="竖排文字占位符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799" cy="5851524"/>
          </a:xfrm>
          <a:prstGeom prst="rect">
            <a:avLst/>
          </a:prstGeom>
        </p:spPr>
        <p:txBody>
          <a:bodyPr vert="eaVert">
            <a:noAutofit/>
          </a:bodyPr>
          <a:lstStyle>
            <a:lvl1pPr marL="342900" indent="-342900" defTabSz="914400" eaLnBrk="0" fontAlgn="base" hangingPunct="0"/>
            <a:lvl2pPr marL="742950" indent="-285750" defTabSz="914400" eaLnBrk="0" fontAlgn="base" hangingPunct="0"/>
            <a:lvl3pPr marL="1143000" indent="-228600" defTabSz="914400" fontAlgn="base" hangingPunct="0"/>
          </a:lstStyle>
          <a:p>
            <a:pPr marL="342900" indent="-342900"/>
            <a:r>
              <a:rPr lang="zh-CN" altLang="en-US"/>
              <a:t>单击此处编辑母版文本样式</a:t>
            </a:r>
            <a:endParaRPr lang="en-US" altLang="zh-CN"/>
          </a:p>
          <a:p>
            <a:pPr marL="742950" lvl="1" indent="-28575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56" name="日期占位符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7" name="页脚占位符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8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矩形"/>
          <p:cNvSpPr/>
          <p:nvPr/>
        </p:nvSpPr>
        <p:spPr>
          <a:xfrm>
            <a:off x="-1587" y="1587"/>
            <a:ext cx="9145588" cy="6856413"/>
          </a:xfrm>
          <a:prstGeom prst="rect">
            <a:avLst/>
          </a:prstGeom>
          <a:blipFill rotWithShape="1">
            <a:blip r:embed="rId2">
              <a:alphaModFix amt="42000"/>
            </a:blip>
            <a:stretch>
              <a:fillRect/>
            </a:stretch>
          </a:blipFill>
          <a:ln w="25400" cap="flat" cmpd="sng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标题"/>
          <p:cNvSpPr>
            <a:spLocks noGrp="1"/>
          </p:cNvSpPr>
          <p:nvPr>
            <p:ph type="title"/>
          </p:nvPr>
        </p:nvSpPr>
        <p:spPr>
          <a:xfrm>
            <a:off x="539750" y="274638"/>
            <a:ext cx="8229600" cy="1143000"/>
          </a:xfrm>
          <a:prstGeom prst="rect">
            <a:avLst/>
          </a:prstGeom>
        </p:spPr>
        <p:txBody>
          <a:bodyPr/>
          <a:lstStyle>
            <a:lvl1pPr marL="0" indent="0" defTabSz="914400" eaLnBrk="0" fontAlgn="base" hangingPunct="0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91" name="内容占位符"/>
          <p:cNvSpPr>
            <a:spLocks noGrp="1"/>
          </p:cNvSpPr>
          <p:nvPr>
            <p:ph idx="1"/>
          </p:nvPr>
        </p:nvSpPr>
        <p:spPr>
          <a:xfrm>
            <a:off x="539750" y="160020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 defTabSz="914400" eaLnBrk="0" fontAlgn="base" hangingPunct="0">
              <a:defRPr sz="2800"/>
            </a:lvl1pPr>
            <a:lvl2pPr marL="742950" indent="-285750" defTabSz="914400" eaLnBrk="0" fontAlgn="base" hangingPunct="0">
              <a:defRPr sz="2400"/>
            </a:lvl2pPr>
            <a:lvl3pPr marL="1143000" indent="-228600" defTabSz="914400" eaLnBrk="0" fontAlgn="base" hangingPunct="0">
              <a:defRPr sz="2000"/>
            </a:lvl3pPr>
            <a:lvl4pPr marL="1600200" indent="-228600" defTabSz="914400" eaLnBrk="0" fontAlgn="base" hangingPunct="0">
              <a:defRPr sz="1800"/>
            </a:lvl4pPr>
            <a:lvl5pPr marL="2057400" indent="-228600" defTabSz="914400" eaLnBrk="0" fontAlgn="base" hangingPunct="0">
              <a:defRPr sz="1800"/>
            </a:lvl5pPr>
          </a:lstStyle>
          <a:p>
            <a:pPr marL="342900" indent="-342900"/>
            <a:r>
              <a:rPr lang="zh-CN" altLang="en-US"/>
              <a:t>单击此处编辑母版文本样式</a:t>
            </a:r>
            <a:endParaRPr lang="en-US" altLang="zh-CN"/>
          </a:p>
          <a:p>
            <a:pPr marL="742950" lvl="1" indent="-28575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marL="2057400"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92" name="内容占位符"/>
          <p:cNvSpPr>
            <a:spLocks noGrp="1"/>
          </p:cNvSpPr>
          <p:nvPr>
            <p:ph idx="2"/>
          </p:nvPr>
        </p:nvSpPr>
        <p:spPr>
          <a:xfrm>
            <a:off x="4730750" y="160020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 defTabSz="914400" eaLnBrk="0" fontAlgn="base" hangingPunct="0">
              <a:defRPr sz="2800"/>
            </a:lvl1pPr>
            <a:lvl2pPr marL="742950" indent="-285750" defTabSz="914400" eaLnBrk="0" fontAlgn="base" hangingPunct="0">
              <a:defRPr sz="2400"/>
            </a:lvl2pPr>
            <a:lvl3pPr marL="1143000" indent="-228600" defTabSz="914400" eaLnBrk="0" fontAlgn="base" hangingPunct="0">
              <a:defRPr sz="2000"/>
            </a:lvl3pPr>
            <a:lvl4pPr marL="1600200" indent="-228600" defTabSz="914400" eaLnBrk="0" fontAlgn="base" hangingPunct="0">
              <a:defRPr sz="1800"/>
            </a:lvl4pPr>
            <a:lvl5pPr marL="2057400" indent="-228600" defTabSz="914400" eaLnBrk="0" fontAlgn="base" hangingPunct="0">
              <a:defRPr sz="1800"/>
            </a:lvl5pPr>
          </a:lstStyle>
          <a:p>
            <a:pPr marL="342900" indent="-342900"/>
            <a:r>
              <a:rPr lang="zh-CN" altLang="en-US"/>
              <a:t>单击此处编辑母版文本样式</a:t>
            </a:r>
            <a:endParaRPr lang="en-US" altLang="zh-CN"/>
          </a:p>
          <a:p>
            <a:pPr marL="742950" lvl="1" indent="-28575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marL="2057400"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93" name="日期占位符"/>
          <p:cNvSpPr>
            <a:spLocks noGrp="1"/>
          </p:cNvSpPr>
          <p:nvPr>
            <p:ph type="dt" idx="10"/>
          </p:nvPr>
        </p:nvSpPr>
        <p:spPr>
          <a:xfrm>
            <a:off x="538163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 sz="1400" b="0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4" name="页脚占位符"/>
          <p:cNvSpPr>
            <a:spLocks noGrp="1"/>
          </p:cNvSpPr>
          <p:nvPr>
            <p:ph type="ftr" idx="11" hasCustomPrompt="1"/>
          </p:nvPr>
        </p:nvSpPr>
        <p:spPr>
          <a:xfrm>
            <a:off x="3232150" y="6245225"/>
            <a:ext cx="2895600" cy="476249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rPr>
              <a:t>heguoji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5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marL="0" indent="0" defTabSz="914400" eaLnBrk="0" fontAlgn="base" hangingPunct="0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97" name="文本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defTabSz="914400" eaLnBrk="0" fontAlgn="base" hangingPunct="0">
              <a:buNone/>
              <a:defRPr sz="2400" b="1"/>
            </a:lvl1pPr>
            <a:lvl2pPr marL="457200" indent="0" defTabSz="914400" eaLnBrk="0" fontAlgn="base" hangingPunct="0">
              <a:buNone/>
              <a:defRPr sz="2000" b="1"/>
            </a:lvl2pPr>
            <a:lvl3pPr marL="914400" indent="0" defTabSz="914400" eaLnBrk="0" fontAlgn="base" hangingPunct="0">
              <a:buNone/>
              <a:defRPr sz="1800" b="1"/>
            </a:lvl3pPr>
            <a:lvl4pPr marL="1371600" indent="0" defTabSz="914400" eaLnBrk="0" fontAlgn="base" hangingPunct="0">
              <a:buNone/>
              <a:defRPr sz="1600" b="1"/>
            </a:lvl4pPr>
            <a:lvl5pPr marL="1828800" indent="0" defTabSz="914400" eaLnBrk="0" fontAlgn="base" hangingPunct="0">
              <a:buNone/>
              <a:defRPr sz="1600" b="1"/>
            </a:lvl5pPr>
            <a:lvl6pPr marL="2286000" indent="0" defTabSz="914400" eaLnBrk="0" fontAlgn="base" hangingPunct="1">
              <a:buNone/>
              <a:defRPr sz="1600" b="1"/>
            </a:lvl6pPr>
            <a:lvl7pPr marL="2743200" indent="0" defTabSz="914400" eaLnBrk="0" fontAlgn="base" hangingPunct="1">
              <a:buNone/>
              <a:defRPr sz="1600" b="1"/>
            </a:lvl7pPr>
            <a:lvl8pPr marL="3200400" indent="0" defTabSz="914400" eaLnBrk="0" fontAlgn="base" hangingPunct="1">
              <a:buNone/>
              <a:defRPr sz="1600" b="1"/>
            </a:lvl8pPr>
            <a:lvl9pPr marL="3200400" indent="0" defTabSz="914400" eaLnBrk="0" fontAlgn="base" hangingPunct="1">
              <a:buNone/>
              <a:defRPr sz="1600" b="1"/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8" name="内容占位符"/>
          <p:cNvSpPr>
            <a:spLocks noGrp="1"/>
          </p:cNvSpPr>
          <p:nvPr>
            <p:ph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 defTabSz="914400" eaLnBrk="0" fontAlgn="base" hangingPunct="0">
              <a:defRPr sz="2400"/>
            </a:lvl1pPr>
            <a:lvl2pPr marL="742950" indent="-285750" defTabSz="914400" eaLnBrk="0" fontAlgn="base" hangingPunct="0">
              <a:defRPr sz="2000"/>
            </a:lvl2pPr>
            <a:lvl3pPr marL="1143000" indent="-228600" defTabSz="914400" eaLnBrk="0" fontAlgn="base" hangingPunct="0">
              <a:defRPr sz="1800"/>
            </a:lvl3pPr>
            <a:lvl4pPr marL="1600200" indent="-228600" defTabSz="914400" eaLnBrk="0" fontAlgn="base" hangingPunct="0">
              <a:defRPr sz="1600"/>
            </a:lvl4pPr>
            <a:lvl5pPr marL="2057400" indent="-228600" defTabSz="914400" eaLnBrk="0" fontAlgn="base" hangingPunct="0">
              <a:defRPr sz="1600"/>
            </a:lvl5pPr>
          </a:lstStyle>
          <a:p>
            <a:pPr marL="342900" indent="-342900"/>
            <a:r>
              <a:rPr lang="zh-CN" altLang="en-US"/>
              <a:t>单击此处编辑母版文本样式</a:t>
            </a:r>
            <a:endParaRPr lang="en-US" altLang="zh-CN"/>
          </a:p>
          <a:p>
            <a:pPr marL="742950" lvl="1" indent="-28575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marL="2057400"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99" name="文本"/>
          <p:cNvSpPr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defTabSz="914400" eaLnBrk="0" fontAlgn="base" hangingPunct="0">
              <a:buNone/>
              <a:defRPr sz="2400" b="1"/>
            </a:lvl1pPr>
            <a:lvl2pPr marL="457200" indent="0" defTabSz="914400" eaLnBrk="0" fontAlgn="base" hangingPunct="0">
              <a:buNone/>
              <a:defRPr sz="2000" b="1"/>
            </a:lvl2pPr>
            <a:lvl3pPr marL="914400" indent="0" defTabSz="914400" eaLnBrk="0" fontAlgn="base" hangingPunct="0">
              <a:buNone/>
              <a:defRPr sz="1800" b="1"/>
            </a:lvl3pPr>
            <a:lvl4pPr marL="1371600" indent="0" defTabSz="914400" eaLnBrk="0" fontAlgn="base" hangingPunct="0">
              <a:buNone/>
              <a:defRPr sz="1600" b="1"/>
            </a:lvl4pPr>
            <a:lvl5pPr marL="1828800" indent="0" defTabSz="914400" eaLnBrk="0" fontAlgn="base" hangingPunct="0">
              <a:buNone/>
              <a:defRPr sz="1600" b="1"/>
            </a:lvl5pPr>
            <a:lvl6pPr marL="2286000" indent="0" defTabSz="914400" eaLnBrk="0" fontAlgn="base" hangingPunct="1">
              <a:buNone/>
              <a:defRPr sz="1600" b="1"/>
            </a:lvl6pPr>
            <a:lvl7pPr marL="2743200" indent="0" defTabSz="914400" eaLnBrk="0" fontAlgn="base" hangingPunct="1">
              <a:buNone/>
              <a:defRPr sz="1600" b="1"/>
            </a:lvl7pPr>
            <a:lvl8pPr marL="3200400" indent="0" defTabSz="914400" eaLnBrk="0" fontAlgn="base" hangingPunct="1">
              <a:buNone/>
              <a:defRPr sz="1600" b="1"/>
            </a:lvl8pPr>
            <a:lvl9pPr marL="3200400" indent="0" defTabSz="914400" eaLnBrk="0" fontAlgn="base" hangingPunct="1">
              <a:buNone/>
              <a:defRPr sz="1600" b="1"/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0" name="内容占位符"/>
          <p:cNvSpPr>
            <a:spLocks noGrp="1"/>
          </p:cNvSpPr>
          <p:nvPr>
            <p:ph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 defTabSz="914400" eaLnBrk="0" fontAlgn="base" hangingPunct="0">
              <a:defRPr sz="2400"/>
            </a:lvl1pPr>
            <a:lvl2pPr marL="742950" indent="-285750" defTabSz="914400" eaLnBrk="0" fontAlgn="base" hangingPunct="0">
              <a:defRPr sz="2000"/>
            </a:lvl2pPr>
            <a:lvl3pPr marL="1143000" indent="-228600" defTabSz="914400" eaLnBrk="0" fontAlgn="base" hangingPunct="0">
              <a:defRPr sz="1800"/>
            </a:lvl3pPr>
            <a:lvl4pPr marL="1600200" indent="-228600" defTabSz="914400" eaLnBrk="0" fontAlgn="base" hangingPunct="0">
              <a:defRPr sz="1600"/>
            </a:lvl4pPr>
            <a:lvl5pPr marL="2057400" indent="-228600" defTabSz="914400" eaLnBrk="0" fontAlgn="base" hangingPunct="0">
              <a:defRPr sz="1600"/>
            </a:lvl5pPr>
          </a:lstStyle>
          <a:p>
            <a:pPr marL="342900" indent="-342900"/>
            <a:r>
              <a:rPr lang="zh-CN" altLang="en-US"/>
              <a:t>单击此处编辑母版文本样式</a:t>
            </a:r>
            <a:endParaRPr lang="en-US" altLang="zh-CN"/>
          </a:p>
          <a:p>
            <a:pPr marL="742950" lvl="1" indent="-28575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marL="2057400"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1" name="日期占位符"/>
          <p:cNvSpPr>
            <a:spLocks noGrp="1"/>
          </p:cNvSpPr>
          <p:nvPr>
            <p:ph type="dt" idx="10"/>
          </p:nvPr>
        </p:nvSpPr>
        <p:spPr>
          <a:xfrm>
            <a:off x="538163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 sz="1400" b="0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2" name="页脚占位符"/>
          <p:cNvSpPr>
            <a:spLocks noGrp="1"/>
          </p:cNvSpPr>
          <p:nvPr>
            <p:ph type="ftr" idx="11" hasCustomPrompt="1"/>
          </p:nvPr>
        </p:nvSpPr>
        <p:spPr>
          <a:xfrm>
            <a:off x="3232150" y="6245225"/>
            <a:ext cx="2895600" cy="476249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rPr>
              <a:t>heguoji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3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标题"/>
          <p:cNvSpPr>
            <a:spLocks noGrp="1"/>
          </p:cNvSpPr>
          <p:nvPr>
            <p:ph type="title"/>
          </p:nvPr>
        </p:nvSpPr>
        <p:spPr>
          <a:xfrm>
            <a:off x="539750" y="274638"/>
            <a:ext cx="8229600" cy="1143000"/>
          </a:xfrm>
          <a:prstGeom prst="rect">
            <a:avLst/>
          </a:prstGeom>
        </p:spPr>
        <p:txBody>
          <a:bodyPr/>
          <a:lstStyle>
            <a:lvl1pPr marL="0" indent="0" defTabSz="914400" eaLnBrk="0" fontAlgn="base" hangingPunct="0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" name="日期占位符"/>
          <p:cNvSpPr>
            <a:spLocks noGrp="1"/>
          </p:cNvSpPr>
          <p:nvPr>
            <p:ph type="dt" idx="10"/>
          </p:nvPr>
        </p:nvSpPr>
        <p:spPr>
          <a:xfrm>
            <a:off x="538163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 sz="1400" b="0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6" name="页脚占位符"/>
          <p:cNvSpPr>
            <a:spLocks noGrp="1"/>
          </p:cNvSpPr>
          <p:nvPr>
            <p:ph type="ftr" idx="11" hasCustomPrompt="1"/>
          </p:nvPr>
        </p:nvSpPr>
        <p:spPr>
          <a:xfrm>
            <a:off x="3232150" y="6245225"/>
            <a:ext cx="2895600" cy="476249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rPr>
              <a:t>heguoji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7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日期占位符"/>
          <p:cNvSpPr>
            <a:spLocks noGrp="1"/>
          </p:cNvSpPr>
          <p:nvPr>
            <p:ph type="dt" idx="10"/>
          </p:nvPr>
        </p:nvSpPr>
        <p:spPr>
          <a:xfrm>
            <a:off x="538163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 sz="1400" b="0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9" name="页脚占位符"/>
          <p:cNvSpPr>
            <a:spLocks noGrp="1"/>
          </p:cNvSpPr>
          <p:nvPr>
            <p:ph type="ftr" idx="11" hasCustomPrompt="1"/>
          </p:nvPr>
        </p:nvSpPr>
        <p:spPr>
          <a:xfrm>
            <a:off x="3232150" y="6245225"/>
            <a:ext cx="2895600" cy="476249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rPr>
              <a:t>heguoji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0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标题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914400" eaLnBrk="0" fontAlgn="base" hangingPunct="0">
              <a:defRPr sz="2000" b="1"/>
            </a:lvl1pPr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2" name="内容占位符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342900" indent="-342900" defTabSz="914400" eaLnBrk="0" fontAlgn="base" hangingPunct="0">
              <a:defRPr sz="3200"/>
            </a:lvl1pPr>
            <a:lvl2pPr marL="742950" indent="-285750" defTabSz="914400" eaLnBrk="0" fontAlgn="base" hangingPunct="0">
              <a:defRPr sz="2800"/>
            </a:lvl2pPr>
            <a:lvl3pPr marL="1143000" indent="-228600" defTabSz="914400" eaLnBrk="0" fontAlgn="base" hangingPunct="0">
              <a:defRPr sz="2400"/>
            </a:lvl3pPr>
            <a:lvl4pPr marL="1600200" indent="-228600" defTabSz="914400" eaLnBrk="0" fontAlgn="base" hangingPunct="0">
              <a:defRPr sz="2000"/>
            </a:lvl4pPr>
            <a:lvl5pPr marL="2057400" indent="-228600" defTabSz="914400" eaLnBrk="0" fontAlgn="base" hangingPunct="0">
              <a:defRPr sz="2000"/>
            </a:lvl5pPr>
          </a:lstStyle>
          <a:p>
            <a:pPr marL="342900" indent="-342900"/>
            <a:r>
              <a:rPr lang="zh-CN" altLang="en-US"/>
              <a:t>单击此处编辑母版文本样式</a:t>
            </a:r>
            <a:endParaRPr lang="en-US" altLang="zh-CN"/>
          </a:p>
          <a:p>
            <a:pPr marL="742950" lvl="1" indent="-28575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marL="2057400"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3" name="文本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 defTabSz="914400" eaLnBrk="0" fontAlgn="base" hangingPunct="0">
              <a:buNone/>
              <a:defRPr sz="1400"/>
            </a:lvl1pPr>
            <a:lvl2pPr marL="457200" indent="0" defTabSz="914400" eaLnBrk="0" fontAlgn="base" hangingPunct="0">
              <a:buNone/>
              <a:defRPr sz="1200"/>
            </a:lvl2pPr>
            <a:lvl3pPr marL="914400" indent="0" defTabSz="914400" eaLnBrk="0" fontAlgn="base" hangingPunct="0">
              <a:buNone/>
              <a:defRPr sz="1000"/>
            </a:lvl3pPr>
            <a:lvl4pPr marL="1371600" indent="0" defTabSz="914400" eaLnBrk="0" fontAlgn="base" hangingPunct="0">
              <a:buNone/>
              <a:defRPr sz="900"/>
            </a:lvl4pPr>
            <a:lvl5pPr marL="1828800" indent="0" defTabSz="914400" eaLnBrk="0" fontAlgn="base" hangingPunct="0">
              <a:buNone/>
              <a:defRPr sz="900"/>
            </a:lvl5pPr>
            <a:lvl6pPr marL="2286000" indent="0" defTabSz="914400" eaLnBrk="0" fontAlgn="base" hangingPunct="1">
              <a:buNone/>
              <a:defRPr sz="900"/>
            </a:lvl6pPr>
            <a:lvl7pPr marL="2743200" indent="0" defTabSz="914400" eaLnBrk="0" fontAlgn="base" hangingPunct="1">
              <a:buNone/>
              <a:defRPr sz="900"/>
            </a:lvl7pPr>
            <a:lvl8pPr marL="3200400" indent="0" defTabSz="914400" eaLnBrk="0" fontAlgn="base" hangingPunct="1">
              <a:buNone/>
              <a:defRPr sz="900"/>
            </a:lvl8pPr>
            <a:lvl9pPr marL="3200400" indent="0" defTabSz="914400" eaLnBrk="0" fontAlgn="base" hangingPunct="1">
              <a:buNone/>
              <a:defRPr sz="900"/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14" name="日期占位符"/>
          <p:cNvSpPr>
            <a:spLocks noGrp="1"/>
          </p:cNvSpPr>
          <p:nvPr>
            <p:ph type="dt" idx="10"/>
          </p:nvPr>
        </p:nvSpPr>
        <p:spPr>
          <a:xfrm>
            <a:off x="538163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 sz="1400" b="0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5" name="页脚占位符"/>
          <p:cNvSpPr>
            <a:spLocks noGrp="1"/>
          </p:cNvSpPr>
          <p:nvPr>
            <p:ph type="ftr" idx="11" hasCustomPrompt="1"/>
          </p:nvPr>
        </p:nvSpPr>
        <p:spPr>
          <a:xfrm>
            <a:off x="3232150" y="6245225"/>
            <a:ext cx="2895600" cy="476249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rPr>
              <a:t>heguoji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6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标题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914400" eaLnBrk="0" fontAlgn="base" hangingPunct="0">
              <a:defRPr sz="2000" b="1"/>
            </a:lvl1pPr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8" name="图片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p/>
        </p:txBody>
      </p:sp>
      <p:sp>
        <p:nvSpPr>
          <p:cNvPr id="219" name="文本"/>
          <p:cNvSpPr>
            <a:spLocks noGrp="1"/>
          </p:cNvSpPr>
          <p:nvPr>
            <p:ph type="body" idx="2"/>
          </p:nvPr>
        </p:nvSpPr>
        <p:spPr>
          <a:xfrm>
            <a:off x="1792288" y="5367338"/>
            <a:ext cx="5486400" cy="804861"/>
          </a:xfrm>
          <a:prstGeom prst="rect">
            <a:avLst/>
          </a:prstGeom>
        </p:spPr>
        <p:txBody>
          <a:bodyPr/>
          <a:lstStyle>
            <a:lvl1pPr marL="0" indent="0" defTabSz="914400" eaLnBrk="0" fontAlgn="base" hangingPunct="0">
              <a:buNone/>
              <a:defRPr sz="1400"/>
            </a:lvl1pPr>
            <a:lvl2pPr marL="457200" indent="0" defTabSz="914400" eaLnBrk="0" fontAlgn="base" hangingPunct="0">
              <a:buNone/>
              <a:defRPr sz="1200"/>
            </a:lvl2pPr>
            <a:lvl3pPr marL="914400" indent="0" defTabSz="914400" eaLnBrk="0" fontAlgn="base" hangingPunct="0">
              <a:buNone/>
              <a:defRPr sz="1000"/>
            </a:lvl3pPr>
            <a:lvl4pPr marL="1371600" indent="0" defTabSz="914400" eaLnBrk="0" fontAlgn="base" hangingPunct="0">
              <a:buNone/>
              <a:defRPr sz="900"/>
            </a:lvl4pPr>
            <a:lvl5pPr marL="1828800" indent="0" defTabSz="914400" eaLnBrk="0" fontAlgn="base" hangingPunct="0">
              <a:buNone/>
              <a:defRPr sz="900"/>
            </a:lvl5pPr>
            <a:lvl6pPr marL="2286000" indent="0" defTabSz="914400" eaLnBrk="0" fontAlgn="base" hangingPunct="1">
              <a:buNone/>
              <a:defRPr sz="900"/>
            </a:lvl6pPr>
            <a:lvl7pPr marL="2743200" indent="0" defTabSz="914400" eaLnBrk="0" fontAlgn="base" hangingPunct="1">
              <a:buNone/>
              <a:defRPr sz="900"/>
            </a:lvl7pPr>
            <a:lvl8pPr marL="3200400" indent="0" defTabSz="914400" eaLnBrk="0" fontAlgn="base" hangingPunct="1">
              <a:buNone/>
              <a:defRPr sz="900"/>
            </a:lvl8pPr>
            <a:lvl9pPr marL="3200400" indent="0" defTabSz="914400" eaLnBrk="0" fontAlgn="base" hangingPunct="1">
              <a:buNone/>
              <a:defRPr sz="900"/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20" name="日期占位符"/>
          <p:cNvSpPr>
            <a:spLocks noGrp="1"/>
          </p:cNvSpPr>
          <p:nvPr>
            <p:ph type="dt" idx="10"/>
          </p:nvPr>
        </p:nvSpPr>
        <p:spPr>
          <a:xfrm>
            <a:off x="538163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 sz="1400" b="0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1" name="页脚占位符"/>
          <p:cNvSpPr>
            <a:spLocks noGrp="1"/>
          </p:cNvSpPr>
          <p:nvPr>
            <p:ph type="ftr" idx="11" hasCustomPrompt="1"/>
          </p:nvPr>
        </p:nvSpPr>
        <p:spPr>
          <a:xfrm>
            <a:off x="3232150" y="6245225"/>
            <a:ext cx="2895600" cy="476249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rPr>
              <a:t>heguoji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2" name="编号占位符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</p:spPr>
        <p:txBody>
          <a:bodyPr/>
          <a:lstStyle>
            <a:lvl1pPr marL="0" indent="0" defTabSz="914400" eaLnBrk="1" fontAlgn="base" latinLnBrk="0" hangingPunct="1">
              <a:defRPr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"/>
          <p:cNvGrpSpPr/>
          <p:nvPr/>
        </p:nvGrpSpPr>
        <p:grpSpPr>
          <a:xfrm>
            <a:off x="32162" y="2752967"/>
            <a:ext cx="4568412" cy="4046295"/>
            <a:chOff x="32162" y="2752967"/>
            <a:chExt cx="4568412" cy="4046295"/>
          </a:xfrm>
        </p:grpSpPr>
        <p:sp>
          <p:nvSpPr>
            <p:cNvPr id="2" name="曲线"/>
            <p:cNvSpPr>
              <a:spLocks noChangeAspect="1"/>
            </p:cNvSpPr>
            <p:nvPr/>
          </p:nvSpPr>
          <p:spPr>
            <a:xfrm>
              <a:off x="105701" y="5907301"/>
              <a:ext cx="1049282" cy="9398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0427" y="17097"/>
                  </a:moveTo>
                  <a:lnTo>
                    <a:pt x="20427" y="16198"/>
                  </a:lnTo>
                  <a:lnTo>
                    <a:pt x="20427" y="15299"/>
                  </a:lnTo>
                  <a:lnTo>
                    <a:pt x="20341" y="15299"/>
                  </a:lnTo>
                  <a:lnTo>
                    <a:pt x="20256" y="15299"/>
                  </a:lnTo>
                  <a:lnTo>
                    <a:pt x="20256" y="16198"/>
                  </a:lnTo>
                  <a:lnTo>
                    <a:pt x="20256" y="17097"/>
                  </a:lnTo>
                  <a:lnTo>
                    <a:pt x="20256" y="16198"/>
                  </a:lnTo>
                  <a:lnTo>
                    <a:pt x="20006" y="15299"/>
                  </a:lnTo>
                  <a:lnTo>
                    <a:pt x="19757" y="15299"/>
                  </a:lnTo>
                  <a:lnTo>
                    <a:pt x="19423" y="15299"/>
                  </a:lnTo>
                  <a:lnTo>
                    <a:pt x="19170" y="15299"/>
                  </a:lnTo>
                  <a:lnTo>
                    <a:pt x="18920" y="15299"/>
                  </a:lnTo>
                  <a:lnTo>
                    <a:pt x="18585" y="15299"/>
                  </a:lnTo>
                  <a:lnTo>
                    <a:pt x="18334" y="15299"/>
                  </a:lnTo>
                  <a:lnTo>
                    <a:pt x="17999" y="16198"/>
                  </a:lnTo>
                  <a:lnTo>
                    <a:pt x="17412" y="17995"/>
                  </a:lnTo>
                  <a:lnTo>
                    <a:pt x="16743" y="19796"/>
                  </a:lnTo>
                  <a:lnTo>
                    <a:pt x="16074" y="20699"/>
                  </a:lnTo>
                  <a:lnTo>
                    <a:pt x="15319" y="21600"/>
                  </a:lnTo>
                  <a:lnTo>
                    <a:pt x="14650" y="21600"/>
                  </a:lnTo>
                  <a:lnTo>
                    <a:pt x="13980" y="20699"/>
                  </a:lnTo>
                  <a:lnTo>
                    <a:pt x="13227" y="18900"/>
                  </a:lnTo>
                  <a:lnTo>
                    <a:pt x="12638" y="17097"/>
                  </a:lnTo>
                  <a:lnTo>
                    <a:pt x="12390" y="14397"/>
                  </a:lnTo>
                  <a:lnTo>
                    <a:pt x="12139" y="12598"/>
                  </a:lnTo>
                  <a:lnTo>
                    <a:pt x="11804" y="12598"/>
                  </a:lnTo>
                  <a:lnTo>
                    <a:pt x="11468" y="11698"/>
                  </a:lnTo>
                  <a:lnTo>
                    <a:pt x="11134" y="11698"/>
                  </a:lnTo>
                  <a:lnTo>
                    <a:pt x="10714" y="10800"/>
                  </a:lnTo>
                  <a:lnTo>
                    <a:pt x="10381" y="10800"/>
                  </a:lnTo>
                  <a:lnTo>
                    <a:pt x="10129" y="8996"/>
                  </a:lnTo>
                  <a:lnTo>
                    <a:pt x="9795" y="8996"/>
                  </a:lnTo>
                  <a:lnTo>
                    <a:pt x="9376" y="9897"/>
                  </a:lnTo>
                  <a:lnTo>
                    <a:pt x="9041" y="10800"/>
                  </a:lnTo>
                  <a:lnTo>
                    <a:pt x="8706" y="11698"/>
                  </a:lnTo>
                  <a:lnTo>
                    <a:pt x="8288" y="12598"/>
                  </a:lnTo>
                  <a:lnTo>
                    <a:pt x="7952" y="13499"/>
                  </a:lnTo>
                  <a:lnTo>
                    <a:pt x="7618" y="14397"/>
                  </a:lnTo>
                  <a:lnTo>
                    <a:pt x="7283" y="16198"/>
                  </a:lnTo>
                  <a:lnTo>
                    <a:pt x="7283" y="15299"/>
                  </a:lnTo>
                  <a:lnTo>
                    <a:pt x="7198" y="15299"/>
                  </a:lnTo>
                  <a:lnTo>
                    <a:pt x="7114" y="16198"/>
                  </a:lnTo>
                  <a:lnTo>
                    <a:pt x="7032" y="17097"/>
                  </a:lnTo>
                  <a:lnTo>
                    <a:pt x="5105" y="17097"/>
                  </a:lnTo>
                  <a:lnTo>
                    <a:pt x="5022" y="15299"/>
                  </a:lnTo>
                  <a:lnTo>
                    <a:pt x="4939" y="15299"/>
                  </a:lnTo>
                  <a:lnTo>
                    <a:pt x="4771" y="14397"/>
                  </a:lnTo>
                  <a:lnTo>
                    <a:pt x="4688" y="14397"/>
                  </a:lnTo>
                  <a:lnTo>
                    <a:pt x="4520" y="14397"/>
                  </a:lnTo>
                  <a:lnTo>
                    <a:pt x="4435" y="14397"/>
                  </a:lnTo>
                  <a:lnTo>
                    <a:pt x="4353" y="13499"/>
                  </a:lnTo>
                  <a:lnTo>
                    <a:pt x="3683" y="12598"/>
                  </a:lnTo>
                  <a:lnTo>
                    <a:pt x="3180" y="11698"/>
                  </a:lnTo>
                  <a:lnTo>
                    <a:pt x="2595" y="10800"/>
                  </a:lnTo>
                  <a:lnTo>
                    <a:pt x="2092" y="9897"/>
                  </a:lnTo>
                  <a:lnTo>
                    <a:pt x="1590" y="8996"/>
                  </a:lnTo>
                  <a:lnTo>
                    <a:pt x="1003" y="8996"/>
                  </a:lnTo>
                  <a:lnTo>
                    <a:pt x="501" y="8996"/>
                  </a:lnTo>
                  <a:lnTo>
                    <a:pt x="0" y="8996"/>
                  </a:lnTo>
                  <a:lnTo>
                    <a:pt x="501" y="8098"/>
                  </a:lnTo>
                  <a:lnTo>
                    <a:pt x="1003" y="7199"/>
                  </a:lnTo>
                  <a:lnTo>
                    <a:pt x="1674" y="5400"/>
                  </a:lnTo>
                  <a:lnTo>
                    <a:pt x="2259" y="5400"/>
                  </a:lnTo>
                  <a:lnTo>
                    <a:pt x="2842" y="4499"/>
                  </a:lnTo>
                  <a:lnTo>
                    <a:pt x="3431" y="4499"/>
                  </a:lnTo>
                  <a:lnTo>
                    <a:pt x="4101" y="5400"/>
                  </a:lnTo>
                  <a:lnTo>
                    <a:pt x="4771" y="7199"/>
                  </a:lnTo>
                  <a:lnTo>
                    <a:pt x="4939" y="8098"/>
                  </a:lnTo>
                  <a:lnTo>
                    <a:pt x="5274" y="8098"/>
                  </a:lnTo>
                  <a:lnTo>
                    <a:pt x="5609" y="8996"/>
                  </a:lnTo>
                  <a:lnTo>
                    <a:pt x="5943" y="9897"/>
                  </a:lnTo>
                  <a:lnTo>
                    <a:pt x="6195" y="10800"/>
                  </a:lnTo>
                  <a:lnTo>
                    <a:pt x="6530" y="10800"/>
                  </a:lnTo>
                  <a:lnTo>
                    <a:pt x="6865" y="11698"/>
                  </a:lnTo>
                  <a:lnTo>
                    <a:pt x="7198" y="11698"/>
                  </a:lnTo>
                  <a:lnTo>
                    <a:pt x="7449" y="10800"/>
                  </a:lnTo>
                  <a:lnTo>
                    <a:pt x="7618" y="10800"/>
                  </a:lnTo>
                  <a:lnTo>
                    <a:pt x="7869" y="10800"/>
                  </a:lnTo>
                  <a:lnTo>
                    <a:pt x="8119" y="9897"/>
                  </a:lnTo>
                  <a:lnTo>
                    <a:pt x="8371" y="9897"/>
                  </a:lnTo>
                  <a:lnTo>
                    <a:pt x="8623" y="8996"/>
                  </a:lnTo>
                  <a:lnTo>
                    <a:pt x="8874" y="8098"/>
                  </a:lnTo>
                  <a:lnTo>
                    <a:pt x="9041" y="7199"/>
                  </a:lnTo>
                  <a:lnTo>
                    <a:pt x="9292" y="5400"/>
                  </a:lnTo>
                  <a:lnTo>
                    <a:pt x="9543" y="3599"/>
                  </a:lnTo>
                  <a:lnTo>
                    <a:pt x="9878" y="2699"/>
                  </a:lnTo>
                  <a:lnTo>
                    <a:pt x="10129" y="898"/>
                  </a:lnTo>
                  <a:lnTo>
                    <a:pt x="10632" y="0"/>
                  </a:lnTo>
                  <a:lnTo>
                    <a:pt x="11217" y="0"/>
                  </a:lnTo>
                  <a:lnTo>
                    <a:pt x="11887" y="0"/>
                  </a:lnTo>
                  <a:lnTo>
                    <a:pt x="12473" y="898"/>
                  </a:lnTo>
                  <a:lnTo>
                    <a:pt x="13060" y="2699"/>
                  </a:lnTo>
                  <a:lnTo>
                    <a:pt x="13560" y="5400"/>
                  </a:lnTo>
                  <a:lnTo>
                    <a:pt x="14063" y="7199"/>
                  </a:lnTo>
                  <a:lnTo>
                    <a:pt x="14650" y="8098"/>
                  </a:lnTo>
                  <a:lnTo>
                    <a:pt x="15236" y="8996"/>
                  </a:lnTo>
                  <a:lnTo>
                    <a:pt x="15905" y="9897"/>
                  </a:lnTo>
                  <a:lnTo>
                    <a:pt x="16409" y="8996"/>
                  </a:lnTo>
                  <a:lnTo>
                    <a:pt x="16995" y="8098"/>
                  </a:lnTo>
                  <a:lnTo>
                    <a:pt x="17497" y="6297"/>
                  </a:lnTo>
                  <a:lnTo>
                    <a:pt x="17999" y="4499"/>
                  </a:lnTo>
                  <a:lnTo>
                    <a:pt x="18418" y="2699"/>
                  </a:lnTo>
                  <a:lnTo>
                    <a:pt x="18836" y="2699"/>
                  </a:lnTo>
                  <a:lnTo>
                    <a:pt x="19170" y="2699"/>
                  </a:lnTo>
                  <a:lnTo>
                    <a:pt x="19505" y="3599"/>
                  </a:lnTo>
                  <a:lnTo>
                    <a:pt x="19839" y="5400"/>
                  </a:lnTo>
                  <a:lnTo>
                    <a:pt x="20176" y="6297"/>
                  </a:lnTo>
                  <a:lnTo>
                    <a:pt x="20427" y="8098"/>
                  </a:lnTo>
                  <a:lnTo>
                    <a:pt x="20846" y="8996"/>
                  </a:lnTo>
                  <a:lnTo>
                    <a:pt x="21013" y="8996"/>
                  </a:lnTo>
                  <a:lnTo>
                    <a:pt x="21096" y="10800"/>
                  </a:lnTo>
                  <a:lnTo>
                    <a:pt x="21096" y="11698"/>
                  </a:lnTo>
                  <a:lnTo>
                    <a:pt x="21263" y="11698"/>
                  </a:lnTo>
                  <a:lnTo>
                    <a:pt x="21263" y="12598"/>
                  </a:lnTo>
                  <a:lnTo>
                    <a:pt x="21348" y="14397"/>
                  </a:lnTo>
                  <a:lnTo>
                    <a:pt x="21431" y="15299"/>
                  </a:lnTo>
                  <a:lnTo>
                    <a:pt x="21515" y="15299"/>
                  </a:lnTo>
                  <a:lnTo>
                    <a:pt x="21515" y="16198"/>
                  </a:lnTo>
                  <a:lnTo>
                    <a:pt x="21515" y="17097"/>
                  </a:lnTo>
                  <a:lnTo>
                    <a:pt x="21600" y="17097"/>
                  </a:lnTo>
                  <a:lnTo>
                    <a:pt x="21600" y="17995"/>
                  </a:lnTo>
                  <a:lnTo>
                    <a:pt x="21515" y="17995"/>
                  </a:lnTo>
                  <a:lnTo>
                    <a:pt x="21348" y="17995"/>
                  </a:lnTo>
                  <a:lnTo>
                    <a:pt x="21263" y="17097"/>
                  </a:lnTo>
                  <a:lnTo>
                    <a:pt x="21013" y="17097"/>
                  </a:lnTo>
                  <a:lnTo>
                    <a:pt x="20846" y="17097"/>
                  </a:lnTo>
                  <a:lnTo>
                    <a:pt x="20677" y="17097"/>
                  </a:lnTo>
                  <a:lnTo>
                    <a:pt x="20510" y="17097"/>
                  </a:lnTo>
                  <a:lnTo>
                    <a:pt x="20427" y="17097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" name="曲线"/>
            <p:cNvSpPr>
              <a:spLocks noChangeAspect="1"/>
            </p:cNvSpPr>
            <p:nvPr/>
          </p:nvSpPr>
          <p:spPr>
            <a:xfrm>
              <a:off x="720920" y="6032039"/>
              <a:ext cx="543474" cy="5467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67" y="21600"/>
                  </a:moveTo>
                  <a:lnTo>
                    <a:pt x="13056" y="18510"/>
                  </a:lnTo>
                  <a:lnTo>
                    <a:pt x="11443" y="16967"/>
                  </a:lnTo>
                  <a:lnTo>
                    <a:pt x="9669" y="13882"/>
                  </a:lnTo>
                  <a:lnTo>
                    <a:pt x="8058" y="13882"/>
                  </a:lnTo>
                  <a:lnTo>
                    <a:pt x="6446" y="13882"/>
                  </a:lnTo>
                  <a:lnTo>
                    <a:pt x="4673" y="13882"/>
                  </a:lnTo>
                  <a:lnTo>
                    <a:pt x="3059" y="13882"/>
                  </a:lnTo>
                  <a:lnTo>
                    <a:pt x="1289" y="15426"/>
                  </a:lnTo>
                  <a:lnTo>
                    <a:pt x="1127" y="13882"/>
                  </a:lnTo>
                  <a:lnTo>
                    <a:pt x="964" y="13882"/>
                  </a:lnTo>
                  <a:lnTo>
                    <a:pt x="805" y="13882"/>
                  </a:lnTo>
                  <a:lnTo>
                    <a:pt x="643" y="13882"/>
                  </a:lnTo>
                  <a:lnTo>
                    <a:pt x="483" y="13882"/>
                  </a:lnTo>
                  <a:lnTo>
                    <a:pt x="321" y="13882"/>
                  </a:lnTo>
                  <a:lnTo>
                    <a:pt x="160" y="12342"/>
                  </a:lnTo>
                  <a:lnTo>
                    <a:pt x="0" y="12342"/>
                  </a:lnTo>
                  <a:lnTo>
                    <a:pt x="964" y="12342"/>
                  </a:lnTo>
                  <a:lnTo>
                    <a:pt x="1770" y="12342"/>
                  </a:lnTo>
                  <a:lnTo>
                    <a:pt x="2739" y="12342"/>
                  </a:lnTo>
                  <a:lnTo>
                    <a:pt x="3706" y="9253"/>
                  </a:lnTo>
                  <a:lnTo>
                    <a:pt x="4510" y="9253"/>
                  </a:lnTo>
                  <a:lnTo>
                    <a:pt x="5640" y="7711"/>
                  </a:lnTo>
                  <a:lnTo>
                    <a:pt x="6608" y="6169"/>
                  </a:lnTo>
                  <a:lnTo>
                    <a:pt x="7413" y="4626"/>
                  </a:lnTo>
                  <a:lnTo>
                    <a:pt x="8541" y="4626"/>
                  </a:lnTo>
                  <a:lnTo>
                    <a:pt x="9509" y="4626"/>
                  </a:lnTo>
                  <a:lnTo>
                    <a:pt x="10800" y="6169"/>
                  </a:lnTo>
                  <a:lnTo>
                    <a:pt x="11928" y="6169"/>
                  </a:lnTo>
                  <a:lnTo>
                    <a:pt x="13217" y="6169"/>
                  </a:lnTo>
                  <a:lnTo>
                    <a:pt x="14507" y="4626"/>
                  </a:lnTo>
                  <a:lnTo>
                    <a:pt x="15474" y="3082"/>
                  </a:lnTo>
                  <a:lnTo>
                    <a:pt x="16601" y="0"/>
                  </a:lnTo>
                  <a:lnTo>
                    <a:pt x="17246" y="0"/>
                  </a:lnTo>
                  <a:lnTo>
                    <a:pt x="17892" y="0"/>
                  </a:lnTo>
                  <a:lnTo>
                    <a:pt x="18536" y="0"/>
                  </a:lnTo>
                  <a:lnTo>
                    <a:pt x="19340" y="0"/>
                  </a:lnTo>
                  <a:lnTo>
                    <a:pt x="19823" y="1540"/>
                  </a:lnTo>
                  <a:lnTo>
                    <a:pt x="20471" y="4626"/>
                  </a:lnTo>
                  <a:lnTo>
                    <a:pt x="20953" y="7711"/>
                  </a:lnTo>
                  <a:lnTo>
                    <a:pt x="21599" y="12342"/>
                  </a:lnTo>
                  <a:lnTo>
                    <a:pt x="20632" y="12342"/>
                  </a:lnTo>
                  <a:lnTo>
                    <a:pt x="19823" y="12342"/>
                  </a:lnTo>
                  <a:lnTo>
                    <a:pt x="18857" y="12342"/>
                  </a:lnTo>
                  <a:lnTo>
                    <a:pt x="17892" y="13882"/>
                  </a:lnTo>
                  <a:lnTo>
                    <a:pt x="17085" y="15426"/>
                  </a:lnTo>
                  <a:lnTo>
                    <a:pt x="16279" y="16967"/>
                  </a:lnTo>
                  <a:lnTo>
                    <a:pt x="15313" y="18510"/>
                  </a:lnTo>
                  <a:lnTo>
                    <a:pt x="14667" y="2160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" name="曲线"/>
            <p:cNvSpPr>
              <a:spLocks noChangeAspect="1"/>
            </p:cNvSpPr>
            <p:nvPr/>
          </p:nvSpPr>
          <p:spPr>
            <a:xfrm>
              <a:off x="2380043" y="6127728"/>
              <a:ext cx="3586" cy="512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47483647" y="2147483647"/>
                  </a:moveTo>
                  <a:lnTo>
                    <a:pt x="2147483647" y="2147483647"/>
                  </a:lnTo>
                  <a:lnTo>
                    <a:pt x="2147483647" y="2147483647"/>
                  </a:lnTo>
                  <a:lnTo>
                    <a:pt x="2147483647" y="2147483647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" name="曲线"/>
            <p:cNvSpPr>
              <a:spLocks noChangeAspect="1"/>
            </p:cNvSpPr>
            <p:nvPr/>
          </p:nvSpPr>
          <p:spPr>
            <a:xfrm>
              <a:off x="1386364" y="6043999"/>
              <a:ext cx="1097709" cy="1110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408" y="0"/>
                  </a:moveTo>
                  <a:lnTo>
                    <a:pt x="2889" y="0"/>
                  </a:lnTo>
                  <a:lnTo>
                    <a:pt x="3451" y="0"/>
                  </a:lnTo>
                  <a:lnTo>
                    <a:pt x="3773" y="743"/>
                  </a:lnTo>
                  <a:lnTo>
                    <a:pt x="4254" y="2234"/>
                  </a:lnTo>
                  <a:lnTo>
                    <a:pt x="4657" y="4467"/>
                  </a:lnTo>
                  <a:lnTo>
                    <a:pt x="5056" y="5958"/>
                  </a:lnTo>
                  <a:lnTo>
                    <a:pt x="5537" y="8191"/>
                  </a:lnTo>
                  <a:lnTo>
                    <a:pt x="6021" y="8937"/>
                  </a:lnTo>
                  <a:lnTo>
                    <a:pt x="6181" y="8937"/>
                  </a:lnTo>
                  <a:lnTo>
                    <a:pt x="6342" y="9680"/>
                  </a:lnTo>
                  <a:lnTo>
                    <a:pt x="6583" y="9680"/>
                  </a:lnTo>
                  <a:lnTo>
                    <a:pt x="6823" y="9680"/>
                  </a:lnTo>
                  <a:lnTo>
                    <a:pt x="7146" y="9680"/>
                  </a:lnTo>
                  <a:lnTo>
                    <a:pt x="7386" y="8937"/>
                  </a:lnTo>
                  <a:lnTo>
                    <a:pt x="7545" y="8937"/>
                  </a:lnTo>
                  <a:lnTo>
                    <a:pt x="7708" y="8937"/>
                  </a:lnTo>
                  <a:lnTo>
                    <a:pt x="7786" y="8937"/>
                  </a:lnTo>
                  <a:lnTo>
                    <a:pt x="8189" y="8937"/>
                  </a:lnTo>
                  <a:lnTo>
                    <a:pt x="8511" y="8191"/>
                  </a:lnTo>
                  <a:lnTo>
                    <a:pt x="8831" y="8191"/>
                  </a:lnTo>
                  <a:lnTo>
                    <a:pt x="9153" y="7446"/>
                  </a:lnTo>
                  <a:lnTo>
                    <a:pt x="9554" y="6701"/>
                  </a:lnTo>
                  <a:lnTo>
                    <a:pt x="9876" y="5958"/>
                  </a:lnTo>
                  <a:lnTo>
                    <a:pt x="10197" y="5213"/>
                  </a:lnTo>
                  <a:lnTo>
                    <a:pt x="10517" y="4467"/>
                  </a:lnTo>
                  <a:lnTo>
                    <a:pt x="10999" y="4467"/>
                  </a:lnTo>
                  <a:lnTo>
                    <a:pt x="11562" y="5958"/>
                  </a:lnTo>
                  <a:lnTo>
                    <a:pt x="11962" y="6701"/>
                  </a:lnTo>
                  <a:lnTo>
                    <a:pt x="12444" y="8937"/>
                  </a:lnTo>
                  <a:lnTo>
                    <a:pt x="12925" y="9680"/>
                  </a:lnTo>
                  <a:lnTo>
                    <a:pt x="13328" y="11170"/>
                  </a:lnTo>
                  <a:lnTo>
                    <a:pt x="13809" y="12659"/>
                  </a:lnTo>
                  <a:lnTo>
                    <a:pt x="14291" y="13404"/>
                  </a:lnTo>
                  <a:lnTo>
                    <a:pt x="14774" y="13404"/>
                  </a:lnTo>
                  <a:lnTo>
                    <a:pt x="15336" y="13404"/>
                  </a:lnTo>
                  <a:lnTo>
                    <a:pt x="15737" y="12659"/>
                  </a:lnTo>
                  <a:lnTo>
                    <a:pt x="16139" y="11170"/>
                  </a:lnTo>
                  <a:lnTo>
                    <a:pt x="16700" y="9680"/>
                  </a:lnTo>
                  <a:lnTo>
                    <a:pt x="17101" y="8937"/>
                  </a:lnTo>
                  <a:lnTo>
                    <a:pt x="17584" y="8191"/>
                  </a:lnTo>
                  <a:lnTo>
                    <a:pt x="18146" y="8191"/>
                  </a:lnTo>
                  <a:lnTo>
                    <a:pt x="18386" y="7446"/>
                  </a:lnTo>
                  <a:lnTo>
                    <a:pt x="18708" y="7446"/>
                  </a:lnTo>
                  <a:lnTo>
                    <a:pt x="19110" y="7446"/>
                  </a:lnTo>
                  <a:lnTo>
                    <a:pt x="19431" y="7446"/>
                  </a:lnTo>
                  <a:lnTo>
                    <a:pt x="19749" y="8191"/>
                  </a:lnTo>
                  <a:lnTo>
                    <a:pt x="20071" y="8191"/>
                  </a:lnTo>
                  <a:lnTo>
                    <a:pt x="20473" y="8191"/>
                  </a:lnTo>
                  <a:lnTo>
                    <a:pt x="20877" y="8937"/>
                  </a:lnTo>
                  <a:lnTo>
                    <a:pt x="20795" y="8937"/>
                  </a:lnTo>
                  <a:lnTo>
                    <a:pt x="20795" y="9680"/>
                  </a:lnTo>
                  <a:lnTo>
                    <a:pt x="20877" y="9680"/>
                  </a:lnTo>
                  <a:lnTo>
                    <a:pt x="21035" y="9680"/>
                  </a:lnTo>
                  <a:lnTo>
                    <a:pt x="21118" y="9680"/>
                  </a:lnTo>
                  <a:lnTo>
                    <a:pt x="21198" y="10427"/>
                  </a:lnTo>
                  <a:lnTo>
                    <a:pt x="21359" y="10427"/>
                  </a:lnTo>
                  <a:lnTo>
                    <a:pt x="21439" y="11170"/>
                  </a:lnTo>
                  <a:lnTo>
                    <a:pt x="21600" y="11170"/>
                  </a:lnTo>
                  <a:lnTo>
                    <a:pt x="21035" y="11170"/>
                  </a:lnTo>
                  <a:lnTo>
                    <a:pt x="20633" y="11912"/>
                  </a:lnTo>
                  <a:lnTo>
                    <a:pt x="20071" y="11912"/>
                  </a:lnTo>
                  <a:lnTo>
                    <a:pt x="19671" y="11912"/>
                  </a:lnTo>
                  <a:lnTo>
                    <a:pt x="19110" y="11912"/>
                  </a:lnTo>
                  <a:lnTo>
                    <a:pt x="18628" y="12659"/>
                  </a:lnTo>
                  <a:lnTo>
                    <a:pt x="18146" y="13404"/>
                  </a:lnTo>
                  <a:lnTo>
                    <a:pt x="17663" y="14893"/>
                  </a:lnTo>
                  <a:lnTo>
                    <a:pt x="17183" y="16385"/>
                  </a:lnTo>
                  <a:lnTo>
                    <a:pt x="16700" y="17874"/>
                  </a:lnTo>
                  <a:lnTo>
                    <a:pt x="16139" y="19364"/>
                  </a:lnTo>
                  <a:lnTo>
                    <a:pt x="15655" y="20110"/>
                  </a:lnTo>
                  <a:lnTo>
                    <a:pt x="15173" y="20854"/>
                  </a:lnTo>
                  <a:lnTo>
                    <a:pt x="14610" y="21600"/>
                  </a:lnTo>
                  <a:lnTo>
                    <a:pt x="14131" y="21600"/>
                  </a:lnTo>
                  <a:lnTo>
                    <a:pt x="13487" y="21600"/>
                  </a:lnTo>
                  <a:lnTo>
                    <a:pt x="12925" y="20110"/>
                  </a:lnTo>
                  <a:lnTo>
                    <a:pt x="12365" y="18620"/>
                  </a:lnTo>
                  <a:lnTo>
                    <a:pt x="11803" y="17130"/>
                  </a:lnTo>
                  <a:lnTo>
                    <a:pt x="11320" y="16385"/>
                  </a:lnTo>
                  <a:lnTo>
                    <a:pt x="10758" y="14893"/>
                  </a:lnTo>
                  <a:lnTo>
                    <a:pt x="10197" y="13404"/>
                  </a:lnTo>
                  <a:lnTo>
                    <a:pt x="9635" y="12659"/>
                  </a:lnTo>
                  <a:lnTo>
                    <a:pt x="8992" y="12659"/>
                  </a:lnTo>
                  <a:lnTo>
                    <a:pt x="8430" y="13404"/>
                  </a:lnTo>
                  <a:lnTo>
                    <a:pt x="7867" y="14893"/>
                  </a:lnTo>
                  <a:lnTo>
                    <a:pt x="7307" y="16385"/>
                  </a:lnTo>
                  <a:lnTo>
                    <a:pt x="6743" y="16385"/>
                  </a:lnTo>
                  <a:lnTo>
                    <a:pt x="6181" y="16385"/>
                  </a:lnTo>
                  <a:lnTo>
                    <a:pt x="5537" y="16385"/>
                  </a:lnTo>
                  <a:lnTo>
                    <a:pt x="4977" y="14893"/>
                  </a:lnTo>
                  <a:lnTo>
                    <a:pt x="4414" y="13404"/>
                  </a:lnTo>
                  <a:lnTo>
                    <a:pt x="4333" y="12659"/>
                  </a:lnTo>
                  <a:lnTo>
                    <a:pt x="4254" y="12659"/>
                  </a:lnTo>
                  <a:lnTo>
                    <a:pt x="4172" y="11912"/>
                  </a:lnTo>
                  <a:lnTo>
                    <a:pt x="4172" y="11170"/>
                  </a:lnTo>
                  <a:lnTo>
                    <a:pt x="4013" y="11170"/>
                  </a:lnTo>
                  <a:lnTo>
                    <a:pt x="3854" y="11170"/>
                  </a:lnTo>
                  <a:lnTo>
                    <a:pt x="3532" y="10427"/>
                  </a:lnTo>
                  <a:lnTo>
                    <a:pt x="3209" y="9680"/>
                  </a:lnTo>
                  <a:lnTo>
                    <a:pt x="2810" y="8937"/>
                  </a:lnTo>
                  <a:lnTo>
                    <a:pt x="2408" y="8937"/>
                  </a:lnTo>
                  <a:lnTo>
                    <a:pt x="2166" y="9680"/>
                  </a:lnTo>
                  <a:lnTo>
                    <a:pt x="1763" y="9680"/>
                  </a:lnTo>
                  <a:lnTo>
                    <a:pt x="1363" y="9680"/>
                  </a:lnTo>
                  <a:lnTo>
                    <a:pt x="1041" y="10427"/>
                  </a:lnTo>
                  <a:lnTo>
                    <a:pt x="878" y="11170"/>
                  </a:lnTo>
                  <a:lnTo>
                    <a:pt x="801" y="11170"/>
                  </a:lnTo>
                  <a:lnTo>
                    <a:pt x="642" y="11912"/>
                  </a:lnTo>
                  <a:lnTo>
                    <a:pt x="561" y="12659"/>
                  </a:lnTo>
                  <a:lnTo>
                    <a:pt x="400" y="12659"/>
                  </a:lnTo>
                  <a:lnTo>
                    <a:pt x="239" y="13404"/>
                  </a:lnTo>
                  <a:lnTo>
                    <a:pt x="79" y="13404"/>
                  </a:lnTo>
                  <a:lnTo>
                    <a:pt x="0" y="14150"/>
                  </a:lnTo>
                  <a:lnTo>
                    <a:pt x="79" y="11912"/>
                  </a:lnTo>
                  <a:lnTo>
                    <a:pt x="79" y="9680"/>
                  </a:lnTo>
                  <a:lnTo>
                    <a:pt x="239" y="8937"/>
                  </a:lnTo>
                  <a:lnTo>
                    <a:pt x="320" y="8191"/>
                  </a:lnTo>
                  <a:lnTo>
                    <a:pt x="642" y="5958"/>
                  </a:lnTo>
                  <a:lnTo>
                    <a:pt x="878" y="3724"/>
                  </a:lnTo>
                  <a:lnTo>
                    <a:pt x="1282" y="2234"/>
                  </a:lnTo>
                  <a:lnTo>
                    <a:pt x="1685" y="1488"/>
                  </a:lnTo>
                  <a:lnTo>
                    <a:pt x="2086" y="743"/>
                  </a:lnTo>
                  <a:lnTo>
                    <a:pt x="2408" y="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曲线"/>
            <p:cNvSpPr>
              <a:spLocks noChangeAspect="1"/>
            </p:cNvSpPr>
            <p:nvPr/>
          </p:nvSpPr>
          <p:spPr>
            <a:xfrm>
              <a:off x="1468871" y="5943184"/>
              <a:ext cx="934488" cy="9227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0847" y="11699"/>
                  </a:moveTo>
                  <a:lnTo>
                    <a:pt x="21600" y="10800"/>
                  </a:lnTo>
                  <a:lnTo>
                    <a:pt x="21224" y="11699"/>
                  </a:lnTo>
                  <a:lnTo>
                    <a:pt x="21036" y="14399"/>
                  </a:lnTo>
                  <a:lnTo>
                    <a:pt x="20659" y="16200"/>
                  </a:lnTo>
                  <a:lnTo>
                    <a:pt x="20284" y="18900"/>
                  </a:lnTo>
                  <a:lnTo>
                    <a:pt x="19815" y="19799"/>
                  </a:lnTo>
                  <a:lnTo>
                    <a:pt x="19438" y="21600"/>
                  </a:lnTo>
                  <a:lnTo>
                    <a:pt x="19252" y="21600"/>
                  </a:lnTo>
                  <a:lnTo>
                    <a:pt x="18970" y="21600"/>
                  </a:lnTo>
                  <a:lnTo>
                    <a:pt x="18875" y="21600"/>
                  </a:lnTo>
                  <a:lnTo>
                    <a:pt x="18594" y="20698"/>
                  </a:lnTo>
                  <a:lnTo>
                    <a:pt x="18124" y="19799"/>
                  </a:lnTo>
                  <a:lnTo>
                    <a:pt x="17747" y="19799"/>
                  </a:lnTo>
                  <a:lnTo>
                    <a:pt x="17275" y="18900"/>
                  </a:lnTo>
                  <a:lnTo>
                    <a:pt x="16806" y="18900"/>
                  </a:lnTo>
                  <a:lnTo>
                    <a:pt x="16433" y="18900"/>
                  </a:lnTo>
                  <a:lnTo>
                    <a:pt x="15963" y="17099"/>
                  </a:lnTo>
                  <a:lnTo>
                    <a:pt x="15586" y="16200"/>
                  </a:lnTo>
                  <a:lnTo>
                    <a:pt x="15116" y="13500"/>
                  </a:lnTo>
                  <a:lnTo>
                    <a:pt x="14741" y="12598"/>
                  </a:lnTo>
                  <a:lnTo>
                    <a:pt x="14179" y="11699"/>
                  </a:lnTo>
                  <a:lnTo>
                    <a:pt x="13614" y="10800"/>
                  </a:lnTo>
                  <a:lnTo>
                    <a:pt x="13240" y="9898"/>
                  </a:lnTo>
                  <a:lnTo>
                    <a:pt x="12677" y="9898"/>
                  </a:lnTo>
                  <a:lnTo>
                    <a:pt x="12207" y="9898"/>
                  </a:lnTo>
                  <a:lnTo>
                    <a:pt x="11738" y="10800"/>
                  </a:lnTo>
                  <a:lnTo>
                    <a:pt x="11268" y="13500"/>
                  </a:lnTo>
                  <a:lnTo>
                    <a:pt x="10798" y="13500"/>
                  </a:lnTo>
                  <a:lnTo>
                    <a:pt x="10517" y="13500"/>
                  </a:lnTo>
                  <a:lnTo>
                    <a:pt x="10141" y="14399"/>
                  </a:lnTo>
                  <a:lnTo>
                    <a:pt x="9860" y="14399"/>
                  </a:lnTo>
                  <a:lnTo>
                    <a:pt x="9578" y="15298"/>
                  </a:lnTo>
                  <a:lnTo>
                    <a:pt x="9109" y="16200"/>
                  </a:lnTo>
                  <a:lnTo>
                    <a:pt x="8733" y="16200"/>
                  </a:lnTo>
                  <a:lnTo>
                    <a:pt x="8450" y="15298"/>
                  </a:lnTo>
                  <a:lnTo>
                    <a:pt x="8450" y="14399"/>
                  </a:lnTo>
                  <a:lnTo>
                    <a:pt x="8358" y="14399"/>
                  </a:lnTo>
                  <a:lnTo>
                    <a:pt x="8263" y="14399"/>
                  </a:lnTo>
                  <a:lnTo>
                    <a:pt x="8263" y="15298"/>
                  </a:lnTo>
                  <a:lnTo>
                    <a:pt x="8073" y="14399"/>
                  </a:lnTo>
                  <a:lnTo>
                    <a:pt x="7793" y="13500"/>
                  </a:lnTo>
                  <a:lnTo>
                    <a:pt x="7511" y="13500"/>
                  </a:lnTo>
                  <a:lnTo>
                    <a:pt x="7323" y="13500"/>
                  </a:lnTo>
                  <a:lnTo>
                    <a:pt x="7041" y="12598"/>
                  </a:lnTo>
                  <a:lnTo>
                    <a:pt x="6854" y="11699"/>
                  </a:lnTo>
                  <a:lnTo>
                    <a:pt x="6573" y="11699"/>
                  </a:lnTo>
                  <a:lnTo>
                    <a:pt x="6384" y="11699"/>
                  </a:lnTo>
                  <a:lnTo>
                    <a:pt x="6009" y="11699"/>
                  </a:lnTo>
                  <a:lnTo>
                    <a:pt x="5727" y="11699"/>
                  </a:lnTo>
                  <a:lnTo>
                    <a:pt x="5446" y="10800"/>
                  </a:lnTo>
                  <a:lnTo>
                    <a:pt x="5165" y="10800"/>
                  </a:lnTo>
                  <a:lnTo>
                    <a:pt x="4882" y="11699"/>
                  </a:lnTo>
                  <a:lnTo>
                    <a:pt x="4600" y="11699"/>
                  </a:lnTo>
                  <a:lnTo>
                    <a:pt x="4225" y="11699"/>
                  </a:lnTo>
                  <a:lnTo>
                    <a:pt x="3944" y="13500"/>
                  </a:lnTo>
                  <a:lnTo>
                    <a:pt x="3755" y="13500"/>
                  </a:lnTo>
                  <a:lnTo>
                    <a:pt x="3474" y="13500"/>
                  </a:lnTo>
                  <a:lnTo>
                    <a:pt x="3189" y="14399"/>
                  </a:lnTo>
                  <a:lnTo>
                    <a:pt x="2909" y="14399"/>
                  </a:lnTo>
                  <a:lnTo>
                    <a:pt x="2627" y="15298"/>
                  </a:lnTo>
                  <a:lnTo>
                    <a:pt x="2347" y="15298"/>
                  </a:lnTo>
                  <a:lnTo>
                    <a:pt x="2157" y="15298"/>
                  </a:lnTo>
                  <a:lnTo>
                    <a:pt x="1782" y="15298"/>
                  </a:lnTo>
                  <a:lnTo>
                    <a:pt x="1782" y="14399"/>
                  </a:lnTo>
                  <a:lnTo>
                    <a:pt x="1500" y="13500"/>
                  </a:lnTo>
                  <a:lnTo>
                    <a:pt x="1313" y="13500"/>
                  </a:lnTo>
                  <a:lnTo>
                    <a:pt x="1030" y="12598"/>
                  </a:lnTo>
                  <a:lnTo>
                    <a:pt x="843" y="11699"/>
                  </a:lnTo>
                  <a:lnTo>
                    <a:pt x="655" y="11699"/>
                  </a:lnTo>
                  <a:lnTo>
                    <a:pt x="373" y="10800"/>
                  </a:lnTo>
                  <a:lnTo>
                    <a:pt x="186" y="10800"/>
                  </a:lnTo>
                  <a:lnTo>
                    <a:pt x="0" y="9898"/>
                  </a:lnTo>
                  <a:lnTo>
                    <a:pt x="281" y="2700"/>
                  </a:lnTo>
                  <a:lnTo>
                    <a:pt x="655" y="4498"/>
                  </a:lnTo>
                  <a:lnTo>
                    <a:pt x="1030" y="5400"/>
                  </a:lnTo>
                  <a:lnTo>
                    <a:pt x="1500" y="7198"/>
                  </a:lnTo>
                  <a:lnTo>
                    <a:pt x="1970" y="7198"/>
                  </a:lnTo>
                  <a:lnTo>
                    <a:pt x="2347" y="7198"/>
                  </a:lnTo>
                  <a:lnTo>
                    <a:pt x="2909" y="6299"/>
                  </a:lnTo>
                  <a:lnTo>
                    <a:pt x="3379" y="4498"/>
                  </a:lnTo>
                  <a:lnTo>
                    <a:pt x="3849" y="3599"/>
                  </a:lnTo>
                  <a:lnTo>
                    <a:pt x="4225" y="1798"/>
                  </a:lnTo>
                  <a:lnTo>
                    <a:pt x="4600" y="0"/>
                  </a:lnTo>
                  <a:lnTo>
                    <a:pt x="5070" y="0"/>
                  </a:lnTo>
                  <a:lnTo>
                    <a:pt x="5446" y="0"/>
                  </a:lnTo>
                  <a:lnTo>
                    <a:pt x="5914" y="0"/>
                  </a:lnTo>
                  <a:lnTo>
                    <a:pt x="6291" y="899"/>
                  </a:lnTo>
                  <a:lnTo>
                    <a:pt x="6761" y="899"/>
                  </a:lnTo>
                  <a:lnTo>
                    <a:pt x="7136" y="2700"/>
                  </a:lnTo>
                  <a:lnTo>
                    <a:pt x="7981" y="4498"/>
                  </a:lnTo>
                  <a:lnTo>
                    <a:pt x="8825" y="6299"/>
                  </a:lnTo>
                  <a:lnTo>
                    <a:pt x="9297" y="7198"/>
                  </a:lnTo>
                  <a:lnTo>
                    <a:pt x="9766" y="7198"/>
                  </a:lnTo>
                  <a:lnTo>
                    <a:pt x="10141" y="6299"/>
                  </a:lnTo>
                  <a:lnTo>
                    <a:pt x="10611" y="5400"/>
                  </a:lnTo>
                  <a:lnTo>
                    <a:pt x="11268" y="3599"/>
                  </a:lnTo>
                  <a:lnTo>
                    <a:pt x="11925" y="1798"/>
                  </a:lnTo>
                  <a:lnTo>
                    <a:pt x="12677" y="899"/>
                  </a:lnTo>
                  <a:lnTo>
                    <a:pt x="13427" y="0"/>
                  </a:lnTo>
                  <a:lnTo>
                    <a:pt x="14271" y="899"/>
                  </a:lnTo>
                  <a:lnTo>
                    <a:pt x="14931" y="1798"/>
                  </a:lnTo>
                  <a:lnTo>
                    <a:pt x="15211" y="2700"/>
                  </a:lnTo>
                  <a:lnTo>
                    <a:pt x="15586" y="3599"/>
                  </a:lnTo>
                  <a:lnTo>
                    <a:pt x="15963" y="5400"/>
                  </a:lnTo>
                  <a:lnTo>
                    <a:pt x="16338" y="7198"/>
                  </a:lnTo>
                  <a:lnTo>
                    <a:pt x="16806" y="8999"/>
                  </a:lnTo>
                  <a:lnTo>
                    <a:pt x="17370" y="10800"/>
                  </a:lnTo>
                  <a:lnTo>
                    <a:pt x="17937" y="11699"/>
                  </a:lnTo>
                  <a:lnTo>
                    <a:pt x="18499" y="13500"/>
                  </a:lnTo>
                  <a:lnTo>
                    <a:pt x="19063" y="14399"/>
                  </a:lnTo>
                  <a:lnTo>
                    <a:pt x="19627" y="14399"/>
                  </a:lnTo>
                  <a:lnTo>
                    <a:pt x="19909" y="14399"/>
                  </a:lnTo>
                  <a:lnTo>
                    <a:pt x="20284" y="13500"/>
                  </a:lnTo>
                  <a:lnTo>
                    <a:pt x="20566" y="12598"/>
                  </a:lnTo>
                  <a:lnTo>
                    <a:pt x="20847" y="11699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" name="曲线"/>
            <p:cNvSpPr>
              <a:spLocks noChangeAspect="1"/>
            </p:cNvSpPr>
            <p:nvPr/>
          </p:nvSpPr>
          <p:spPr>
            <a:xfrm>
              <a:off x="1879616" y="4702639"/>
              <a:ext cx="304919" cy="125592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6910" y="2398"/>
                  </a:moveTo>
                  <a:lnTo>
                    <a:pt x="7482" y="2530"/>
                  </a:lnTo>
                  <a:lnTo>
                    <a:pt x="7774" y="2663"/>
                  </a:lnTo>
                  <a:lnTo>
                    <a:pt x="8346" y="2865"/>
                  </a:lnTo>
                  <a:lnTo>
                    <a:pt x="8926" y="3065"/>
                  </a:lnTo>
                  <a:lnTo>
                    <a:pt x="9215" y="3197"/>
                  </a:lnTo>
                  <a:lnTo>
                    <a:pt x="9791" y="3397"/>
                  </a:lnTo>
                  <a:lnTo>
                    <a:pt x="10076" y="3596"/>
                  </a:lnTo>
                  <a:lnTo>
                    <a:pt x="10654" y="3664"/>
                  </a:lnTo>
                  <a:lnTo>
                    <a:pt x="11227" y="3930"/>
                  </a:lnTo>
                  <a:lnTo>
                    <a:pt x="11519" y="4198"/>
                  </a:lnTo>
                  <a:lnTo>
                    <a:pt x="11805" y="4463"/>
                  </a:lnTo>
                  <a:lnTo>
                    <a:pt x="12382" y="4730"/>
                  </a:lnTo>
                  <a:lnTo>
                    <a:pt x="12671" y="4865"/>
                  </a:lnTo>
                  <a:lnTo>
                    <a:pt x="13246" y="5132"/>
                  </a:lnTo>
                  <a:lnTo>
                    <a:pt x="13820" y="5397"/>
                  </a:lnTo>
                  <a:lnTo>
                    <a:pt x="14398" y="5595"/>
                  </a:lnTo>
                  <a:lnTo>
                    <a:pt x="15837" y="6532"/>
                  </a:lnTo>
                  <a:lnTo>
                    <a:pt x="16701" y="7466"/>
                  </a:lnTo>
                  <a:lnTo>
                    <a:pt x="17855" y="8464"/>
                  </a:lnTo>
                  <a:lnTo>
                    <a:pt x="18718" y="9464"/>
                  </a:lnTo>
                  <a:lnTo>
                    <a:pt x="19582" y="10463"/>
                  </a:lnTo>
                  <a:lnTo>
                    <a:pt x="20159" y="11532"/>
                  </a:lnTo>
                  <a:lnTo>
                    <a:pt x="20734" y="12530"/>
                  </a:lnTo>
                  <a:lnTo>
                    <a:pt x="21310" y="13596"/>
                  </a:lnTo>
                  <a:lnTo>
                    <a:pt x="21310" y="13732"/>
                  </a:lnTo>
                  <a:lnTo>
                    <a:pt x="21600" y="14063"/>
                  </a:lnTo>
                  <a:lnTo>
                    <a:pt x="21600" y="14395"/>
                  </a:lnTo>
                  <a:lnTo>
                    <a:pt x="21600" y="14666"/>
                  </a:lnTo>
                  <a:lnTo>
                    <a:pt x="21600" y="14930"/>
                  </a:lnTo>
                  <a:lnTo>
                    <a:pt x="21600" y="15198"/>
                  </a:lnTo>
                  <a:lnTo>
                    <a:pt x="21600" y="15532"/>
                  </a:lnTo>
                  <a:lnTo>
                    <a:pt x="21600" y="15865"/>
                  </a:lnTo>
                  <a:lnTo>
                    <a:pt x="21600" y="16331"/>
                  </a:lnTo>
                  <a:lnTo>
                    <a:pt x="21310" y="16866"/>
                  </a:lnTo>
                  <a:lnTo>
                    <a:pt x="21310" y="17464"/>
                  </a:lnTo>
                  <a:lnTo>
                    <a:pt x="21310" y="17998"/>
                  </a:lnTo>
                  <a:lnTo>
                    <a:pt x="21310" y="18596"/>
                  </a:lnTo>
                  <a:lnTo>
                    <a:pt x="21021" y="19131"/>
                  </a:lnTo>
                  <a:lnTo>
                    <a:pt x="21021" y="19666"/>
                  </a:lnTo>
                  <a:lnTo>
                    <a:pt x="21021" y="20263"/>
                  </a:lnTo>
                  <a:lnTo>
                    <a:pt x="20734" y="20465"/>
                  </a:lnTo>
                  <a:lnTo>
                    <a:pt x="20734" y="20533"/>
                  </a:lnTo>
                  <a:lnTo>
                    <a:pt x="20734" y="20733"/>
                  </a:lnTo>
                  <a:lnTo>
                    <a:pt x="20446" y="20863"/>
                  </a:lnTo>
                  <a:lnTo>
                    <a:pt x="20446" y="21061"/>
                  </a:lnTo>
                  <a:lnTo>
                    <a:pt x="20446" y="21198"/>
                  </a:lnTo>
                  <a:lnTo>
                    <a:pt x="20446" y="21333"/>
                  </a:lnTo>
                  <a:lnTo>
                    <a:pt x="20446" y="21600"/>
                  </a:lnTo>
                  <a:lnTo>
                    <a:pt x="19870" y="21600"/>
                  </a:lnTo>
                  <a:lnTo>
                    <a:pt x="19293" y="21533"/>
                  </a:lnTo>
                  <a:lnTo>
                    <a:pt x="18718" y="21466"/>
                  </a:lnTo>
                  <a:lnTo>
                    <a:pt x="18429" y="21399"/>
                  </a:lnTo>
                  <a:lnTo>
                    <a:pt x="17855" y="21333"/>
                  </a:lnTo>
                  <a:lnTo>
                    <a:pt x="17276" y="21264"/>
                  </a:lnTo>
                  <a:lnTo>
                    <a:pt x="16989" y="21264"/>
                  </a:lnTo>
                  <a:lnTo>
                    <a:pt x="16415" y="21198"/>
                  </a:lnTo>
                  <a:lnTo>
                    <a:pt x="15263" y="21132"/>
                  </a:lnTo>
                  <a:lnTo>
                    <a:pt x="13820" y="21132"/>
                  </a:lnTo>
                  <a:lnTo>
                    <a:pt x="12382" y="21061"/>
                  </a:lnTo>
                  <a:lnTo>
                    <a:pt x="11227" y="21061"/>
                  </a:lnTo>
                  <a:lnTo>
                    <a:pt x="9791" y="21132"/>
                  </a:lnTo>
                  <a:lnTo>
                    <a:pt x="8346" y="21132"/>
                  </a:lnTo>
                  <a:lnTo>
                    <a:pt x="6910" y="21264"/>
                  </a:lnTo>
                  <a:lnTo>
                    <a:pt x="5756" y="21333"/>
                  </a:lnTo>
                  <a:lnTo>
                    <a:pt x="6047" y="20197"/>
                  </a:lnTo>
                  <a:lnTo>
                    <a:pt x="6334" y="19065"/>
                  </a:lnTo>
                  <a:lnTo>
                    <a:pt x="6334" y="17863"/>
                  </a:lnTo>
                  <a:lnTo>
                    <a:pt x="6334" y="16730"/>
                  </a:lnTo>
                  <a:lnTo>
                    <a:pt x="6334" y="15597"/>
                  </a:lnTo>
                  <a:lnTo>
                    <a:pt x="6334" y="14465"/>
                  </a:lnTo>
                  <a:lnTo>
                    <a:pt x="6047" y="13332"/>
                  </a:lnTo>
                  <a:lnTo>
                    <a:pt x="5471" y="12196"/>
                  </a:lnTo>
                  <a:lnTo>
                    <a:pt x="5182" y="11665"/>
                  </a:lnTo>
                  <a:lnTo>
                    <a:pt x="4893" y="11131"/>
                  </a:lnTo>
                  <a:lnTo>
                    <a:pt x="4607" y="10598"/>
                  </a:lnTo>
                  <a:lnTo>
                    <a:pt x="4030" y="10131"/>
                  </a:lnTo>
                  <a:lnTo>
                    <a:pt x="3738" y="9533"/>
                  </a:lnTo>
                  <a:lnTo>
                    <a:pt x="3452" y="9062"/>
                  </a:lnTo>
                  <a:lnTo>
                    <a:pt x="3166" y="8464"/>
                  </a:lnTo>
                  <a:lnTo>
                    <a:pt x="3166" y="7930"/>
                  </a:lnTo>
                  <a:lnTo>
                    <a:pt x="2303" y="6995"/>
                  </a:lnTo>
                  <a:lnTo>
                    <a:pt x="2015" y="5932"/>
                  </a:lnTo>
                  <a:lnTo>
                    <a:pt x="1438" y="4999"/>
                  </a:lnTo>
                  <a:lnTo>
                    <a:pt x="862" y="3996"/>
                  </a:lnTo>
                  <a:lnTo>
                    <a:pt x="285" y="2996"/>
                  </a:lnTo>
                  <a:lnTo>
                    <a:pt x="285" y="1930"/>
                  </a:lnTo>
                  <a:lnTo>
                    <a:pt x="0" y="933"/>
                  </a:lnTo>
                  <a:lnTo>
                    <a:pt x="0" y="0"/>
                  </a:lnTo>
                  <a:lnTo>
                    <a:pt x="862" y="266"/>
                  </a:lnTo>
                  <a:lnTo>
                    <a:pt x="2015" y="532"/>
                  </a:lnTo>
                  <a:lnTo>
                    <a:pt x="2589" y="864"/>
                  </a:lnTo>
                  <a:lnTo>
                    <a:pt x="3738" y="1131"/>
                  </a:lnTo>
                  <a:lnTo>
                    <a:pt x="4607" y="1397"/>
                  </a:lnTo>
                  <a:lnTo>
                    <a:pt x="5471" y="1732"/>
                  </a:lnTo>
                  <a:lnTo>
                    <a:pt x="6334" y="2065"/>
                  </a:lnTo>
                  <a:lnTo>
                    <a:pt x="6910" y="2398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" name="曲线"/>
            <p:cNvSpPr>
              <a:spLocks noChangeAspect="1"/>
            </p:cNvSpPr>
            <p:nvPr/>
          </p:nvSpPr>
          <p:spPr>
            <a:xfrm>
              <a:off x="1492189" y="4090909"/>
              <a:ext cx="322856" cy="39471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959" y="14609"/>
                  </a:moveTo>
                  <a:lnTo>
                    <a:pt x="19684" y="15456"/>
                  </a:lnTo>
                  <a:lnTo>
                    <a:pt x="19684" y="16516"/>
                  </a:lnTo>
                  <a:lnTo>
                    <a:pt x="19684" y="17151"/>
                  </a:lnTo>
                  <a:lnTo>
                    <a:pt x="19410" y="17998"/>
                  </a:lnTo>
                  <a:lnTo>
                    <a:pt x="19410" y="19058"/>
                  </a:lnTo>
                  <a:lnTo>
                    <a:pt x="19410" y="19905"/>
                  </a:lnTo>
                  <a:lnTo>
                    <a:pt x="19410" y="20538"/>
                  </a:lnTo>
                  <a:lnTo>
                    <a:pt x="19410" y="21600"/>
                  </a:lnTo>
                  <a:lnTo>
                    <a:pt x="17770" y="20538"/>
                  </a:lnTo>
                  <a:lnTo>
                    <a:pt x="15584" y="19481"/>
                  </a:lnTo>
                  <a:lnTo>
                    <a:pt x="13942" y="18209"/>
                  </a:lnTo>
                  <a:lnTo>
                    <a:pt x="12302" y="16728"/>
                  </a:lnTo>
                  <a:lnTo>
                    <a:pt x="10663" y="15456"/>
                  </a:lnTo>
                  <a:lnTo>
                    <a:pt x="9021" y="13976"/>
                  </a:lnTo>
                  <a:lnTo>
                    <a:pt x="7655" y="12491"/>
                  </a:lnTo>
                  <a:lnTo>
                    <a:pt x="6287" y="11011"/>
                  </a:lnTo>
                  <a:lnTo>
                    <a:pt x="5191" y="9526"/>
                  </a:lnTo>
                  <a:lnTo>
                    <a:pt x="4647" y="8256"/>
                  </a:lnTo>
                  <a:lnTo>
                    <a:pt x="3553" y="6986"/>
                  </a:lnTo>
                  <a:lnTo>
                    <a:pt x="2731" y="5716"/>
                  </a:lnTo>
                  <a:lnTo>
                    <a:pt x="1912" y="4235"/>
                  </a:lnTo>
                  <a:lnTo>
                    <a:pt x="1093" y="2748"/>
                  </a:lnTo>
                  <a:lnTo>
                    <a:pt x="272" y="1480"/>
                  </a:lnTo>
                  <a:lnTo>
                    <a:pt x="0" y="0"/>
                  </a:lnTo>
                  <a:lnTo>
                    <a:pt x="1093" y="423"/>
                  </a:lnTo>
                  <a:lnTo>
                    <a:pt x="2186" y="846"/>
                  </a:lnTo>
                  <a:lnTo>
                    <a:pt x="3553" y="1480"/>
                  </a:lnTo>
                  <a:lnTo>
                    <a:pt x="4921" y="2328"/>
                  </a:lnTo>
                  <a:lnTo>
                    <a:pt x="7381" y="3388"/>
                  </a:lnTo>
                  <a:lnTo>
                    <a:pt x="9569" y="4869"/>
                  </a:lnTo>
                  <a:lnTo>
                    <a:pt x="10935" y="5503"/>
                  </a:lnTo>
                  <a:lnTo>
                    <a:pt x="12302" y="5926"/>
                  </a:lnTo>
                  <a:lnTo>
                    <a:pt x="13668" y="6561"/>
                  </a:lnTo>
                  <a:lnTo>
                    <a:pt x="14764" y="6986"/>
                  </a:lnTo>
                  <a:lnTo>
                    <a:pt x="16127" y="7198"/>
                  </a:lnTo>
                  <a:lnTo>
                    <a:pt x="17770" y="7623"/>
                  </a:lnTo>
                  <a:lnTo>
                    <a:pt x="18865" y="7623"/>
                  </a:lnTo>
                  <a:lnTo>
                    <a:pt x="20503" y="7411"/>
                  </a:lnTo>
                  <a:lnTo>
                    <a:pt x="20779" y="7198"/>
                  </a:lnTo>
                  <a:lnTo>
                    <a:pt x="21052" y="7198"/>
                  </a:lnTo>
                  <a:lnTo>
                    <a:pt x="21326" y="7198"/>
                  </a:lnTo>
                  <a:lnTo>
                    <a:pt x="21600" y="7198"/>
                  </a:lnTo>
                  <a:lnTo>
                    <a:pt x="21326" y="8256"/>
                  </a:lnTo>
                  <a:lnTo>
                    <a:pt x="21052" y="9103"/>
                  </a:lnTo>
                  <a:lnTo>
                    <a:pt x="20779" y="9951"/>
                  </a:lnTo>
                  <a:lnTo>
                    <a:pt x="20503" y="11011"/>
                  </a:lnTo>
                  <a:lnTo>
                    <a:pt x="20503" y="11856"/>
                  </a:lnTo>
                  <a:lnTo>
                    <a:pt x="20229" y="12916"/>
                  </a:lnTo>
                  <a:lnTo>
                    <a:pt x="20229" y="13763"/>
                  </a:lnTo>
                  <a:lnTo>
                    <a:pt x="19959" y="14609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曲线"/>
            <p:cNvSpPr>
              <a:spLocks noChangeAspect="1"/>
            </p:cNvSpPr>
            <p:nvPr/>
          </p:nvSpPr>
          <p:spPr>
            <a:xfrm>
              <a:off x="1703839" y="3361278"/>
              <a:ext cx="283393" cy="14695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658" y="20462"/>
                  </a:lnTo>
                  <a:lnTo>
                    <a:pt x="19090" y="19324"/>
                  </a:lnTo>
                  <a:lnTo>
                    <a:pt x="17526" y="18188"/>
                  </a:lnTo>
                  <a:lnTo>
                    <a:pt x="16276" y="17050"/>
                  </a:lnTo>
                  <a:lnTo>
                    <a:pt x="15023" y="15914"/>
                  </a:lnTo>
                  <a:lnTo>
                    <a:pt x="13459" y="14778"/>
                  </a:lnTo>
                  <a:lnTo>
                    <a:pt x="11893" y="13641"/>
                  </a:lnTo>
                  <a:lnTo>
                    <a:pt x="10328" y="13641"/>
                  </a:lnTo>
                  <a:lnTo>
                    <a:pt x="9390" y="11935"/>
                  </a:lnTo>
                  <a:lnTo>
                    <a:pt x="7824" y="10800"/>
                  </a:lnTo>
                  <a:lnTo>
                    <a:pt x="6572" y="10230"/>
                  </a:lnTo>
                  <a:lnTo>
                    <a:pt x="5005" y="9094"/>
                  </a:lnTo>
                  <a:lnTo>
                    <a:pt x="4068" y="7956"/>
                  </a:lnTo>
                  <a:lnTo>
                    <a:pt x="2503" y="7388"/>
                  </a:lnTo>
                  <a:lnTo>
                    <a:pt x="937" y="7388"/>
                  </a:lnTo>
                  <a:lnTo>
                    <a:pt x="0" y="6818"/>
                  </a:lnTo>
                  <a:lnTo>
                    <a:pt x="937" y="6250"/>
                  </a:lnTo>
                  <a:lnTo>
                    <a:pt x="2503" y="6250"/>
                  </a:lnTo>
                  <a:lnTo>
                    <a:pt x="3753" y="5682"/>
                  </a:lnTo>
                  <a:lnTo>
                    <a:pt x="5005" y="5114"/>
                  </a:lnTo>
                  <a:lnTo>
                    <a:pt x="6256" y="3978"/>
                  </a:lnTo>
                  <a:lnTo>
                    <a:pt x="7510" y="3410"/>
                  </a:lnTo>
                  <a:lnTo>
                    <a:pt x="8763" y="1703"/>
                  </a:lnTo>
                  <a:lnTo>
                    <a:pt x="9702" y="0"/>
                  </a:lnTo>
                  <a:lnTo>
                    <a:pt x="10955" y="1703"/>
                  </a:lnTo>
                  <a:lnTo>
                    <a:pt x="12205" y="3410"/>
                  </a:lnTo>
                  <a:lnTo>
                    <a:pt x="13459" y="4546"/>
                  </a:lnTo>
                  <a:lnTo>
                    <a:pt x="15023" y="6250"/>
                  </a:lnTo>
                  <a:lnTo>
                    <a:pt x="15962" y="7388"/>
                  </a:lnTo>
                  <a:lnTo>
                    <a:pt x="17216" y="8523"/>
                  </a:lnTo>
                  <a:lnTo>
                    <a:pt x="18780" y="10230"/>
                  </a:lnTo>
                  <a:lnTo>
                    <a:pt x="20347" y="10800"/>
                  </a:lnTo>
                  <a:lnTo>
                    <a:pt x="20658" y="11935"/>
                  </a:lnTo>
                  <a:lnTo>
                    <a:pt x="20658" y="12503"/>
                  </a:lnTo>
                  <a:lnTo>
                    <a:pt x="20658" y="13071"/>
                  </a:lnTo>
                  <a:lnTo>
                    <a:pt x="20969" y="13641"/>
                  </a:lnTo>
                  <a:lnTo>
                    <a:pt x="20969" y="14778"/>
                  </a:lnTo>
                  <a:lnTo>
                    <a:pt x="20969" y="15346"/>
                  </a:lnTo>
                  <a:lnTo>
                    <a:pt x="21285" y="15346"/>
                  </a:lnTo>
                  <a:lnTo>
                    <a:pt x="21600" y="15914"/>
                  </a:lnTo>
                  <a:lnTo>
                    <a:pt x="21600" y="2160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0" name="曲线"/>
            <p:cNvSpPr>
              <a:spLocks noChangeAspect="1"/>
            </p:cNvSpPr>
            <p:nvPr/>
          </p:nvSpPr>
          <p:spPr>
            <a:xfrm>
              <a:off x="1940600" y="2752967"/>
              <a:ext cx="407157" cy="2870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3175" y="0"/>
                  </a:moveTo>
                  <a:lnTo>
                    <a:pt x="13390" y="583"/>
                  </a:lnTo>
                  <a:lnTo>
                    <a:pt x="13823" y="1750"/>
                  </a:lnTo>
                  <a:lnTo>
                    <a:pt x="14470" y="2914"/>
                  </a:lnTo>
                  <a:lnTo>
                    <a:pt x="15118" y="3793"/>
                  </a:lnTo>
                  <a:lnTo>
                    <a:pt x="16415" y="5251"/>
                  </a:lnTo>
                  <a:lnTo>
                    <a:pt x="17711" y="6419"/>
                  </a:lnTo>
                  <a:lnTo>
                    <a:pt x="19006" y="8169"/>
                  </a:lnTo>
                  <a:lnTo>
                    <a:pt x="20085" y="9630"/>
                  </a:lnTo>
                  <a:lnTo>
                    <a:pt x="20518" y="10506"/>
                  </a:lnTo>
                  <a:lnTo>
                    <a:pt x="20951" y="11383"/>
                  </a:lnTo>
                  <a:lnTo>
                    <a:pt x="21381" y="12550"/>
                  </a:lnTo>
                  <a:lnTo>
                    <a:pt x="21600" y="14008"/>
                  </a:lnTo>
                  <a:lnTo>
                    <a:pt x="20518" y="14593"/>
                  </a:lnTo>
                  <a:lnTo>
                    <a:pt x="19869" y="15466"/>
                  </a:lnTo>
                  <a:lnTo>
                    <a:pt x="19223" y="16051"/>
                  </a:lnTo>
                  <a:lnTo>
                    <a:pt x="18357" y="16928"/>
                  </a:lnTo>
                  <a:lnTo>
                    <a:pt x="17711" y="18097"/>
                  </a:lnTo>
                  <a:lnTo>
                    <a:pt x="17278" y="19263"/>
                  </a:lnTo>
                  <a:lnTo>
                    <a:pt x="16630" y="20136"/>
                  </a:lnTo>
                  <a:lnTo>
                    <a:pt x="16415" y="21600"/>
                  </a:lnTo>
                  <a:lnTo>
                    <a:pt x="15334" y="20136"/>
                  </a:lnTo>
                  <a:lnTo>
                    <a:pt x="14255" y="18678"/>
                  </a:lnTo>
                  <a:lnTo>
                    <a:pt x="13175" y="17220"/>
                  </a:lnTo>
                  <a:lnTo>
                    <a:pt x="12309" y="15761"/>
                  </a:lnTo>
                  <a:lnTo>
                    <a:pt x="11445" y="14593"/>
                  </a:lnTo>
                  <a:lnTo>
                    <a:pt x="10581" y="12842"/>
                  </a:lnTo>
                  <a:lnTo>
                    <a:pt x="9933" y="11091"/>
                  </a:lnTo>
                  <a:lnTo>
                    <a:pt x="9503" y="9630"/>
                  </a:lnTo>
                  <a:lnTo>
                    <a:pt x="9283" y="9044"/>
                  </a:lnTo>
                  <a:lnTo>
                    <a:pt x="9069" y="9336"/>
                  </a:lnTo>
                  <a:lnTo>
                    <a:pt x="9069" y="9630"/>
                  </a:lnTo>
                  <a:lnTo>
                    <a:pt x="8854" y="9921"/>
                  </a:lnTo>
                  <a:lnTo>
                    <a:pt x="8636" y="10506"/>
                  </a:lnTo>
                  <a:lnTo>
                    <a:pt x="8636" y="10800"/>
                  </a:lnTo>
                  <a:lnTo>
                    <a:pt x="8423" y="11091"/>
                  </a:lnTo>
                  <a:lnTo>
                    <a:pt x="8205" y="11383"/>
                  </a:lnTo>
                  <a:lnTo>
                    <a:pt x="7557" y="12256"/>
                  </a:lnTo>
                  <a:lnTo>
                    <a:pt x="6694" y="13133"/>
                  </a:lnTo>
                  <a:lnTo>
                    <a:pt x="6046" y="14008"/>
                  </a:lnTo>
                  <a:lnTo>
                    <a:pt x="5399" y="14885"/>
                  </a:lnTo>
                  <a:lnTo>
                    <a:pt x="4535" y="15466"/>
                  </a:lnTo>
                  <a:lnTo>
                    <a:pt x="3671" y="16051"/>
                  </a:lnTo>
                  <a:lnTo>
                    <a:pt x="2806" y="16928"/>
                  </a:lnTo>
                  <a:lnTo>
                    <a:pt x="1941" y="17511"/>
                  </a:lnTo>
                  <a:lnTo>
                    <a:pt x="1941" y="16928"/>
                  </a:lnTo>
                  <a:lnTo>
                    <a:pt x="1727" y="16635"/>
                  </a:lnTo>
                  <a:lnTo>
                    <a:pt x="1295" y="16051"/>
                  </a:lnTo>
                  <a:lnTo>
                    <a:pt x="1076" y="15466"/>
                  </a:lnTo>
                  <a:lnTo>
                    <a:pt x="862" y="15466"/>
                  </a:lnTo>
                  <a:lnTo>
                    <a:pt x="430" y="15177"/>
                  </a:lnTo>
                  <a:lnTo>
                    <a:pt x="215" y="14885"/>
                  </a:lnTo>
                  <a:lnTo>
                    <a:pt x="0" y="14593"/>
                  </a:lnTo>
                  <a:lnTo>
                    <a:pt x="0" y="13423"/>
                  </a:lnTo>
                  <a:lnTo>
                    <a:pt x="430" y="12550"/>
                  </a:lnTo>
                  <a:lnTo>
                    <a:pt x="862" y="11675"/>
                  </a:lnTo>
                  <a:lnTo>
                    <a:pt x="1509" y="10800"/>
                  </a:lnTo>
                  <a:lnTo>
                    <a:pt x="1941" y="10213"/>
                  </a:lnTo>
                  <a:lnTo>
                    <a:pt x="2374" y="9630"/>
                  </a:lnTo>
                  <a:lnTo>
                    <a:pt x="3023" y="8755"/>
                  </a:lnTo>
                  <a:lnTo>
                    <a:pt x="3671" y="8169"/>
                  </a:lnTo>
                  <a:lnTo>
                    <a:pt x="4966" y="7005"/>
                  </a:lnTo>
                  <a:lnTo>
                    <a:pt x="6263" y="6419"/>
                  </a:lnTo>
                  <a:lnTo>
                    <a:pt x="7557" y="5543"/>
                  </a:lnTo>
                  <a:lnTo>
                    <a:pt x="8854" y="4666"/>
                  </a:lnTo>
                  <a:lnTo>
                    <a:pt x="9933" y="3793"/>
                  </a:lnTo>
                  <a:lnTo>
                    <a:pt x="11230" y="2623"/>
                  </a:lnTo>
                  <a:lnTo>
                    <a:pt x="12309" y="1165"/>
                  </a:lnTo>
                  <a:lnTo>
                    <a:pt x="13175" y="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1" name="曲线"/>
            <p:cNvSpPr>
              <a:spLocks noChangeAspect="1"/>
            </p:cNvSpPr>
            <p:nvPr/>
          </p:nvSpPr>
          <p:spPr>
            <a:xfrm>
              <a:off x="1940600" y="2752967"/>
              <a:ext cx="407157" cy="2870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3175" y="0"/>
                  </a:moveTo>
                  <a:lnTo>
                    <a:pt x="13390" y="583"/>
                  </a:lnTo>
                  <a:lnTo>
                    <a:pt x="13823" y="1750"/>
                  </a:lnTo>
                  <a:lnTo>
                    <a:pt x="14470" y="2914"/>
                  </a:lnTo>
                  <a:lnTo>
                    <a:pt x="15118" y="3793"/>
                  </a:lnTo>
                  <a:lnTo>
                    <a:pt x="16415" y="5251"/>
                  </a:lnTo>
                  <a:lnTo>
                    <a:pt x="17711" y="6419"/>
                  </a:lnTo>
                  <a:lnTo>
                    <a:pt x="19006" y="8169"/>
                  </a:lnTo>
                  <a:lnTo>
                    <a:pt x="20085" y="9630"/>
                  </a:lnTo>
                  <a:lnTo>
                    <a:pt x="20518" y="10506"/>
                  </a:lnTo>
                  <a:lnTo>
                    <a:pt x="20951" y="11383"/>
                  </a:lnTo>
                  <a:lnTo>
                    <a:pt x="21381" y="12550"/>
                  </a:lnTo>
                  <a:lnTo>
                    <a:pt x="21600" y="14008"/>
                  </a:lnTo>
                  <a:lnTo>
                    <a:pt x="20518" y="14593"/>
                  </a:lnTo>
                  <a:lnTo>
                    <a:pt x="19869" y="15466"/>
                  </a:lnTo>
                  <a:lnTo>
                    <a:pt x="19223" y="16051"/>
                  </a:lnTo>
                  <a:lnTo>
                    <a:pt x="18357" y="16928"/>
                  </a:lnTo>
                  <a:lnTo>
                    <a:pt x="17711" y="18097"/>
                  </a:lnTo>
                  <a:lnTo>
                    <a:pt x="17278" y="19263"/>
                  </a:lnTo>
                  <a:lnTo>
                    <a:pt x="16630" y="20136"/>
                  </a:lnTo>
                  <a:lnTo>
                    <a:pt x="16415" y="21600"/>
                  </a:lnTo>
                  <a:lnTo>
                    <a:pt x="15334" y="20136"/>
                  </a:lnTo>
                  <a:lnTo>
                    <a:pt x="14255" y="18678"/>
                  </a:lnTo>
                  <a:lnTo>
                    <a:pt x="13175" y="17220"/>
                  </a:lnTo>
                  <a:lnTo>
                    <a:pt x="12309" y="15761"/>
                  </a:lnTo>
                  <a:lnTo>
                    <a:pt x="11445" y="14593"/>
                  </a:lnTo>
                  <a:lnTo>
                    <a:pt x="10581" y="12842"/>
                  </a:lnTo>
                  <a:lnTo>
                    <a:pt x="9933" y="11091"/>
                  </a:lnTo>
                  <a:lnTo>
                    <a:pt x="9503" y="9630"/>
                  </a:lnTo>
                  <a:lnTo>
                    <a:pt x="9283" y="9044"/>
                  </a:lnTo>
                  <a:lnTo>
                    <a:pt x="9069" y="9336"/>
                  </a:lnTo>
                  <a:lnTo>
                    <a:pt x="9069" y="9630"/>
                  </a:lnTo>
                  <a:lnTo>
                    <a:pt x="8854" y="9921"/>
                  </a:lnTo>
                  <a:lnTo>
                    <a:pt x="8636" y="10506"/>
                  </a:lnTo>
                  <a:lnTo>
                    <a:pt x="8636" y="10800"/>
                  </a:lnTo>
                  <a:lnTo>
                    <a:pt x="8423" y="11091"/>
                  </a:lnTo>
                  <a:lnTo>
                    <a:pt x="8205" y="11383"/>
                  </a:lnTo>
                  <a:lnTo>
                    <a:pt x="7557" y="12256"/>
                  </a:lnTo>
                  <a:lnTo>
                    <a:pt x="6694" y="13133"/>
                  </a:lnTo>
                  <a:lnTo>
                    <a:pt x="6046" y="14008"/>
                  </a:lnTo>
                  <a:lnTo>
                    <a:pt x="5399" y="14885"/>
                  </a:lnTo>
                  <a:lnTo>
                    <a:pt x="4535" y="15466"/>
                  </a:lnTo>
                  <a:lnTo>
                    <a:pt x="3671" y="16051"/>
                  </a:lnTo>
                  <a:lnTo>
                    <a:pt x="2806" y="16928"/>
                  </a:lnTo>
                  <a:lnTo>
                    <a:pt x="1941" y="17511"/>
                  </a:lnTo>
                  <a:lnTo>
                    <a:pt x="1941" y="16928"/>
                  </a:lnTo>
                  <a:lnTo>
                    <a:pt x="1727" y="16635"/>
                  </a:lnTo>
                  <a:lnTo>
                    <a:pt x="1295" y="16051"/>
                  </a:lnTo>
                  <a:lnTo>
                    <a:pt x="1076" y="15466"/>
                  </a:lnTo>
                  <a:lnTo>
                    <a:pt x="862" y="15466"/>
                  </a:lnTo>
                  <a:lnTo>
                    <a:pt x="430" y="15177"/>
                  </a:lnTo>
                  <a:lnTo>
                    <a:pt x="215" y="14885"/>
                  </a:lnTo>
                  <a:lnTo>
                    <a:pt x="0" y="14593"/>
                  </a:lnTo>
                  <a:lnTo>
                    <a:pt x="0" y="13423"/>
                  </a:lnTo>
                  <a:lnTo>
                    <a:pt x="430" y="12550"/>
                  </a:lnTo>
                  <a:lnTo>
                    <a:pt x="862" y="11675"/>
                  </a:lnTo>
                  <a:lnTo>
                    <a:pt x="1509" y="10800"/>
                  </a:lnTo>
                  <a:lnTo>
                    <a:pt x="1941" y="10213"/>
                  </a:lnTo>
                  <a:lnTo>
                    <a:pt x="2374" y="9630"/>
                  </a:lnTo>
                  <a:lnTo>
                    <a:pt x="3023" y="8755"/>
                  </a:lnTo>
                  <a:lnTo>
                    <a:pt x="3671" y="8169"/>
                  </a:lnTo>
                  <a:lnTo>
                    <a:pt x="4966" y="7005"/>
                  </a:lnTo>
                  <a:lnTo>
                    <a:pt x="6263" y="6419"/>
                  </a:lnTo>
                  <a:lnTo>
                    <a:pt x="7557" y="5543"/>
                  </a:lnTo>
                  <a:lnTo>
                    <a:pt x="8854" y="4666"/>
                  </a:lnTo>
                  <a:lnTo>
                    <a:pt x="9933" y="3793"/>
                  </a:lnTo>
                  <a:lnTo>
                    <a:pt x="11230" y="2623"/>
                  </a:lnTo>
                  <a:lnTo>
                    <a:pt x="12309" y="1165"/>
                  </a:lnTo>
                  <a:lnTo>
                    <a:pt x="13175" y="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" name="曲线"/>
            <p:cNvSpPr>
              <a:spLocks noChangeAspect="1"/>
            </p:cNvSpPr>
            <p:nvPr/>
          </p:nvSpPr>
          <p:spPr>
            <a:xfrm>
              <a:off x="1542411" y="2816190"/>
              <a:ext cx="417919" cy="51432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292" y="5683"/>
                  </a:moveTo>
                  <a:lnTo>
                    <a:pt x="19711" y="5845"/>
                  </a:lnTo>
                  <a:lnTo>
                    <a:pt x="19922" y="6007"/>
                  </a:lnTo>
                  <a:lnTo>
                    <a:pt x="20337" y="6007"/>
                  </a:lnTo>
                  <a:lnTo>
                    <a:pt x="20551" y="6330"/>
                  </a:lnTo>
                  <a:lnTo>
                    <a:pt x="20759" y="6494"/>
                  </a:lnTo>
                  <a:lnTo>
                    <a:pt x="20970" y="6656"/>
                  </a:lnTo>
                  <a:lnTo>
                    <a:pt x="21390" y="6982"/>
                  </a:lnTo>
                  <a:lnTo>
                    <a:pt x="21600" y="7143"/>
                  </a:lnTo>
                  <a:lnTo>
                    <a:pt x="21600" y="7469"/>
                  </a:lnTo>
                  <a:lnTo>
                    <a:pt x="20551" y="7957"/>
                  </a:lnTo>
                  <a:lnTo>
                    <a:pt x="19711" y="8280"/>
                  </a:lnTo>
                  <a:lnTo>
                    <a:pt x="18872" y="8606"/>
                  </a:lnTo>
                  <a:lnTo>
                    <a:pt x="18034" y="9255"/>
                  </a:lnTo>
                  <a:lnTo>
                    <a:pt x="17195" y="9742"/>
                  </a:lnTo>
                  <a:lnTo>
                    <a:pt x="16356" y="10392"/>
                  </a:lnTo>
                  <a:lnTo>
                    <a:pt x="15727" y="11205"/>
                  </a:lnTo>
                  <a:lnTo>
                    <a:pt x="15308" y="11692"/>
                  </a:lnTo>
                  <a:lnTo>
                    <a:pt x="14469" y="12342"/>
                  </a:lnTo>
                  <a:lnTo>
                    <a:pt x="14049" y="13152"/>
                  </a:lnTo>
                  <a:lnTo>
                    <a:pt x="13630" y="13965"/>
                  </a:lnTo>
                  <a:lnTo>
                    <a:pt x="13209" y="14614"/>
                  </a:lnTo>
                  <a:lnTo>
                    <a:pt x="12790" y="15427"/>
                  </a:lnTo>
                  <a:lnTo>
                    <a:pt x="12581" y="16400"/>
                  </a:lnTo>
                  <a:lnTo>
                    <a:pt x="12371" y="16889"/>
                  </a:lnTo>
                  <a:lnTo>
                    <a:pt x="12371" y="17863"/>
                  </a:lnTo>
                  <a:lnTo>
                    <a:pt x="12581" y="18350"/>
                  </a:lnTo>
                  <a:lnTo>
                    <a:pt x="12581" y="18675"/>
                  </a:lnTo>
                  <a:lnTo>
                    <a:pt x="12581" y="18999"/>
                  </a:lnTo>
                  <a:lnTo>
                    <a:pt x="12790" y="19487"/>
                  </a:lnTo>
                  <a:lnTo>
                    <a:pt x="12790" y="19812"/>
                  </a:lnTo>
                  <a:lnTo>
                    <a:pt x="12790" y="20299"/>
                  </a:lnTo>
                  <a:lnTo>
                    <a:pt x="13209" y="20625"/>
                  </a:lnTo>
                  <a:lnTo>
                    <a:pt x="13209" y="20949"/>
                  </a:lnTo>
                  <a:lnTo>
                    <a:pt x="12159" y="21274"/>
                  </a:lnTo>
                  <a:lnTo>
                    <a:pt x="11112" y="21600"/>
                  </a:lnTo>
                  <a:lnTo>
                    <a:pt x="10065" y="21600"/>
                  </a:lnTo>
                  <a:lnTo>
                    <a:pt x="8804" y="21274"/>
                  </a:lnTo>
                  <a:lnTo>
                    <a:pt x="7967" y="21112"/>
                  </a:lnTo>
                  <a:lnTo>
                    <a:pt x="6920" y="20786"/>
                  </a:lnTo>
                  <a:lnTo>
                    <a:pt x="5662" y="20461"/>
                  </a:lnTo>
                  <a:lnTo>
                    <a:pt x="4820" y="20299"/>
                  </a:lnTo>
                  <a:lnTo>
                    <a:pt x="4403" y="19974"/>
                  </a:lnTo>
                  <a:lnTo>
                    <a:pt x="3984" y="19648"/>
                  </a:lnTo>
                  <a:lnTo>
                    <a:pt x="3564" y="19487"/>
                  </a:lnTo>
                  <a:lnTo>
                    <a:pt x="3141" y="19159"/>
                  </a:lnTo>
                  <a:lnTo>
                    <a:pt x="2725" y="18512"/>
                  </a:lnTo>
                  <a:lnTo>
                    <a:pt x="2302" y="17698"/>
                  </a:lnTo>
                  <a:lnTo>
                    <a:pt x="1886" y="16889"/>
                  </a:lnTo>
                  <a:lnTo>
                    <a:pt x="1466" y="16239"/>
                  </a:lnTo>
                  <a:lnTo>
                    <a:pt x="1257" y="15752"/>
                  </a:lnTo>
                  <a:lnTo>
                    <a:pt x="1047" y="15427"/>
                  </a:lnTo>
                  <a:lnTo>
                    <a:pt x="625" y="15102"/>
                  </a:lnTo>
                  <a:lnTo>
                    <a:pt x="207" y="14777"/>
                  </a:lnTo>
                  <a:lnTo>
                    <a:pt x="0" y="14127"/>
                  </a:lnTo>
                  <a:lnTo>
                    <a:pt x="0" y="13317"/>
                  </a:lnTo>
                  <a:lnTo>
                    <a:pt x="0" y="12502"/>
                  </a:lnTo>
                  <a:lnTo>
                    <a:pt x="0" y="11692"/>
                  </a:lnTo>
                  <a:lnTo>
                    <a:pt x="0" y="11042"/>
                  </a:lnTo>
                  <a:lnTo>
                    <a:pt x="207" y="10392"/>
                  </a:lnTo>
                  <a:lnTo>
                    <a:pt x="625" y="9581"/>
                  </a:lnTo>
                  <a:lnTo>
                    <a:pt x="1047" y="8931"/>
                  </a:lnTo>
                  <a:lnTo>
                    <a:pt x="1257" y="8280"/>
                  </a:lnTo>
                  <a:lnTo>
                    <a:pt x="1677" y="7631"/>
                  </a:lnTo>
                  <a:lnTo>
                    <a:pt x="2516" y="6817"/>
                  </a:lnTo>
                  <a:lnTo>
                    <a:pt x="3141" y="6330"/>
                  </a:lnTo>
                  <a:lnTo>
                    <a:pt x="4612" y="5355"/>
                  </a:lnTo>
                  <a:lnTo>
                    <a:pt x="5871" y="4220"/>
                  </a:lnTo>
                  <a:lnTo>
                    <a:pt x="7546" y="3246"/>
                  </a:lnTo>
                  <a:lnTo>
                    <a:pt x="9017" y="2109"/>
                  </a:lnTo>
                  <a:lnTo>
                    <a:pt x="10694" y="1135"/>
                  </a:lnTo>
                  <a:lnTo>
                    <a:pt x="11742" y="0"/>
                  </a:lnTo>
                  <a:lnTo>
                    <a:pt x="12581" y="649"/>
                  </a:lnTo>
                  <a:lnTo>
                    <a:pt x="13420" y="1457"/>
                  </a:lnTo>
                  <a:lnTo>
                    <a:pt x="14259" y="2271"/>
                  </a:lnTo>
                  <a:lnTo>
                    <a:pt x="15308" y="2920"/>
                  </a:lnTo>
                  <a:lnTo>
                    <a:pt x="16356" y="3571"/>
                  </a:lnTo>
                  <a:lnTo>
                    <a:pt x="17404" y="4220"/>
                  </a:lnTo>
                  <a:lnTo>
                    <a:pt x="18452" y="4870"/>
                  </a:lnTo>
                  <a:lnTo>
                    <a:pt x="19292" y="5683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" name="曲线"/>
            <p:cNvSpPr>
              <a:spLocks noChangeAspect="1"/>
            </p:cNvSpPr>
            <p:nvPr/>
          </p:nvSpPr>
          <p:spPr>
            <a:xfrm>
              <a:off x="1542411" y="2816190"/>
              <a:ext cx="417919" cy="51432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292" y="5683"/>
                  </a:moveTo>
                  <a:lnTo>
                    <a:pt x="19711" y="5845"/>
                  </a:lnTo>
                  <a:lnTo>
                    <a:pt x="19922" y="6007"/>
                  </a:lnTo>
                  <a:lnTo>
                    <a:pt x="20337" y="6007"/>
                  </a:lnTo>
                  <a:lnTo>
                    <a:pt x="20551" y="6330"/>
                  </a:lnTo>
                  <a:lnTo>
                    <a:pt x="20759" y="6494"/>
                  </a:lnTo>
                  <a:lnTo>
                    <a:pt x="20970" y="6656"/>
                  </a:lnTo>
                  <a:lnTo>
                    <a:pt x="21390" y="6982"/>
                  </a:lnTo>
                  <a:lnTo>
                    <a:pt x="21600" y="7143"/>
                  </a:lnTo>
                  <a:lnTo>
                    <a:pt x="21600" y="7469"/>
                  </a:lnTo>
                  <a:lnTo>
                    <a:pt x="20551" y="7957"/>
                  </a:lnTo>
                  <a:lnTo>
                    <a:pt x="19711" y="8280"/>
                  </a:lnTo>
                  <a:lnTo>
                    <a:pt x="18872" y="8606"/>
                  </a:lnTo>
                  <a:lnTo>
                    <a:pt x="18034" y="9255"/>
                  </a:lnTo>
                  <a:lnTo>
                    <a:pt x="17195" y="9742"/>
                  </a:lnTo>
                  <a:lnTo>
                    <a:pt x="16356" y="10392"/>
                  </a:lnTo>
                  <a:lnTo>
                    <a:pt x="15727" y="11205"/>
                  </a:lnTo>
                  <a:lnTo>
                    <a:pt x="15308" y="11692"/>
                  </a:lnTo>
                  <a:lnTo>
                    <a:pt x="14469" y="12342"/>
                  </a:lnTo>
                  <a:lnTo>
                    <a:pt x="14049" y="13152"/>
                  </a:lnTo>
                  <a:lnTo>
                    <a:pt x="13630" y="13965"/>
                  </a:lnTo>
                  <a:lnTo>
                    <a:pt x="13209" y="14614"/>
                  </a:lnTo>
                  <a:lnTo>
                    <a:pt x="12790" y="15427"/>
                  </a:lnTo>
                  <a:lnTo>
                    <a:pt x="12581" y="16400"/>
                  </a:lnTo>
                  <a:lnTo>
                    <a:pt x="12371" y="16889"/>
                  </a:lnTo>
                  <a:lnTo>
                    <a:pt x="12371" y="17863"/>
                  </a:lnTo>
                  <a:lnTo>
                    <a:pt x="12581" y="18350"/>
                  </a:lnTo>
                  <a:lnTo>
                    <a:pt x="12581" y="18675"/>
                  </a:lnTo>
                  <a:lnTo>
                    <a:pt x="12581" y="18999"/>
                  </a:lnTo>
                  <a:lnTo>
                    <a:pt x="12790" y="19487"/>
                  </a:lnTo>
                  <a:lnTo>
                    <a:pt x="12790" y="19812"/>
                  </a:lnTo>
                  <a:lnTo>
                    <a:pt x="12790" y="20299"/>
                  </a:lnTo>
                  <a:lnTo>
                    <a:pt x="13209" y="20625"/>
                  </a:lnTo>
                  <a:lnTo>
                    <a:pt x="13209" y="20949"/>
                  </a:lnTo>
                  <a:lnTo>
                    <a:pt x="12159" y="21274"/>
                  </a:lnTo>
                  <a:lnTo>
                    <a:pt x="11112" y="21600"/>
                  </a:lnTo>
                  <a:lnTo>
                    <a:pt x="10065" y="21600"/>
                  </a:lnTo>
                  <a:lnTo>
                    <a:pt x="8804" y="21274"/>
                  </a:lnTo>
                  <a:lnTo>
                    <a:pt x="7967" y="21112"/>
                  </a:lnTo>
                  <a:lnTo>
                    <a:pt x="6920" y="20786"/>
                  </a:lnTo>
                  <a:lnTo>
                    <a:pt x="5662" y="20461"/>
                  </a:lnTo>
                  <a:lnTo>
                    <a:pt x="4820" y="20299"/>
                  </a:lnTo>
                  <a:lnTo>
                    <a:pt x="4403" y="19974"/>
                  </a:lnTo>
                  <a:lnTo>
                    <a:pt x="3984" y="19648"/>
                  </a:lnTo>
                  <a:lnTo>
                    <a:pt x="3564" y="19487"/>
                  </a:lnTo>
                  <a:lnTo>
                    <a:pt x="3141" y="19159"/>
                  </a:lnTo>
                  <a:lnTo>
                    <a:pt x="2725" y="18512"/>
                  </a:lnTo>
                  <a:lnTo>
                    <a:pt x="2302" y="17698"/>
                  </a:lnTo>
                  <a:lnTo>
                    <a:pt x="1886" y="16889"/>
                  </a:lnTo>
                  <a:lnTo>
                    <a:pt x="1466" y="16239"/>
                  </a:lnTo>
                  <a:lnTo>
                    <a:pt x="1257" y="15752"/>
                  </a:lnTo>
                  <a:lnTo>
                    <a:pt x="1047" y="15427"/>
                  </a:lnTo>
                  <a:lnTo>
                    <a:pt x="625" y="15102"/>
                  </a:lnTo>
                  <a:lnTo>
                    <a:pt x="207" y="14777"/>
                  </a:lnTo>
                  <a:lnTo>
                    <a:pt x="0" y="14127"/>
                  </a:lnTo>
                  <a:lnTo>
                    <a:pt x="0" y="13317"/>
                  </a:lnTo>
                  <a:lnTo>
                    <a:pt x="0" y="12502"/>
                  </a:lnTo>
                  <a:lnTo>
                    <a:pt x="0" y="11692"/>
                  </a:lnTo>
                  <a:lnTo>
                    <a:pt x="0" y="11042"/>
                  </a:lnTo>
                  <a:lnTo>
                    <a:pt x="207" y="10392"/>
                  </a:lnTo>
                  <a:lnTo>
                    <a:pt x="625" y="9581"/>
                  </a:lnTo>
                  <a:lnTo>
                    <a:pt x="1047" y="8931"/>
                  </a:lnTo>
                  <a:lnTo>
                    <a:pt x="1257" y="8280"/>
                  </a:lnTo>
                  <a:lnTo>
                    <a:pt x="1677" y="7631"/>
                  </a:lnTo>
                  <a:lnTo>
                    <a:pt x="2516" y="6817"/>
                  </a:lnTo>
                  <a:lnTo>
                    <a:pt x="3141" y="6330"/>
                  </a:lnTo>
                  <a:lnTo>
                    <a:pt x="4612" y="5355"/>
                  </a:lnTo>
                  <a:lnTo>
                    <a:pt x="5871" y="4220"/>
                  </a:lnTo>
                  <a:lnTo>
                    <a:pt x="7546" y="3246"/>
                  </a:lnTo>
                  <a:lnTo>
                    <a:pt x="9017" y="2109"/>
                  </a:lnTo>
                  <a:lnTo>
                    <a:pt x="10694" y="1135"/>
                  </a:lnTo>
                  <a:lnTo>
                    <a:pt x="11742" y="0"/>
                  </a:lnTo>
                  <a:lnTo>
                    <a:pt x="12581" y="649"/>
                  </a:lnTo>
                  <a:lnTo>
                    <a:pt x="13420" y="1457"/>
                  </a:lnTo>
                  <a:lnTo>
                    <a:pt x="14259" y="2271"/>
                  </a:lnTo>
                  <a:lnTo>
                    <a:pt x="15308" y="2920"/>
                  </a:lnTo>
                  <a:lnTo>
                    <a:pt x="16356" y="3571"/>
                  </a:lnTo>
                  <a:lnTo>
                    <a:pt x="17404" y="4220"/>
                  </a:lnTo>
                  <a:lnTo>
                    <a:pt x="18452" y="4870"/>
                  </a:lnTo>
                  <a:lnTo>
                    <a:pt x="19292" y="5683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4" name="曲线"/>
            <p:cNvSpPr>
              <a:spLocks noChangeAspect="1"/>
            </p:cNvSpPr>
            <p:nvPr/>
          </p:nvSpPr>
          <p:spPr>
            <a:xfrm>
              <a:off x="2261662" y="2857200"/>
              <a:ext cx="374870" cy="26485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0426" y="13023"/>
                  </a:moveTo>
                  <a:lnTo>
                    <a:pt x="20658" y="13339"/>
                  </a:lnTo>
                  <a:lnTo>
                    <a:pt x="20658" y="14293"/>
                  </a:lnTo>
                  <a:lnTo>
                    <a:pt x="20893" y="15245"/>
                  </a:lnTo>
                  <a:lnTo>
                    <a:pt x="21128" y="16198"/>
                  </a:lnTo>
                  <a:lnTo>
                    <a:pt x="21128" y="16834"/>
                  </a:lnTo>
                  <a:lnTo>
                    <a:pt x="21128" y="18101"/>
                  </a:lnTo>
                  <a:lnTo>
                    <a:pt x="21364" y="18739"/>
                  </a:lnTo>
                  <a:lnTo>
                    <a:pt x="21600" y="19374"/>
                  </a:lnTo>
                  <a:lnTo>
                    <a:pt x="20893" y="20962"/>
                  </a:lnTo>
                  <a:lnTo>
                    <a:pt x="20189" y="19691"/>
                  </a:lnTo>
                  <a:lnTo>
                    <a:pt x="19485" y="18421"/>
                  </a:lnTo>
                  <a:lnTo>
                    <a:pt x="19014" y="17151"/>
                  </a:lnTo>
                  <a:lnTo>
                    <a:pt x="18312" y="15562"/>
                  </a:lnTo>
                  <a:lnTo>
                    <a:pt x="17606" y="14293"/>
                  </a:lnTo>
                  <a:lnTo>
                    <a:pt x="17137" y="13023"/>
                  </a:lnTo>
                  <a:lnTo>
                    <a:pt x="16668" y="11434"/>
                  </a:lnTo>
                  <a:lnTo>
                    <a:pt x="16199" y="9845"/>
                  </a:lnTo>
                  <a:lnTo>
                    <a:pt x="15729" y="10162"/>
                  </a:lnTo>
                  <a:lnTo>
                    <a:pt x="15260" y="10799"/>
                  </a:lnTo>
                  <a:lnTo>
                    <a:pt x="15024" y="11434"/>
                  </a:lnTo>
                  <a:lnTo>
                    <a:pt x="14555" y="12066"/>
                  </a:lnTo>
                  <a:lnTo>
                    <a:pt x="14085" y="12701"/>
                  </a:lnTo>
                  <a:lnTo>
                    <a:pt x="13615" y="13339"/>
                  </a:lnTo>
                  <a:lnTo>
                    <a:pt x="13146" y="13655"/>
                  </a:lnTo>
                  <a:lnTo>
                    <a:pt x="12441" y="14293"/>
                  </a:lnTo>
                  <a:lnTo>
                    <a:pt x="11268" y="15245"/>
                  </a:lnTo>
                  <a:lnTo>
                    <a:pt x="10328" y="15878"/>
                  </a:lnTo>
                  <a:lnTo>
                    <a:pt x="9155" y="16516"/>
                  </a:lnTo>
                  <a:lnTo>
                    <a:pt x="7745" y="17151"/>
                  </a:lnTo>
                  <a:lnTo>
                    <a:pt x="6805" y="18101"/>
                  </a:lnTo>
                  <a:lnTo>
                    <a:pt x="5632" y="18739"/>
                  </a:lnTo>
                  <a:lnTo>
                    <a:pt x="4693" y="20010"/>
                  </a:lnTo>
                  <a:lnTo>
                    <a:pt x="3753" y="21599"/>
                  </a:lnTo>
                  <a:lnTo>
                    <a:pt x="3516" y="20962"/>
                  </a:lnTo>
                  <a:lnTo>
                    <a:pt x="3285" y="20325"/>
                  </a:lnTo>
                  <a:lnTo>
                    <a:pt x="3285" y="19691"/>
                  </a:lnTo>
                  <a:lnTo>
                    <a:pt x="2816" y="19055"/>
                  </a:lnTo>
                  <a:lnTo>
                    <a:pt x="1876" y="18421"/>
                  </a:lnTo>
                  <a:lnTo>
                    <a:pt x="935" y="17467"/>
                  </a:lnTo>
                  <a:lnTo>
                    <a:pt x="703" y="16834"/>
                  </a:lnTo>
                  <a:lnTo>
                    <a:pt x="232" y="16516"/>
                  </a:lnTo>
                  <a:lnTo>
                    <a:pt x="0" y="15878"/>
                  </a:lnTo>
                  <a:lnTo>
                    <a:pt x="0" y="15245"/>
                  </a:lnTo>
                  <a:lnTo>
                    <a:pt x="0" y="14926"/>
                  </a:lnTo>
                  <a:lnTo>
                    <a:pt x="0" y="14293"/>
                  </a:lnTo>
                  <a:lnTo>
                    <a:pt x="464" y="13339"/>
                  </a:lnTo>
                  <a:lnTo>
                    <a:pt x="935" y="13023"/>
                  </a:lnTo>
                  <a:lnTo>
                    <a:pt x="1876" y="11434"/>
                  </a:lnTo>
                  <a:lnTo>
                    <a:pt x="3049" y="9845"/>
                  </a:lnTo>
                  <a:lnTo>
                    <a:pt x="3987" y="8255"/>
                  </a:lnTo>
                  <a:lnTo>
                    <a:pt x="5164" y="7622"/>
                  </a:lnTo>
                  <a:lnTo>
                    <a:pt x="6572" y="6351"/>
                  </a:lnTo>
                  <a:lnTo>
                    <a:pt x="7509" y="5399"/>
                  </a:lnTo>
                  <a:lnTo>
                    <a:pt x="8921" y="4125"/>
                  </a:lnTo>
                  <a:lnTo>
                    <a:pt x="10095" y="2855"/>
                  </a:lnTo>
                  <a:lnTo>
                    <a:pt x="11737" y="0"/>
                  </a:lnTo>
                  <a:lnTo>
                    <a:pt x="12206" y="952"/>
                  </a:lnTo>
                  <a:lnTo>
                    <a:pt x="12441" y="1901"/>
                  </a:lnTo>
                  <a:lnTo>
                    <a:pt x="12912" y="2855"/>
                  </a:lnTo>
                  <a:lnTo>
                    <a:pt x="13381" y="3810"/>
                  </a:lnTo>
                  <a:lnTo>
                    <a:pt x="14789" y="5078"/>
                  </a:lnTo>
                  <a:lnTo>
                    <a:pt x="15729" y="6351"/>
                  </a:lnTo>
                  <a:lnTo>
                    <a:pt x="17137" y="7939"/>
                  </a:lnTo>
                  <a:lnTo>
                    <a:pt x="18545" y="8892"/>
                  </a:lnTo>
                  <a:lnTo>
                    <a:pt x="19014" y="9845"/>
                  </a:lnTo>
                  <a:lnTo>
                    <a:pt x="19485" y="10799"/>
                  </a:lnTo>
                  <a:lnTo>
                    <a:pt x="19955" y="11752"/>
                  </a:lnTo>
                  <a:lnTo>
                    <a:pt x="20426" y="13023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曲线"/>
            <p:cNvSpPr>
              <a:spLocks noChangeAspect="1"/>
            </p:cNvSpPr>
            <p:nvPr/>
          </p:nvSpPr>
          <p:spPr>
            <a:xfrm>
              <a:off x="2261662" y="2857200"/>
              <a:ext cx="374870" cy="26485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0426" y="13023"/>
                  </a:moveTo>
                  <a:lnTo>
                    <a:pt x="20658" y="13339"/>
                  </a:lnTo>
                  <a:lnTo>
                    <a:pt x="20658" y="14293"/>
                  </a:lnTo>
                  <a:lnTo>
                    <a:pt x="20893" y="15245"/>
                  </a:lnTo>
                  <a:lnTo>
                    <a:pt x="21128" y="16198"/>
                  </a:lnTo>
                  <a:lnTo>
                    <a:pt x="21128" y="16834"/>
                  </a:lnTo>
                  <a:lnTo>
                    <a:pt x="21128" y="18101"/>
                  </a:lnTo>
                  <a:lnTo>
                    <a:pt x="21364" y="18739"/>
                  </a:lnTo>
                  <a:lnTo>
                    <a:pt x="21600" y="19374"/>
                  </a:lnTo>
                  <a:lnTo>
                    <a:pt x="20893" y="20962"/>
                  </a:lnTo>
                  <a:lnTo>
                    <a:pt x="20189" y="19691"/>
                  </a:lnTo>
                  <a:lnTo>
                    <a:pt x="19485" y="18421"/>
                  </a:lnTo>
                  <a:lnTo>
                    <a:pt x="19014" y="17151"/>
                  </a:lnTo>
                  <a:lnTo>
                    <a:pt x="18312" y="15562"/>
                  </a:lnTo>
                  <a:lnTo>
                    <a:pt x="17606" y="14293"/>
                  </a:lnTo>
                  <a:lnTo>
                    <a:pt x="17137" y="13023"/>
                  </a:lnTo>
                  <a:lnTo>
                    <a:pt x="16668" y="11434"/>
                  </a:lnTo>
                  <a:lnTo>
                    <a:pt x="16199" y="9845"/>
                  </a:lnTo>
                  <a:lnTo>
                    <a:pt x="15729" y="10162"/>
                  </a:lnTo>
                  <a:lnTo>
                    <a:pt x="15260" y="10799"/>
                  </a:lnTo>
                  <a:lnTo>
                    <a:pt x="15024" y="11434"/>
                  </a:lnTo>
                  <a:lnTo>
                    <a:pt x="14555" y="12066"/>
                  </a:lnTo>
                  <a:lnTo>
                    <a:pt x="14085" y="12701"/>
                  </a:lnTo>
                  <a:lnTo>
                    <a:pt x="13615" y="13339"/>
                  </a:lnTo>
                  <a:lnTo>
                    <a:pt x="13146" y="13655"/>
                  </a:lnTo>
                  <a:lnTo>
                    <a:pt x="12441" y="14293"/>
                  </a:lnTo>
                  <a:lnTo>
                    <a:pt x="11268" y="15245"/>
                  </a:lnTo>
                  <a:lnTo>
                    <a:pt x="10328" y="15878"/>
                  </a:lnTo>
                  <a:lnTo>
                    <a:pt x="9155" y="16516"/>
                  </a:lnTo>
                  <a:lnTo>
                    <a:pt x="7745" y="17151"/>
                  </a:lnTo>
                  <a:lnTo>
                    <a:pt x="6805" y="18101"/>
                  </a:lnTo>
                  <a:lnTo>
                    <a:pt x="5632" y="18739"/>
                  </a:lnTo>
                  <a:lnTo>
                    <a:pt x="4693" y="20010"/>
                  </a:lnTo>
                  <a:lnTo>
                    <a:pt x="3753" y="21599"/>
                  </a:lnTo>
                  <a:lnTo>
                    <a:pt x="3516" y="20962"/>
                  </a:lnTo>
                  <a:lnTo>
                    <a:pt x="3285" y="20325"/>
                  </a:lnTo>
                  <a:lnTo>
                    <a:pt x="3285" y="19691"/>
                  </a:lnTo>
                  <a:lnTo>
                    <a:pt x="2816" y="19055"/>
                  </a:lnTo>
                  <a:lnTo>
                    <a:pt x="1876" y="18421"/>
                  </a:lnTo>
                  <a:lnTo>
                    <a:pt x="935" y="17467"/>
                  </a:lnTo>
                  <a:lnTo>
                    <a:pt x="703" y="16834"/>
                  </a:lnTo>
                  <a:lnTo>
                    <a:pt x="232" y="16516"/>
                  </a:lnTo>
                  <a:lnTo>
                    <a:pt x="0" y="15878"/>
                  </a:lnTo>
                  <a:lnTo>
                    <a:pt x="0" y="15245"/>
                  </a:lnTo>
                  <a:lnTo>
                    <a:pt x="0" y="14926"/>
                  </a:lnTo>
                  <a:lnTo>
                    <a:pt x="0" y="14293"/>
                  </a:lnTo>
                  <a:lnTo>
                    <a:pt x="464" y="13339"/>
                  </a:lnTo>
                  <a:lnTo>
                    <a:pt x="935" y="13023"/>
                  </a:lnTo>
                  <a:lnTo>
                    <a:pt x="1876" y="11434"/>
                  </a:lnTo>
                  <a:lnTo>
                    <a:pt x="3049" y="9845"/>
                  </a:lnTo>
                  <a:lnTo>
                    <a:pt x="3987" y="8255"/>
                  </a:lnTo>
                  <a:lnTo>
                    <a:pt x="5164" y="7622"/>
                  </a:lnTo>
                  <a:lnTo>
                    <a:pt x="6572" y="6351"/>
                  </a:lnTo>
                  <a:lnTo>
                    <a:pt x="7509" y="5399"/>
                  </a:lnTo>
                  <a:lnTo>
                    <a:pt x="8921" y="4125"/>
                  </a:lnTo>
                  <a:lnTo>
                    <a:pt x="10095" y="2855"/>
                  </a:lnTo>
                  <a:lnTo>
                    <a:pt x="11737" y="0"/>
                  </a:lnTo>
                  <a:lnTo>
                    <a:pt x="12206" y="952"/>
                  </a:lnTo>
                  <a:lnTo>
                    <a:pt x="12441" y="1901"/>
                  </a:lnTo>
                  <a:lnTo>
                    <a:pt x="12912" y="2855"/>
                  </a:lnTo>
                  <a:lnTo>
                    <a:pt x="13381" y="3810"/>
                  </a:lnTo>
                  <a:lnTo>
                    <a:pt x="14789" y="5078"/>
                  </a:lnTo>
                  <a:lnTo>
                    <a:pt x="15729" y="6351"/>
                  </a:lnTo>
                  <a:lnTo>
                    <a:pt x="17137" y="7939"/>
                  </a:lnTo>
                  <a:lnTo>
                    <a:pt x="18545" y="8892"/>
                  </a:lnTo>
                  <a:lnTo>
                    <a:pt x="19014" y="9845"/>
                  </a:lnTo>
                  <a:lnTo>
                    <a:pt x="19485" y="10799"/>
                  </a:lnTo>
                  <a:lnTo>
                    <a:pt x="19955" y="11752"/>
                  </a:lnTo>
                  <a:lnTo>
                    <a:pt x="20426" y="13023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6" name="曲线"/>
            <p:cNvSpPr>
              <a:spLocks noChangeAspect="1"/>
            </p:cNvSpPr>
            <p:nvPr/>
          </p:nvSpPr>
          <p:spPr>
            <a:xfrm>
              <a:off x="1802489" y="2905045"/>
              <a:ext cx="552442" cy="5416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0011" y="8639"/>
                  </a:moveTo>
                  <a:lnTo>
                    <a:pt x="20484" y="9716"/>
                  </a:lnTo>
                  <a:lnTo>
                    <a:pt x="20964" y="10800"/>
                  </a:lnTo>
                  <a:lnTo>
                    <a:pt x="21281" y="12031"/>
                  </a:lnTo>
                  <a:lnTo>
                    <a:pt x="21599" y="13114"/>
                  </a:lnTo>
                  <a:lnTo>
                    <a:pt x="21599" y="14501"/>
                  </a:lnTo>
                  <a:lnTo>
                    <a:pt x="21281" y="15581"/>
                  </a:lnTo>
                  <a:lnTo>
                    <a:pt x="21122" y="16199"/>
                  </a:lnTo>
                  <a:lnTo>
                    <a:pt x="20964" y="16815"/>
                  </a:lnTo>
                  <a:lnTo>
                    <a:pt x="20645" y="17278"/>
                  </a:lnTo>
                  <a:lnTo>
                    <a:pt x="20329" y="17741"/>
                  </a:lnTo>
                  <a:lnTo>
                    <a:pt x="20169" y="18204"/>
                  </a:lnTo>
                  <a:lnTo>
                    <a:pt x="19852" y="18514"/>
                  </a:lnTo>
                  <a:lnTo>
                    <a:pt x="19534" y="18973"/>
                  </a:lnTo>
                  <a:lnTo>
                    <a:pt x="19217" y="19285"/>
                  </a:lnTo>
                  <a:lnTo>
                    <a:pt x="18900" y="19593"/>
                  </a:lnTo>
                  <a:lnTo>
                    <a:pt x="18423" y="19901"/>
                  </a:lnTo>
                  <a:lnTo>
                    <a:pt x="18104" y="20209"/>
                  </a:lnTo>
                  <a:lnTo>
                    <a:pt x="17629" y="20360"/>
                  </a:lnTo>
                  <a:lnTo>
                    <a:pt x="17152" y="20518"/>
                  </a:lnTo>
                  <a:lnTo>
                    <a:pt x="16676" y="20674"/>
                  </a:lnTo>
                  <a:lnTo>
                    <a:pt x="16199" y="20825"/>
                  </a:lnTo>
                  <a:lnTo>
                    <a:pt x="15722" y="20981"/>
                  </a:lnTo>
                  <a:lnTo>
                    <a:pt x="15245" y="20981"/>
                  </a:lnTo>
                  <a:lnTo>
                    <a:pt x="14770" y="21134"/>
                  </a:lnTo>
                  <a:lnTo>
                    <a:pt x="14450" y="21288"/>
                  </a:lnTo>
                  <a:lnTo>
                    <a:pt x="13815" y="21288"/>
                  </a:lnTo>
                  <a:lnTo>
                    <a:pt x="13657" y="21288"/>
                  </a:lnTo>
                  <a:lnTo>
                    <a:pt x="13500" y="21445"/>
                  </a:lnTo>
                  <a:lnTo>
                    <a:pt x="13339" y="21445"/>
                  </a:lnTo>
                  <a:lnTo>
                    <a:pt x="13180" y="21600"/>
                  </a:lnTo>
                  <a:lnTo>
                    <a:pt x="12864" y="21600"/>
                  </a:lnTo>
                  <a:lnTo>
                    <a:pt x="12704" y="21600"/>
                  </a:lnTo>
                  <a:lnTo>
                    <a:pt x="12545" y="21600"/>
                  </a:lnTo>
                  <a:lnTo>
                    <a:pt x="12228" y="21600"/>
                  </a:lnTo>
                  <a:lnTo>
                    <a:pt x="11593" y="21600"/>
                  </a:lnTo>
                  <a:lnTo>
                    <a:pt x="10800" y="21600"/>
                  </a:lnTo>
                  <a:lnTo>
                    <a:pt x="10005" y="21600"/>
                  </a:lnTo>
                  <a:lnTo>
                    <a:pt x="9367" y="21445"/>
                  </a:lnTo>
                  <a:lnTo>
                    <a:pt x="7781" y="20981"/>
                  </a:lnTo>
                  <a:lnTo>
                    <a:pt x="6511" y="20518"/>
                  </a:lnTo>
                  <a:lnTo>
                    <a:pt x="5082" y="20055"/>
                  </a:lnTo>
                  <a:lnTo>
                    <a:pt x="3969" y="19285"/>
                  </a:lnTo>
                  <a:lnTo>
                    <a:pt x="2537" y="18514"/>
                  </a:lnTo>
                  <a:lnTo>
                    <a:pt x="1427" y="17586"/>
                  </a:lnTo>
                  <a:lnTo>
                    <a:pt x="1427" y="17432"/>
                  </a:lnTo>
                  <a:lnTo>
                    <a:pt x="1427" y="17278"/>
                  </a:lnTo>
                  <a:lnTo>
                    <a:pt x="1427" y="17120"/>
                  </a:lnTo>
                  <a:lnTo>
                    <a:pt x="1110" y="17120"/>
                  </a:lnTo>
                  <a:lnTo>
                    <a:pt x="952" y="17120"/>
                  </a:lnTo>
                  <a:lnTo>
                    <a:pt x="952" y="16970"/>
                  </a:lnTo>
                  <a:lnTo>
                    <a:pt x="952" y="16815"/>
                  </a:lnTo>
                  <a:lnTo>
                    <a:pt x="952" y="16661"/>
                  </a:lnTo>
                  <a:lnTo>
                    <a:pt x="952" y="16507"/>
                  </a:lnTo>
                  <a:lnTo>
                    <a:pt x="630" y="16199"/>
                  </a:lnTo>
                  <a:lnTo>
                    <a:pt x="475" y="15890"/>
                  </a:lnTo>
                  <a:lnTo>
                    <a:pt x="317" y="15581"/>
                  </a:lnTo>
                  <a:lnTo>
                    <a:pt x="154" y="15274"/>
                  </a:lnTo>
                  <a:lnTo>
                    <a:pt x="154" y="14964"/>
                  </a:lnTo>
                  <a:lnTo>
                    <a:pt x="0" y="14654"/>
                  </a:lnTo>
                  <a:lnTo>
                    <a:pt x="0" y="14346"/>
                  </a:lnTo>
                  <a:lnTo>
                    <a:pt x="0" y="13881"/>
                  </a:lnTo>
                  <a:lnTo>
                    <a:pt x="0" y="13114"/>
                  </a:lnTo>
                  <a:lnTo>
                    <a:pt x="0" y="12497"/>
                  </a:lnTo>
                  <a:lnTo>
                    <a:pt x="154" y="11724"/>
                  </a:lnTo>
                  <a:lnTo>
                    <a:pt x="317" y="10954"/>
                  </a:lnTo>
                  <a:lnTo>
                    <a:pt x="475" y="10181"/>
                  </a:lnTo>
                  <a:lnTo>
                    <a:pt x="952" y="9564"/>
                  </a:lnTo>
                  <a:lnTo>
                    <a:pt x="1110" y="8791"/>
                  </a:lnTo>
                  <a:lnTo>
                    <a:pt x="1427" y="8177"/>
                  </a:lnTo>
                  <a:lnTo>
                    <a:pt x="1900" y="7404"/>
                  </a:lnTo>
                  <a:lnTo>
                    <a:pt x="2382" y="6941"/>
                  </a:lnTo>
                  <a:lnTo>
                    <a:pt x="3016" y="6324"/>
                  </a:lnTo>
                  <a:lnTo>
                    <a:pt x="3652" y="5705"/>
                  </a:lnTo>
                  <a:lnTo>
                    <a:pt x="4127" y="5243"/>
                  </a:lnTo>
                  <a:lnTo>
                    <a:pt x="4764" y="4626"/>
                  </a:lnTo>
                  <a:lnTo>
                    <a:pt x="5557" y="4474"/>
                  </a:lnTo>
                  <a:lnTo>
                    <a:pt x="6350" y="4010"/>
                  </a:lnTo>
                  <a:lnTo>
                    <a:pt x="6511" y="4010"/>
                  </a:lnTo>
                  <a:lnTo>
                    <a:pt x="6669" y="4010"/>
                  </a:lnTo>
                  <a:lnTo>
                    <a:pt x="6825" y="4010"/>
                  </a:lnTo>
                  <a:lnTo>
                    <a:pt x="6825" y="3855"/>
                  </a:lnTo>
                  <a:lnTo>
                    <a:pt x="6825" y="3701"/>
                  </a:lnTo>
                  <a:lnTo>
                    <a:pt x="7621" y="3390"/>
                  </a:lnTo>
                  <a:lnTo>
                    <a:pt x="8416" y="2928"/>
                  </a:lnTo>
                  <a:lnTo>
                    <a:pt x="9052" y="2465"/>
                  </a:lnTo>
                  <a:lnTo>
                    <a:pt x="9686" y="2159"/>
                  </a:lnTo>
                  <a:lnTo>
                    <a:pt x="10323" y="1697"/>
                  </a:lnTo>
                  <a:lnTo>
                    <a:pt x="11117" y="1232"/>
                  </a:lnTo>
                  <a:lnTo>
                    <a:pt x="11593" y="462"/>
                  </a:lnTo>
                  <a:lnTo>
                    <a:pt x="12069" y="0"/>
                  </a:lnTo>
                  <a:lnTo>
                    <a:pt x="12864" y="1232"/>
                  </a:lnTo>
                  <a:lnTo>
                    <a:pt x="13815" y="2314"/>
                  </a:lnTo>
                  <a:lnTo>
                    <a:pt x="14770" y="3390"/>
                  </a:lnTo>
                  <a:lnTo>
                    <a:pt x="15722" y="4474"/>
                  </a:lnTo>
                  <a:lnTo>
                    <a:pt x="16676" y="5400"/>
                  </a:lnTo>
                  <a:lnTo>
                    <a:pt x="17785" y="6632"/>
                  </a:lnTo>
                  <a:lnTo>
                    <a:pt x="18900" y="7558"/>
                  </a:lnTo>
                  <a:lnTo>
                    <a:pt x="20011" y="8639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7" name="曲线"/>
            <p:cNvSpPr>
              <a:spLocks noChangeAspect="1"/>
            </p:cNvSpPr>
            <p:nvPr/>
          </p:nvSpPr>
          <p:spPr>
            <a:xfrm>
              <a:off x="1802489" y="2905045"/>
              <a:ext cx="552442" cy="5416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0011" y="8639"/>
                  </a:moveTo>
                  <a:lnTo>
                    <a:pt x="20484" y="9716"/>
                  </a:lnTo>
                  <a:lnTo>
                    <a:pt x="20964" y="10800"/>
                  </a:lnTo>
                  <a:lnTo>
                    <a:pt x="21281" y="12031"/>
                  </a:lnTo>
                  <a:lnTo>
                    <a:pt x="21599" y="13114"/>
                  </a:lnTo>
                  <a:lnTo>
                    <a:pt x="21599" y="14501"/>
                  </a:lnTo>
                  <a:lnTo>
                    <a:pt x="21281" y="15581"/>
                  </a:lnTo>
                  <a:lnTo>
                    <a:pt x="21122" y="16199"/>
                  </a:lnTo>
                  <a:lnTo>
                    <a:pt x="20964" y="16815"/>
                  </a:lnTo>
                  <a:lnTo>
                    <a:pt x="20645" y="17278"/>
                  </a:lnTo>
                  <a:lnTo>
                    <a:pt x="20329" y="17741"/>
                  </a:lnTo>
                  <a:lnTo>
                    <a:pt x="20169" y="18204"/>
                  </a:lnTo>
                  <a:lnTo>
                    <a:pt x="19852" y="18514"/>
                  </a:lnTo>
                  <a:lnTo>
                    <a:pt x="19534" y="18973"/>
                  </a:lnTo>
                  <a:lnTo>
                    <a:pt x="19217" y="19285"/>
                  </a:lnTo>
                  <a:lnTo>
                    <a:pt x="18900" y="19593"/>
                  </a:lnTo>
                  <a:lnTo>
                    <a:pt x="18423" y="19901"/>
                  </a:lnTo>
                  <a:lnTo>
                    <a:pt x="18104" y="20209"/>
                  </a:lnTo>
                  <a:lnTo>
                    <a:pt x="17629" y="20360"/>
                  </a:lnTo>
                  <a:lnTo>
                    <a:pt x="17152" y="20518"/>
                  </a:lnTo>
                  <a:lnTo>
                    <a:pt x="16676" y="20674"/>
                  </a:lnTo>
                  <a:lnTo>
                    <a:pt x="16199" y="20825"/>
                  </a:lnTo>
                  <a:lnTo>
                    <a:pt x="15722" y="20981"/>
                  </a:lnTo>
                  <a:lnTo>
                    <a:pt x="15245" y="20981"/>
                  </a:lnTo>
                  <a:lnTo>
                    <a:pt x="14770" y="21134"/>
                  </a:lnTo>
                  <a:lnTo>
                    <a:pt x="14450" y="21288"/>
                  </a:lnTo>
                  <a:lnTo>
                    <a:pt x="13815" y="21288"/>
                  </a:lnTo>
                  <a:lnTo>
                    <a:pt x="13657" y="21288"/>
                  </a:lnTo>
                  <a:lnTo>
                    <a:pt x="13500" y="21445"/>
                  </a:lnTo>
                  <a:lnTo>
                    <a:pt x="13339" y="21445"/>
                  </a:lnTo>
                  <a:lnTo>
                    <a:pt x="13180" y="21600"/>
                  </a:lnTo>
                  <a:lnTo>
                    <a:pt x="12864" y="21600"/>
                  </a:lnTo>
                  <a:lnTo>
                    <a:pt x="12704" y="21600"/>
                  </a:lnTo>
                  <a:lnTo>
                    <a:pt x="12545" y="21600"/>
                  </a:lnTo>
                  <a:lnTo>
                    <a:pt x="12228" y="21600"/>
                  </a:lnTo>
                  <a:lnTo>
                    <a:pt x="11593" y="21600"/>
                  </a:lnTo>
                  <a:lnTo>
                    <a:pt x="10800" y="21600"/>
                  </a:lnTo>
                  <a:lnTo>
                    <a:pt x="10005" y="21600"/>
                  </a:lnTo>
                  <a:lnTo>
                    <a:pt x="9367" y="21445"/>
                  </a:lnTo>
                  <a:lnTo>
                    <a:pt x="7781" y="20981"/>
                  </a:lnTo>
                  <a:lnTo>
                    <a:pt x="6511" y="20518"/>
                  </a:lnTo>
                  <a:lnTo>
                    <a:pt x="5082" y="20055"/>
                  </a:lnTo>
                  <a:lnTo>
                    <a:pt x="3969" y="19285"/>
                  </a:lnTo>
                  <a:lnTo>
                    <a:pt x="2537" y="18514"/>
                  </a:lnTo>
                  <a:lnTo>
                    <a:pt x="1427" y="17586"/>
                  </a:lnTo>
                  <a:lnTo>
                    <a:pt x="1427" y="17432"/>
                  </a:lnTo>
                  <a:lnTo>
                    <a:pt x="1427" y="17278"/>
                  </a:lnTo>
                  <a:lnTo>
                    <a:pt x="1427" y="17120"/>
                  </a:lnTo>
                  <a:lnTo>
                    <a:pt x="1110" y="17120"/>
                  </a:lnTo>
                  <a:lnTo>
                    <a:pt x="952" y="17120"/>
                  </a:lnTo>
                  <a:lnTo>
                    <a:pt x="952" y="16970"/>
                  </a:lnTo>
                  <a:lnTo>
                    <a:pt x="952" y="16815"/>
                  </a:lnTo>
                  <a:lnTo>
                    <a:pt x="952" y="16661"/>
                  </a:lnTo>
                  <a:lnTo>
                    <a:pt x="952" y="16507"/>
                  </a:lnTo>
                  <a:lnTo>
                    <a:pt x="630" y="16199"/>
                  </a:lnTo>
                  <a:lnTo>
                    <a:pt x="475" y="15890"/>
                  </a:lnTo>
                  <a:lnTo>
                    <a:pt x="317" y="15581"/>
                  </a:lnTo>
                  <a:lnTo>
                    <a:pt x="154" y="15274"/>
                  </a:lnTo>
                  <a:lnTo>
                    <a:pt x="154" y="14964"/>
                  </a:lnTo>
                  <a:lnTo>
                    <a:pt x="0" y="14654"/>
                  </a:lnTo>
                  <a:lnTo>
                    <a:pt x="0" y="14346"/>
                  </a:lnTo>
                  <a:lnTo>
                    <a:pt x="0" y="13881"/>
                  </a:lnTo>
                  <a:lnTo>
                    <a:pt x="0" y="13114"/>
                  </a:lnTo>
                  <a:lnTo>
                    <a:pt x="0" y="12497"/>
                  </a:lnTo>
                  <a:lnTo>
                    <a:pt x="154" y="11724"/>
                  </a:lnTo>
                  <a:lnTo>
                    <a:pt x="317" y="10954"/>
                  </a:lnTo>
                  <a:lnTo>
                    <a:pt x="475" y="10181"/>
                  </a:lnTo>
                  <a:lnTo>
                    <a:pt x="952" y="9564"/>
                  </a:lnTo>
                  <a:lnTo>
                    <a:pt x="1110" y="8791"/>
                  </a:lnTo>
                  <a:lnTo>
                    <a:pt x="1427" y="8177"/>
                  </a:lnTo>
                  <a:lnTo>
                    <a:pt x="1900" y="7404"/>
                  </a:lnTo>
                  <a:lnTo>
                    <a:pt x="2382" y="6941"/>
                  </a:lnTo>
                  <a:lnTo>
                    <a:pt x="3016" y="6324"/>
                  </a:lnTo>
                  <a:lnTo>
                    <a:pt x="3652" y="5705"/>
                  </a:lnTo>
                  <a:lnTo>
                    <a:pt x="4127" y="5243"/>
                  </a:lnTo>
                  <a:lnTo>
                    <a:pt x="4764" y="4626"/>
                  </a:lnTo>
                  <a:lnTo>
                    <a:pt x="5557" y="4474"/>
                  </a:lnTo>
                  <a:lnTo>
                    <a:pt x="6350" y="4010"/>
                  </a:lnTo>
                  <a:lnTo>
                    <a:pt x="6511" y="4010"/>
                  </a:lnTo>
                  <a:lnTo>
                    <a:pt x="6669" y="4010"/>
                  </a:lnTo>
                  <a:lnTo>
                    <a:pt x="6825" y="4010"/>
                  </a:lnTo>
                  <a:lnTo>
                    <a:pt x="6825" y="3855"/>
                  </a:lnTo>
                  <a:lnTo>
                    <a:pt x="6825" y="3701"/>
                  </a:lnTo>
                  <a:lnTo>
                    <a:pt x="7621" y="3390"/>
                  </a:lnTo>
                  <a:lnTo>
                    <a:pt x="8416" y="2928"/>
                  </a:lnTo>
                  <a:lnTo>
                    <a:pt x="9052" y="2465"/>
                  </a:lnTo>
                  <a:lnTo>
                    <a:pt x="9686" y="2159"/>
                  </a:lnTo>
                  <a:lnTo>
                    <a:pt x="10323" y="1697"/>
                  </a:lnTo>
                  <a:lnTo>
                    <a:pt x="11117" y="1232"/>
                  </a:lnTo>
                  <a:lnTo>
                    <a:pt x="11593" y="462"/>
                  </a:lnTo>
                  <a:lnTo>
                    <a:pt x="12069" y="0"/>
                  </a:lnTo>
                  <a:lnTo>
                    <a:pt x="12864" y="1232"/>
                  </a:lnTo>
                  <a:lnTo>
                    <a:pt x="13815" y="2314"/>
                  </a:lnTo>
                  <a:lnTo>
                    <a:pt x="14770" y="3390"/>
                  </a:lnTo>
                  <a:lnTo>
                    <a:pt x="15722" y="4474"/>
                  </a:lnTo>
                  <a:lnTo>
                    <a:pt x="16676" y="5400"/>
                  </a:lnTo>
                  <a:lnTo>
                    <a:pt x="17785" y="6632"/>
                  </a:lnTo>
                  <a:lnTo>
                    <a:pt x="18900" y="7558"/>
                  </a:lnTo>
                  <a:lnTo>
                    <a:pt x="20011" y="8639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" name="曲线"/>
            <p:cNvSpPr>
              <a:spLocks noChangeAspect="1"/>
            </p:cNvSpPr>
            <p:nvPr/>
          </p:nvSpPr>
          <p:spPr>
            <a:xfrm>
              <a:off x="2620391" y="2993899"/>
              <a:ext cx="186538" cy="40668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0190" y="8639"/>
                  </a:moveTo>
                  <a:lnTo>
                    <a:pt x="20659" y="9667"/>
                  </a:lnTo>
                  <a:lnTo>
                    <a:pt x="20659" y="10902"/>
                  </a:lnTo>
                  <a:lnTo>
                    <a:pt x="21129" y="11931"/>
                  </a:lnTo>
                  <a:lnTo>
                    <a:pt x="21600" y="13165"/>
                  </a:lnTo>
                  <a:lnTo>
                    <a:pt x="21129" y="14194"/>
                  </a:lnTo>
                  <a:lnTo>
                    <a:pt x="20659" y="15427"/>
                  </a:lnTo>
                  <a:lnTo>
                    <a:pt x="20190" y="16456"/>
                  </a:lnTo>
                  <a:lnTo>
                    <a:pt x="19721" y="17482"/>
                  </a:lnTo>
                  <a:lnTo>
                    <a:pt x="17843" y="18513"/>
                  </a:lnTo>
                  <a:lnTo>
                    <a:pt x="15964" y="18925"/>
                  </a:lnTo>
                  <a:lnTo>
                    <a:pt x="13617" y="19540"/>
                  </a:lnTo>
                  <a:lnTo>
                    <a:pt x="11737" y="20159"/>
                  </a:lnTo>
                  <a:lnTo>
                    <a:pt x="9860" y="20570"/>
                  </a:lnTo>
                  <a:lnTo>
                    <a:pt x="7512" y="20982"/>
                  </a:lnTo>
                  <a:lnTo>
                    <a:pt x="4694" y="21394"/>
                  </a:lnTo>
                  <a:lnTo>
                    <a:pt x="2817" y="21600"/>
                  </a:lnTo>
                  <a:lnTo>
                    <a:pt x="0" y="21600"/>
                  </a:lnTo>
                  <a:lnTo>
                    <a:pt x="0" y="21394"/>
                  </a:lnTo>
                  <a:lnTo>
                    <a:pt x="468" y="21188"/>
                  </a:lnTo>
                  <a:lnTo>
                    <a:pt x="939" y="20776"/>
                  </a:lnTo>
                  <a:lnTo>
                    <a:pt x="1408" y="20570"/>
                  </a:lnTo>
                  <a:lnTo>
                    <a:pt x="1878" y="20365"/>
                  </a:lnTo>
                  <a:lnTo>
                    <a:pt x="2347" y="19954"/>
                  </a:lnTo>
                  <a:lnTo>
                    <a:pt x="2817" y="19747"/>
                  </a:lnTo>
                  <a:lnTo>
                    <a:pt x="3285" y="19540"/>
                  </a:lnTo>
                  <a:lnTo>
                    <a:pt x="4225" y="18102"/>
                  </a:lnTo>
                  <a:lnTo>
                    <a:pt x="5164" y="16456"/>
                  </a:lnTo>
                  <a:lnTo>
                    <a:pt x="5164" y="15016"/>
                  </a:lnTo>
                  <a:lnTo>
                    <a:pt x="5164" y="13576"/>
                  </a:lnTo>
                  <a:lnTo>
                    <a:pt x="4694" y="11931"/>
                  </a:lnTo>
                  <a:lnTo>
                    <a:pt x="4225" y="10490"/>
                  </a:lnTo>
                  <a:lnTo>
                    <a:pt x="3285" y="9051"/>
                  </a:lnTo>
                  <a:lnTo>
                    <a:pt x="1878" y="7610"/>
                  </a:lnTo>
                  <a:lnTo>
                    <a:pt x="1878" y="7403"/>
                  </a:lnTo>
                  <a:lnTo>
                    <a:pt x="2347" y="6994"/>
                  </a:lnTo>
                  <a:lnTo>
                    <a:pt x="2817" y="6788"/>
                  </a:lnTo>
                  <a:lnTo>
                    <a:pt x="2817" y="6374"/>
                  </a:lnTo>
                  <a:lnTo>
                    <a:pt x="2817" y="5965"/>
                  </a:lnTo>
                  <a:lnTo>
                    <a:pt x="2817" y="5759"/>
                  </a:lnTo>
                  <a:lnTo>
                    <a:pt x="3285" y="5347"/>
                  </a:lnTo>
                  <a:lnTo>
                    <a:pt x="3285" y="5140"/>
                  </a:lnTo>
                  <a:lnTo>
                    <a:pt x="4225" y="4525"/>
                  </a:lnTo>
                  <a:lnTo>
                    <a:pt x="5633" y="3908"/>
                  </a:lnTo>
                  <a:lnTo>
                    <a:pt x="7512" y="3290"/>
                  </a:lnTo>
                  <a:lnTo>
                    <a:pt x="9390" y="2673"/>
                  </a:lnTo>
                  <a:lnTo>
                    <a:pt x="10798" y="1851"/>
                  </a:lnTo>
                  <a:lnTo>
                    <a:pt x="12208" y="1439"/>
                  </a:lnTo>
                  <a:lnTo>
                    <a:pt x="13147" y="616"/>
                  </a:lnTo>
                  <a:lnTo>
                    <a:pt x="14086" y="0"/>
                  </a:lnTo>
                  <a:lnTo>
                    <a:pt x="14556" y="1027"/>
                  </a:lnTo>
                  <a:lnTo>
                    <a:pt x="15025" y="2054"/>
                  </a:lnTo>
                  <a:lnTo>
                    <a:pt x="15964" y="3290"/>
                  </a:lnTo>
                  <a:lnTo>
                    <a:pt x="16902" y="4317"/>
                  </a:lnTo>
                  <a:lnTo>
                    <a:pt x="18312" y="5347"/>
                  </a:lnTo>
                  <a:lnTo>
                    <a:pt x="18782" y="6374"/>
                  </a:lnTo>
                  <a:lnTo>
                    <a:pt x="19721" y="7610"/>
                  </a:lnTo>
                  <a:lnTo>
                    <a:pt x="20190" y="8639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9" name="曲线"/>
            <p:cNvSpPr>
              <a:spLocks noChangeAspect="1"/>
            </p:cNvSpPr>
            <p:nvPr/>
          </p:nvSpPr>
          <p:spPr>
            <a:xfrm>
              <a:off x="2620391" y="2993899"/>
              <a:ext cx="186538" cy="40668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0190" y="8639"/>
                  </a:moveTo>
                  <a:lnTo>
                    <a:pt x="20659" y="9667"/>
                  </a:lnTo>
                  <a:lnTo>
                    <a:pt x="20659" y="10902"/>
                  </a:lnTo>
                  <a:lnTo>
                    <a:pt x="21129" y="11931"/>
                  </a:lnTo>
                  <a:lnTo>
                    <a:pt x="21600" y="13165"/>
                  </a:lnTo>
                  <a:lnTo>
                    <a:pt x="21129" y="14194"/>
                  </a:lnTo>
                  <a:lnTo>
                    <a:pt x="20659" y="15427"/>
                  </a:lnTo>
                  <a:lnTo>
                    <a:pt x="20190" y="16456"/>
                  </a:lnTo>
                  <a:lnTo>
                    <a:pt x="19721" y="17482"/>
                  </a:lnTo>
                  <a:lnTo>
                    <a:pt x="17843" y="18513"/>
                  </a:lnTo>
                  <a:lnTo>
                    <a:pt x="15964" y="18925"/>
                  </a:lnTo>
                  <a:lnTo>
                    <a:pt x="13617" y="19540"/>
                  </a:lnTo>
                  <a:lnTo>
                    <a:pt x="11737" y="20159"/>
                  </a:lnTo>
                  <a:lnTo>
                    <a:pt x="9860" y="20570"/>
                  </a:lnTo>
                  <a:lnTo>
                    <a:pt x="7512" y="20982"/>
                  </a:lnTo>
                  <a:lnTo>
                    <a:pt x="4694" y="21394"/>
                  </a:lnTo>
                  <a:lnTo>
                    <a:pt x="2817" y="21600"/>
                  </a:lnTo>
                  <a:lnTo>
                    <a:pt x="0" y="21600"/>
                  </a:lnTo>
                  <a:lnTo>
                    <a:pt x="0" y="21394"/>
                  </a:lnTo>
                  <a:lnTo>
                    <a:pt x="468" y="21188"/>
                  </a:lnTo>
                  <a:lnTo>
                    <a:pt x="939" y="20776"/>
                  </a:lnTo>
                  <a:lnTo>
                    <a:pt x="1408" y="20570"/>
                  </a:lnTo>
                  <a:lnTo>
                    <a:pt x="1878" y="20365"/>
                  </a:lnTo>
                  <a:lnTo>
                    <a:pt x="2347" y="19954"/>
                  </a:lnTo>
                  <a:lnTo>
                    <a:pt x="2817" y="19747"/>
                  </a:lnTo>
                  <a:lnTo>
                    <a:pt x="3285" y="19540"/>
                  </a:lnTo>
                  <a:lnTo>
                    <a:pt x="4225" y="18102"/>
                  </a:lnTo>
                  <a:lnTo>
                    <a:pt x="5164" y="16456"/>
                  </a:lnTo>
                  <a:lnTo>
                    <a:pt x="5164" y="15016"/>
                  </a:lnTo>
                  <a:lnTo>
                    <a:pt x="5164" y="13576"/>
                  </a:lnTo>
                  <a:lnTo>
                    <a:pt x="4694" y="11931"/>
                  </a:lnTo>
                  <a:lnTo>
                    <a:pt x="4225" y="10490"/>
                  </a:lnTo>
                  <a:lnTo>
                    <a:pt x="3285" y="9051"/>
                  </a:lnTo>
                  <a:lnTo>
                    <a:pt x="1878" y="7610"/>
                  </a:lnTo>
                  <a:lnTo>
                    <a:pt x="1878" y="7403"/>
                  </a:lnTo>
                  <a:lnTo>
                    <a:pt x="2347" y="6994"/>
                  </a:lnTo>
                  <a:lnTo>
                    <a:pt x="2817" y="6788"/>
                  </a:lnTo>
                  <a:lnTo>
                    <a:pt x="2817" y="6374"/>
                  </a:lnTo>
                  <a:lnTo>
                    <a:pt x="2817" y="5965"/>
                  </a:lnTo>
                  <a:lnTo>
                    <a:pt x="2817" y="5759"/>
                  </a:lnTo>
                  <a:lnTo>
                    <a:pt x="3285" y="5347"/>
                  </a:lnTo>
                  <a:lnTo>
                    <a:pt x="3285" y="5140"/>
                  </a:lnTo>
                  <a:lnTo>
                    <a:pt x="4225" y="4525"/>
                  </a:lnTo>
                  <a:lnTo>
                    <a:pt x="5633" y="3908"/>
                  </a:lnTo>
                  <a:lnTo>
                    <a:pt x="7512" y="3290"/>
                  </a:lnTo>
                  <a:lnTo>
                    <a:pt x="9390" y="2673"/>
                  </a:lnTo>
                  <a:lnTo>
                    <a:pt x="10798" y="1851"/>
                  </a:lnTo>
                  <a:lnTo>
                    <a:pt x="12208" y="1439"/>
                  </a:lnTo>
                  <a:lnTo>
                    <a:pt x="13147" y="616"/>
                  </a:lnTo>
                  <a:lnTo>
                    <a:pt x="14086" y="0"/>
                  </a:lnTo>
                  <a:lnTo>
                    <a:pt x="14556" y="1027"/>
                  </a:lnTo>
                  <a:lnTo>
                    <a:pt x="15025" y="2054"/>
                  </a:lnTo>
                  <a:lnTo>
                    <a:pt x="15964" y="3290"/>
                  </a:lnTo>
                  <a:lnTo>
                    <a:pt x="16902" y="4317"/>
                  </a:lnTo>
                  <a:lnTo>
                    <a:pt x="18312" y="5347"/>
                  </a:lnTo>
                  <a:lnTo>
                    <a:pt x="18782" y="6374"/>
                  </a:lnTo>
                  <a:lnTo>
                    <a:pt x="19721" y="7610"/>
                  </a:lnTo>
                  <a:lnTo>
                    <a:pt x="20190" y="8639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0" name="曲线"/>
            <p:cNvSpPr>
              <a:spLocks noChangeAspect="1"/>
            </p:cNvSpPr>
            <p:nvPr/>
          </p:nvSpPr>
          <p:spPr>
            <a:xfrm>
              <a:off x="2313678" y="2997317"/>
              <a:ext cx="342585" cy="45794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084" y="10613"/>
                  </a:moveTo>
                  <a:lnTo>
                    <a:pt x="21600" y="11898"/>
                  </a:lnTo>
                  <a:lnTo>
                    <a:pt x="21600" y="13178"/>
                  </a:lnTo>
                  <a:lnTo>
                    <a:pt x="21341" y="14276"/>
                  </a:lnTo>
                  <a:lnTo>
                    <a:pt x="21084" y="15555"/>
                  </a:lnTo>
                  <a:lnTo>
                    <a:pt x="20314" y="16657"/>
                  </a:lnTo>
                  <a:lnTo>
                    <a:pt x="19285" y="17755"/>
                  </a:lnTo>
                  <a:lnTo>
                    <a:pt x="18255" y="18668"/>
                  </a:lnTo>
                  <a:lnTo>
                    <a:pt x="16970" y="19586"/>
                  </a:lnTo>
                  <a:lnTo>
                    <a:pt x="15941" y="20318"/>
                  </a:lnTo>
                  <a:lnTo>
                    <a:pt x="14397" y="20862"/>
                  </a:lnTo>
                  <a:lnTo>
                    <a:pt x="13112" y="21230"/>
                  </a:lnTo>
                  <a:lnTo>
                    <a:pt x="11569" y="21416"/>
                  </a:lnTo>
                  <a:lnTo>
                    <a:pt x="9769" y="21600"/>
                  </a:lnTo>
                  <a:lnTo>
                    <a:pt x="8483" y="21600"/>
                  </a:lnTo>
                  <a:lnTo>
                    <a:pt x="6683" y="21230"/>
                  </a:lnTo>
                  <a:lnTo>
                    <a:pt x="5141" y="21050"/>
                  </a:lnTo>
                  <a:lnTo>
                    <a:pt x="4369" y="20862"/>
                  </a:lnTo>
                  <a:lnTo>
                    <a:pt x="3853" y="20500"/>
                  </a:lnTo>
                  <a:lnTo>
                    <a:pt x="2825" y="20318"/>
                  </a:lnTo>
                  <a:lnTo>
                    <a:pt x="2055" y="20132"/>
                  </a:lnTo>
                  <a:lnTo>
                    <a:pt x="1541" y="19765"/>
                  </a:lnTo>
                  <a:lnTo>
                    <a:pt x="771" y="19586"/>
                  </a:lnTo>
                  <a:lnTo>
                    <a:pt x="257" y="19220"/>
                  </a:lnTo>
                  <a:lnTo>
                    <a:pt x="0" y="18668"/>
                  </a:lnTo>
                  <a:lnTo>
                    <a:pt x="771" y="17570"/>
                  </a:lnTo>
                  <a:lnTo>
                    <a:pt x="1799" y="16657"/>
                  </a:lnTo>
                  <a:lnTo>
                    <a:pt x="2570" y="15555"/>
                  </a:lnTo>
                  <a:lnTo>
                    <a:pt x="2825" y="14276"/>
                  </a:lnTo>
                  <a:lnTo>
                    <a:pt x="3339" y="13178"/>
                  </a:lnTo>
                  <a:lnTo>
                    <a:pt x="3339" y="11898"/>
                  </a:lnTo>
                  <a:lnTo>
                    <a:pt x="3339" y="10613"/>
                  </a:lnTo>
                  <a:lnTo>
                    <a:pt x="3085" y="9334"/>
                  </a:lnTo>
                  <a:lnTo>
                    <a:pt x="2825" y="8786"/>
                  </a:lnTo>
                  <a:lnTo>
                    <a:pt x="2570" y="8236"/>
                  </a:lnTo>
                  <a:lnTo>
                    <a:pt x="2055" y="7688"/>
                  </a:lnTo>
                  <a:lnTo>
                    <a:pt x="1799" y="7321"/>
                  </a:lnTo>
                  <a:lnTo>
                    <a:pt x="1541" y="6771"/>
                  </a:lnTo>
                  <a:lnTo>
                    <a:pt x="1541" y="6223"/>
                  </a:lnTo>
                  <a:lnTo>
                    <a:pt x="1541" y="6035"/>
                  </a:lnTo>
                  <a:lnTo>
                    <a:pt x="1799" y="5673"/>
                  </a:lnTo>
                  <a:lnTo>
                    <a:pt x="2055" y="5489"/>
                  </a:lnTo>
                  <a:lnTo>
                    <a:pt x="2570" y="5305"/>
                  </a:lnTo>
                  <a:lnTo>
                    <a:pt x="3853" y="4571"/>
                  </a:lnTo>
                  <a:lnTo>
                    <a:pt x="5141" y="4026"/>
                  </a:lnTo>
                  <a:lnTo>
                    <a:pt x="6941" y="3473"/>
                  </a:lnTo>
                  <a:lnTo>
                    <a:pt x="8483" y="2928"/>
                  </a:lnTo>
                  <a:lnTo>
                    <a:pt x="9769" y="2562"/>
                  </a:lnTo>
                  <a:lnTo>
                    <a:pt x="11311" y="1829"/>
                  </a:lnTo>
                  <a:lnTo>
                    <a:pt x="12083" y="1464"/>
                  </a:lnTo>
                  <a:lnTo>
                    <a:pt x="12598" y="1098"/>
                  </a:lnTo>
                  <a:lnTo>
                    <a:pt x="13112" y="732"/>
                  </a:lnTo>
                  <a:lnTo>
                    <a:pt x="13369" y="181"/>
                  </a:lnTo>
                  <a:lnTo>
                    <a:pt x="13883" y="0"/>
                  </a:lnTo>
                  <a:lnTo>
                    <a:pt x="14656" y="1278"/>
                  </a:lnTo>
                  <a:lnTo>
                    <a:pt x="15683" y="2562"/>
                  </a:lnTo>
                  <a:lnTo>
                    <a:pt x="16713" y="3840"/>
                  </a:lnTo>
                  <a:lnTo>
                    <a:pt x="17741" y="5125"/>
                  </a:lnTo>
                  <a:lnTo>
                    <a:pt x="19025" y="6403"/>
                  </a:lnTo>
                  <a:lnTo>
                    <a:pt x="20055" y="7688"/>
                  </a:lnTo>
                  <a:lnTo>
                    <a:pt x="20314" y="8419"/>
                  </a:lnTo>
                  <a:lnTo>
                    <a:pt x="20569" y="9149"/>
                  </a:lnTo>
                  <a:lnTo>
                    <a:pt x="21084" y="9883"/>
                  </a:lnTo>
                  <a:lnTo>
                    <a:pt x="21084" y="10613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1" name="曲线"/>
            <p:cNvSpPr>
              <a:spLocks noChangeAspect="1"/>
            </p:cNvSpPr>
            <p:nvPr/>
          </p:nvSpPr>
          <p:spPr>
            <a:xfrm>
              <a:off x="2313678" y="2997317"/>
              <a:ext cx="342585" cy="45794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084" y="10613"/>
                  </a:moveTo>
                  <a:lnTo>
                    <a:pt x="21600" y="11898"/>
                  </a:lnTo>
                  <a:lnTo>
                    <a:pt x="21600" y="13178"/>
                  </a:lnTo>
                  <a:lnTo>
                    <a:pt x="21341" y="14276"/>
                  </a:lnTo>
                  <a:lnTo>
                    <a:pt x="21084" y="15555"/>
                  </a:lnTo>
                  <a:lnTo>
                    <a:pt x="20314" y="16657"/>
                  </a:lnTo>
                  <a:lnTo>
                    <a:pt x="19285" y="17755"/>
                  </a:lnTo>
                  <a:lnTo>
                    <a:pt x="18255" y="18668"/>
                  </a:lnTo>
                  <a:lnTo>
                    <a:pt x="16970" y="19586"/>
                  </a:lnTo>
                  <a:lnTo>
                    <a:pt x="15941" y="20318"/>
                  </a:lnTo>
                  <a:lnTo>
                    <a:pt x="14397" y="20862"/>
                  </a:lnTo>
                  <a:lnTo>
                    <a:pt x="13112" y="21230"/>
                  </a:lnTo>
                  <a:lnTo>
                    <a:pt x="11569" y="21416"/>
                  </a:lnTo>
                  <a:lnTo>
                    <a:pt x="9769" y="21600"/>
                  </a:lnTo>
                  <a:lnTo>
                    <a:pt x="8483" y="21600"/>
                  </a:lnTo>
                  <a:lnTo>
                    <a:pt x="6683" y="21230"/>
                  </a:lnTo>
                  <a:lnTo>
                    <a:pt x="5141" y="21050"/>
                  </a:lnTo>
                  <a:lnTo>
                    <a:pt x="4369" y="20862"/>
                  </a:lnTo>
                  <a:lnTo>
                    <a:pt x="3853" y="20500"/>
                  </a:lnTo>
                  <a:lnTo>
                    <a:pt x="2825" y="20318"/>
                  </a:lnTo>
                  <a:lnTo>
                    <a:pt x="2055" y="20132"/>
                  </a:lnTo>
                  <a:lnTo>
                    <a:pt x="1541" y="19765"/>
                  </a:lnTo>
                  <a:lnTo>
                    <a:pt x="771" y="19586"/>
                  </a:lnTo>
                  <a:lnTo>
                    <a:pt x="257" y="19220"/>
                  </a:lnTo>
                  <a:lnTo>
                    <a:pt x="0" y="18668"/>
                  </a:lnTo>
                  <a:lnTo>
                    <a:pt x="771" y="17570"/>
                  </a:lnTo>
                  <a:lnTo>
                    <a:pt x="1799" y="16657"/>
                  </a:lnTo>
                  <a:lnTo>
                    <a:pt x="2570" y="15555"/>
                  </a:lnTo>
                  <a:lnTo>
                    <a:pt x="2825" y="14276"/>
                  </a:lnTo>
                  <a:lnTo>
                    <a:pt x="3339" y="13178"/>
                  </a:lnTo>
                  <a:lnTo>
                    <a:pt x="3339" y="11898"/>
                  </a:lnTo>
                  <a:lnTo>
                    <a:pt x="3339" y="10613"/>
                  </a:lnTo>
                  <a:lnTo>
                    <a:pt x="3085" y="9334"/>
                  </a:lnTo>
                  <a:lnTo>
                    <a:pt x="2825" y="8786"/>
                  </a:lnTo>
                  <a:lnTo>
                    <a:pt x="2570" y="8236"/>
                  </a:lnTo>
                  <a:lnTo>
                    <a:pt x="2055" y="7688"/>
                  </a:lnTo>
                  <a:lnTo>
                    <a:pt x="1799" y="7321"/>
                  </a:lnTo>
                  <a:lnTo>
                    <a:pt x="1541" y="6771"/>
                  </a:lnTo>
                  <a:lnTo>
                    <a:pt x="1541" y="6223"/>
                  </a:lnTo>
                  <a:lnTo>
                    <a:pt x="1541" y="6035"/>
                  </a:lnTo>
                  <a:lnTo>
                    <a:pt x="1799" y="5673"/>
                  </a:lnTo>
                  <a:lnTo>
                    <a:pt x="2055" y="5489"/>
                  </a:lnTo>
                  <a:lnTo>
                    <a:pt x="2570" y="5305"/>
                  </a:lnTo>
                  <a:lnTo>
                    <a:pt x="3853" y="4571"/>
                  </a:lnTo>
                  <a:lnTo>
                    <a:pt x="5141" y="4026"/>
                  </a:lnTo>
                  <a:lnTo>
                    <a:pt x="6941" y="3473"/>
                  </a:lnTo>
                  <a:lnTo>
                    <a:pt x="8483" y="2928"/>
                  </a:lnTo>
                  <a:lnTo>
                    <a:pt x="9769" y="2562"/>
                  </a:lnTo>
                  <a:lnTo>
                    <a:pt x="11311" y="1829"/>
                  </a:lnTo>
                  <a:lnTo>
                    <a:pt x="12083" y="1464"/>
                  </a:lnTo>
                  <a:lnTo>
                    <a:pt x="12598" y="1098"/>
                  </a:lnTo>
                  <a:lnTo>
                    <a:pt x="13112" y="732"/>
                  </a:lnTo>
                  <a:lnTo>
                    <a:pt x="13369" y="181"/>
                  </a:lnTo>
                  <a:lnTo>
                    <a:pt x="13883" y="0"/>
                  </a:lnTo>
                  <a:lnTo>
                    <a:pt x="14656" y="1278"/>
                  </a:lnTo>
                  <a:lnTo>
                    <a:pt x="15683" y="2562"/>
                  </a:lnTo>
                  <a:lnTo>
                    <a:pt x="16713" y="3840"/>
                  </a:lnTo>
                  <a:lnTo>
                    <a:pt x="17741" y="5125"/>
                  </a:lnTo>
                  <a:lnTo>
                    <a:pt x="19025" y="6403"/>
                  </a:lnTo>
                  <a:lnTo>
                    <a:pt x="20055" y="7688"/>
                  </a:lnTo>
                  <a:lnTo>
                    <a:pt x="20314" y="8419"/>
                  </a:lnTo>
                  <a:lnTo>
                    <a:pt x="20569" y="9149"/>
                  </a:lnTo>
                  <a:lnTo>
                    <a:pt x="21084" y="9883"/>
                  </a:lnTo>
                  <a:lnTo>
                    <a:pt x="21084" y="10613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" name="曲线"/>
            <p:cNvSpPr>
              <a:spLocks noChangeAspect="1"/>
            </p:cNvSpPr>
            <p:nvPr/>
          </p:nvSpPr>
          <p:spPr>
            <a:xfrm>
              <a:off x="1257221" y="3028074"/>
              <a:ext cx="462760" cy="3913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398" y="10478"/>
                  </a:moveTo>
                  <a:lnTo>
                    <a:pt x="14778" y="11547"/>
                  </a:lnTo>
                  <a:lnTo>
                    <a:pt x="14967" y="12616"/>
                  </a:lnTo>
                  <a:lnTo>
                    <a:pt x="15346" y="13684"/>
                  </a:lnTo>
                  <a:lnTo>
                    <a:pt x="15725" y="14541"/>
                  </a:lnTo>
                  <a:lnTo>
                    <a:pt x="16102" y="15824"/>
                  </a:lnTo>
                  <a:lnTo>
                    <a:pt x="16673" y="16676"/>
                  </a:lnTo>
                  <a:lnTo>
                    <a:pt x="17430" y="17319"/>
                  </a:lnTo>
                  <a:lnTo>
                    <a:pt x="18186" y="17961"/>
                  </a:lnTo>
                  <a:lnTo>
                    <a:pt x="18568" y="18390"/>
                  </a:lnTo>
                  <a:lnTo>
                    <a:pt x="18946" y="18602"/>
                  </a:lnTo>
                  <a:lnTo>
                    <a:pt x="19325" y="19033"/>
                  </a:lnTo>
                  <a:lnTo>
                    <a:pt x="19893" y="19246"/>
                  </a:lnTo>
                  <a:lnTo>
                    <a:pt x="20272" y="19461"/>
                  </a:lnTo>
                  <a:lnTo>
                    <a:pt x="20652" y="19674"/>
                  </a:lnTo>
                  <a:lnTo>
                    <a:pt x="21030" y="19887"/>
                  </a:lnTo>
                  <a:lnTo>
                    <a:pt x="21600" y="20101"/>
                  </a:lnTo>
                  <a:lnTo>
                    <a:pt x="19893" y="20315"/>
                  </a:lnTo>
                  <a:lnTo>
                    <a:pt x="18186" y="20742"/>
                  </a:lnTo>
                  <a:lnTo>
                    <a:pt x="16673" y="20958"/>
                  </a:lnTo>
                  <a:lnTo>
                    <a:pt x="14778" y="21172"/>
                  </a:lnTo>
                  <a:lnTo>
                    <a:pt x="13072" y="21386"/>
                  </a:lnTo>
                  <a:lnTo>
                    <a:pt x="11367" y="21600"/>
                  </a:lnTo>
                  <a:lnTo>
                    <a:pt x="9851" y="21600"/>
                  </a:lnTo>
                  <a:lnTo>
                    <a:pt x="8146" y="21386"/>
                  </a:lnTo>
                  <a:lnTo>
                    <a:pt x="7576" y="21172"/>
                  </a:lnTo>
                  <a:lnTo>
                    <a:pt x="7009" y="21172"/>
                  </a:lnTo>
                  <a:lnTo>
                    <a:pt x="6630" y="21172"/>
                  </a:lnTo>
                  <a:lnTo>
                    <a:pt x="6062" y="20958"/>
                  </a:lnTo>
                  <a:lnTo>
                    <a:pt x="5494" y="20958"/>
                  </a:lnTo>
                  <a:lnTo>
                    <a:pt x="4925" y="20742"/>
                  </a:lnTo>
                  <a:lnTo>
                    <a:pt x="4546" y="20528"/>
                  </a:lnTo>
                  <a:lnTo>
                    <a:pt x="4167" y="20315"/>
                  </a:lnTo>
                  <a:lnTo>
                    <a:pt x="3216" y="20101"/>
                  </a:lnTo>
                  <a:lnTo>
                    <a:pt x="2462" y="19461"/>
                  </a:lnTo>
                  <a:lnTo>
                    <a:pt x="1894" y="19033"/>
                  </a:lnTo>
                  <a:lnTo>
                    <a:pt x="1325" y="18390"/>
                  </a:lnTo>
                  <a:lnTo>
                    <a:pt x="753" y="17747"/>
                  </a:lnTo>
                  <a:lnTo>
                    <a:pt x="376" y="16889"/>
                  </a:lnTo>
                  <a:lnTo>
                    <a:pt x="0" y="16038"/>
                  </a:lnTo>
                  <a:lnTo>
                    <a:pt x="0" y="14966"/>
                  </a:lnTo>
                  <a:lnTo>
                    <a:pt x="0" y="14113"/>
                  </a:lnTo>
                  <a:lnTo>
                    <a:pt x="0" y="13256"/>
                  </a:lnTo>
                  <a:lnTo>
                    <a:pt x="0" y="12188"/>
                  </a:lnTo>
                  <a:lnTo>
                    <a:pt x="188" y="11333"/>
                  </a:lnTo>
                  <a:lnTo>
                    <a:pt x="567" y="10478"/>
                  </a:lnTo>
                  <a:lnTo>
                    <a:pt x="753" y="9835"/>
                  </a:lnTo>
                  <a:lnTo>
                    <a:pt x="1136" y="8763"/>
                  </a:lnTo>
                  <a:lnTo>
                    <a:pt x="1704" y="8125"/>
                  </a:lnTo>
                  <a:lnTo>
                    <a:pt x="2462" y="6627"/>
                  </a:lnTo>
                  <a:lnTo>
                    <a:pt x="3599" y="5130"/>
                  </a:lnTo>
                  <a:lnTo>
                    <a:pt x="4734" y="3417"/>
                  </a:lnTo>
                  <a:lnTo>
                    <a:pt x="5683" y="2350"/>
                  </a:lnTo>
                  <a:lnTo>
                    <a:pt x="6251" y="0"/>
                  </a:lnTo>
                  <a:lnTo>
                    <a:pt x="7195" y="1282"/>
                  </a:lnTo>
                  <a:lnTo>
                    <a:pt x="8146" y="2779"/>
                  </a:lnTo>
                  <a:lnTo>
                    <a:pt x="9281" y="3849"/>
                  </a:lnTo>
                  <a:lnTo>
                    <a:pt x="10420" y="5130"/>
                  </a:lnTo>
                  <a:lnTo>
                    <a:pt x="11553" y="6413"/>
                  </a:lnTo>
                  <a:lnTo>
                    <a:pt x="12694" y="7480"/>
                  </a:lnTo>
                  <a:lnTo>
                    <a:pt x="13642" y="8979"/>
                  </a:lnTo>
                  <a:lnTo>
                    <a:pt x="14398" y="10478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3" name="曲线"/>
            <p:cNvSpPr>
              <a:spLocks noChangeAspect="1"/>
            </p:cNvSpPr>
            <p:nvPr/>
          </p:nvSpPr>
          <p:spPr>
            <a:xfrm>
              <a:off x="1257221" y="3028074"/>
              <a:ext cx="462760" cy="3913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398" y="10478"/>
                  </a:moveTo>
                  <a:lnTo>
                    <a:pt x="14778" y="11547"/>
                  </a:lnTo>
                  <a:lnTo>
                    <a:pt x="14967" y="12616"/>
                  </a:lnTo>
                  <a:lnTo>
                    <a:pt x="15346" y="13684"/>
                  </a:lnTo>
                  <a:lnTo>
                    <a:pt x="15725" y="14541"/>
                  </a:lnTo>
                  <a:lnTo>
                    <a:pt x="16102" y="15824"/>
                  </a:lnTo>
                  <a:lnTo>
                    <a:pt x="16673" y="16676"/>
                  </a:lnTo>
                  <a:lnTo>
                    <a:pt x="17430" y="17319"/>
                  </a:lnTo>
                  <a:lnTo>
                    <a:pt x="18186" y="17961"/>
                  </a:lnTo>
                  <a:lnTo>
                    <a:pt x="18568" y="18390"/>
                  </a:lnTo>
                  <a:lnTo>
                    <a:pt x="18946" y="18602"/>
                  </a:lnTo>
                  <a:lnTo>
                    <a:pt x="19325" y="19033"/>
                  </a:lnTo>
                  <a:lnTo>
                    <a:pt x="19893" y="19246"/>
                  </a:lnTo>
                  <a:lnTo>
                    <a:pt x="20272" y="19461"/>
                  </a:lnTo>
                  <a:lnTo>
                    <a:pt x="20652" y="19674"/>
                  </a:lnTo>
                  <a:lnTo>
                    <a:pt x="21030" y="19887"/>
                  </a:lnTo>
                  <a:lnTo>
                    <a:pt x="21600" y="20101"/>
                  </a:lnTo>
                  <a:lnTo>
                    <a:pt x="19893" y="20315"/>
                  </a:lnTo>
                  <a:lnTo>
                    <a:pt x="18186" y="20742"/>
                  </a:lnTo>
                  <a:lnTo>
                    <a:pt x="16673" y="20958"/>
                  </a:lnTo>
                  <a:lnTo>
                    <a:pt x="14778" y="21172"/>
                  </a:lnTo>
                  <a:lnTo>
                    <a:pt x="13072" y="21386"/>
                  </a:lnTo>
                  <a:lnTo>
                    <a:pt x="11367" y="21600"/>
                  </a:lnTo>
                  <a:lnTo>
                    <a:pt x="9851" y="21600"/>
                  </a:lnTo>
                  <a:lnTo>
                    <a:pt x="8146" y="21386"/>
                  </a:lnTo>
                  <a:lnTo>
                    <a:pt x="7576" y="21172"/>
                  </a:lnTo>
                  <a:lnTo>
                    <a:pt x="7009" y="21172"/>
                  </a:lnTo>
                  <a:lnTo>
                    <a:pt x="6630" y="21172"/>
                  </a:lnTo>
                  <a:lnTo>
                    <a:pt x="6062" y="20958"/>
                  </a:lnTo>
                  <a:lnTo>
                    <a:pt x="5494" y="20958"/>
                  </a:lnTo>
                  <a:lnTo>
                    <a:pt x="4925" y="20742"/>
                  </a:lnTo>
                  <a:lnTo>
                    <a:pt x="4546" y="20528"/>
                  </a:lnTo>
                  <a:lnTo>
                    <a:pt x="4167" y="20315"/>
                  </a:lnTo>
                  <a:lnTo>
                    <a:pt x="3216" y="20101"/>
                  </a:lnTo>
                  <a:lnTo>
                    <a:pt x="2462" y="19461"/>
                  </a:lnTo>
                  <a:lnTo>
                    <a:pt x="1894" y="19033"/>
                  </a:lnTo>
                  <a:lnTo>
                    <a:pt x="1325" y="18390"/>
                  </a:lnTo>
                  <a:lnTo>
                    <a:pt x="753" y="17747"/>
                  </a:lnTo>
                  <a:lnTo>
                    <a:pt x="376" y="16889"/>
                  </a:lnTo>
                  <a:lnTo>
                    <a:pt x="0" y="16038"/>
                  </a:lnTo>
                  <a:lnTo>
                    <a:pt x="0" y="14966"/>
                  </a:lnTo>
                  <a:lnTo>
                    <a:pt x="0" y="14113"/>
                  </a:lnTo>
                  <a:lnTo>
                    <a:pt x="0" y="13256"/>
                  </a:lnTo>
                  <a:lnTo>
                    <a:pt x="0" y="12188"/>
                  </a:lnTo>
                  <a:lnTo>
                    <a:pt x="188" y="11333"/>
                  </a:lnTo>
                  <a:lnTo>
                    <a:pt x="567" y="10478"/>
                  </a:lnTo>
                  <a:lnTo>
                    <a:pt x="753" y="9835"/>
                  </a:lnTo>
                  <a:lnTo>
                    <a:pt x="1136" y="8763"/>
                  </a:lnTo>
                  <a:lnTo>
                    <a:pt x="1704" y="8125"/>
                  </a:lnTo>
                  <a:lnTo>
                    <a:pt x="2462" y="6627"/>
                  </a:lnTo>
                  <a:lnTo>
                    <a:pt x="3599" y="5130"/>
                  </a:lnTo>
                  <a:lnTo>
                    <a:pt x="4734" y="3417"/>
                  </a:lnTo>
                  <a:lnTo>
                    <a:pt x="5683" y="2350"/>
                  </a:lnTo>
                  <a:lnTo>
                    <a:pt x="6251" y="0"/>
                  </a:lnTo>
                  <a:lnTo>
                    <a:pt x="7195" y="1282"/>
                  </a:lnTo>
                  <a:lnTo>
                    <a:pt x="8146" y="2779"/>
                  </a:lnTo>
                  <a:lnTo>
                    <a:pt x="9281" y="3849"/>
                  </a:lnTo>
                  <a:lnTo>
                    <a:pt x="10420" y="5130"/>
                  </a:lnTo>
                  <a:lnTo>
                    <a:pt x="11553" y="6413"/>
                  </a:lnTo>
                  <a:lnTo>
                    <a:pt x="12694" y="7480"/>
                  </a:lnTo>
                  <a:lnTo>
                    <a:pt x="13642" y="8979"/>
                  </a:lnTo>
                  <a:lnTo>
                    <a:pt x="14398" y="10478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4" name="曲线"/>
            <p:cNvSpPr>
              <a:spLocks noChangeAspect="1"/>
            </p:cNvSpPr>
            <p:nvPr/>
          </p:nvSpPr>
          <p:spPr>
            <a:xfrm>
              <a:off x="1614156" y="3299764"/>
              <a:ext cx="208062" cy="7860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8206" y="9256"/>
                  </a:moveTo>
                  <a:lnTo>
                    <a:pt x="18206" y="9256"/>
                  </a:lnTo>
                  <a:lnTo>
                    <a:pt x="18635" y="9256"/>
                  </a:lnTo>
                  <a:lnTo>
                    <a:pt x="19055" y="10285"/>
                  </a:lnTo>
                  <a:lnTo>
                    <a:pt x="19481" y="10285"/>
                  </a:lnTo>
                  <a:lnTo>
                    <a:pt x="20327" y="8228"/>
                  </a:lnTo>
                  <a:lnTo>
                    <a:pt x="21600" y="13368"/>
                  </a:lnTo>
                  <a:lnTo>
                    <a:pt x="21176" y="14394"/>
                  </a:lnTo>
                  <a:lnTo>
                    <a:pt x="20327" y="15427"/>
                  </a:lnTo>
                  <a:lnTo>
                    <a:pt x="19905" y="16456"/>
                  </a:lnTo>
                  <a:lnTo>
                    <a:pt x="19055" y="17485"/>
                  </a:lnTo>
                  <a:lnTo>
                    <a:pt x="18635" y="18513"/>
                  </a:lnTo>
                  <a:lnTo>
                    <a:pt x="17786" y="19542"/>
                  </a:lnTo>
                  <a:lnTo>
                    <a:pt x="17363" y="20571"/>
                  </a:lnTo>
                  <a:lnTo>
                    <a:pt x="16514" y="21600"/>
                  </a:lnTo>
                  <a:lnTo>
                    <a:pt x="13973" y="21600"/>
                  </a:lnTo>
                  <a:lnTo>
                    <a:pt x="11855" y="20571"/>
                  </a:lnTo>
                  <a:lnTo>
                    <a:pt x="9317" y="18513"/>
                  </a:lnTo>
                  <a:lnTo>
                    <a:pt x="7199" y="16456"/>
                  </a:lnTo>
                  <a:lnTo>
                    <a:pt x="5081" y="13368"/>
                  </a:lnTo>
                  <a:lnTo>
                    <a:pt x="2963" y="9256"/>
                  </a:lnTo>
                  <a:lnTo>
                    <a:pt x="1268" y="5141"/>
                  </a:lnTo>
                  <a:lnTo>
                    <a:pt x="0" y="0"/>
                  </a:lnTo>
                  <a:lnTo>
                    <a:pt x="2114" y="1024"/>
                  </a:lnTo>
                  <a:lnTo>
                    <a:pt x="4235" y="4113"/>
                  </a:lnTo>
                  <a:lnTo>
                    <a:pt x="6350" y="6170"/>
                  </a:lnTo>
                  <a:lnTo>
                    <a:pt x="8893" y="8228"/>
                  </a:lnTo>
                  <a:lnTo>
                    <a:pt x="11011" y="10285"/>
                  </a:lnTo>
                  <a:lnTo>
                    <a:pt x="13550" y="11314"/>
                  </a:lnTo>
                  <a:lnTo>
                    <a:pt x="14819" y="11314"/>
                  </a:lnTo>
                  <a:lnTo>
                    <a:pt x="16088" y="11314"/>
                  </a:lnTo>
                  <a:lnTo>
                    <a:pt x="16937" y="10285"/>
                  </a:lnTo>
                  <a:lnTo>
                    <a:pt x="18206" y="9256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5" name="曲线"/>
            <p:cNvSpPr>
              <a:spLocks noChangeAspect="1"/>
            </p:cNvSpPr>
            <p:nvPr/>
          </p:nvSpPr>
          <p:spPr>
            <a:xfrm>
              <a:off x="1614156" y="3299764"/>
              <a:ext cx="208062" cy="7860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8206" y="9256"/>
                  </a:moveTo>
                  <a:lnTo>
                    <a:pt x="18635" y="9256"/>
                  </a:lnTo>
                  <a:lnTo>
                    <a:pt x="19055" y="10285"/>
                  </a:lnTo>
                  <a:lnTo>
                    <a:pt x="19481" y="10285"/>
                  </a:lnTo>
                  <a:lnTo>
                    <a:pt x="20327" y="8228"/>
                  </a:lnTo>
                  <a:lnTo>
                    <a:pt x="21600" y="13368"/>
                  </a:lnTo>
                  <a:lnTo>
                    <a:pt x="21176" y="14394"/>
                  </a:lnTo>
                  <a:lnTo>
                    <a:pt x="20327" y="15427"/>
                  </a:lnTo>
                  <a:lnTo>
                    <a:pt x="19905" y="16456"/>
                  </a:lnTo>
                  <a:lnTo>
                    <a:pt x="19055" y="17485"/>
                  </a:lnTo>
                  <a:lnTo>
                    <a:pt x="18635" y="18513"/>
                  </a:lnTo>
                  <a:lnTo>
                    <a:pt x="17786" y="19542"/>
                  </a:lnTo>
                  <a:lnTo>
                    <a:pt x="17363" y="20571"/>
                  </a:lnTo>
                  <a:lnTo>
                    <a:pt x="16514" y="21600"/>
                  </a:lnTo>
                  <a:lnTo>
                    <a:pt x="13973" y="21600"/>
                  </a:lnTo>
                  <a:lnTo>
                    <a:pt x="11855" y="20571"/>
                  </a:lnTo>
                  <a:lnTo>
                    <a:pt x="9317" y="18513"/>
                  </a:lnTo>
                  <a:lnTo>
                    <a:pt x="7199" y="16456"/>
                  </a:lnTo>
                  <a:lnTo>
                    <a:pt x="5081" y="13368"/>
                  </a:lnTo>
                  <a:lnTo>
                    <a:pt x="2963" y="9256"/>
                  </a:lnTo>
                  <a:lnTo>
                    <a:pt x="1268" y="5141"/>
                  </a:lnTo>
                  <a:lnTo>
                    <a:pt x="0" y="0"/>
                  </a:lnTo>
                  <a:lnTo>
                    <a:pt x="2114" y="1024"/>
                  </a:lnTo>
                  <a:lnTo>
                    <a:pt x="4235" y="4113"/>
                  </a:lnTo>
                  <a:lnTo>
                    <a:pt x="6350" y="6170"/>
                  </a:lnTo>
                  <a:lnTo>
                    <a:pt x="8893" y="8228"/>
                  </a:lnTo>
                  <a:lnTo>
                    <a:pt x="11011" y="10285"/>
                  </a:lnTo>
                  <a:lnTo>
                    <a:pt x="13550" y="11314"/>
                  </a:lnTo>
                  <a:lnTo>
                    <a:pt x="14819" y="11314"/>
                  </a:lnTo>
                  <a:lnTo>
                    <a:pt x="16088" y="11314"/>
                  </a:lnTo>
                  <a:lnTo>
                    <a:pt x="16937" y="10285"/>
                  </a:lnTo>
                  <a:lnTo>
                    <a:pt x="18206" y="9256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6" name="曲线"/>
            <p:cNvSpPr>
              <a:spLocks noChangeAspect="1"/>
            </p:cNvSpPr>
            <p:nvPr/>
          </p:nvSpPr>
          <p:spPr>
            <a:xfrm>
              <a:off x="1989028" y="3450133"/>
              <a:ext cx="147078" cy="3588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4794"/>
                  </a:moveTo>
                  <a:lnTo>
                    <a:pt x="20998" y="9598"/>
                  </a:lnTo>
                  <a:lnTo>
                    <a:pt x="20399" y="11994"/>
                  </a:lnTo>
                  <a:lnTo>
                    <a:pt x="19199" y="14398"/>
                  </a:lnTo>
                  <a:lnTo>
                    <a:pt x="18598" y="16798"/>
                  </a:lnTo>
                  <a:lnTo>
                    <a:pt x="17999" y="16798"/>
                  </a:lnTo>
                  <a:lnTo>
                    <a:pt x="17398" y="16798"/>
                  </a:lnTo>
                  <a:lnTo>
                    <a:pt x="16200" y="19199"/>
                  </a:lnTo>
                  <a:lnTo>
                    <a:pt x="15597" y="21600"/>
                  </a:lnTo>
                  <a:lnTo>
                    <a:pt x="8997" y="19199"/>
                  </a:lnTo>
                  <a:lnTo>
                    <a:pt x="8399" y="16798"/>
                  </a:lnTo>
                  <a:lnTo>
                    <a:pt x="7797" y="16798"/>
                  </a:lnTo>
                  <a:lnTo>
                    <a:pt x="7199" y="16798"/>
                  </a:lnTo>
                  <a:lnTo>
                    <a:pt x="6598" y="16798"/>
                  </a:lnTo>
                  <a:lnTo>
                    <a:pt x="5997" y="16798"/>
                  </a:lnTo>
                  <a:lnTo>
                    <a:pt x="5400" y="14398"/>
                  </a:lnTo>
                  <a:lnTo>
                    <a:pt x="4797" y="11994"/>
                  </a:lnTo>
                  <a:lnTo>
                    <a:pt x="3598" y="11994"/>
                  </a:lnTo>
                  <a:lnTo>
                    <a:pt x="2999" y="9598"/>
                  </a:lnTo>
                  <a:lnTo>
                    <a:pt x="2398" y="9598"/>
                  </a:lnTo>
                  <a:lnTo>
                    <a:pt x="1799" y="4794"/>
                  </a:lnTo>
                  <a:lnTo>
                    <a:pt x="598" y="4794"/>
                  </a:lnTo>
                  <a:lnTo>
                    <a:pt x="0" y="2398"/>
                  </a:lnTo>
                  <a:lnTo>
                    <a:pt x="0" y="0"/>
                  </a:lnTo>
                  <a:lnTo>
                    <a:pt x="2398" y="2398"/>
                  </a:lnTo>
                  <a:lnTo>
                    <a:pt x="5400" y="4794"/>
                  </a:lnTo>
                  <a:lnTo>
                    <a:pt x="7797" y="4794"/>
                  </a:lnTo>
                  <a:lnTo>
                    <a:pt x="10198" y="7198"/>
                  </a:lnTo>
                  <a:lnTo>
                    <a:pt x="13198" y="9598"/>
                  </a:lnTo>
                  <a:lnTo>
                    <a:pt x="16200" y="9598"/>
                  </a:lnTo>
                  <a:lnTo>
                    <a:pt x="18598" y="7198"/>
                  </a:lnTo>
                  <a:lnTo>
                    <a:pt x="21600" y="4794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7" name="曲线"/>
            <p:cNvSpPr>
              <a:spLocks noChangeAspect="1"/>
            </p:cNvSpPr>
            <p:nvPr/>
          </p:nvSpPr>
          <p:spPr>
            <a:xfrm>
              <a:off x="1989028" y="3450133"/>
              <a:ext cx="147078" cy="3588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4794"/>
                  </a:moveTo>
                  <a:lnTo>
                    <a:pt x="20998" y="9598"/>
                  </a:lnTo>
                  <a:lnTo>
                    <a:pt x="20399" y="11994"/>
                  </a:lnTo>
                  <a:lnTo>
                    <a:pt x="19199" y="14398"/>
                  </a:lnTo>
                  <a:lnTo>
                    <a:pt x="18598" y="16798"/>
                  </a:lnTo>
                  <a:lnTo>
                    <a:pt x="17999" y="16798"/>
                  </a:lnTo>
                  <a:lnTo>
                    <a:pt x="17398" y="16798"/>
                  </a:lnTo>
                  <a:lnTo>
                    <a:pt x="16200" y="19199"/>
                  </a:lnTo>
                  <a:lnTo>
                    <a:pt x="15597" y="21600"/>
                  </a:lnTo>
                  <a:lnTo>
                    <a:pt x="8997" y="19199"/>
                  </a:lnTo>
                  <a:lnTo>
                    <a:pt x="8399" y="16798"/>
                  </a:lnTo>
                  <a:lnTo>
                    <a:pt x="7797" y="16798"/>
                  </a:lnTo>
                  <a:lnTo>
                    <a:pt x="7199" y="16798"/>
                  </a:lnTo>
                  <a:lnTo>
                    <a:pt x="6598" y="16798"/>
                  </a:lnTo>
                  <a:lnTo>
                    <a:pt x="5997" y="16798"/>
                  </a:lnTo>
                  <a:lnTo>
                    <a:pt x="5400" y="14398"/>
                  </a:lnTo>
                  <a:lnTo>
                    <a:pt x="4797" y="11994"/>
                  </a:lnTo>
                  <a:lnTo>
                    <a:pt x="3598" y="11994"/>
                  </a:lnTo>
                  <a:lnTo>
                    <a:pt x="2999" y="9598"/>
                  </a:lnTo>
                  <a:lnTo>
                    <a:pt x="2398" y="9598"/>
                  </a:lnTo>
                  <a:lnTo>
                    <a:pt x="1799" y="4794"/>
                  </a:lnTo>
                  <a:lnTo>
                    <a:pt x="598" y="4794"/>
                  </a:lnTo>
                  <a:lnTo>
                    <a:pt x="0" y="2398"/>
                  </a:lnTo>
                  <a:lnTo>
                    <a:pt x="0" y="0"/>
                  </a:lnTo>
                  <a:lnTo>
                    <a:pt x="2398" y="2398"/>
                  </a:lnTo>
                  <a:lnTo>
                    <a:pt x="5400" y="4794"/>
                  </a:lnTo>
                  <a:lnTo>
                    <a:pt x="7797" y="4794"/>
                  </a:lnTo>
                  <a:lnTo>
                    <a:pt x="10198" y="7198"/>
                  </a:lnTo>
                  <a:lnTo>
                    <a:pt x="13198" y="9598"/>
                  </a:lnTo>
                  <a:lnTo>
                    <a:pt x="16200" y="9598"/>
                  </a:lnTo>
                  <a:lnTo>
                    <a:pt x="18598" y="7198"/>
                  </a:lnTo>
                  <a:lnTo>
                    <a:pt x="21600" y="4794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8" name="曲线"/>
            <p:cNvSpPr>
              <a:spLocks noChangeAspect="1"/>
            </p:cNvSpPr>
            <p:nvPr/>
          </p:nvSpPr>
          <p:spPr>
            <a:xfrm>
              <a:off x="2001584" y="3477472"/>
              <a:ext cx="96852" cy="5467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6170"/>
                  </a:moveTo>
                  <a:lnTo>
                    <a:pt x="20698" y="9255"/>
                  </a:lnTo>
                  <a:lnTo>
                    <a:pt x="20698" y="12342"/>
                  </a:lnTo>
                  <a:lnTo>
                    <a:pt x="18897" y="13884"/>
                  </a:lnTo>
                  <a:lnTo>
                    <a:pt x="17997" y="15427"/>
                  </a:lnTo>
                  <a:lnTo>
                    <a:pt x="16199" y="16969"/>
                  </a:lnTo>
                  <a:lnTo>
                    <a:pt x="14396" y="18511"/>
                  </a:lnTo>
                  <a:lnTo>
                    <a:pt x="13498" y="20054"/>
                  </a:lnTo>
                  <a:lnTo>
                    <a:pt x="11697" y="21600"/>
                  </a:lnTo>
                  <a:lnTo>
                    <a:pt x="8997" y="21600"/>
                  </a:lnTo>
                  <a:lnTo>
                    <a:pt x="8096" y="20054"/>
                  </a:lnTo>
                  <a:lnTo>
                    <a:pt x="7197" y="20054"/>
                  </a:lnTo>
                  <a:lnTo>
                    <a:pt x="5396" y="18511"/>
                  </a:lnTo>
                  <a:lnTo>
                    <a:pt x="3595" y="16969"/>
                  </a:lnTo>
                  <a:lnTo>
                    <a:pt x="2698" y="15427"/>
                  </a:lnTo>
                  <a:lnTo>
                    <a:pt x="895" y="13884"/>
                  </a:lnTo>
                  <a:lnTo>
                    <a:pt x="0" y="10797"/>
                  </a:lnTo>
                  <a:lnTo>
                    <a:pt x="0" y="0"/>
                  </a:lnTo>
                  <a:lnTo>
                    <a:pt x="2698" y="0"/>
                  </a:lnTo>
                  <a:lnTo>
                    <a:pt x="5396" y="3083"/>
                  </a:lnTo>
                  <a:lnTo>
                    <a:pt x="8096" y="4627"/>
                  </a:lnTo>
                  <a:lnTo>
                    <a:pt x="9897" y="4627"/>
                  </a:lnTo>
                  <a:lnTo>
                    <a:pt x="12596" y="6170"/>
                  </a:lnTo>
                  <a:lnTo>
                    <a:pt x="16199" y="6170"/>
                  </a:lnTo>
                  <a:lnTo>
                    <a:pt x="18897" y="6170"/>
                  </a:lnTo>
                  <a:lnTo>
                    <a:pt x="21600" y="617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9" name="曲线"/>
            <p:cNvSpPr>
              <a:spLocks noChangeAspect="1"/>
            </p:cNvSpPr>
            <p:nvPr/>
          </p:nvSpPr>
          <p:spPr>
            <a:xfrm>
              <a:off x="2001584" y="3477472"/>
              <a:ext cx="96852" cy="5467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6170"/>
                  </a:moveTo>
                  <a:lnTo>
                    <a:pt x="20698" y="9255"/>
                  </a:lnTo>
                  <a:lnTo>
                    <a:pt x="20698" y="12342"/>
                  </a:lnTo>
                  <a:lnTo>
                    <a:pt x="18897" y="13884"/>
                  </a:lnTo>
                  <a:lnTo>
                    <a:pt x="17997" y="15427"/>
                  </a:lnTo>
                  <a:lnTo>
                    <a:pt x="16199" y="16969"/>
                  </a:lnTo>
                  <a:lnTo>
                    <a:pt x="14396" y="18511"/>
                  </a:lnTo>
                  <a:lnTo>
                    <a:pt x="13498" y="20054"/>
                  </a:lnTo>
                  <a:lnTo>
                    <a:pt x="11697" y="21600"/>
                  </a:lnTo>
                  <a:lnTo>
                    <a:pt x="8997" y="21600"/>
                  </a:lnTo>
                  <a:lnTo>
                    <a:pt x="8096" y="20054"/>
                  </a:lnTo>
                  <a:lnTo>
                    <a:pt x="7197" y="20054"/>
                  </a:lnTo>
                  <a:lnTo>
                    <a:pt x="5396" y="18511"/>
                  </a:lnTo>
                  <a:lnTo>
                    <a:pt x="3595" y="16969"/>
                  </a:lnTo>
                  <a:lnTo>
                    <a:pt x="2698" y="15427"/>
                  </a:lnTo>
                  <a:lnTo>
                    <a:pt x="895" y="13884"/>
                  </a:lnTo>
                  <a:lnTo>
                    <a:pt x="0" y="10797"/>
                  </a:lnTo>
                  <a:lnTo>
                    <a:pt x="0" y="0"/>
                  </a:lnTo>
                  <a:lnTo>
                    <a:pt x="2698" y="0"/>
                  </a:lnTo>
                  <a:lnTo>
                    <a:pt x="5396" y="3083"/>
                  </a:lnTo>
                  <a:lnTo>
                    <a:pt x="8096" y="4627"/>
                  </a:lnTo>
                  <a:lnTo>
                    <a:pt x="9897" y="4627"/>
                  </a:lnTo>
                  <a:lnTo>
                    <a:pt x="12596" y="6170"/>
                  </a:lnTo>
                  <a:lnTo>
                    <a:pt x="16199" y="6170"/>
                  </a:lnTo>
                  <a:lnTo>
                    <a:pt x="18897" y="6170"/>
                  </a:lnTo>
                  <a:lnTo>
                    <a:pt x="21600" y="617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0" name="曲线"/>
            <p:cNvSpPr>
              <a:spLocks noChangeAspect="1"/>
            </p:cNvSpPr>
            <p:nvPr/>
          </p:nvSpPr>
          <p:spPr>
            <a:xfrm>
              <a:off x="1899346" y="3535570"/>
              <a:ext cx="964980" cy="80994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3944" y="1442"/>
                  </a:moveTo>
                  <a:lnTo>
                    <a:pt x="14214" y="1652"/>
                  </a:lnTo>
                  <a:lnTo>
                    <a:pt x="14581" y="1855"/>
                  </a:lnTo>
                  <a:lnTo>
                    <a:pt x="14944" y="2061"/>
                  </a:lnTo>
                  <a:lnTo>
                    <a:pt x="15308" y="2373"/>
                  </a:lnTo>
                  <a:lnTo>
                    <a:pt x="15584" y="2579"/>
                  </a:lnTo>
                  <a:lnTo>
                    <a:pt x="15948" y="2893"/>
                  </a:lnTo>
                  <a:lnTo>
                    <a:pt x="16311" y="3202"/>
                  </a:lnTo>
                  <a:lnTo>
                    <a:pt x="16678" y="3508"/>
                  </a:lnTo>
                  <a:lnTo>
                    <a:pt x="16678" y="3405"/>
                  </a:lnTo>
                  <a:lnTo>
                    <a:pt x="17042" y="3819"/>
                  </a:lnTo>
                  <a:lnTo>
                    <a:pt x="17404" y="4235"/>
                  </a:lnTo>
                  <a:lnTo>
                    <a:pt x="17771" y="4649"/>
                  </a:lnTo>
                  <a:lnTo>
                    <a:pt x="18136" y="5166"/>
                  </a:lnTo>
                  <a:lnTo>
                    <a:pt x="18408" y="5680"/>
                  </a:lnTo>
                  <a:lnTo>
                    <a:pt x="18592" y="6195"/>
                  </a:lnTo>
                  <a:lnTo>
                    <a:pt x="18774" y="6816"/>
                  </a:lnTo>
                  <a:lnTo>
                    <a:pt x="18956" y="7332"/>
                  </a:lnTo>
                  <a:lnTo>
                    <a:pt x="19594" y="8267"/>
                  </a:lnTo>
                  <a:lnTo>
                    <a:pt x="20141" y="9089"/>
                  </a:lnTo>
                  <a:lnTo>
                    <a:pt x="20687" y="10024"/>
                  </a:lnTo>
                  <a:lnTo>
                    <a:pt x="21052" y="11054"/>
                  </a:lnTo>
                  <a:lnTo>
                    <a:pt x="21326" y="12086"/>
                  </a:lnTo>
                  <a:lnTo>
                    <a:pt x="21507" y="13124"/>
                  </a:lnTo>
                  <a:lnTo>
                    <a:pt x="21600" y="14158"/>
                  </a:lnTo>
                  <a:lnTo>
                    <a:pt x="21600" y="15398"/>
                  </a:lnTo>
                  <a:lnTo>
                    <a:pt x="21417" y="15601"/>
                  </a:lnTo>
                  <a:lnTo>
                    <a:pt x="21417" y="15808"/>
                  </a:lnTo>
                  <a:lnTo>
                    <a:pt x="21234" y="15911"/>
                  </a:lnTo>
                  <a:lnTo>
                    <a:pt x="21234" y="16121"/>
                  </a:lnTo>
                  <a:lnTo>
                    <a:pt x="21144" y="16327"/>
                  </a:lnTo>
                  <a:lnTo>
                    <a:pt x="21052" y="16534"/>
                  </a:lnTo>
                  <a:lnTo>
                    <a:pt x="20961" y="16638"/>
                  </a:lnTo>
                  <a:lnTo>
                    <a:pt x="20778" y="16845"/>
                  </a:lnTo>
                  <a:lnTo>
                    <a:pt x="20506" y="17361"/>
                  </a:lnTo>
                  <a:lnTo>
                    <a:pt x="20323" y="17667"/>
                  </a:lnTo>
                  <a:lnTo>
                    <a:pt x="20050" y="17977"/>
                  </a:lnTo>
                  <a:lnTo>
                    <a:pt x="19867" y="18396"/>
                  </a:lnTo>
                  <a:lnTo>
                    <a:pt x="19501" y="18706"/>
                  </a:lnTo>
                  <a:lnTo>
                    <a:pt x="19138" y="18908"/>
                  </a:lnTo>
                  <a:lnTo>
                    <a:pt x="18774" y="19221"/>
                  </a:lnTo>
                  <a:lnTo>
                    <a:pt x="18501" y="19321"/>
                  </a:lnTo>
                  <a:lnTo>
                    <a:pt x="17588" y="19636"/>
                  </a:lnTo>
                  <a:lnTo>
                    <a:pt x="16948" y="20045"/>
                  </a:lnTo>
                  <a:lnTo>
                    <a:pt x="16128" y="20252"/>
                  </a:lnTo>
                  <a:lnTo>
                    <a:pt x="15401" y="20457"/>
                  </a:lnTo>
                  <a:lnTo>
                    <a:pt x="15128" y="20457"/>
                  </a:lnTo>
                  <a:lnTo>
                    <a:pt x="14764" y="20457"/>
                  </a:lnTo>
                  <a:lnTo>
                    <a:pt x="14489" y="20457"/>
                  </a:lnTo>
                  <a:lnTo>
                    <a:pt x="14124" y="20457"/>
                  </a:lnTo>
                  <a:lnTo>
                    <a:pt x="13944" y="20457"/>
                  </a:lnTo>
                  <a:lnTo>
                    <a:pt x="13578" y="20457"/>
                  </a:lnTo>
                  <a:lnTo>
                    <a:pt x="13304" y="20457"/>
                  </a:lnTo>
                  <a:lnTo>
                    <a:pt x="13031" y="20359"/>
                  </a:lnTo>
                  <a:lnTo>
                    <a:pt x="12941" y="20457"/>
                  </a:lnTo>
                  <a:lnTo>
                    <a:pt x="12850" y="20457"/>
                  </a:lnTo>
                  <a:lnTo>
                    <a:pt x="12758" y="20457"/>
                  </a:lnTo>
                  <a:lnTo>
                    <a:pt x="12668" y="20457"/>
                  </a:lnTo>
                  <a:lnTo>
                    <a:pt x="12394" y="20768"/>
                  </a:lnTo>
                  <a:lnTo>
                    <a:pt x="12030" y="20975"/>
                  </a:lnTo>
                  <a:lnTo>
                    <a:pt x="11664" y="21083"/>
                  </a:lnTo>
                  <a:lnTo>
                    <a:pt x="11300" y="21181"/>
                  </a:lnTo>
                  <a:lnTo>
                    <a:pt x="10571" y="21393"/>
                  </a:lnTo>
                  <a:lnTo>
                    <a:pt x="9751" y="21600"/>
                  </a:lnTo>
                  <a:lnTo>
                    <a:pt x="9021" y="21600"/>
                  </a:lnTo>
                  <a:lnTo>
                    <a:pt x="8111" y="21600"/>
                  </a:lnTo>
                  <a:lnTo>
                    <a:pt x="7288" y="21496"/>
                  </a:lnTo>
                  <a:lnTo>
                    <a:pt x="6468" y="21393"/>
                  </a:lnTo>
                  <a:lnTo>
                    <a:pt x="5648" y="21083"/>
                  </a:lnTo>
                  <a:lnTo>
                    <a:pt x="4738" y="20975"/>
                  </a:lnTo>
                  <a:lnTo>
                    <a:pt x="3917" y="20664"/>
                  </a:lnTo>
                  <a:lnTo>
                    <a:pt x="3094" y="20457"/>
                  </a:lnTo>
                  <a:lnTo>
                    <a:pt x="2278" y="20153"/>
                  </a:lnTo>
                  <a:lnTo>
                    <a:pt x="1457" y="19739"/>
                  </a:lnTo>
                  <a:lnTo>
                    <a:pt x="634" y="19321"/>
                  </a:lnTo>
                  <a:lnTo>
                    <a:pt x="0" y="18805"/>
                  </a:lnTo>
                  <a:lnTo>
                    <a:pt x="0" y="18499"/>
                  </a:lnTo>
                  <a:lnTo>
                    <a:pt x="0" y="18185"/>
                  </a:lnTo>
                  <a:lnTo>
                    <a:pt x="0" y="17878"/>
                  </a:lnTo>
                  <a:lnTo>
                    <a:pt x="90" y="17667"/>
                  </a:lnTo>
                  <a:lnTo>
                    <a:pt x="182" y="17361"/>
                  </a:lnTo>
                  <a:lnTo>
                    <a:pt x="182" y="17048"/>
                  </a:lnTo>
                  <a:lnTo>
                    <a:pt x="182" y="16742"/>
                  </a:lnTo>
                  <a:lnTo>
                    <a:pt x="272" y="16430"/>
                  </a:lnTo>
                  <a:lnTo>
                    <a:pt x="182" y="16327"/>
                  </a:lnTo>
                  <a:lnTo>
                    <a:pt x="182" y="16224"/>
                  </a:lnTo>
                  <a:lnTo>
                    <a:pt x="182" y="16018"/>
                  </a:lnTo>
                  <a:lnTo>
                    <a:pt x="272" y="15911"/>
                  </a:lnTo>
                  <a:lnTo>
                    <a:pt x="272" y="15808"/>
                  </a:lnTo>
                  <a:lnTo>
                    <a:pt x="361" y="15601"/>
                  </a:lnTo>
                  <a:lnTo>
                    <a:pt x="361" y="15499"/>
                  </a:lnTo>
                  <a:lnTo>
                    <a:pt x="454" y="15290"/>
                  </a:lnTo>
                  <a:lnTo>
                    <a:pt x="910" y="13227"/>
                  </a:lnTo>
                  <a:lnTo>
                    <a:pt x="1457" y="13533"/>
                  </a:lnTo>
                  <a:lnTo>
                    <a:pt x="2004" y="13843"/>
                  </a:lnTo>
                  <a:lnTo>
                    <a:pt x="2642" y="14158"/>
                  </a:lnTo>
                  <a:lnTo>
                    <a:pt x="3187" y="14468"/>
                  </a:lnTo>
                  <a:lnTo>
                    <a:pt x="3827" y="14777"/>
                  </a:lnTo>
                  <a:lnTo>
                    <a:pt x="4369" y="15087"/>
                  </a:lnTo>
                  <a:lnTo>
                    <a:pt x="4921" y="15499"/>
                  </a:lnTo>
                  <a:lnTo>
                    <a:pt x="5648" y="15704"/>
                  </a:lnTo>
                  <a:lnTo>
                    <a:pt x="5831" y="15808"/>
                  </a:lnTo>
                  <a:lnTo>
                    <a:pt x="6104" y="15911"/>
                  </a:lnTo>
                  <a:lnTo>
                    <a:pt x="6288" y="15911"/>
                  </a:lnTo>
                  <a:lnTo>
                    <a:pt x="6468" y="16018"/>
                  </a:lnTo>
                  <a:lnTo>
                    <a:pt x="6651" y="16224"/>
                  </a:lnTo>
                  <a:lnTo>
                    <a:pt x="6834" y="16224"/>
                  </a:lnTo>
                  <a:lnTo>
                    <a:pt x="7108" y="16327"/>
                  </a:lnTo>
                  <a:lnTo>
                    <a:pt x="7288" y="16327"/>
                  </a:lnTo>
                  <a:lnTo>
                    <a:pt x="6468" y="15911"/>
                  </a:lnTo>
                  <a:lnTo>
                    <a:pt x="5738" y="15499"/>
                  </a:lnTo>
                  <a:lnTo>
                    <a:pt x="4921" y="15087"/>
                  </a:lnTo>
                  <a:lnTo>
                    <a:pt x="4191" y="14568"/>
                  </a:lnTo>
                  <a:lnTo>
                    <a:pt x="3370" y="14158"/>
                  </a:lnTo>
                  <a:lnTo>
                    <a:pt x="2549" y="13843"/>
                  </a:lnTo>
                  <a:lnTo>
                    <a:pt x="1729" y="13330"/>
                  </a:lnTo>
                  <a:lnTo>
                    <a:pt x="1001" y="12918"/>
                  </a:lnTo>
                  <a:lnTo>
                    <a:pt x="1179" y="12400"/>
                  </a:lnTo>
                  <a:lnTo>
                    <a:pt x="1365" y="11677"/>
                  </a:lnTo>
                  <a:lnTo>
                    <a:pt x="1457" y="11054"/>
                  </a:lnTo>
                  <a:lnTo>
                    <a:pt x="1640" y="10433"/>
                  </a:lnTo>
                  <a:lnTo>
                    <a:pt x="1729" y="9818"/>
                  </a:lnTo>
                  <a:lnTo>
                    <a:pt x="1912" y="9089"/>
                  </a:lnTo>
                  <a:lnTo>
                    <a:pt x="2095" y="8470"/>
                  </a:lnTo>
                  <a:lnTo>
                    <a:pt x="2278" y="7853"/>
                  </a:lnTo>
                  <a:lnTo>
                    <a:pt x="2642" y="8057"/>
                  </a:lnTo>
                  <a:lnTo>
                    <a:pt x="3094" y="8267"/>
                  </a:lnTo>
                  <a:lnTo>
                    <a:pt x="3370" y="8470"/>
                  </a:lnTo>
                  <a:lnTo>
                    <a:pt x="3827" y="8573"/>
                  </a:lnTo>
                  <a:lnTo>
                    <a:pt x="4281" y="8677"/>
                  </a:lnTo>
                  <a:lnTo>
                    <a:pt x="4738" y="8783"/>
                  </a:lnTo>
                  <a:lnTo>
                    <a:pt x="5101" y="8886"/>
                  </a:lnTo>
                  <a:lnTo>
                    <a:pt x="5558" y="8986"/>
                  </a:lnTo>
                  <a:lnTo>
                    <a:pt x="6196" y="9192"/>
                  </a:lnTo>
                  <a:lnTo>
                    <a:pt x="6834" y="9403"/>
                  </a:lnTo>
                  <a:lnTo>
                    <a:pt x="7564" y="9508"/>
                  </a:lnTo>
                  <a:lnTo>
                    <a:pt x="8201" y="9714"/>
                  </a:lnTo>
                  <a:lnTo>
                    <a:pt x="8840" y="9714"/>
                  </a:lnTo>
                  <a:lnTo>
                    <a:pt x="9478" y="9921"/>
                  </a:lnTo>
                  <a:lnTo>
                    <a:pt x="10206" y="10024"/>
                  </a:lnTo>
                  <a:lnTo>
                    <a:pt x="10844" y="10123"/>
                  </a:lnTo>
                  <a:lnTo>
                    <a:pt x="11300" y="10329"/>
                  </a:lnTo>
                  <a:lnTo>
                    <a:pt x="11848" y="10536"/>
                  </a:lnTo>
                  <a:lnTo>
                    <a:pt x="12301" y="10643"/>
                  </a:lnTo>
                  <a:lnTo>
                    <a:pt x="12758" y="10643"/>
                  </a:lnTo>
                  <a:lnTo>
                    <a:pt x="13211" y="10747"/>
                  </a:lnTo>
                  <a:lnTo>
                    <a:pt x="13761" y="10950"/>
                  </a:lnTo>
                  <a:lnTo>
                    <a:pt x="14124" y="11054"/>
                  </a:lnTo>
                  <a:lnTo>
                    <a:pt x="14581" y="11265"/>
                  </a:lnTo>
                  <a:lnTo>
                    <a:pt x="14671" y="11368"/>
                  </a:lnTo>
                  <a:lnTo>
                    <a:pt x="14764" y="11368"/>
                  </a:lnTo>
                  <a:lnTo>
                    <a:pt x="14854" y="11471"/>
                  </a:lnTo>
                  <a:lnTo>
                    <a:pt x="15037" y="11471"/>
                  </a:lnTo>
                  <a:lnTo>
                    <a:pt x="15128" y="11471"/>
                  </a:lnTo>
                  <a:lnTo>
                    <a:pt x="15218" y="11574"/>
                  </a:lnTo>
                  <a:lnTo>
                    <a:pt x="15218" y="11471"/>
                  </a:lnTo>
                  <a:lnTo>
                    <a:pt x="15128" y="11265"/>
                  </a:lnTo>
                  <a:lnTo>
                    <a:pt x="15037" y="11265"/>
                  </a:lnTo>
                  <a:lnTo>
                    <a:pt x="14854" y="11161"/>
                  </a:lnTo>
                  <a:lnTo>
                    <a:pt x="14671" y="11161"/>
                  </a:lnTo>
                  <a:lnTo>
                    <a:pt x="14581" y="11054"/>
                  </a:lnTo>
                  <a:lnTo>
                    <a:pt x="14398" y="10950"/>
                  </a:lnTo>
                  <a:lnTo>
                    <a:pt x="14308" y="10846"/>
                  </a:lnTo>
                  <a:lnTo>
                    <a:pt x="13944" y="10747"/>
                  </a:lnTo>
                  <a:lnTo>
                    <a:pt x="13578" y="10643"/>
                  </a:lnTo>
                  <a:lnTo>
                    <a:pt x="13121" y="10536"/>
                  </a:lnTo>
                  <a:lnTo>
                    <a:pt x="12668" y="10536"/>
                  </a:lnTo>
                  <a:lnTo>
                    <a:pt x="12301" y="10433"/>
                  </a:lnTo>
                  <a:lnTo>
                    <a:pt x="11938" y="10329"/>
                  </a:lnTo>
                  <a:lnTo>
                    <a:pt x="11481" y="10226"/>
                  </a:lnTo>
                  <a:lnTo>
                    <a:pt x="11027" y="10024"/>
                  </a:lnTo>
                  <a:lnTo>
                    <a:pt x="10571" y="9818"/>
                  </a:lnTo>
                  <a:lnTo>
                    <a:pt x="9934" y="9714"/>
                  </a:lnTo>
                  <a:lnTo>
                    <a:pt x="9387" y="9508"/>
                  </a:lnTo>
                  <a:lnTo>
                    <a:pt x="8840" y="9403"/>
                  </a:lnTo>
                  <a:lnTo>
                    <a:pt x="8201" y="9296"/>
                  </a:lnTo>
                  <a:lnTo>
                    <a:pt x="7654" y="9192"/>
                  </a:lnTo>
                  <a:lnTo>
                    <a:pt x="7014" y="9089"/>
                  </a:lnTo>
                  <a:lnTo>
                    <a:pt x="6378" y="8886"/>
                  </a:lnTo>
                  <a:lnTo>
                    <a:pt x="6288" y="8886"/>
                  </a:lnTo>
                  <a:lnTo>
                    <a:pt x="6104" y="8886"/>
                  </a:lnTo>
                  <a:lnTo>
                    <a:pt x="5924" y="8783"/>
                  </a:lnTo>
                  <a:lnTo>
                    <a:pt x="5738" y="8677"/>
                  </a:lnTo>
                  <a:lnTo>
                    <a:pt x="5558" y="8677"/>
                  </a:lnTo>
                  <a:lnTo>
                    <a:pt x="5374" y="8677"/>
                  </a:lnTo>
                  <a:lnTo>
                    <a:pt x="5191" y="8573"/>
                  </a:lnTo>
                  <a:lnTo>
                    <a:pt x="5011" y="8573"/>
                  </a:lnTo>
                  <a:lnTo>
                    <a:pt x="4738" y="8470"/>
                  </a:lnTo>
                  <a:lnTo>
                    <a:pt x="4369" y="8267"/>
                  </a:lnTo>
                  <a:lnTo>
                    <a:pt x="4009" y="8164"/>
                  </a:lnTo>
                  <a:lnTo>
                    <a:pt x="3644" y="8164"/>
                  </a:lnTo>
                  <a:lnTo>
                    <a:pt x="3279" y="8057"/>
                  </a:lnTo>
                  <a:lnTo>
                    <a:pt x="3003" y="7956"/>
                  </a:lnTo>
                  <a:lnTo>
                    <a:pt x="2642" y="7749"/>
                  </a:lnTo>
                  <a:lnTo>
                    <a:pt x="2278" y="7646"/>
                  </a:lnTo>
                  <a:lnTo>
                    <a:pt x="2459" y="7127"/>
                  </a:lnTo>
                  <a:lnTo>
                    <a:pt x="2642" y="6509"/>
                  </a:lnTo>
                  <a:lnTo>
                    <a:pt x="2824" y="5889"/>
                  </a:lnTo>
                  <a:lnTo>
                    <a:pt x="3003" y="5369"/>
                  </a:lnTo>
                  <a:lnTo>
                    <a:pt x="3187" y="4856"/>
                  </a:lnTo>
                  <a:lnTo>
                    <a:pt x="3187" y="4133"/>
                  </a:lnTo>
                  <a:lnTo>
                    <a:pt x="3370" y="3612"/>
                  </a:lnTo>
                  <a:lnTo>
                    <a:pt x="3553" y="2995"/>
                  </a:lnTo>
                  <a:lnTo>
                    <a:pt x="3827" y="2893"/>
                  </a:lnTo>
                  <a:lnTo>
                    <a:pt x="4191" y="2893"/>
                  </a:lnTo>
                  <a:lnTo>
                    <a:pt x="4554" y="2893"/>
                  </a:lnTo>
                  <a:lnTo>
                    <a:pt x="4828" y="2790"/>
                  </a:lnTo>
                  <a:lnTo>
                    <a:pt x="5191" y="2682"/>
                  </a:lnTo>
                  <a:lnTo>
                    <a:pt x="5468" y="2682"/>
                  </a:lnTo>
                  <a:lnTo>
                    <a:pt x="5831" y="2579"/>
                  </a:lnTo>
                  <a:lnTo>
                    <a:pt x="6196" y="2579"/>
                  </a:lnTo>
                  <a:lnTo>
                    <a:pt x="5831" y="2476"/>
                  </a:lnTo>
                  <a:lnTo>
                    <a:pt x="5558" y="2476"/>
                  </a:lnTo>
                  <a:lnTo>
                    <a:pt x="5191" y="2476"/>
                  </a:lnTo>
                  <a:lnTo>
                    <a:pt x="4921" y="2476"/>
                  </a:lnTo>
                  <a:lnTo>
                    <a:pt x="4647" y="2579"/>
                  </a:lnTo>
                  <a:lnTo>
                    <a:pt x="4281" y="2579"/>
                  </a:lnTo>
                  <a:lnTo>
                    <a:pt x="3917" y="2579"/>
                  </a:lnTo>
                  <a:lnTo>
                    <a:pt x="3553" y="2579"/>
                  </a:lnTo>
                  <a:lnTo>
                    <a:pt x="3644" y="2273"/>
                  </a:lnTo>
                  <a:lnTo>
                    <a:pt x="3734" y="1958"/>
                  </a:lnTo>
                  <a:lnTo>
                    <a:pt x="3827" y="1652"/>
                  </a:lnTo>
                  <a:lnTo>
                    <a:pt x="3917" y="1343"/>
                  </a:lnTo>
                  <a:lnTo>
                    <a:pt x="4009" y="1033"/>
                  </a:lnTo>
                  <a:lnTo>
                    <a:pt x="4100" y="719"/>
                  </a:lnTo>
                  <a:lnTo>
                    <a:pt x="4281" y="304"/>
                  </a:lnTo>
                  <a:lnTo>
                    <a:pt x="4281" y="98"/>
                  </a:lnTo>
                  <a:lnTo>
                    <a:pt x="4921" y="98"/>
                  </a:lnTo>
                  <a:lnTo>
                    <a:pt x="5648" y="0"/>
                  </a:lnTo>
                  <a:lnTo>
                    <a:pt x="6288" y="0"/>
                  </a:lnTo>
                  <a:lnTo>
                    <a:pt x="6924" y="0"/>
                  </a:lnTo>
                  <a:lnTo>
                    <a:pt x="7654" y="0"/>
                  </a:lnTo>
                  <a:lnTo>
                    <a:pt x="8291" y="0"/>
                  </a:lnTo>
                  <a:lnTo>
                    <a:pt x="9021" y="0"/>
                  </a:lnTo>
                  <a:lnTo>
                    <a:pt x="9658" y="98"/>
                  </a:lnTo>
                  <a:lnTo>
                    <a:pt x="10206" y="201"/>
                  </a:lnTo>
                  <a:lnTo>
                    <a:pt x="10754" y="304"/>
                  </a:lnTo>
                  <a:lnTo>
                    <a:pt x="11210" y="511"/>
                  </a:lnTo>
                  <a:lnTo>
                    <a:pt x="11754" y="614"/>
                  </a:lnTo>
                  <a:lnTo>
                    <a:pt x="12394" y="821"/>
                  </a:lnTo>
                  <a:lnTo>
                    <a:pt x="12758" y="1033"/>
                  </a:lnTo>
                  <a:lnTo>
                    <a:pt x="13304" y="1239"/>
                  </a:lnTo>
                  <a:lnTo>
                    <a:pt x="13944" y="1442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1" name="曲线"/>
            <p:cNvSpPr>
              <a:spLocks noChangeAspect="1"/>
            </p:cNvSpPr>
            <p:nvPr/>
          </p:nvSpPr>
          <p:spPr>
            <a:xfrm>
              <a:off x="1899346" y="3535570"/>
              <a:ext cx="964980" cy="80994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3944" y="1442"/>
                  </a:moveTo>
                  <a:lnTo>
                    <a:pt x="14214" y="1652"/>
                  </a:lnTo>
                  <a:lnTo>
                    <a:pt x="14581" y="1855"/>
                  </a:lnTo>
                  <a:lnTo>
                    <a:pt x="14944" y="2061"/>
                  </a:lnTo>
                  <a:lnTo>
                    <a:pt x="15308" y="2373"/>
                  </a:lnTo>
                  <a:lnTo>
                    <a:pt x="15584" y="2579"/>
                  </a:lnTo>
                  <a:lnTo>
                    <a:pt x="15948" y="2893"/>
                  </a:lnTo>
                  <a:lnTo>
                    <a:pt x="16311" y="3202"/>
                  </a:lnTo>
                  <a:lnTo>
                    <a:pt x="16678" y="3508"/>
                  </a:lnTo>
                  <a:lnTo>
                    <a:pt x="16678" y="3405"/>
                  </a:lnTo>
                  <a:lnTo>
                    <a:pt x="17042" y="3819"/>
                  </a:lnTo>
                  <a:lnTo>
                    <a:pt x="17404" y="4235"/>
                  </a:lnTo>
                  <a:lnTo>
                    <a:pt x="17771" y="4649"/>
                  </a:lnTo>
                  <a:lnTo>
                    <a:pt x="18136" y="5166"/>
                  </a:lnTo>
                  <a:lnTo>
                    <a:pt x="18408" y="5680"/>
                  </a:lnTo>
                  <a:lnTo>
                    <a:pt x="18592" y="6195"/>
                  </a:lnTo>
                  <a:lnTo>
                    <a:pt x="18774" y="6816"/>
                  </a:lnTo>
                  <a:lnTo>
                    <a:pt x="18956" y="7332"/>
                  </a:lnTo>
                  <a:lnTo>
                    <a:pt x="19594" y="8267"/>
                  </a:lnTo>
                  <a:lnTo>
                    <a:pt x="20141" y="9089"/>
                  </a:lnTo>
                  <a:lnTo>
                    <a:pt x="20687" y="10024"/>
                  </a:lnTo>
                  <a:lnTo>
                    <a:pt x="21052" y="11054"/>
                  </a:lnTo>
                  <a:lnTo>
                    <a:pt x="21326" y="12086"/>
                  </a:lnTo>
                  <a:lnTo>
                    <a:pt x="21507" y="13124"/>
                  </a:lnTo>
                  <a:lnTo>
                    <a:pt x="21600" y="14158"/>
                  </a:lnTo>
                  <a:lnTo>
                    <a:pt x="21600" y="15398"/>
                  </a:lnTo>
                  <a:lnTo>
                    <a:pt x="21417" y="15601"/>
                  </a:lnTo>
                  <a:lnTo>
                    <a:pt x="21417" y="15808"/>
                  </a:lnTo>
                  <a:lnTo>
                    <a:pt x="21234" y="15911"/>
                  </a:lnTo>
                  <a:lnTo>
                    <a:pt x="21234" y="16121"/>
                  </a:lnTo>
                  <a:lnTo>
                    <a:pt x="21144" y="16327"/>
                  </a:lnTo>
                  <a:lnTo>
                    <a:pt x="21052" y="16534"/>
                  </a:lnTo>
                  <a:lnTo>
                    <a:pt x="20961" y="16638"/>
                  </a:lnTo>
                  <a:lnTo>
                    <a:pt x="20778" y="16845"/>
                  </a:lnTo>
                  <a:lnTo>
                    <a:pt x="20506" y="17361"/>
                  </a:lnTo>
                  <a:lnTo>
                    <a:pt x="20323" y="17667"/>
                  </a:lnTo>
                  <a:lnTo>
                    <a:pt x="20050" y="17977"/>
                  </a:lnTo>
                  <a:lnTo>
                    <a:pt x="19867" y="18396"/>
                  </a:lnTo>
                  <a:lnTo>
                    <a:pt x="19501" y="18706"/>
                  </a:lnTo>
                  <a:lnTo>
                    <a:pt x="19138" y="18908"/>
                  </a:lnTo>
                  <a:lnTo>
                    <a:pt x="18774" y="19221"/>
                  </a:lnTo>
                  <a:lnTo>
                    <a:pt x="18501" y="19321"/>
                  </a:lnTo>
                  <a:lnTo>
                    <a:pt x="17588" y="19636"/>
                  </a:lnTo>
                  <a:lnTo>
                    <a:pt x="16948" y="20045"/>
                  </a:lnTo>
                  <a:lnTo>
                    <a:pt x="16128" y="20252"/>
                  </a:lnTo>
                  <a:lnTo>
                    <a:pt x="15401" y="20457"/>
                  </a:lnTo>
                  <a:lnTo>
                    <a:pt x="15128" y="20457"/>
                  </a:lnTo>
                  <a:lnTo>
                    <a:pt x="14764" y="20457"/>
                  </a:lnTo>
                  <a:lnTo>
                    <a:pt x="14489" y="20457"/>
                  </a:lnTo>
                  <a:lnTo>
                    <a:pt x="14124" y="20457"/>
                  </a:lnTo>
                  <a:lnTo>
                    <a:pt x="13944" y="20457"/>
                  </a:lnTo>
                  <a:lnTo>
                    <a:pt x="13578" y="20457"/>
                  </a:lnTo>
                  <a:lnTo>
                    <a:pt x="13304" y="20457"/>
                  </a:lnTo>
                  <a:lnTo>
                    <a:pt x="13031" y="20359"/>
                  </a:lnTo>
                  <a:lnTo>
                    <a:pt x="12941" y="20457"/>
                  </a:lnTo>
                  <a:lnTo>
                    <a:pt x="12850" y="20457"/>
                  </a:lnTo>
                  <a:lnTo>
                    <a:pt x="12758" y="20457"/>
                  </a:lnTo>
                  <a:lnTo>
                    <a:pt x="12668" y="20457"/>
                  </a:lnTo>
                  <a:lnTo>
                    <a:pt x="12394" y="20768"/>
                  </a:lnTo>
                  <a:lnTo>
                    <a:pt x="12030" y="20975"/>
                  </a:lnTo>
                  <a:lnTo>
                    <a:pt x="11664" y="21083"/>
                  </a:lnTo>
                  <a:lnTo>
                    <a:pt x="11300" y="21181"/>
                  </a:lnTo>
                  <a:lnTo>
                    <a:pt x="10571" y="21393"/>
                  </a:lnTo>
                  <a:lnTo>
                    <a:pt x="9751" y="21600"/>
                  </a:lnTo>
                  <a:lnTo>
                    <a:pt x="9021" y="21600"/>
                  </a:lnTo>
                  <a:lnTo>
                    <a:pt x="8111" y="21600"/>
                  </a:lnTo>
                  <a:lnTo>
                    <a:pt x="7288" y="21496"/>
                  </a:lnTo>
                  <a:lnTo>
                    <a:pt x="6468" y="21393"/>
                  </a:lnTo>
                  <a:lnTo>
                    <a:pt x="5648" y="21083"/>
                  </a:lnTo>
                  <a:lnTo>
                    <a:pt x="4738" y="20975"/>
                  </a:lnTo>
                  <a:lnTo>
                    <a:pt x="3917" y="20664"/>
                  </a:lnTo>
                  <a:lnTo>
                    <a:pt x="3094" y="20457"/>
                  </a:lnTo>
                  <a:lnTo>
                    <a:pt x="2278" y="20153"/>
                  </a:lnTo>
                  <a:lnTo>
                    <a:pt x="1457" y="19739"/>
                  </a:lnTo>
                  <a:lnTo>
                    <a:pt x="634" y="19321"/>
                  </a:lnTo>
                  <a:lnTo>
                    <a:pt x="0" y="18805"/>
                  </a:lnTo>
                  <a:lnTo>
                    <a:pt x="0" y="18499"/>
                  </a:lnTo>
                  <a:lnTo>
                    <a:pt x="0" y="18185"/>
                  </a:lnTo>
                  <a:lnTo>
                    <a:pt x="0" y="17878"/>
                  </a:lnTo>
                  <a:lnTo>
                    <a:pt x="90" y="17667"/>
                  </a:lnTo>
                  <a:lnTo>
                    <a:pt x="182" y="17361"/>
                  </a:lnTo>
                  <a:lnTo>
                    <a:pt x="182" y="17048"/>
                  </a:lnTo>
                  <a:lnTo>
                    <a:pt x="182" y="16742"/>
                  </a:lnTo>
                  <a:lnTo>
                    <a:pt x="272" y="16430"/>
                  </a:lnTo>
                  <a:lnTo>
                    <a:pt x="182" y="16327"/>
                  </a:lnTo>
                  <a:lnTo>
                    <a:pt x="182" y="16224"/>
                  </a:lnTo>
                  <a:lnTo>
                    <a:pt x="182" y="16018"/>
                  </a:lnTo>
                  <a:lnTo>
                    <a:pt x="272" y="15911"/>
                  </a:lnTo>
                  <a:lnTo>
                    <a:pt x="272" y="15808"/>
                  </a:lnTo>
                  <a:lnTo>
                    <a:pt x="361" y="15601"/>
                  </a:lnTo>
                  <a:lnTo>
                    <a:pt x="361" y="15499"/>
                  </a:lnTo>
                  <a:lnTo>
                    <a:pt x="454" y="15290"/>
                  </a:lnTo>
                  <a:lnTo>
                    <a:pt x="910" y="13227"/>
                  </a:lnTo>
                  <a:lnTo>
                    <a:pt x="1457" y="13533"/>
                  </a:lnTo>
                  <a:lnTo>
                    <a:pt x="2004" y="13843"/>
                  </a:lnTo>
                  <a:lnTo>
                    <a:pt x="2642" y="14158"/>
                  </a:lnTo>
                  <a:lnTo>
                    <a:pt x="3187" y="14468"/>
                  </a:lnTo>
                  <a:lnTo>
                    <a:pt x="3827" y="14777"/>
                  </a:lnTo>
                  <a:lnTo>
                    <a:pt x="4369" y="15087"/>
                  </a:lnTo>
                  <a:lnTo>
                    <a:pt x="4921" y="15499"/>
                  </a:lnTo>
                  <a:lnTo>
                    <a:pt x="5648" y="15704"/>
                  </a:lnTo>
                  <a:lnTo>
                    <a:pt x="5831" y="15808"/>
                  </a:lnTo>
                  <a:lnTo>
                    <a:pt x="6104" y="15911"/>
                  </a:lnTo>
                  <a:lnTo>
                    <a:pt x="6288" y="15911"/>
                  </a:lnTo>
                  <a:lnTo>
                    <a:pt x="6468" y="16018"/>
                  </a:lnTo>
                  <a:lnTo>
                    <a:pt x="6651" y="16224"/>
                  </a:lnTo>
                  <a:lnTo>
                    <a:pt x="6834" y="16224"/>
                  </a:lnTo>
                  <a:lnTo>
                    <a:pt x="7108" y="16327"/>
                  </a:lnTo>
                  <a:lnTo>
                    <a:pt x="7288" y="16327"/>
                  </a:lnTo>
                  <a:lnTo>
                    <a:pt x="6468" y="15911"/>
                  </a:lnTo>
                  <a:lnTo>
                    <a:pt x="5738" y="15499"/>
                  </a:lnTo>
                  <a:lnTo>
                    <a:pt x="4921" y="15087"/>
                  </a:lnTo>
                  <a:lnTo>
                    <a:pt x="4191" y="14568"/>
                  </a:lnTo>
                  <a:lnTo>
                    <a:pt x="3370" y="14158"/>
                  </a:lnTo>
                  <a:lnTo>
                    <a:pt x="2549" y="13843"/>
                  </a:lnTo>
                  <a:lnTo>
                    <a:pt x="1729" y="13330"/>
                  </a:lnTo>
                  <a:lnTo>
                    <a:pt x="1001" y="12918"/>
                  </a:lnTo>
                  <a:lnTo>
                    <a:pt x="1179" y="12400"/>
                  </a:lnTo>
                  <a:lnTo>
                    <a:pt x="1365" y="11677"/>
                  </a:lnTo>
                  <a:lnTo>
                    <a:pt x="1457" y="11054"/>
                  </a:lnTo>
                  <a:lnTo>
                    <a:pt x="1640" y="10433"/>
                  </a:lnTo>
                  <a:lnTo>
                    <a:pt x="1729" y="9818"/>
                  </a:lnTo>
                  <a:lnTo>
                    <a:pt x="1912" y="9089"/>
                  </a:lnTo>
                  <a:lnTo>
                    <a:pt x="2095" y="8470"/>
                  </a:lnTo>
                  <a:lnTo>
                    <a:pt x="2278" y="7853"/>
                  </a:lnTo>
                  <a:lnTo>
                    <a:pt x="2642" y="8057"/>
                  </a:lnTo>
                  <a:lnTo>
                    <a:pt x="3094" y="8267"/>
                  </a:lnTo>
                  <a:lnTo>
                    <a:pt x="3370" y="8470"/>
                  </a:lnTo>
                  <a:lnTo>
                    <a:pt x="3827" y="8573"/>
                  </a:lnTo>
                  <a:lnTo>
                    <a:pt x="4281" y="8677"/>
                  </a:lnTo>
                  <a:lnTo>
                    <a:pt x="4738" y="8783"/>
                  </a:lnTo>
                  <a:lnTo>
                    <a:pt x="5101" y="8886"/>
                  </a:lnTo>
                  <a:lnTo>
                    <a:pt x="5558" y="8986"/>
                  </a:lnTo>
                  <a:lnTo>
                    <a:pt x="6196" y="9192"/>
                  </a:lnTo>
                  <a:lnTo>
                    <a:pt x="6834" y="9403"/>
                  </a:lnTo>
                  <a:lnTo>
                    <a:pt x="7564" y="9508"/>
                  </a:lnTo>
                  <a:lnTo>
                    <a:pt x="8201" y="9714"/>
                  </a:lnTo>
                  <a:lnTo>
                    <a:pt x="8840" y="9714"/>
                  </a:lnTo>
                  <a:lnTo>
                    <a:pt x="9478" y="9921"/>
                  </a:lnTo>
                  <a:lnTo>
                    <a:pt x="10206" y="10024"/>
                  </a:lnTo>
                  <a:lnTo>
                    <a:pt x="10844" y="10123"/>
                  </a:lnTo>
                  <a:lnTo>
                    <a:pt x="11300" y="10329"/>
                  </a:lnTo>
                  <a:lnTo>
                    <a:pt x="11848" y="10536"/>
                  </a:lnTo>
                  <a:lnTo>
                    <a:pt x="12301" y="10643"/>
                  </a:lnTo>
                  <a:lnTo>
                    <a:pt x="12758" y="10643"/>
                  </a:lnTo>
                  <a:lnTo>
                    <a:pt x="13211" y="10747"/>
                  </a:lnTo>
                  <a:lnTo>
                    <a:pt x="13761" y="10950"/>
                  </a:lnTo>
                  <a:lnTo>
                    <a:pt x="14124" y="11054"/>
                  </a:lnTo>
                  <a:lnTo>
                    <a:pt x="14581" y="11265"/>
                  </a:lnTo>
                  <a:lnTo>
                    <a:pt x="14671" y="11368"/>
                  </a:lnTo>
                  <a:lnTo>
                    <a:pt x="14764" y="11368"/>
                  </a:lnTo>
                  <a:lnTo>
                    <a:pt x="14854" y="11471"/>
                  </a:lnTo>
                  <a:lnTo>
                    <a:pt x="15037" y="11471"/>
                  </a:lnTo>
                  <a:lnTo>
                    <a:pt x="15128" y="11471"/>
                  </a:lnTo>
                  <a:lnTo>
                    <a:pt x="15218" y="11574"/>
                  </a:lnTo>
                  <a:lnTo>
                    <a:pt x="15218" y="11471"/>
                  </a:lnTo>
                  <a:lnTo>
                    <a:pt x="15128" y="11265"/>
                  </a:lnTo>
                  <a:lnTo>
                    <a:pt x="15037" y="11265"/>
                  </a:lnTo>
                  <a:lnTo>
                    <a:pt x="14854" y="11161"/>
                  </a:lnTo>
                  <a:lnTo>
                    <a:pt x="14671" y="11161"/>
                  </a:lnTo>
                  <a:lnTo>
                    <a:pt x="14581" y="11054"/>
                  </a:lnTo>
                  <a:lnTo>
                    <a:pt x="14398" y="10950"/>
                  </a:lnTo>
                  <a:lnTo>
                    <a:pt x="14308" y="10846"/>
                  </a:lnTo>
                  <a:lnTo>
                    <a:pt x="13944" y="10747"/>
                  </a:lnTo>
                  <a:lnTo>
                    <a:pt x="13578" y="10643"/>
                  </a:lnTo>
                  <a:lnTo>
                    <a:pt x="13121" y="10536"/>
                  </a:lnTo>
                  <a:lnTo>
                    <a:pt x="12668" y="10536"/>
                  </a:lnTo>
                  <a:lnTo>
                    <a:pt x="12301" y="10433"/>
                  </a:lnTo>
                  <a:lnTo>
                    <a:pt x="11938" y="10329"/>
                  </a:lnTo>
                  <a:lnTo>
                    <a:pt x="11481" y="10226"/>
                  </a:lnTo>
                  <a:lnTo>
                    <a:pt x="11027" y="10024"/>
                  </a:lnTo>
                  <a:lnTo>
                    <a:pt x="10571" y="9818"/>
                  </a:lnTo>
                  <a:lnTo>
                    <a:pt x="9934" y="9714"/>
                  </a:lnTo>
                  <a:lnTo>
                    <a:pt x="9387" y="9508"/>
                  </a:lnTo>
                  <a:lnTo>
                    <a:pt x="8840" y="9403"/>
                  </a:lnTo>
                  <a:lnTo>
                    <a:pt x="8201" y="9296"/>
                  </a:lnTo>
                  <a:lnTo>
                    <a:pt x="7654" y="9192"/>
                  </a:lnTo>
                  <a:lnTo>
                    <a:pt x="7014" y="9089"/>
                  </a:lnTo>
                  <a:lnTo>
                    <a:pt x="6378" y="8886"/>
                  </a:lnTo>
                  <a:lnTo>
                    <a:pt x="6288" y="8886"/>
                  </a:lnTo>
                  <a:lnTo>
                    <a:pt x="6104" y="8886"/>
                  </a:lnTo>
                  <a:lnTo>
                    <a:pt x="5924" y="8783"/>
                  </a:lnTo>
                  <a:lnTo>
                    <a:pt x="5738" y="8677"/>
                  </a:lnTo>
                  <a:lnTo>
                    <a:pt x="5558" y="8677"/>
                  </a:lnTo>
                  <a:lnTo>
                    <a:pt x="5374" y="8677"/>
                  </a:lnTo>
                  <a:lnTo>
                    <a:pt x="5191" y="8573"/>
                  </a:lnTo>
                  <a:lnTo>
                    <a:pt x="5011" y="8573"/>
                  </a:lnTo>
                  <a:lnTo>
                    <a:pt x="4738" y="8470"/>
                  </a:lnTo>
                  <a:lnTo>
                    <a:pt x="4369" y="8267"/>
                  </a:lnTo>
                  <a:lnTo>
                    <a:pt x="4009" y="8164"/>
                  </a:lnTo>
                  <a:lnTo>
                    <a:pt x="3644" y="8164"/>
                  </a:lnTo>
                  <a:lnTo>
                    <a:pt x="3279" y="8057"/>
                  </a:lnTo>
                  <a:lnTo>
                    <a:pt x="3003" y="7956"/>
                  </a:lnTo>
                  <a:lnTo>
                    <a:pt x="2642" y="7749"/>
                  </a:lnTo>
                  <a:lnTo>
                    <a:pt x="2278" y="7646"/>
                  </a:lnTo>
                  <a:lnTo>
                    <a:pt x="2459" y="7127"/>
                  </a:lnTo>
                  <a:lnTo>
                    <a:pt x="2642" y="6509"/>
                  </a:lnTo>
                  <a:lnTo>
                    <a:pt x="2824" y="5889"/>
                  </a:lnTo>
                  <a:lnTo>
                    <a:pt x="3003" y="5369"/>
                  </a:lnTo>
                  <a:lnTo>
                    <a:pt x="3187" y="4856"/>
                  </a:lnTo>
                  <a:lnTo>
                    <a:pt x="3187" y="4133"/>
                  </a:lnTo>
                  <a:lnTo>
                    <a:pt x="3370" y="3612"/>
                  </a:lnTo>
                  <a:lnTo>
                    <a:pt x="3553" y="2995"/>
                  </a:lnTo>
                  <a:lnTo>
                    <a:pt x="3827" y="2893"/>
                  </a:lnTo>
                  <a:lnTo>
                    <a:pt x="4191" y="2893"/>
                  </a:lnTo>
                  <a:lnTo>
                    <a:pt x="4554" y="2893"/>
                  </a:lnTo>
                  <a:lnTo>
                    <a:pt x="4828" y="2790"/>
                  </a:lnTo>
                  <a:lnTo>
                    <a:pt x="5191" y="2682"/>
                  </a:lnTo>
                  <a:lnTo>
                    <a:pt x="5468" y="2682"/>
                  </a:lnTo>
                  <a:lnTo>
                    <a:pt x="5831" y="2579"/>
                  </a:lnTo>
                  <a:lnTo>
                    <a:pt x="6196" y="2579"/>
                  </a:lnTo>
                  <a:lnTo>
                    <a:pt x="5831" y="2476"/>
                  </a:lnTo>
                  <a:lnTo>
                    <a:pt x="5558" y="2476"/>
                  </a:lnTo>
                  <a:lnTo>
                    <a:pt x="5191" y="2476"/>
                  </a:lnTo>
                  <a:lnTo>
                    <a:pt x="4921" y="2476"/>
                  </a:lnTo>
                  <a:lnTo>
                    <a:pt x="4647" y="2579"/>
                  </a:lnTo>
                  <a:lnTo>
                    <a:pt x="4281" y="2579"/>
                  </a:lnTo>
                  <a:lnTo>
                    <a:pt x="3917" y="2579"/>
                  </a:lnTo>
                  <a:lnTo>
                    <a:pt x="3553" y="2579"/>
                  </a:lnTo>
                  <a:lnTo>
                    <a:pt x="3644" y="2273"/>
                  </a:lnTo>
                  <a:lnTo>
                    <a:pt x="3734" y="1958"/>
                  </a:lnTo>
                  <a:lnTo>
                    <a:pt x="3827" y="1652"/>
                  </a:lnTo>
                  <a:lnTo>
                    <a:pt x="3917" y="1343"/>
                  </a:lnTo>
                  <a:lnTo>
                    <a:pt x="4009" y="1033"/>
                  </a:lnTo>
                  <a:lnTo>
                    <a:pt x="4100" y="719"/>
                  </a:lnTo>
                  <a:lnTo>
                    <a:pt x="4281" y="304"/>
                  </a:lnTo>
                  <a:lnTo>
                    <a:pt x="4281" y="98"/>
                  </a:lnTo>
                  <a:lnTo>
                    <a:pt x="4921" y="98"/>
                  </a:lnTo>
                  <a:lnTo>
                    <a:pt x="5648" y="0"/>
                  </a:lnTo>
                  <a:lnTo>
                    <a:pt x="6288" y="0"/>
                  </a:lnTo>
                  <a:lnTo>
                    <a:pt x="6924" y="0"/>
                  </a:lnTo>
                  <a:lnTo>
                    <a:pt x="7654" y="0"/>
                  </a:lnTo>
                  <a:lnTo>
                    <a:pt x="8291" y="0"/>
                  </a:lnTo>
                  <a:lnTo>
                    <a:pt x="9021" y="0"/>
                  </a:lnTo>
                  <a:lnTo>
                    <a:pt x="9658" y="98"/>
                  </a:lnTo>
                  <a:lnTo>
                    <a:pt x="10206" y="201"/>
                  </a:lnTo>
                  <a:lnTo>
                    <a:pt x="10754" y="304"/>
                  </a:lnTo>
                  <a:lnTo>
                    <a:pt x="11210" y="511"/>
                  </a:lnTo>
                  <a:lnTo>
                    <a:pt x="11754" y="614"/>
                  </a:lnTo>
                  <a:lnTo>
                    <a:pt x="12394" y="821"/>
                  </a:lnTo>
                  <a:lnTo>
                    <a:pt x="12758" y="1033"/>
                  </a:lnTo>
                  <a:lnTo>
                    <a:pt x="13304" y="1239"/>
                  </a:lnTo>
                  <a:lnTo>
                    <a:pt x="13944" y="1442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2" name="曲线"/>
            <p:cNvSpPr>
              <a:spLocks noChangeAspect="1"/>
            </p:cNvSpPr>
            <p:nvPr/>
          </p:nvSpPr>
          <p:spPr>
            <a:xfrm>
              <a:off x="1786346" y="3540696"/>
              <a:ext cx="292364" cy="241786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21298" y="69"/>
                  </a:lnTo>
                  <a:lnTo>
                    <a:pt x="20999" y="206"/>
                  </a:lnTo>
                  <a:lnTo>
                    <a:pt x="20698" y="345"/>
                  </a:lnTo>
                  <a:lnTo>
                    <a:pt x="20397" y="445"/>
                  </a:lnTo>
                  <a:lnTo>
                    <a:pt x="19799" y="551"/>
                  </a:lnTo>
                  <a:lnTo>
                    <a:pt x="19499" y="656"/>
                  </a:lnTo>
                  <a:lnTo>
                    <a:pt x="19499" y="761"/>
                  </a:lnTo>
                  <a:lnTo>
                    <a:pt x="18899" y="898"/>
                  </a:lnTo>
                  <a:lnTo>
                    <a:pt x="18598" y="898"/>
                  </a:lnTo>
                  <a:lnTo>
                    <a:pt x="18598" y="931"/>
                  </a:lnTo>
                  <a:lnTo>
                    <a:pt x="18899" y="1035"/>
                  </a:lnTo>
                  <a:lnTo>
                    <a:pt x="18598" y="1176"/>
                  </a:lnTo>
                  <a:lnTo>
                    <a:pt x="18297" y="1313"/>
                  </a:lnTo>
                  <a:lnTo>
                    <a:pt x="17998" y="1453"/>
                  </a:lnTo>
                  <a:lnTo>
                    <a:pt x="17698" y="1624"/>
                  </a:lnTo>
                  <a:lnTo>
                    <a:pt x="17398" y="1764"/>
                  </a:lnTo>
                  <a:lnTo>
                    <a:pt x="16796" y="1868"/>
                  </a:lnTo>
                  <a:lnTo>
                    <a:pt x="16199" y="2039"/>
                  </a:lnTo>
                  <a:lnTo>
                    <a:pt x="15897" y="2176"/>
                  </a:lnTo>
                  <a:lnTo>
                    <a:pt x="14998" y="2455"/>
                  </a:lnTo>
                  <a:lnTo>
                    <a:pt x="14099" y="2766"/>
                  </a:lnTo>
                  <a:lnTo>
                    <a:pt x="13498" y="3077"/>
                  </a:lnTo>
                  <a:lnTo>
                    <a:pt x="12899" y="3391"/>
                  </a:lnTo>
                  <a:lnTo>
                    <a:pt x="11996" y="3664"/>
                  </a:lnTo>
                  <a:lnTo>
                    <a:pt x="11399" y="3979"/>
                  </a:lnTo>
                  <a:lnTo>
                    <a:pt x="10498" y="4255"/>
                  </a:lnTo>
                  <a:lnTo>
                    <a:pt x="9596" y="4566"/>
                  </a:lnTo>
                  <a:lnTo>
                    <a:pt x="8999" y="4843"/>
                  </a:lnTo>
                  <a:lnTo>
                    <a:pt x="8999" y="5155"/>
                  </a:lnTo>
                  <a:lnTo>
                    <a:pt x="8396" y="5398"/>
                  </a:lnTo>
                  <a:lnTo>
                    <a:pt x="8099" y="5673"/>
                  </a:lnTo>
                  <a:lnTo>
                    <a:pt x="7498" y="5918"/>
                  </a:lnTo>
                  <a:lnTo>
                    <a:pt x="7498" y="6228"/>
                  </a:lnTo>
                  <a:lnTo>
                    <a:pt x="6898" y="6471"/>
                  </a:lnTo>
                  <a:lnTo>
                    <a:pt x="6898" y="6783"/>
                  </a:lnTo>
                  <a:lnTo>
                    <a:pt x="6298" y="7059"/>
                  </a:lnTo>
                  <a:lnTo>
                    <a:pt x="5999" y="7370"/>
                  </a:lnTo>
                  <a:lnTo>
                    <a:pt x="5999" y="7683"/>
                  </a:lnTo>
                  <a:lnTo>
                    <a:pt x="5699" y="7991"/>
                  </a:lnTo>
                  <a:lnTo>
                    <a:pt x="5699" y="8271"/>
                  </a:lnTo>
                  <a:lnTo>
                    <a:pt x="5399" y="8618"/>
                  </a:lnTo>
                  <a:lnTo>
                    <a:pt x="5399" y="8859"/>
                  </a:lnTo>
                  <a:lnTo>
                    <a:pt x="5097" y="9170"/>
                  </a:lnTo>
                  <a:lnTo>
                    <a:pt x="5097" y="9308"/>
                  </a:lnTo>
                  <a:lnTo>
                    <a:pt x="5097" y="9413"/>
                  </a:lnTo>
                  <a:lnTo>
                    <a:pt x="5097" y="9517"/>
                  </a:lnTo>
                  <a:lnTo>
                    <a:pt x="5399" y="9690"/>
                  </a:lnTo>
                  <a:lnTo>
                    <a:pt x="5399" y="9830"/>
                  </a:lnTo>
                  <a:lnTo>
                    <a:pt x="5699" y="9934"/>
                  </a:lnTo>
                  <a:lnTo>
                    <a:pt x="5699" y="10069"/>
                  </a:lnTo>
                  <a:lnTo>
                    <a:pt x="5699" y="10173"/>
                  </a:lnTo>
                  <a:lnTo>
                    <a:pt x="5699" y="10349"/>
                  </a:lnTo>
                  <a:lnTo>
                    <a:pt x="5699" y="10488"/>
                  </a:lnTo>
                  <a:lnTo>
                    <a:pt x="5699" y="10625"/>
                  </a:lnTo>
                  <a:lnTo>
                    <a:pt x="5699" y="10763"/>
                  </a:lnTo>
                  <a:lnTo>
                    <a:pt x="5699" y="10933"/>
                  </a:lnTo>
                  <a:lnTo>
                    <a:pt x="5699" y="11074"/>
                  </a:lnTo>
                  <a:lnTo>
                    <a:pt x="5999" y="11215"/>
                  </a:lnTo>
                  <a:lnTo>
                    <a:pt x="5999" y="11353"/>
                  </a:lnTo>
                  <a:lnTo>
                    <a:pt x="5699" y="11456"/>
                  </a:lnTo>
                  <a:lnTo>
                    <a:pt x="5999" y="11871"/>
                  </a:lnTo>
                  <a:lnTo>
                    <a:pt x="6298" y="12287"/>
                  </a:lnTo>
                  <a:lnTo>
                    <a:pt x="6898" y="12701"/>
                  </a:lnTo>
                  <a:lnTo>
                    <a:pt x="7498" y="13083"/>
                  </a:lnTo>
                  <a:lnTo>
                    <a:pt x="7798" y="13464"/>
                  </a:lnTo>
                  <a:lnTo>
                    <a:pt x="8396" y="13878"/>
                  </a:lnTo>
                  <a:lnTo>
                    <a:pt x="8999" y="14294"/>
                  </a:lnTo>
                  <a:lnTo>
                    <a:pt x="9298" y="14675"/>
                  </a:lnTo>
                  <a:lnTo>
                    <a:pt x="9596" y="15160"/>
                  </a:lnTo>
                  <a:lnTo>
                    <a:pt x="10199" y="15574"/>
                  </a:lnTo>
                  <a:lnTo>
                    <a:pt x="10498" y="15990"/>
                  </a:lnTo>
                  <a:lnTo>
                    <a:pt x="11099" y="16406"/>
                  </a:lnTo>
                  <a:lnTo>
                    <a:pt x="11697" y="16891"/>
                  </a:lnTo>
                  <a:lnTo>
                    <a:pt x="11996" y="17305"/>
                  </a:lnTo>
                  <a:lnTo>
                    <a:pt x="12599" y="17755"/>
                  </a:lnTo>
                  <a:lnTo>
                    <a:pt x="12599" y="18206"/>
                  </a:lnTo>
                  <a:lnTo>
                    <a:pt x="12599" y="18622"/>
                  </a:lnTo>
                  <a:lnTo>
                    <a:pt x="12599" y="19003"/>
                  </a:lnTo>
                  <a:lnTo>
                    <a:pt x="12599" y="19418"/>
                  </a:lnTo>
                  <a:lnTo>
                    <a:pt x="12599" y="19866"/>
                  </a:lnTo>
                  <a:lnTo>
                    <a:pt x="12298" y="20283"/>
                  </a:lnTo>
                  <a:lnTo>
                    <a:pt x="11996" y="20697"/>
                  </a:lnTo>
                  <a:lnTo>
                    <a:pt x="11697" y="21113"/>
                  </a:lnTo>
                  <a:lnTo>
                    <a:pt x="11399" y="21530"/>
                  </a:lnTo>
                  <a:lnTo>
                    <a:pt x="10799" y="21530"/>
                  </a:lnTo>
                  <a:lnTo>
                    <a:pt x="10199" y="21563"/>
                  </a:lnTo>
                  <a:lnTo>
                    <a:pt x="9596" y="21563"/>
                  </a:lnTo>
                  <a:lnTo>
                    <a:pt x="8999" y="21563"/>
                  </a:lnTo>
                  <a:lnTo>
                    <a:pt x="8396" y="21600"/>
                  </a:lnTo>
                  <a:lnTo>
                    <a:pt x="7798" y="21600"/>
                  </a:lnTo>
                  <a:lnTo>
                    <a:pt x="6898" y="21600"/>
                  </a:lnTo>
                  <a:lnTo>
                    <a:pt x="6298" y="21600"/>
                  </a:lnTo>
                  <a:lnTo>
                    <a:pt x="6298" y="20907"/>
                  </a:lnTo>
                  <a:lnTo>
                    <a:pt x="6298" y="20177"/>
                  </a:lnTo>
                  <a:lnTo>
                    <a:pt x="6598" y="19486"/>
                  </a:lnTo>
                  <a:lnTo>
                    <a:pt x="6598" y="18793"/>
                  </a:lnTo>
                  <a:lnTo>
                    <a:pt x="6898" y="18102"/>
                  </a:lnTo>
                  <a:lnTo>
                    <a:pt x="6598" y="17442"/>
                  </a:lnTo>
                  <a:lnTo>
                    <a:pt x="6298" y="16752"/>
                  </a:lnTo>
                  <a:lnTo>
                    <a:pt x="5999" y="16025"/>
                  </a:lnTo>
                  <a:lnTo>
                    <a:pt x="5399" y="15782"/>
                  </a:lnTo>
                  <a:lnTo>
                    <a:pt x="5399" y="15541"/>
                  </a:lnTo>
                  <a:lnTo>
                    <a:pt x="5097" y="15229"/>
                  </a:lnTo>
                  <a:lnTo>
                    <a:pt x="4798" y="14985"/>
                  </a:lnTo>
                  <a:lnTo>
                    <a:pt x="4498" y="14744"/>
                  </a:lnTo>
                  <a:lnTo>
                    <a:pt x="3898" y="14538"/>
                  </a:lnTo>
                  <a:lnTo>
                    <a:pt x="3898" y="14259"/>
                  </a:lnTo>
                  <a:lnTo>
                    <a:pt x="3296" y="14017"/>
                  </a:lnTo>
                  <a:lnTo>
                    <a:pt x="2997" y="13497"/>
                  </a:lnTo>
                  <a:lnTo>
                    <a:pt x="2398" y="12979"/>
                  </a:lnTo>
                  <a:lnTo>
                    <a:pt x="1799" y="12424"/>
                  </a:lnTo>
                  <a:lnTo>
                    <a:pt x="1195" y="11903"/>
                  </a:lnTo>
                  <a:lnTo>
                    <a:pt x="597" y="11386"/>
                  </a:lnTo>
                  <a:lnTo>
                    <a:pt x="0" y="10868"/>
                  </a:lnTo>
                  <a:lnTo>
                    <a:pt x="0" y="10349"/>
                  </a:lnTo>
                  <a:lnTo>
                    <a:pt x="0" y="9830"/>
                  </a:lnTo>
                  <a:lnTo>
                    <a:pt x="0" y="9690"/>
                  </a:lnTo>
                  <a:lnTo>
                    <a:pt x="0" y="9517"/>
                  </a:lnTo>
                  <a:lnTo>
                    <a:pt x="298" y="9379"/>
                  </a:lnTo>
                  <a:lnTo>
                    <a:pt x="298" y="9241"/>
                  </a:lnTo>
                  <a:lnTo>
                    <a:pt x="298" y="9065"/>
                  </a:lnTo>
                  <a:lnTo>
                    <a:pt x="298" y="8893"/>
                  </a:lnTo>
                  <a:lnTo>
                    <a:pt x="298" y="8791"/>
                  </a:lnTo>
                  <a:lnTo>
                    <a:pt x="298" y="8652"/>
                  </a:lnTo>
                  <a:lnTo>
                    <a:pt x="298" y="8618"/>
                  </a:lnTo>
                  <a:lnTo>
                    <a:pt x="597" y="8547"/>
                  </a:lnTo>
                  <a:lnTo>
                    <a:pt x="597" y="8479"/>
                  </a:lnTo>
                  <a:lnTo>
                    <a:pt x="597" y="8374"/>
                  </a:lnTo>
                  <a:lnTo>
                    <a:pt x="597" y="8305"/>
                  </a:lnTo>
                  <a:lnTo>
                    <a:pt x="597" y="8237"/>
                  </a:lnTo>
                  <a:lnTo>
                    <a:pt x="597" y="8201"/>
                  </a:lnTo>
                  <a:lnTo>
                    <a:pt x="896" y="8133"/>
                  </a:lnTo>
                  <a:lnTo>
                    <a:pt x="896" y="7888"/>
                  </a:lnTo>
                  <a:lnTo>
                    <a:pt x="896" y="7612"/>
                  </a:lnTo>
                  <a:lnTo>
                    <a:pt x="1195" y="7406"/>
                  </a:lnTo>
                  <a:lnTo>
                    <a:pt x="1498" y="7163"/>
                  </a:lnTo>
                  <a:lnTo>
                    <a:pt x="1799" y="6921"/>
                  </a:lnTo>
                  <a:lnTo>
                    <a:pt x="2099" y="6676"/>
                  </a:lnTo>
                  <a:lnTo>
                    <a:pt x="2398" y="6436"/>
                  </a:lnTo>
                  <a:lnTo>
                    <a:pt x="2698" y="6190"/>
                  </a:lnTo>
                  <a:lnTo>
                    <a:pt x="3296" y="5881"/>
                  </a:lnTo>
                  <a:lnTo>
                    <a:pt x="3596" y="5571"/>
                  </a:lnTo>
                  <a:lnTo>
                    <a:pt x="3898" y="5260"/>
                  </a:lnTo>
                  <a:lnTo>
                    <a:pt x="4498" y="4948"/>
                  </a:lnTo>
                  <a:lnTo>
                    <a:pt x="5097" y="4636"/>
                  </a:lnTo>
                  <a:lnTo>
                    <a:pt x="5399" y="4290"/>
                  </a:lnTo>
                  <a:lnTo>
                    <a:pt x="6298" y="4014"/>
                  </a:lnTo>
                  <a:lnTo>
                    <a:pt x="7197" y="3703"/>
                  </a:lnTo>
                  <a:lnTo>
                    <a:pt x="8099" y="3391"/>
                  </a:lnTo>
                  <a:lnTo>
                    <a:pt x="8999" y="3043"/>
                  </a:lnTo>
                  <a:lnTo>
                    <a:pt x="9596" y="2699"/>
                  </a:lnTo>
                  <a:lnTo>
                    <a:pt x="10498" y="2386"/>
                  </a:lnTo>
                  <a:lnTo>
                    <a:pt x="11399" y="2006"/>
                  </a:lnTo>
                  <a:lnTo>
                    <a:pt x="12298" y="1694"/>
                  </a:lnTo>
                  <a:lnTo>
                    <a:pt x="13198" y="1346"/>
                  </a:lnTo>
                  <a:lnTo>
                    <a:pt x="14099" y="1000"/>
                  </a:lnTo>
                  <a:lnTo>
                    <a:pt x="14698" y="865"/>
                  </a:lnTo>
                  <a:lnTo>
                    <a:pt x="14998" y="761"/>
                  </a:lnTo>
                  <a:lnTo>
                    <a:pt x="15299" y="620"/>
                  </a:lnTo>
                  <a:lnTo>
                    <a:pt x="15598" y="517"/>
                  </a:lnTo>
                  <a:lnTo>
                    <a:pt x="15598" y="345"/>
                  </a:lnTo>
                  <a:lnTo>
                    <a:pt x="16199" y="206"/>
                  </a:lnTo>
                  <a:lnTo>
                    <a:pt x="16495" y="69"/>
                  </a:lnTo>
                  <a:lnTo>
                    <a:pt x="17098" y="0"/>
                  </a:lnTo>
                  <a:lnTo>
                    <a:pt x="17698" y="0"/>
                  </a:lnTo>
                  <a:lnTo>
                    <a:pt x="18297" y="31"/>
                  </a:lnTo>
                  <a:lnTo>
                    <a:pt x="18598" y="31"/>
                  </a:lnTo>
                  <a:lnTo>
                    <a:pt x="18899" y="31"/>
                  </a:lnTo>
                  <a:lnTo>
                    <a:pt x="19499" y="31"/>
                  </a:lnTo>
                  <a:lnTo>
                    <a:pt x="20397" y="31"/>
                  </a:lnTo>
                  <a:lnTo>
                    <a:pt x="20999" y="31"/>
                  </a:lnTo>
                  <a:lnTo>
                    <a:pt x="21600" y="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3" name="曲线"/>
            <p:cNvSpPr>
              <a:spLocks noChangeAspect="1"/>
            </p:cNvSpPr>
            <p:nvPr/>
          </p:nvSpPr>
          <p:spPr>
            <a:xfrm>
              <a:off x="1786346" y="3540696"/>
              <a:ext cx="292364" cy="241786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21298" y="69"/>
                  </a:lnTo>
                  <a:lnTo>
                    <a:pt x="20999" y="206"/>
                  </a:lnTo>
                  <a:lnTo>
                    <a:pt x="20698" y="345"/>
                  </a:lnTo>
                  <a:lnTo>
                    <a:pt x="20397" y="445"/>
                  </a:lnTo>
                  <a:lnTo>
                    <a:pt x="19799" y="551"/>
                  </a:lnTo>
                  <a:lnTo>
                    <a:pt x="19499" y="656"/>
                  </a:lnTo>
                  <a:lnTo>
                    <a:pt x="19499" y="761"/>
                  </a:lnTo>
                  <a:lnTo>
                    <a:pt x="18899" y="898"/>
                  </a:lnTo>
                  <a:lnTo>
                    <a:pt x="18598" y="898"/>
                  </a:lnTo>
                  <a:lnTo>
                    <a:pt x="18598" y="931"/>
                  </a:lnTo>
                  <a:lnTo>
                    <a:pt x="18899" y="1035"/>
                  </a:lnTo>
                  <a:lnTo>
                    <a:pt x="18598" y="1176"/>
                  </a:lnTo>
                  <a:lnTo>
                    <a:pt x="18297" y="1313"/>
                  </a:lnTo>
                  <a:lnTo>
                    <a:pt x="17998" y="1453"/>
                  </a:lnTo>
                  <a:lnTo>
                    <a:pt x="17698" y="1624"/>
                  </a:lnTo>
                  <a:lnTo>
                    <a:pt x="17398" y="1764"/>
                  </a:lnTo>
                  <a:lnTo>
                    <a:pt x="16796" y="1868"/>
                  </a:lnTo>
                  <a:lnTo>
                    <a:pt x="16199" y="2039"/>
                  </a:lnTo>
                  <a:lnTo>
                    <a:pt x="15897" y="2176"/>
                  </a:lnTo>
                  <a:lnTo>
                    <a:pt x="14998" y="2455"/>
                  </a:lnTo>
                  <a:lnTo>
                    <a:pt x="14099" y="2766"/>
                  </a:lnTo>
                  <a:lnTo>
                    <a:pt x="13498" y="3077"/>
                  </a:lnTo>
                  <a:lnTo>
                    <a:pt x="12899" y="3391"/>
                  </a:lnTo>
                  <a:lnTo>
                    <a:pt x="11996" y="3664"/>
                  </a:lnTo>
                  <a:lnTo>
                    <a:pt x="11399" y="3979"/>
                  </a:lnTo>
                  <a:lnTo>
                    <a:pt x="10498" y="4255"/>
                  </a:lnTo>
                  <a:lnTo>
                    <a:pt x="9596" y="4566"/>
                  </a:lnTo>
                  <a:lnTo>
                    <a:pt x="8999" y="4843"/>
                  </a:lnTo>
                  <a:lnTo>
                    <a:pt x="8999" y="5155"/>
                  </a:lnTo>
                  <a:lnTo>
                    <a:pt x="8396" y="5398"/>
                  </a:lnTo>
                  <a:lnTo>
                    <a:pt x="8099" y="5673"/>
                  </a:lnTo>
                  <a:lnTo>
                    <a:pt x="7498" y="5918"/>
                  </a:lnTo>
                  <a:lnTo>
                    <a:pt x="7498" y="6228"/>
                  </a:lnTo>
                  <a:lnTo>
                    <a:pt x="6898" y="6471"/>
                  </a:lnTo>
                  <a:lnTo>
                    <a:pt x="6898" y="6783"/>
                  </a:lnTo>
                  <a:lnTo>
                    <a:pt x="6298" y="7059"/>
                  </a:lnTo>
                  <a:lnTo>
                    <a:pt x="5999" y="7370"/>
                  </a:lnTo>
                  <a:lnTo>
                    <a:pt x="5999" y="7683"/>
                  </a:lnTo>
                  <a:lnTo>
                    <a:pt x="5699" y="7991"/>
                  </a:lnTo>
                  <a:lnTo>
                    <a:pt x="5699" y="8271"/>
                  </a:lnTo>
                  <a:lnTo>
                    <a:pt x="5399" y="8618"/>
                  </a:lnTo>
                  <a:lnTo>
                    <a:pt x="5399" y="8859"/>
                  </a:lnTo>
                  <a:lnTo>
                    <a:pt x="5097" y="9170"/>
                  </a:lnTo>
                  <a:lnTo>
                    <a:pt x="5097" y="9308"/>
                  </a:lnTo>
                  <a:lnTo>
                    <a:pt x="5097" y="9413"/>
                  </a:lnTo>
                  <a:lnTo>
                    <a:pt x="5097" y="9517"/>
                  </a:lnTo>
                  <a:lnTo>
                    <a:pt x="5399" y="9690"/>
                  </a:lnTo>
                  <a:lnTo>
                    <a:pt x="5399" y="9830"/>
                  </a:lnTo>
                  <a:lnTo>
                    <a:pt x="5699" y="9934"/>
                  </a:lnTo>
                  <a:lnTo>
                    <a:pt x="5699" y="10069"/>
                  </a:lnTo>
                  <a:lnTo>
                    <a:pt x="5699" y="10173"/>
                  </a:lnTo>
                  <a:lnTo>
                    <a:pt x="5699" y="10349"/>
                  </a:lnTo>
                  <a:lnTo>
                    <a:pt x="5699" y="10488"/>
                  </a:lnTo>
                  <a:lnTo>
                    <a:pt x="5699" y="10625"/>
                  </a:lnTo>
                  <a:lnTo>
                    <a:pt x="5699" y="10763"/>
                  </a:lnTo>
                  <a:lnTo>
                    <a:pt x="5699" y="10933"/>
                  </a:lnTo>
                  <a:lnTo>
                    <a:pt x="5699" y="11074"/>
                  </a:lnTo>
                  <a:lnTo>
                    <a:pt x="5999" y="11215"/>
                  </a:lnTo>
                  <a:lnTo>
                    <a:pt x="5999" y="11353"/>
                  </a:lnTo>
                  <a:lnTo>
                    <a:pt x="5699" y="11456"/>
                  </a:lnTo>
                  <a:lnTo>
                    <a:pt x="5999" y="11871"/>
                  </a:lnTo>
                  <a:lnTo>
                    <a:pt x="6298" y="12287"/>
                  </a:lnTo>
                  <a:lnTo>
                    <a:pt x="6898" y="12701"/>
                  </a:lnTo>
                  <a:lnTo>
                    <a:pt x="7498" y="13083"/>
                  </a:lnTo>
                  <a:lnTo>
                    <a:pt x="7798" y="13464"/>
                  </a:lnTo>
                  <a:lnTo>
                    <a:pt x="8396" y="13878"/>
                  </a:lnTo>
                  <a:lnTo>
                    <a:pt x="8999" y="14294"/>
                  </a:lnTo>
                  <a:lnTo>
                    <a:pt x="9298" y="14675"/>
                  </a:lnTo>
                  <a:lnTo>
                    <a:pt x="9596" y="15160"/>
                  </a:lnTo>
                  <a:lnTo>
                    <a:pt x="10199" y="15574"/>
                  </a:lnTo>
                  <a:lnTo>
                    <a:pt x="10498" y="15990"/>
                  </a:lnTo>
                  <a:lnTo>
                    <a:pt x="11099" y="16406"/>
                  </a:lnTo>
                  <a:lnTo>
                    <a:pt x="11697" y="16891"/>
                  </a:lnTo>
                  <a:lnTo>
                    <a:pt x="11996" y="17305"/>
                  </a:lnTo>
                  <a:lnTo>
                    <a:pt x="12599" y="17755"/>
                  </a:lnTo>
                  <a:lnTo>
                    <a:pt x="12599" y="18206"/>
                  </a:lnTo>
                  <a:lnTo>
                    <a:pt x="12599" y="18622"/>
                  </a:lnTo>
                  <a:lnTo>
                    <a:pt x="12599" y="19003"/>
                  </a:lnTo>
                  <a:lnTo>
                    <a:pt x="12599" y="19418"/>
                  </a:lnTo>
                  <a:lnTo>
                    <a:pt x="12599" y="19866"/>
                  </a:lnTo>
                  <a:lnTo>
                    <a:pt x="12298" y="20283"/>
                  </a:lnTo>
                  <a:lnTo>
                    <a:pt x="11996" y="20697"/>
                  </a:lnTo>
                  <a:lnTo>
                    <a:pt x="11697" y="21113"/>
                  </a:lnTo>
                  <a:lnTo>
                    <a:pt x="11399" y="21530"/>
                  </a:lnTo>
                  <a:lnTo>
                    <a:pt x="10799" y="21530"/>
                  </a:lnTo>
                  <a:lnTo>
                    <a:pt x="10199" y="21563"/>
                  </a:lnTo>
                  <a:lnTo>
                    <a:pt x="9596" y="21563"/>
                  </a:lnTo>
                  <a:lnTo>
                    <a:pt x="8999" y="21563"/>
                  </a:lnTo>
                  <a:lnTo>
                    <a:pt x="8396" y="21600"/>
                  </a:lnTo>
                  <a:lnTo>
                    <a:pt x="7798" y="21600"/>
                  </a:lnTo>
                  <a:lnTo>
                    <a:pt x="6898" y="21600"/>
                  </a:lnTo>
                  <a:lnTo>
                    <a:pt x="6298" y="21600"/>
                  </a:lnTo>
                  <a:lnTo>
                    <a:pt x="6298" y="20907"/>
                  </a:lnTo>
                  <a:lnTo>
                    <a:pt x="6298" y="20177"/>
                  </a:lnTo>
                  <a:lnTo>
                    <a:pt x="6598" y="19486"/>
                  </a:lnTo>
                  <a:lnTo>
                    <a:pt x="6598" y="18793"/>
                  </a:lnTo>
                  <a:lnTo>
                    <a:pt x="6898" y="18102"/>
                  </a:lnTo>
                  <a:lnTo>
                    <a:pt x="6598" y="17442"/>
                  </a:lnTo>
                  <a:lnTo>
                    <a:pt x="6298" y="16752"/>
                  </a:lnTo>
                  <a:lnTo>
                    <a:pt x="5999" y="16025"/>
                  </a:lnTo>
                  <a:lnTo>
                    <a:pt x="5399" y="15782"/>
                  </a:lnTo>
                  <a:lnTo>
                    <a:pt x="5399" y="15541"/>
                  </a:lnTo>
                  <a:lnTo>
                    <a:pt x="5097" y="15229"/>
                  </a:lnTo>
                  <a:lnTo>
                    <a:pt x="4798" y="14985"/>
                  </a:lnTo>
                  <a:lnTo>
                    <a:pt x="4498" y="14744"/>
                  </a:lnTo>
                  <a:lnTo>
                    <a:pt x="3898" y="14538"/>
                  </a:lnTo>
                  <a:lnTo>
                    <a:pt x="3898" y="14259"/>
                  </a:lnTo>
                  <a:lnTo>
                    <a:pt x="3296" y="14017"/>
                  </a:lnTo>
                  <a:lnTo>
                    <a:pt x="2997" y="13497"/>
                  </a:lnTo>
                  <a:lnTo>
                    <a:pt x="2398" y="12979"/>
                  </a:lnTo>
                  <a:lnTo>
                    <a:pt x="1799" y="12424"/>
                  </a:lnTo>
                  <a:lnTo>
                    <a:pt x="1195" y="11903"/>
                  </a:lnTo>
                  <a:lnTo>
                    <a:pt x="597" y="11386"/>
                  </a:lnTo>
                  <a:lnTo>
                    <a:pt x="0" y="10868"/>
                  </a:lnTo>
                  <a:lnTo>
                    <a:pt x="0" y="10349"/>
                  </a:lnTo>
                  <a:lnTo>
                    <a:pt x="0" y="9830"/>
                  </a:lnTo>
                  <a:lnTo>
                    <a:pt x="0" y="9690"/>
                  </a:lnTo>
                  <a:lnTo>
                    <a:pt x="0" y="9517"/>
                  </a:lnTo>
                  <a:lnTo>
                    <a:pt x="298" y="9379"/>
                  </a:lnTo>
                  <a:lnTo>
                    <a:pt x="298" y="9241"/>
                  </a:lnTo>
                  <a:lnTo>
                    <a:pt x="298" y="9065"/>
                  </a:lnTo>
                  <a:lnTo>
                    <a:pt x="298" y="8893"/>
                  </a:lnTo>
                  <a:lnTo>
                    <a:pt x="298" y="8791"/>
                  </a:lnTo>
                  <a:lnTo>
                    <a:pt x="298" y="8652"/>
                  </a:lnTo>
                  <a:lnTo>
                    <a:pt x="298" y="8618"/>
                  </a:lnTo>
                  <a:lnTo>
                    <a:pt x="597" y="8547"/>
                  </a:lnTo>
                  <a:lnTo>
                    <a:pt x="597" y="8479"/>
                  </a:lnTo>
                  <a:lnTo>
                    <a:pt x="597" y="8374"/>
                  </a:lnTo>
                  <a:lnTo>
                    <a:pt x="597" y="8305"/>
                  </a:lnTo>
                  <a:lnTo>
                    <a:pt x="597" y="8237"/>
                  </a:lnTo>
                  <a:lnTo>
                    <a:pt x="597" y="8201"/>
                  </a:lnTo>
                  <a:lnTo>
                    <a:pt x="896" y="8133"/>
                  </a:lnTo>
                  <a:lnTo>
                    <a:pt x="896" y="7888"/>
                  </a:lnTo>
                  <a:lnTo>
                    <a:pt x="896" y="7612"/>
                  </a:lnTo>
                  <a:lnTo>
                    <a:pt x="1195" y="7406"/>
                  </a:lnTo>
                  <a:lnTo>
                    <a:pt x="1498" y="7163"/>
                  </a:lnTo>
                  <a:lnTo>
                    <a:pt x="1799" y="6921"/>
                  </a:lnTo>
                  <a:lnTo>
                    <a:pt x="2099" y="6676"/>
                  </a:lnTo>
                  <a:lnTo>
                    <a:pt x="2398" y="6436"/>
                  </a:lnTo>
                  <a:lnTo>
                    <a:pt x="2698" y="6190"/>
                  </a:lnTo>
                  <a:lnTo>
                    <a:pt x="3296" y="5881"/>
                  </a:lnTo>
                  <a:lnTo>
                    <a:pt x="3596" y="5571"/>
                  </a:lnTo>
                  <a:lnTo>
                    <a:pt x="3898" y="5260"/>
                  </a:lnTo>
                  <a:lnTo>
                    <a:pt x="4498" y="4948"/>
                  </a:lnTo>
                  <a:lnTo>
                    <a:pt x="5097" y="4636"/>
                  </a:lnTo>
                  <a:lnTo>
                    <a:pt x="5399" y="4290"/>
                  </a:lnTo>
                  <a:lnTo>
                    <a:pt x="6298" y="4014"/>
                  </a:lnTo>
                  <a:lnTo>
                    <a:pt x="7197" y="3703"/>
                  </a:lnTo>
                  <a:lnTo>
                    <a:pt x="8099" y="3391"/>
                  </a:lnTo>
                  <a:lnTo>
                    <a:pt x="8999" y="3043"/>
                  </a:lnTo>
                  <a:lnTo>
                    <a:pt x="9596" y="2699"/>
                  </a:lnTo>
                  <a:lnTo>
                    <a:pt x="10498" y="2386"/>
                  </a:lnTo>
                  <a:lnTo>
                    <a:pt x="11399" y="2006"/>
                  </a:lnTo>
                  <a:lnTo>
                    <a:pt x="12298" y="1694"/>
                  </a:lnTo>
                  <a:lnTo>
                    <a:pt x="13198" y="1346"/>
                  </a:lnTo>
                  <a:lnTo>
                    <a:pt x="14099" y="1000"/>
                  </a:lnTo>
                  <a:lnTo>
                    <a:pt x="14698" y="865"/>
                  </a:lnTo>
                  <a:lnTo>
                    <a:pt x="14998" y="761"/>
                  </a:lnTo>
                  <a:lnTo>
                    <a:pt x="15299" y="620"/>
                  </a:lnTo>
                  <a:lnTo>
                    <a:pt x="15598" y="517"/>
                  </a:lnTo>
                  <a:lnTo>
                    <a:pt x="15598" y="345"/>
                  </a:lnTo>
                  <a:lnTo>
                    <a:pt x="16199" y="206"/>
                  </a:lnTo>
                  <a:lnTo>
                    <a:pt x="16495" y="69"/>
                  </a:lnTo>
                  <a:lnTo>
                    <a:pt x="17098" y="0"/>
                  </a:lnTo>
                  <a:lnTo>
                    <a:pt x="17698" y="0"/>
                  </a:lnTo>
                  <a:lnTo>
                    <a:pt x="18297" y="31"/>
                  </a:lnTo>
                  <a:lnTo>
                    <a:pt x="18598" y="31"/>
                  </a:lnTo>
                  <a:lnTo>
                    <a:pt x="18899" y="31"/>
                  </a:lnTo>
                  <a:lnTo>
                    <a:pt x="19499" y="31"/>
                  </a:lnTo>
                  <a:lnTo>
                    <a:pt x="20397" y="31"/>
                  </a:lnTo>
                  <a:lnTo>
                    <a:pt x="20999" y="31"/>
                  </a:lnTo>
                  <a:lnTo>
                    <a:pt x="21600" y="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4" name="曲线"/>
            <p:cNvSpPr>
              <a:spLocks noChangeAspect="1"/>
            </p:cNvSpPr>
            <p:nvPr/>
          </p:nvSpPr>
          <p:spPr>
            <a:xfrm>
              <a:off x="2216821" y="3632968"/>
              <a:ext cx="21523" cy="1196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5400" y="0"/>
                  </a:lnTo>
                  <a:lnTo>
                    <a:pt x="10800" y="0"/>
                  </a:lnTo>
                  <a:lnTo>
                    <a:pt x="16199" y="0"/>
                  </a:lnTo>
                  <a:lnTo>
                    <a:pt x="21600" y="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5" name="曲线"/>
            <p:cNvSpPr>
              <a:spLocks noChangeAspect="1"/>
            </p:cNvSpPr>
            <p:nvPr/>
          </p:nvSpPr>
          <p:spPr>
            <a:xfrm>
              <a:off x="2216821" y="3632968"/>
              <a:ext cx="21523" cy="1196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5400" y="0"/>
                  </a:lnTo>
                  <a:lnTo>
                    <a:pt x="10800" y="0"/>
                  </a:lnTo>
                  <a:lnTo>
                    <a:pt x="16199" y="0"/>
                  </a:lnTo>
                  <a:lnTo>
                    <a:pt x="21600" y="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6" name="曲线"/>
            <p:cNvSpPr>
              <a:spLocks noChangeAspect="1"/>
            </p:cNvSpPr>
            <p:nvPr/>
          </p:nvSpPr>
          <p:spPr>
            <a:xfrm>
              <a:off x="2184536" y="3632968"/>
              <a:ext cx="23314" cy="1196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7" name="曲线"/>
            <p:cNvSpPr>
              <a:spLocks noChangeAspect="1"/>
            </p:cNvSpPr>
            <p:nvPr/>
          </p:nvSpPr>
          <p:spPr>
            <a:xfrm>
              <a:off x="2184536" y="3632968"/>
              <a:ext cx="23314" cy="1196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8" name="曲线"/>
            <p:cNvSpPr>
              <a:spLocks noChangeAspect="1"/>
            </p:cNvSpPr>
            <p:nvPr/>
          </p:nvSpPr>
          <p:spPr>
            <a:xfrm>
              <a:off x="1302062" y="3703025"/>
              <a:ext cx="166807" cy="734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5801" y="2272"/>
                  </a:moveTo>
                  <a:lnTo>
                    <a:pt x="15801" y="3407"/>
                  </a:lnTo>
                  <a:lnTo>
                    <a:pt x="16329" y="4546"/>
                  </a:lnTo>
                  <a:lnTo>
                    <a:pt x="16858" y="4546"/>
                  </a:lnTo>
                  <a:lnTo>
                    <a:pt x="17384" y="4546"/>
                  </a:lnTo>
                  <a:lnTo>
                    <a:pt x="17909" y="3407"/>
                  </a:lnTo>
                  <a:lnTo>
                    <a:pt x="17909" y="4546"/>
                  </a:lnTo>
                  <a:lnTo>
                    <a:pt x="18964" y="4546"/>
                  </a:lnTo>
                  <a:lnTo>
                    <a:pt x="18964" y="5684"/>
                  </a:lnTo>
                  <a:lnTo>
                    <a:pt x="19491" y="5684"/>
                  </a:lnTo>
                  <a:lnTo>
                    <a:pt x="20017" y="6820"/>
                  </a:lnTo>
                  <a:lnTo>
                    <a:pt x="20542" y="7956"/>
                  </a:lnTo>
                  <a:lnTo>
                    <a:pt x="21069" y="7956"/>
                  </a:lnTo>
                  <a:lnTo>
                    <a:pt x="21600" y="9091"/>
                  </a:lnTo>
                  <a:lnTo>
                    <a:pt x="21600" y="11365"/>
                  </a:lnTo>
                  <a:lnTo>
                    <a:pt x="21069" y="12500"/>
                  </a:lnTo>
                  <a:lnTo>
                    <a:pt x="20542" y="13640"/>
                  </a:lnTo>
                  <a:lnTo>
                    <a:pt x="20017" y="15914"/>
                  </a:lnTo>
                  <a:lnTo>
                    <a:pt x="18964" y="15914"/>
                  </a:lnTo>
                  <a:lnTo>
                    <a:pt x="18437" y="17049"/>
                  </a:lnTo>
                  <a:lnTo>
                    <a:pt x="17909" y="19326"/>
                  </a:lnTo>
                  <a:lnTo>
                    <a:pt x="16858" y="19326"/>
                  </a:lnTo>
                  <a:lnTo>
                    <a:pt x="15275" y="20462"/>
                  </a:lnTo>
                  <a:lnTo>
                    <a:pt x="13169" y="21600"/>
                  </a:lnTo>
                  <a:lnTo>
                    <a:pt x="11061" y="21600"/>
                  </a:lnTo>
                  <a:lnTo>
                    <a:pt x="8425" y="21600"/>
                  </a:lnTo>
                  <a:lnTo>
                    <a:pt x="6845" y="21600"/>
                  </a:lnTo>
                  <a:lnTo>
                    <a:pt x="4741" y="20462"/>
                  </a:lnTo>
                  <a:lnTo>
                    <a:pt x="2633" y="19326"/>
                  </a:lnTo>
                  <a:lnTo>
                    <a:pt x="1053" y="15914"/>
                  </a:lnTo>
                  <a:lnTo>
                    <a:pt x="525" y="15914"/>
                  </a:lnTo>
                  <a:lnTo>
                    <a:pt x="0" y="14778"/>
                  </a:lnTo>
                  <a:lnTo>
                    <a:pt x="0" y="13640"/>
                  </a:lnTo>
                  <a:lnTo>
                    <a:pt x="0" y="12500"/>
                  </a:lnTo>
                  <a:lnTo>
                    <a:pt x="0" y="11365"/>
                  </a:lnTo>
                  <a:lnTo>
                    <a:pt x="525" y="11365"/>
                  </a:lnTo>
                  <a:lnTo>
                    <a:pt x="525" y="10229"/>
                  </a:lnTo>
                  <a:lnTo>
                    <a:pt x="525" y="9091"/>
                  </a:lnTo>
                  <a:lnTo>
                    <a:pt x="1053" y="9091"/>
                  </a:lnTo>
                  <a:lnTo>
                    <a:pt x="1576" y="9091"/>
                  </a:lnTo>
                  <a:lnTo>
                    <a:pt x="2105" y="9091"/>
                  </a:lnTo>
                  <a:lnTo>
                    <a:pt x="2633" y="6820"/>
                  </a:lnTo>
                  <a:lnTo>
                    <a:pt x="3684" y="4546"/>
                  </a:lnTo>
                  <a:lnTo>
                    <a:pt x="4741" y="2272"/>
                  </a:lnTo>
                  <a:lnTo>
                    <a:pt x="6317" y="1134"/>
                  </a:lnTo>
                  <a:lnTo>
                    <a:pt x="7900" y="1134"/>
                  </a:lnTo>
                  <a:lnTo>
                    <a:pt x="8953" y="0"/>
                  </a:lnTo>
                  <a:lnTo>
                    <a:pt x="10533" y="0"/>
                  </a:lnTo>
                  <a:lnTo>
                    <a:pt x="11589" y="0"/>
                  </a:lnTo>
                  <a:lnTo>
                    <a:pt x="12641" y="0"/>
                  </a:lnTo>
                  <a:lnTo>
                    <a:pt x="13169" y="0"/>
                  </a:lnTo>
                  <a:lnTo>
                    <a:pt x="13697" y="0"/>
                  </a:lnTo>
                  <a:lnTo>
                    <a:pt x="14224" y="0"/>
                  </a:lnTo>
                  <a:lnTo>
                    <a:pt x="14750" y="1134"/>
                  </a:lnTo>
                  <a:lnTo>
                    <a:pt x="15275" y="1134"/>
                  </a:lnTo>
                  <a:lnTo>
                    <a:pt x="15801" y="1134"/>
                  </a:lnTo>
                  <a:lnTo>
                    <a:pt x="15801" y="2272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9" name="曲线"/>
            <p:cNvSpPr>
              <a:spLocks noChangeAspect="1"/>
            </p:cNvSpPr>
            <p:nvPr/>
          </p:nvSpPr>
          <p:spPr>
            <a:xfrm>
              <a:off x="1302062" y="3703025"/>
              <a:ext cx="166807" cy="734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5801" y="2272"/>
                  </a:moveTo>
                  <a:lnTo>
                    <a:pt x="15801" y="3407"/>
                  </a:lnTo>
                  <a:lnTo>
                    <a:pt x="16329" y="4546"/>
                  </a:lnTo>
                  <a:lnTo>
                    <a:pt x="16858" y="4546"/>
                  </a:lnTo>
                  <a:lnTo>
                    <a:pt x="17384" y="4546"/>
                  </a:lnTo>
                  <a:lnTo>
                    <a:pt x="17909" y="3407"/>
                  </a:lnTo>
                  <a:lnTo>
                    <a:pt x="17909" y="4546"/>
                  </a:lnTo>
                  <a:lnTo>
                    <a:pt x="18964" y="4546"/>
                  </a:lnTo>
                  <a:lnTo>
                    <a:pt x="18964" y="5684"/>
                  </a:lnTo>
                  <a:lnTo>
                    <a:pt x="19491" y="5684"/>
                  </a:lnTo>
                  <a:lnTo>
                    <a:pt x="20017" y="6820"/>
                  </a:lnTo>
                  <a:lnTo>
                    <a:pt x="20542" y="7956"/>
                  </a:lnTo>
                  <a:lnTo>
                    <a:pt x="21069" y="7956"/>
                  </a:lnTo>
                  <a:lnTo>
                    <a:pt x="21600" y="9091"/>
                  </a:lnTo>
                  <a:lnTo>
                    <a:pt x="21600" y="11365"/>
                  </a:lnTo>
                  <a:lnTo>
                    <a:pt x="21069" y="12500"/>
                  </a:lnTo>
                  <a:lnTo>
                    <a:pt x="20542" y="13640"/>
                  </a:lnTo>
                  <a:lnTo>
                    <a:pt x="20017" y="15914"/>
                  </a:lnTo>
                  <a:lnTo>
                    <a:pt x="18964" y="15914"/>
                  </a:lnTo>
                  <a:lnTo>
                    <a:pt x="18437" y="17049"/>
                  </a:lnTo>
                  <a:lnTo>
                    <a:pt x="17909" y="19326"/>
                  </a:lnTo>
                  <a:lnTo>
                    <a:pt x="16858" y="19326"/>
                  </a:lnTo>
                  <a:lnTo>
                    <a:pt x="15275" y="20462"/>
                  </a:lnTo>
                  <a:lnTo>
                    <a:pt x="13169" y="21600"/>
                  </a:lnTo>
                  <a:lnTo>
                    <a:pt x="11061" y="21600"/>
                  </a:lnTo>
                  <a:lnTo>
                    <a:pt x="8425" y="21600"/>
                  </a:lnTo>
                  <a:lnTo>
                    <a:pt x="6845" y="21600"/>
                  </a:lnTo>
                  <a:lnTo>
                    <a:pt x="4741" y="20462"/>
                  </a:lnTo>
                  <a:lnTo>
                    <a:pt x="2633" y="19326"/>
                  </a:lnTo>
                  <a:lnTo>
                    <a:pt x="1053" y="15914"/>
                  </a:lnTo>
                  <a:lnTo>
                    <a:pt x="525" y="15914"/>
                  </a:lnTo>
                  <a:lnTo>
                    <a:pt x="0" y="14778"/>
                  </a:lnTo>
                  <a:lnTo>
                    <a:pt x="0" y="13640"/>
                  </a:lnTo>
                  <a:lnTo>
                    <a:pt x="0" y="12500"/>
                  </a:lnTo>
                  <a:lnTo>
                    <a:pt x="0" y="11365"/>
                  </a:lnTo>
                  <a:lnTo>
                    <a:pt x="525" y="11365"/>
                  </a:lnTo>
                  <a:lnTo>
                    <a:pt x="525" y="10229"/>
                  </a:lnTo>
                  <a:lnTo>
                    <a:pt x="525" y="9091"/>
                  </a:lnTo>
                  <a:lnTo>
                    <a:pt x="1053" y="9091"/>
                  </a:lnTo>
                  <a:lnTo>
                    <a:pt x="1576" y="9091"/>
                  </a:lnTo>
                  <a:lnTo>
                    <a:pt x="2105" y="9091"/>
                  </a:lnTo>
                  <a:lnTo>
                    <a:pt x="2633" y="6820"/>
                  </a:lnTo>
                  <a:lnTo>
                    <a:pt x="3684" y="4546"/>
                  </a:lnTo>
                  <a:lnTo>
                    <a:pt x="4741" y="2272"/>
                  </a:lnTo>
                  <a:lnTo>
                    <a:pt x="6317" y="1134"/>
                  </a:lnTo>
                  <a:lnTo>
                    <a:pt x="7900" y="1134"/>
                  </a:lnTo>
                  <a:lnTo>
                    <a:pt x="8953" y="0"/>
                  </a:lnTo>
                  <a:lnTo>
                    <a:pt x="10533" y="0"/>
                  </a:lnTo>
                  <a:lnTo>
                    <a:pt x="11589" y="0"/>
                  </a:lnTo>
                  <a:lnTo>
                    <a:pt x="12641" y="0"/>
                  </a:lnTo>
                  <a:lnTo>
                    <a:pt x="13169" y="0"/>
                  </a:lnTo>
                  <a:lnTo>
                    <a:pt x="13697" y="0"/>
                  </a:lnTo>
                  <a:lnTo>
                    <a:pt x="14224" y="0"/>
                  </a:lnTo>
                  <a:lnTo>
                    <a:pt x="14750" y="1134"/>
                  </a:lnTo>
                  <a:lnTo>
                    <a:pt x="15275" y="1134"/>
                  </a:lnTo>
                  <a:lnTo>
                    <a:pt x="15801" y="1134"/>
                  </a:lnTo>
                  <a:lnTo>
                    <a:pt x="15801" y="2272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0" name="曲线"/>
            <p:cNvSpPr>
              <a:spLocks noChangeAspect="1"/>
            </p:cNvSpPr>
            <p:nvPr/>
          </p:nvSpPr>
          <p:spPr>
            <a:xfrm>
              <a:off x="1452728" y="3749162"/>
              <a:ext cx="455585" cy="23409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5919"/>
                  </a:moveTo>
                  <a:lnTo>
                    <a:pt x="21406" y="8011"/>
                  </a:lnTo>
                  <a:lnTo>
                    <a:pt x="21020" y="10097"/>
                  </a:lnTo>
                  <a:lnTo>
                    <a:pt x="20827" y="11494"/>
                  </a:lnTo>
                  <a:lnTo>
                    <a:pt x="20442" y="13584"/>
                  </a:lnTo>
                  <a:lnTo>
                    <a:pt x="20249" y="15676"/>
                  </a:lnTo>
                  <a:lnTo>
                    <a:pt x="19864" y="17414"/>
                  </a:lnTo>
                  <a:lnTo>
                    <a:pt x="19476" y="19161"/>
                  </a:lnTo>
                  <a:lnTo>
                    <a:pt x="19283" y="21600"/>
                  </a:lnTo>
                  <a:lnTo>
                    <a:pt x="18900" y="20897"/>
                  </a:lnTo>
                  <a:lnTo>
                    <a:pt x="18511" y="20551"/>
                  </a:lnTo>
                  <a:lnTo>
                    <a:pt x="18127" y="20206"/>
                  </a:lnTo>
                  <a:lnTo>
                    <a:pt x="17935" y="19855"/>
                  </a:lnTo>
                  <a:lnTo>
                    <a:pt x="17549" y="19508"/>
                  </a:lnTo>
                  <a:lnTo>
                    <a:pt x="16971" y="19161"/>
                  </a:lnTo>
                  <a:lnTo>
                    <a:pt x="16583" y="18808"/>
                  </a:lnTo>
                  <a:lnTo>
                    <a:pt x="16390" y="18461"/>
                  </a:lnTo>
                  <a:lnTo>
                    <a:pt x="14270" y="16719"/>
                  </a:lnTo>
                  <a:lnTo>
                    <a:pt x="12149" y="14630"/>
                  </a:lnTo>
                  <a:lnTo>
                    <a:pt x="10220" y="12539"/>
                  </a:lnTo>
                  <a:lnTo>
                    <a:pt x="8290" y="10799"/>
                  </a:lnTo>
                  <a:lnTo>
                    <a:pt x="6170" y="8359"/>
                  </a:lnTo>
                  <a:lnTo>
                    <a:pt x="4049" y="6267"/>
                  </a:lnTo>
                  <a:lnTo>
                    <a:pt x="2120" y="4876"/>
                  </a:lnTo>
                  <a:lnTo>
                    <a:pt x="0" y="3131"/>
                  </a:lnTo>
                  <a:lnTo>
                    <a:pt x="1349" y="0"/>
                  </a:lnTo>
                  <a:lnTo>
                    <a:pt x="3851" y="0"/>
                  </a:lnTo>
                  <a:lnTo>
                    <a:pt x="6551" y="694"/>
                  </a:lnTo>
                  <a:lnTo>
                    <a:pt x="8870" y="1393"/>
                  </a:lnTo>
                  <a:lnTo>
                    <a:pt x="11764" y="2436"/>
                  </a:lnTo>
                  <a:lnTo>
                    <a:pt x="14076" y="3482"/>
                  </a:lnTo>
                  <a:lnTo>
                    <a:pt x="16583" y="4525"/>
                  </a:lnTo>
                  <a:lnTo>
                    <a:pt x="18900" y="5223"/>
                  </a:lnTo>
                  <a:lnTo>
                    <a:pt x="21600" y="5919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1" name="曲线"/>
            <p:cNvSpPr>
              <a:spLocks noChangeAspect="1"/>
            </p:cNvSpPr>
            <p:nvPr/>
          </p:nvSpPr>
          <p:spPr>
            <a:xfrm>
              <a:off x="1452728" y="3749162"/>
              <a:ext cx="455585" cy="23409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5919"/>
                  </a:moveTo>
                  <a:lnTo>
                    <a:pt x="21406" y="8011"/>
                  </a:lnTo>
                  <a:lnTo>
                    <a:pt x="21020" y="10097"/>
                  </a:lnTo>
                  <a:lnTo>
                    <a:pt x="20827" y="11494"/>
                  </a:lnTo>
                  <a:lnTo>
                    <a:pt x="20442" y="13584"/>
                  </a:lnTo>
                  <a:lnTo>
                    <a:pt x="20249" y="15676"/>
                  </a:lnTo>
                  <a:lnTo>
                    <a:pt x="19864" y="17414"/>
                  </a:lnTo>
                  <a:lnTo>
                    <a:pt x="19476" y="19161"/>
                  </a:lnTo>
                  <a:lnTo>
                    <a:pt x="19283" y="21600"/>
                  </a:lnTo>
                  <a:lnTo>
                    <a:pt x="18900" y="20897"/>
                  </a:lnTo>
                  <a:lnTo>
                    <a:pt x="18511" y="20551"/>
                  </a:lnTo>
                  <a:lnTo>
                    <a:pt x="18127" y="20206"/>
                  </a:lnTo>
                  <a:lnTo>
                    <a:pt x="17935" y="19855"/>
                  </a:lnTo>
                  <a:lnTo>
                    <a:pt x="17549" y="19508"/>
                  </a:lnTo>
                  <a:lnTo>
                    <a:pt x="16971" y="19161"/>
                  </a:lnTo>
                  <a:lnTo>
                    <a:pt x="16583" y="18808"/>
                  </a:lnTo>
                  <a:lnTo>
                    <a:pt x="16390" y="18461"/>
                  </a:lnTo>
                  <a:lnTo>
                    <a:pt x="14270" y="16719"/>
                  </a:lnTo>
                  <a:lnTo>
                    <a:pt x="12149" y="14630"/>
                  </a:lnTo>
                  <a:lnTo>
                    <a:pt x="10220" y="12539"/>
                  </a:lnTo>
                  <a:lnTo>
                    <a:pt x="8290" y="10799"/>
                  </a:lnTo>
                  <a:lnTo>
                    <a:pt x="6170" y="8359"/>
                  </a:lnTo>
                  <a:lnTo>
                    <a:pt x="4049" y="6267"/>
                  </a:lnTo>
                  <a:lnTo>
                    <a:pt x="2120" y="4876"/>
                  </a:lnTo>
                  <a:lnTo>
                    <a:pt x="0" y="3131"/>
                  </a:lnTo>
                  <a:lnTo>
                    <a:pt x="1349" y="0"/>
                  </a:lnTo>
                  <a:lnTo>
                    <a:pt x="3851" y="0"/>
                  </a:lnTo>
                  <a:lnTo>
                    <a:pt x="6551" y="694"/>
                  </a:lnTo>
                  <a:lnTo>
                    <a:pt x="8870" y="1393"/>
                  </a:lnTo>
                  <a:lnTo>
                    <a:pt x="11764" y="2436"/>
                  </a:lnTo>
                  <a:lnTo>
                    <a:pt x="14076" y="3482"/>
                  </a:lnTo>
                  <a:lnTo>
                    <a:pt x="16583" y="4525"/>
                  </a:lnTo>
                  <a:lnTo>
                    <a:pt x="18900" y="5223"/>
                  </a:lnTo>
                  <a:lnTo>
                    <a:pt x="21600" y="5919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2" name="曲线"/>
            <p:cNvSpPr>
              <a:spLocks noChangeAspect="1"/>
            </p:cNvSpPr>
            <p:nvPr/>
          </p:nvSpPr>
          <p:spPr>
            <a:xfrm>
              <a:off x="1386364" y="4075532"/>
              <a:ext cx="394601" cy="52629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451" y="476"/>
                  </a:moveTo>
                  <a:lnTo>
                    <a:pt x="5344" y="1901"/>
                  </a:lnTo>
                  <a:lnTo>
                    <a:pt x="6011" y="3332"/>
                  </a:lnTo>
                  <a:lnTo>
                    <a:pt x="6902" y="4762"/>
                  </a:lnTo>
                  <a:lnTo>
                    <a:pt x="8015" y="6034"/>
                  </a:lnTo>
                  <a:lnTo>
                    <a:pt x="9125" y="7622"/>
                  </a:lnTo>
                  <a:lnTo>
                    <a:pt x="10018" y="8733"/>
                  </a:lnTo>
                  <a:lnTo>
                    <a:pt x="11356" y="10163"/>
                  </a:lnTo>
                  <a:lnTo>
                    <a:pt x="12691" y="11432"/>
                  </a:lnTo>
                  <a:lnTo>
                    <a:pt x="13582" y="12229"/>
                  </a:lnTo>
                  <a:lnTo>
                    <a:pt x="14247" y="13021"/>
                  </a:lnTo>
                  <a:lnTo>
                    <a:pt x="15142" y="13656"/>
                  </a:lnTo>
                  <a:lnTo>
                    <a:pt x="16253" y="14451"/>
                  </a:lnTo>
                  <a:lnTo>
                    <a:pt x="17369" y="15086"/>
                  </a:lnTo>
                  <a:lnTo>
                    <a:pt x="18258" y="15721"/>
                  </a:lnTo>
                  <a:lnTo>
                    <a:pt x="19371" y="16199"/>
                  </a:lnTo>
                  <a:lnTo>
                    <a:pt x="20708" y="16834"/>
                  </a:lnTo>
                  <a:lnTo>
                    <a:pt x="20927" y="16993"/>
                  </a:lnTo>
                  <a:lnTo>
                    <a:pt x="21376" y="17152"/>
                  </a:lnTo>
                  <a:lnTo>
                    <a:pt x="21600" y="17469"/>
                  </a:lnTo>
                  <a:lnTo>
                    <a:pt x="21600" y="17944"/>
                  </a:lnTo>
                  <a:lnTo>
                    <a:pt x="21600" y="18264"/>
                  </a:lnTo>
                  <a:lnTo>
                    <a:pt x="21376" y="18423"/>
                  </a:lnTo>
                  <a:lnTo>
                    <a:pt x="21376" y="18899"/>
                  </a:lnTo>
                  <a:lnTo>
                    <a:pt x="21600" y="19214"/>
                  </a:lnTo>
                  <a:lnTo>
                    <a:pt x="21376" y="19533"/>
                  </a:lnTo>
                  <a:lnTo>
                    <a:pt x="21376" y="19849"/>
                  </a:lnTo>
                  <a:lnTo>
                    <a:pt x="21376" y="20170"/>
                  </a:lnTo>
                  <a:lnTo>
                    <a:pt x="21376" y="20486"/>
                  </a:lnTo>
                  <a:lnTo>
                    <a:pt x="21376" y="20803"/>
                  </a:lnTo>
                  <a:lnTo>
                    <a:pt x="21600" y="21122"/>
                  </a:lnTo>
                  <a:lnTo>
                    <a:pt x="21600" y="21281"/>
                  </a:lnTo>
                  <a:lnTo>
                    <a:pt x="21376" y="21600"/>
                  </a:lnTo>
                  <a:lnTo>
                    <a:pt x="21154" y="21600"/>
                  </a:lnTo>
                  <a:lnTo>
                    <a:pt x="19817" y="20963"/>
                  </a:lnTo>
                  <a:lnTo>
                    <a:pt x="18482" y="20170"/>
                  </a:lnTo>
                  <a:lnTo>
                    <a:pt x="17369" y="19214"/>
                  </a:lnTo>
                  <a:lnTo>
                    <a:pt x="16031" y="18423"/>
                  </a:lnTo>
                  <a:lnTo>
                    <a:pt x="14918" y="17469"/>
                  </a:lnTo>
                  <a:lnTo>
                    <a:pt x="13582" y="16675"/>
                  </a:lnTo>
                  <a:lnTo>
                    <a:pt x="12247" y="15880"/>
                  </a:lnTo>
                  <a:lnTo>
                    <a:pt x="11131" y="15245"/>
                  </a:lnTo>
                  <a:lnTo>
                    <a:pt x="9351" y="13337"/>
                  </a:lnTo>
                  <a:lnTo>
                    <a:pt x="7348" y="11592"/>
                  </a:lnTo>
                  <a:lnTo>
                    <a:pt x="6011" y="10003"/>
                  </a:lnTo>
                  <a:lnTo>
                    <a:pt x="4229" y="7939"/>
                  </a:lnTo>
                  <a:lnTo>
                    <a:pt x="2893" y="6034"/>
                  </a:lnTo>
                  <a:lnTo>
                    <a:pt x="1781" y="4129"/>
                  </a:lnTo>
                  <a:lnTo>
                    <a:pt x="665" y="2222"/>
                  </a:lnTo>
                  <a:lnTo>
                    <a:pt x="0" y="0"/>
                  </a:lnTo>
                  <a:lnTo>
                    <a:pt x="665" y="0"/>
                  </a:lnTo>
                  <a:lnTo>
                    <a:pt x="1111" y="0"/>
                  </a:lnTo>
                  <a:lnTo>
                    <a:pt x="1781" y="0"/>
                  </a:lnTo>
                  <a:lnTo>
                    <a:pt x="2445" y="0"/>
                  </a:lnTo>
                  <a:lnTo>
                    <a:pt x="2670" y="155"/>
                  </a:lnTo>
                  <a:lnTo>
                    <a:pt x="3338" y="155"/>
                  </a:lnTo>
                  <a:lnTo>
                    <a:pt x="4005" y="317"/>
                  </a:lnTo>
                  <a:lnTo>
                    <a:pt x="4451" y="476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3" name="曲线"/>
            <p:cNvSpPr>
              <a:spLocks noChangeAspect="1"/>
            </p:cNvSpPr>
            <p:nvPr/>
          </p:nvSpPr>
          <p:spPr>
            <a:xfrm>
              <a:off x="1386364" y="4075532"/>
              <a:ext cx="394601" cy="52629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451" y="476"/>
                  </a:moveTo>
                  <a:lnTo>
                    <a:pt x="5344" y="1901"/>
                  </a:lnTo>
                  <a:lnTo>
                    <a:pt x="6011" y="3332"/>
                  </a:lnTo>
                  <a:lnTo>
                    <a:pt x="6902" y="4762"/>
                  </a:lnTo>
                  <a:lnTo>
                    <a:pt x="8015" y="6034"/>
                  </a:lnTo>
                  <a:lnTo>
                    <a:pt x="9125" y="7622"/>
                  </a:lnTo>
                  <a:lnTo>
                    <a:pt x="10018" y="8733"/>
                  </a:lnTo>
                  <a:lnTo>
                    <a:pt x="11356" y="10163"/>
                  </a:lnTo>
                  <a:lnTo>
                    <a:pt x="12691" y="11432"/>
                  </a:lnTo>
                  <a:lnTo>
                    <a:pt x="13582" y="12229"/>
                  </a:lnTo>
                  <a:lnTo>
                    <a:pt x="14247" y="13021"/>
                  </a:lnTo>
                  <a:lnTo>
                    <a:pt x="15142" y="13656"/>
                  </a:lnTo>
                  <a:lnTo>
                    <a:pt x="16253" y="14451"/>
                  </a:lnTo>
                  <a:lnTo>
                    <a:pt x="17369" y="15086"/>
                  </a:lnTo>
                  <a:lnTo>
                    <a:pt x="18258" y="15721"/>
                  </a:lnTo>
                  <a:lnTo>
                    <a:pt x="19371" y="16199"/>
                  </a:lnTo>
                  <a:lnTo>
                    <a:pt x="20708" y="16834"/>
                  </a:lnTo>
                  <a:lnTo>
                    <a:pt x="20927" y="16993"/>
                  </a:lnTo>
                  <a:lnTo>
                    <a:pt x="21376" y="17152"/>
                  </a:lnTo>
                  <a:lnTo>
                    <a:pt x="21600" y="17469"/>
                  </a:lnTo>
                  <a:lnTo>
                    <a:pt x="21600" y="17944"/>
                  </a:lnTo>
                  <a:lnTo>
                    <a:pt x="21600" y="18264"/>
                  </a:lnTo>
                  <a:lnTo>
                    <a:pt x="21376" y="18423"/>
                  </a:lnTo>
                  <a:lnTo>
                    <a:pt x="21376" y="18899"/>
                  </a:lnTo>
                  <a:lnTo>
                    <a:pt x="21600" y="19214"/>
                  </a:lnTo>
                  <a:lnTo>
                    <a:pt x="21376" y="19533"/>
                  </a:lnTo>
                  <a:lnTo>
                    <a:pt x="21376" y="19849"/>
                  </a:lnTo>
                  <a:lnTo>
                    <a:pt x="21376" y="20170"/>
                  </a:lnTo>
                  <a:lnTo>
                    <a:pt x="21376" y="20486"/>
                  </a:lnTo>
                  <a:lnTo>
                    <a:pt x="21376" y="20803"/>
                  </a:lnTo>
                  <a:lnTo>
                    <a:pt x="21600" y="21122"/>
                  </a:lnTo>
                  <a:lnTo>
                    <a:pt x="21600" y="21281"/>
                  </a:lnTo>
                  <a:lnTo>
                    <a:pt x="21376" y="21600"/>
                  </a:lnTo>
                  <a:lnTo>
                    <a:pt x="21154" y="21600"/>
                  </a:lnTo>
                  <a:lnTo>
                    <a:pt x="19817" y="20963"/>
                  </a:lnTo>
                  <a:lnTo>
                    <a:pt x="18482" y="20170"/>
                  </a:lnTo>
                  <a:lnTo>
                    <a:pt x="17369" y="19214"/>
                  </a:lnTo>
                  <a:lnTo>
                    <a:pt x="16031" y="18423"/>
                  </a:lnTo>
                  <a:lnTo>
                    <a:pt x="14918" y="17469"/>
                  </a:lnTo>
                  <a:lnTo>
                    <a:pt x="13582" y="16675"/>
                  </a:lnTo>
                  <a:lnTo>
                    <a:pt x="12247" y="15880"/>
                  </a:lnTo>
                  <a:lnTo>
                    <a:pt x="11131" y="15245"/>
                  </a:lnTo>
                  <a:lnTo>
                    <a:pt x="9351" y="13337"/>
                  </a:lnTo>
                  <a:lnTo>
                    <a:pt x="7348" y="11592"/>
                  </a:lnTo>
                  <a:lnTo>
                    <a:pt x="6011" y="10003"/>
                  </a:lnTo>
                  <a:lnTo>
                    <a:pt x="4229" y="7939"/>
                  </a:lnTo>
                  <a:lnTo>
                    <a:pt x="2893" y="6034"/>
                  </a:lnTo>
                  <a:lnTo>
                    <a:pt x="1781" y="4129"/>
                  </a:lnTo>
                  <a:lnTo>
                    <a:pt x="665" y="2222"/>
                  </a:lnTo>
                  <a:lnTo>
                    <a:pt x="0" y="0"/>
                  </a:lnTo>
                  <a:lnTo>
                    <a:pt x="665" y="0"/>
                  </a:lnTo>
                  <a:lnTo>
                    <a:pt x="1111" y="0"/>
                  </a:lnTo>
                  <a:lnTo>
                    <a:pt x="1781" y="0"/>
                  </a:lnTo>
                  <a:lnTo>
                    <a:pt x="2445" y="0"/>
                  </a:lnTo>
                  <a:lnTo>
                    <a:pt x="2670" y="155"/>
                  </a:lnTo>
                  <a:lnTo>
                    <a:pt x="3338" y="155"/>
                  </a:lnTo>
                  <a:lnTo>
                    <a:pt x="4005" y="317"/>
                  </a:lnTo>
                  <a:lnTo>
                    <a:pt x="4451" y="476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4" name="曲线"/>
            <p:cNvSpPr>
              <a:spLocks noChangeAspect="1"/>
            </p:cNvSpPr>
            <p:nvPr/>
          </p:nvSpPr>
          <p:spPr>
            <a:xfrm>
              <a:off x="1870648" y="4589862"/>
              <a:ext cx="407157" cy="139774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471" y="3538"/>
                  </a:moveTo>
                  <a:lnTo>
                    <a:pt x="10906" y="3778"/>
                  </a:lnTo>
                  <a:lnTo>
                    <a:pt x="11343" y="4016"/>
                  </a:lnTo>
                  <a:lnTo>
                    <a:pt x="11780" y="4256"/>
                  </a:lnTo>
                  <a:lnTo>
                    <a:pt x="12216" y="4557"/>
                  </a:lnTo>
                  <a:lnTo>
                    <a:pt x="12654" y="4798"/>
                  </a:lnTo>
                  <a:lnTo>
                    <a:pt x="12870" y="5037"/>
                  </a:lnTo>
                  <a:lnTo>
                    <a:pt x="13526" y="5278"/>
                  </a:lnTo>
                  <a:lnTo>
                    <a:pt x="14181" y="5519"/>
                  </a:lnTo>
                  <a:lnTo>
                    <a:pt x="15271" y="6057"/>
                  </a:lnTo>
                  <a:lnTo>
                    <a:pt x="15926" y="6659"/>
                  </a:lnTo>
                  <a:lnTo>
                    <a:pt x="16796" y="7255"/>
                  </a:lnTo>
                  <a:lnTo>
                    <a:pt x="17454" y="7857"/>
                  </a:lnTo>
                  <a:lnTo>
                    <a:pt x="18107" y="8457"/>
                  </a:lnTo>
                  <a:lnTo>
                    <a:pt x="18978" y="9055"/>
                  </a:lnTo>
                  <a:lnTo>
                    <a:pt x="19198" y="9659"/>
                  </a:lnTo>
                  <a:lnTo>
                    <a:pt x="19634" y="10258"/>
                  </a:lnTo>
                  <a:lnTo>
                    <a:pt x="20290" y="10977"/>
                  </a:lnTo>
                  <a:lnTo>
                    <a:pt x="20290" y="11638"/>
                  </a:lnTo>
                  <a:lnTo>
                    <a:pt x="20726" y="12237"/>
                  </a:lnTo>
                  <a:lnTo>
                    <a:pt x="20726" y="12897"/>
                  </a:lnTo>
                  <a:lnTo>
                    <a:pt x="20944" y="13499"/>
                  </a:lnTo>
                  <a:lnTo>
                    <a:pt x="21162" y="14159"/>
                  </a:lnTo>
                  <a:lnTo>
                    <a:pt x="21162" y="14877"/>
                  </a:lnTo>
                  <a:lnTo>
                    <a:pt x="21379" y="15598"/>
                  </a:lnTo>
                  <a:lnTo>
                    <a:pt x="21600" y="16316"/>
                  </a:lnTo>
                  <a:lnTo>
                    <a:pt x="21379" y="17096"/>
                  </a:lnTo>
                  <a:lnTo>
                    <a:pt x="21162" y="17878"/>
                  </a:lnTo>
                  <a:lnTo>
                    <a:pt x="21162" y="18598"/>
                  </a:lnTo>
                  <a:lnTo>
                    <a:pt x="20726" y="19317"/>
                  </a:lnTo>
                  <a:lnTo>
                    <a:pt x="20726" y="20157"/>
                  </a:lnTo>
                  <a:lnTo>
                    <a:pt x="20508" y="20879"/>
                  </a:lnTo>
                  <a:lnTo>
                    <a:pt x="20290" y="21600"/>
                  </a:lnTo>
                  <a:lnTo>
                    <a:pt x="19854" y="21477"/>
                  </a:lnTo>
                  <a:lnTo>
                    <a:pt x="19634" y="21477"/>
                  </a:lnTo>
                  <a:lnTo>
                    <a:pt x="18978" y="21477"/>
                  </a:lnTo>
                  <a:lnTo>
                    <a:pt x="18544" y="21419"/>
                  </a:lnTo>
                  <a:lnTo>
                    <a:pt x="18107" y="21358"/>
                  </a:lnTo>
                  <a:lnTo>
                    <a:pt x="17671" y="21358"/>
                  </a:lnTo>
                  <a:lnTo>
                    <a:pt x="17236" y="21297"/>
                  </a:lnTo>
                  <a:lnTo>
                    <a:pt x="16796" y="21297"/>
                  </a:lnTo>
                  <a:lnTo>
                    <a:pt x="16796" y="20879"/>
                  </a:lnTo>
                  <a:lnTo>
                    <a:pt x="16796" y="20399"/>
                  </a:lnTo>
                  <a:lnTo>
                    <a:pt x="17016" y="20038"/>
                  </a:lnTo>
                  <a:lnTo>
                    <a:pt x="17016" y="19559"/>
                  </a:lnTo>
                  <a:lnTo>
                    <a:pt x="17236" y="19137"/>
                  </a:lnTo>
                  <a:lnTo>
                    <a:pt x="17236" y="18718"/>
                  </a:lnTo>
                  <a:lnTo>
                    <a:pt x="17236" y="18238"/>
                  </a:lnTo>
                  <a:lnTo>
                    <a:pt x="17236" y="17878"/>
                  </a:lnTo>
                  <a:lnTo>
                    <a:pt x="17454" y="17339"/>
                  </a:lnTo>
                  <a:lnTo>
                    <a:pt x="17454" y="16859"/>
                  </a:lnTo>
                  <a:lnTo>
                    <a:pt x="17454" y="16316"/>
                  </a:lnTo>
                  <a:lnTo>
                    <a:pt x="17454" y="15839"/>
                  </a:lnTo>
                  <a:lnTo>
                    <a:pt x="17454" y="15238"/>
                  </a:lnTo>
                  <a:lnTo>
                    <a:pt x="17454" y="14758"/>
                  </a:lnTo>
                  <a:lnTo>
                    <a:pt x="17236" y="14217"/>
                  </a:lnTo>
                  <a:lnTo>
                    <a:pt x="17236" y="13678"/>
                  </a:lnTo>
                  <a:lnTo>
                    <a:pt x="16796" y="12958"/>
                  </a:lnTo>
                  <a:lnTo>
                    <a:pt x="16581" y="12237"/>
                  </a:lnTo>
                  <a:lnTo>
                    <a:pt x="16362" y="11578"/>
                  </a:lnTo>
                  <a:lnTo>
                    <a:pt x="15926" y="10859"/>
                  </a:lnTo>
                  <a:lnTo>
                    <a:pt x="15271" y="10198"/>
                  </a:lnTo>
                  <a:lnTo>
                    <a:pt x="14836" y="9479"/>
                  </a:lnTo>
                  <a:lnTo>
                    <a:pt x="14181" y="8819"/>
                  </a:lnTo>
                  <a:lnTo>
                    <a:pt x="13306" y="8157"/>
                  </a:lnTo>
                  <a:lnTo>
                    <a:pt x="13088" y="7857"/>
                  </a:lnTo>
                  <a:lnTo>
                    <a:pt x="12870" y="7439"/>
                  </a:lnTo>
                  <a:lnTo>
                    <a:pt x="12434" y="7017"/>
                  </a:lnTo>
                  <a:lnTo>
                    <a:pt x="11998" y="6717"/>
                  </a:lnTo>
                  <a:lnTo>
                    <a:pt x="10688" y="5999"/>
                  </a:lnTo>
                  <a:lnTo>
                    <a:pt x="9381" y="5278"/>
                  </a:lnTo>
                  <a:lnTo>
                    <a:pt x="8068" y="4618"/>
                  </a:lnTo>
                  <a:lnTo>
                    <a:pt x="6544" y="3957"/>
                  </a:lnTo>
                  <a:lnTo>
                    <a:pt x="5232" y="3237"/>
                  </a:lnTo>
                  <a:lnTo>
                    <a:pt x="3488" y="2577"/>
                  </a:lnTo>
                  <a:lnTo>
                    <a:pt x="2835" y="2398"/>
                  </a:lnTo>
                  <a:lnTo>
                    <a:pt x="2397" y="2158"/>
                  </a:lnTo>
                  <a:lnTo>
                    <a:pt x="1740" y="1978"/>
                  </a:lnTo>
                  <a:lnTo>
                    <a:pt x="1090" y="1798"/>
                  </a:lnTo>
                  <a:lnTo>
                    <a:pt x="652" y="1558"/>
                  </a:lnTo>
                  <a:lnTo>
                    <a:pt x="0" y="1318"/>
                  </a:lnTo>
                  <a:lnTo>
                    <a:pt x="0" y="1197"/>
                  </a:lnTo>
                  <a:lnTo>
                    <a:pt x="0" y="1018"/>
                  </a:lnTo>
                  <a:lnTo>
                    <a:pt x="0" y="959"/>
                  </a:lnTo>
                  <a:lnTo>
                    <a:pt x="0" y="778"/>
                  </a:lnTo>
                  <a:lnTo>
                    <a:pt x="0" y="658"/>
                  </a:lnTo>
                  <a:lnTo>
                    <a:pt x="0" y="598"/>
                  </a:lnTo>
                  <a:lnTo>
                    <a:pt x="0" y="479"/>
                  </a:lnTo>
                  <a:lnTo>
                    <a:pt x="0" y="358"/>
                  </a:lnTo>
                  <a:lnTo>
                    <a:pt x="0" y="239"/>
                  </a:lnTo>
                  <a:lnTo>
                    <a:pt x="0" y="119"/>
                  </a:lnTo>
                  <a:lnTo>
                    <a:pt x="0" y="0"/>
                  </a:lnTo>
                  <a:lnTo>
                    <a:pt x="1308" y="358"/>
                  </a:lnTo>
                  <a:lnTo>
                    <a:pt x="2614" y="778"/>
                  </a:lnTo>
                  <a:lnTo>
                    <a:pt x="4143" y="1197"/>
                  </a:lnTo>
                  <a:lnTo>
                    <a:pt x="5671" y="1677"/>
                  </a:lnTo>
                  <a:lnTo>
                    <a:pt x="6979" y="2097"/>
                  </a:lnTo>
                  <a:lnTo>
                    <a:pt x="8290" y="2577"/>
                  </a:lnTo>
                  <a:lnTo>
                    <a:pt x="9381" y="2997"/>
                  </a:lnTo>
                  <a:lnTo>
                    <a:pt x="10471" y="3538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5" name="曲线"/>
            <p:cNvSpPr>
              <a:spLocks noChangeAspect="1"/>
            </p:cNvSpPr>
            <p:nvPr/>
          </p:nvSpPr>
          <p:spPr>
            <a:xfrm>
              <a:off x="1870648" y="4589862"/>
              <a:ext cx="407157" cy="139774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471" y="3538"/>
                  </a:moveTo>
                  <a:lnTo>
                    <a:pt x="10906" y="3778"/>
                  </a:lnTo>
                  <a:lnTo>
                    <a:pt x="11343" y="4016"/>
                  </a:lnTo>
                  <a:lnTo>
                    <a:pt x="11780" y="4256"/>
                  </a:lnTo>
                  <a:lnTo>
                    <a:pt x="12216" y="4557"/>
                  </a:lnTo>
                  <a:lnTo>
                    <a:pt x="12654" y="4798"/>
                  </a:lnTo>
                  <a:lnTo>
                    <a:pt x="12870" y="5037"/>
                  </a:lnTo>
                  <a:lnTo>
                    <a:pt x="13526" y="5278"/>
                  </a:lnTo>
                  <a:lnTo>
                    <a:pt x="14181" y="5519"/>
                  </a:lnTo>
                  <a:lnTo>
                    <a:pt x="15271" y="6057"/>
                  </a:lnTo>
                  <a:lnTo>
                    <a:pt x="15926" y="6659"/>
                  </a:lnTo>
                  <a:lnTo>
                    <a:pt x="16796" y="7255"/>
                  </a:lnTo>
                  <a:lnTo>
                    <a:pt x="17454" y="7857"/>
                  </a:lnTo>
                  <a:lnTo>
                    <a:pt x="18107" y="8457"/>
                  </a:lnTo>
                  <a:lnTo>
                    <a:pt x="18978" y="9055"/>
                  </a:lnTo>
                  <a:lnTo>
                    <a:pt x="19198" y="9659"/>
                  </a:lnTo>
                  <a:lnTo>
                    <a:pt x="19634" y="10258"/>
                  </a:lnTo>
                  <a:lnTo>
                    <a:pt x="20290" y="10977"/>
                  </a:lnTo>
                  <a:lnTo>
                    <a:pt x="20290" y="11638"/>
                  </a:lnTo>
                  <a:lnTo>
                    <a:pt x="20726" y="12237"/>
                  </a:lnTo>
                  <a:lnTo>
                    <a:pt x="20726" y="12897"/>
                  </a:lnTo>
                  <a:lnTo>
                    <a:pt x="20944" y="13499"/>
                  </a:lnTo>
                  <a:lnTo>
                    <a:pt x="21162" y="14159"/>
                  </a:lnTo>
                  <a:lnTo>
                    <a:pt x="21162" y="14877"/>
                  </a:lnTo>
                  <a:lnTo>
                    <a:pt x="21379" y="15598"/>
                  </a:lnTo>
                  <a:lnTo>
                    <a:pt x="21600" y="16316"/>
                  </a:lnTo>
                  <a:lnTo>
                    <a:pt x="21379" y="17096"/>
                  </a:lnTo>
                  <a:lnTo>
                    <a:pt x="21162" y="17878"/>
                  </a:lnTo>
                  <a:lnTo>
                    <a:pt x="21162" y="18598"/>
                  </a:lnTo>
                  <a:lnTo>
                    <a:pt x="20726" y="19317"/>
                  </a:lnTo>
                  <a:lnTo>
                    <a:pt x="20726" y="20157"/>
                  </a:lnTo>
                  <a:lnTo>
                    <a:pt x="20508" y="20879"/>
                  </a:lnTo>
                  <a:lnTo>
                    <a:pt x="20290" y="21600"/>
                  </a:lnTo>
                  <a:lnTo>
                    <a:pt x="19854" y="21477"/>
                  </a:lnTo>
                  <a:lnTo>
                    <a:pt x="19634" y="21477"/>
                  </a:lnTo>
                  <a:lnTo>
                    <a:pt x="18978" y="21477"/>
                  </a:lnTo>
                  <a:lnTo>
                    <a:pt x="18544" y="21419"/>
                  </a:lnTo>
                  <a:lnTo>
                    <a:pt x="18107" y="21358"/>
                  </a:lnTo>
                  <a:lnTo>
                    <a:pt x="17671" y="21358"/>
                  </a:lnTo>
                  <a:lnTo>
                    <a:pt x="17236" y="21297"/>
                  </a:lnTo>
                  <a:lnTo>
                    <a:pt x="16796" y="21297"/>
                  </a:lnTo>
                  <a:lnTo>
                    <a:pt x="16796" y="20879"/>
                  </a:lnTo>
                  <a:lnTo>
                    <a:pt x="16796" y="20399"/>
                  </a:lnTo>
                  <a:lnTo>
                    <a:pt x="17016" y="20038"/>
                  </a:lnTo>
                  <a:lnTo>
                    <a:pt x="17016" y="19559"/>
                  </a:lnTo>
                  <a:lnTo>
                    <a:pt x="17236" y="19137"/>
                  </a:lnTo>
                  <a:lnTo>
                    <a:pt x="17236" y="18718"/>
                  </a:lnTo>
                  <a:lnTo>
                    <a:pt x="17236" y="18238"/>
                  </a:lnTo>
                  <a:lnTo>
                    <a:pt x="17236" y="17878"/>
                  </a:lnTo>
                  <a:lnTo>
                    <a:pt x="17454" y="17339"/>
                  </a:lnTo>
                  <a:lnTo>
                    <a:pt x="17454" y="16859"/>
                  </a:lnTo>
                  <a:lnTo>
                    <a:pt x="17454" y="16316"/>
                  </a:lnTo>
                  <a:lnTo>
                    <a:pt x="17454" y="15839"/>
                  </a:lnTo>
                  <a:lnTo>
                    <a:pt x="17454" y="15238"/>
                  </a:lnTo>
                  <a:lnTo>
                    <a:pt x="17454" y="14758"/>
                  </a:lnTo>
                  <a:lnTo>
                    <a:pt x="17236" y="14217"/>
                  </a:lnTo>
                  <a:lnTo>
                    <a:pt x="17236" y="13678"/>
                  </a:lnTo>
                  <a:lnTo>
                    <a:pt x="16796" y="12958"/>
                  </a:lnTo>
                  <a:lnTo>
                    <a:pt x="16581" y="12237"/>
                  </a:lnTo>
                  <a:lnTo>
                    <a:pt x="16362" y="11578"/>
                  </a:lnTo>
                  <a:lnTo>
                    <a:pt x="15926" y="10859"/>
                  </a:lnTo>
                  <a:lnTo>
                    <a:pt x="15271" y="10198"/>
                  </a:lnTo>
                  <a:lnTo>
                    <a:pt x="14836" y="9479"/>
                  </a:lnTo>
                  <a:lnTo>
                    <a:pt x="14181" y="8819"/>
                  </a:lnTo>
                  <a:lnTo>
                    <a:pt x="13306" y="8157"/>
                  </a:lnTo>
                  <a:lnTo>
                    <a:pt x="13088" y="7857"/>
                  </a:lnTo>
                  <a:lnTo>
                    <a:pt x="12870" y="7439"/>
                  </a:lnTo>
                  <a:lnTo>
                    <a:pt x="12434" y="7017"/>
                  </a:lnTo>
                  <a:lnTo>
                    <a:pt x="11998" y="6717"/>
                  </a:lnTo>
                  <a:lnTo>
                    <a:pt x="10688" y="5999"/>
                  </a:lnTo>
                  <a:lnTo>
                    <a:pt x="9381" y="5278"/>
                  </a:lnTo>
                  <a:lnTo>
                    <a:pt x="8068" y="4618"/>
                  </a:lnTo>
                  <a:lnTo>
                    <a:pt x="6544" y="3957"/>
                  </a:lnTo>
                  <a:lnTo>
                    <a:pt x="5232" y="3237"/>
                  </a:lnTo>
                  <a:lnTo>
                    <a:pt x="3488" y="2577"/>
                  </a:lnTo>
                  <a:lnTo>
                    <a:pt x="2835" y="2398"/>
                  </a:lnTo>
                  <a:lnTo>
                    <a:pt x="2397" y="2158"/>
                  </a:lnTo>
                  <a:lnTo>
                    <a:pt x="1740" y="1978"/>
                  </a:lnTo>
                  <a:lnTo>
                    <a:pt x="1090" y="1798"/>
                  </a:lnTo>
                  <a:lnTo>
                    <a:pt x="652" y="1558"/>
                  </a:lnTo>
                  <a:lnTo>
                    <a:pt x="0" y="1318"/>
                  </a:lnTo>
                  <a:lnTo>
                    <a:pt x="0" y="1197"/>
                  </a:lnTo>
                  <a:lnTo>
                    <a:pt x="0" y="1018"/>
                  </a:lnTo>
                  <a:lnTo>
                    <a:pt x="0" y="959"/>
                  </a:lnTo>
                  <a:lnTo>
                    <a:pt x="0" y="778"/>
                  </a:lnTo>
                  <a:lnTo>
                    <a:pt x="0" y="658"/>
                  </a:lnTo>
                  <a:lnTo>
                    <a:pt x="0" y="598"/>
                  </a:lnTo>
                  <a:lnTo>
                    <a:pt x="0" y="479"/>
                  </a:lnTo>
                  <a:lnTo>
                    <a:pt x="0" y="358"/>
                  </a:lnTo>
                  <a:lnTo>
                    <a:pt x="0" y="239"/>
                  </a:lnTo>
                  <a:lnTo>
                    <a:pt x="0" y="119"/>
                  </a:lnTo>
                  <a:lnTo>
                    <a:pt x="0" y="0"/>
                  </a:lnTo>
                  <a:lnTo>
                    <a:pt x="1308" y="358"/>
                  </a:lnTo>
                  <a:lnTo>
                    <a:pt x="2614" y="778"/>
                  </a:lnTo>
                  <a:lnTo>
                    <a:pt x="4143" y="1197"/>
                  </a:lnTo>
                  <a:lnTo>
                    <a:pt x="5671" y="1677"/>
                  </a:lnTo>
                  <a:lnTo>
                    <a:pt x="6979" y="2097"/>
                  </a:lnTo>
                  <a:lnTo>
                    <a:pt x="8290" y="2577"/>
                  </a:lnTo>
                  <a:lnTo>
                    <a:pt x="9381" y="2997"/>
                  </a:lnTo>
                  <a:lnTo>
                    <a:pt x="10471" y="3538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6" name="曲线"/>
            <p:cNvSpPr>
              <a:spLocks noChangeAspect="1"/>
            </p:cNvSpPr>
            <p:nvPr/>
          </p:nvSpPr>
          <p:spPr>
            <a:xfrm>
              <a:off x="1318205" y="6240505"/>
              <a:ext cx="590109" cy="18283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5491" y="1837"/>
                  </a:moveTo>
                  <a:lnTo>
                    <a:pt x="16384" y="2755"/>
                  </a:lnTo>
                  <a:lnTo>
                    <a:pt x="17130" y="3674"/>
                  </a:lnTo>
                  <a:lnTo>
                    <a:pt x="18023" y="4592"/>
                  </a:lnTo>
                  <a:lnTo>
                    <a:pt x="19066" y="5053"/>
                  </a:lnTo>
                  <a:lnTo>
                    <a:pt x="19812" y="6429"/>
                  </a:lnTo>
                  <a:lnTo>
                    <a:pt x="20557" y="7810"/>
                  </a:lnTo>
                  <a:lnTo>
                    <a:pt x="20705" y="8729"/>
                  </a:lnTo>
                  <a:lnTo>
                    <a:pt x="21003" y="10108"/>
                  </a:lnTo>
                  <a:lnTo>
                    <a:pt x="21301" y="11488"/>
                  </a:lnTo>
                  <a:lnTo>
                    <a:pt x="21600" y="12865"/>
                  </a:lnTo>
                  <a:lnTo>
                    <a:pt x="21450" y="13784"/>
                  </a:lnTo>
                  <a:lnTo>
                    <a:pt x="21301" y="15163"/>
                  </a:lnTo>
                  <a:lnTo>
                    <a:pt x="21003" y="16082"/>
                  </a:lnTo>
                  <a:lnTo>
                    <a:pt x="20557" y="17002"/>
                  </a:lnTo>
                  <a:lnTo>
                    <a:pt x="20258" y="17919"/>
                  </a:lnTo>
                  <a:lnTo>
                    <a:pt x="19961" y="18841"/>
                  </a:lnTo>
                  <a:lnTo>
                    <a:pt x="19662" y="19302"/>
                  </a:lnTo>
                  <a:lnTo>
                    <a:pt x="19216" y="19760"/>
                  </a:lnTo>
                  <a:lnTo>
                    <a:pt x="18769" y="20219"/>
                  </a:lnTo>
                  <a:lnTo>
                    <a:pt x="18322" y="20219"/>
                  </a:lnTo>
                  <a:lnTo>
                    <a:pt x="17725" y="20677"/>
                  </a:lnTo>
                  <a:lnTo>
                    <a:pt x="17130" y="20677"/>
                  </a:lnTo>
                  <a:lnTo>
                    <a:pt x="16534" y="20677"/>
                  </a:lnTo>
                  <a:lnTo>
                    <a:pt x="16236" y="20677"/>
                  </a:lnTo>
                  <a:lnTo>
                    <a:pt x="15640" y="20677"/>
                  </a:lnTo>
                  <a:lnTo>
                    <a:pt x="15194" y="20677"/>
                  </a:lnTo>
                  <a:lnTo>
                    <a:pt x="15045" y="21139"/>
                  </a:lnTo>
                  <a:lnTo>
                    <a:pt x="14895" y="21600"/>
                  </a:lnTo>
                  <a:lnTo>
                    <a:pt x="14598" y="21139"/>
                  </a:lnTo>
                  <a:lnTo>
                    <a:pt x="14448" y="21139"/>
                  </a:lnTo>
                  <a:lnTo>
                    <a:pt x="14298" y="21139"/>
                  </a:lnTo>
                  <a:lnTo>
                    <a:pt x="14149" y="21600"/>
                  </a:lnTo>
                  <a:lnTo>
                    <a:pt x="12958" y="21600"/>
                  </a:lnTo>
                  <a:lnTo>
                    <a:pt x="11619" y="21139"/>
                  </a:lnTo>
                  <a:lnTo>
                    <a:pt x="10278" y="20677"/>
                  </a:lnTo>
                  <a:lnTo>
                    <a:pt x="9084" y="20677"/>
                  </a:lnTo>
                  <a:lnTo>
                    <a:pt x="7745" y="20677"/>
                  </a:lnTo>
                  <a:lnTo>
                    <a:pt x="6550" y="19760"/>
                  </a:lnTo>
                  <a:lnTo>
                    <a:pt x="5212" y="18841"/>
                  </a:lnTo>
                  <a:lnTo>
                    <a:pt x="4020" y="17919"/>
                  </a:lnTo>
                  <a:lnTo>
                    <a:pt x="3575" y="17462"/>
                  </a:lnTo>
                  <a:lnTo>
                    <a:pt x="3272" y="16543"/>
                  </a:lnTo>
                  <a:lnTo>
                    <a:pt x="2830" y="16543"/>
                  </a:lnTo>
                  <a:lnTo>
                    <a:pt x="2381" y="15622"/>
                  </a:lnTo>
                  <a:lnTo>
                    <a:pt x="1936" y="15622"/>
                  </a:lnTo>
                  <a:lnTo>
                    <a:pt x="1633" y="15163"/>
                  </a:lnTo>
                  <a:lnTo>
                    <a:pt x="1338" y="15163"/>
                  </a:lnTo>
                  <a:lnTo>
                    <a:pt x="893" y="14245"/>
                  </a:lnTo>
                  <a:lnTo>
                    <a:pt x="590" y="13784"/>
                  </a:lnTo>
                  <a:lnTo>
                    <a:pt x="445" y="13327"/>
                  </a:lnTo>
                  <a:lnTo>
                    <a:pt x="295" y="12865"/>
                  </a:lnTo>
                  <a:lnTo>
                    <a:pt x="148" y="12407"/>
                  </a:lnTo>
                  <a:lnTo>
                    <a:pt x="148" y="11488"/>
                  </a:lnTo>
                  <a:lnTo>
                    <a:pt x="0" y="11027"/>
                  </a:lnTo>
                  <a:lnTo>
                    <a:pt x="0" y="10108"/>
                  </a:lnTo>
                  <a:lnTo>
                    <a:pt x="0" y="9190"/>
                  </a:lnTo>
                  <a:lnTo>
                    <a:pt x="445" y="6892"/>
                  </a:lnTo>
                  <a:lnTo>
                    <a:pt x="893" y="5512"/>
                  </a:lnTo>
                  <a:lnTo>
                    <a:pt x="1633" y="4592"/>
                  </a:lnTo>
                  <a:lnTo>
                    <a:pt x="2229" y="3674"/>
                  </a:lnTo>
                  <a:lnTo>
                    <a:pt x="2977" y="2755"/>
                  </a:lnTo>
                  <a:lnTo>
                    <a:pt x="3723" y="2296"/>
                  </a:lnTo>
                  <a:lnTo>
                    <a:pt x="4467" y="2296"/>
                  </a:lnTo>
                  <a:lnTo>
                    <a:pt x="5212" y="1378"/>
                  </a:lnTo>
                  <a:lnTo>
                    <a:pt x="5809" y="917"/>
                  </a:lnTo>
                  <a:lnTo>
                    <a:pt x="6404" y="457"/>
                  </a:lnTo>
                  <a:lnTo>
                    <a:pt x="7000" y="0"/>
                  </a:lnTo>
                  <a:lnTo>
                    <a:pt x="7593" y="0"/>
                  </a:lnTo>
                  <a:lnTo>
                    <a:pt x="8937" y="0"/>
                  </a:lnTo>
                  <a:lnTo>
                    <a:pt x="10127" y="0"/>
                  </a:lnTo>
                  <a:lnTo>
                    <a:pt x="11619" y="457"/>
                  </a:lnTo>
                  <a:lnTo>
                    <a:pt x="12809" y="917"/>
                  </a:lnTo>
                  <a:lnTo>
                    <a:pt x="14149" y="1378"/>
                  </a:lnTo>
                  <a:lnTo>
                    <a:pt x="15491" y="1837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7" name="曲线"/>
            <p:cNvSpPr>
              <a:spLocks noChangeAspect="1"/>
            </p:cNvSpPr>
            <p:nvPr/>
          </p:nvSpPr>
          <p:spPr>
            <a:xfrm>
              <a:off x="1318205" y="6240505"/>
              <a:ext cx="590109" cy="18283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5491" y="1837"/>
                  </a:moveTo>
                  <a:lnTo>
                    <a:pt x="16384" y="2755"/>
                  </a:lnTo>
                  <a:lnTo>
                    <a:pt x="17130" y="3674"/>
                  </a:lnTo>
                  <a:lnTo>
                    <a:pt x="18023" y="4592"/>
                  </a:lnTo>
                  <a:lnTo>
                    <a:pt x="19066" y="5053"/>
                  </a:lnTo>
                  <a:lnTo>
                    <a:pt x="19812" y="6429"/>
                  </a:lnTo>
                  <a:lnTo>
                    <a:pt x="20557" y="7810"/>
                  </a:lnTo>
                  <a:lnTo>
                    <a:pt x="20705" y="8729"/>
                  </a:lnTo>
                  <a:lnTo>
                    <a:pt x="21003" y="10108"/>
                  </a:lnTo>
                  <a:lnTo>
                    <a:pt x="21301" y="11488"/>
                  </a:lnTo>
                  <a:lnTo>
                    <a:pt x="21600" y="12865"/>
                  </a:lnTo>
                  <a:lnTo>
                    <a:pt x="21450" y="13784"/>
                  </a:lnTo>
                  <a:lnTo>
                    <a:pt x="21301" y="15163"/>
                  </a:lnTo>
                  <a:lnTo>
                    <a:pt x="21003" y="16082"/>
                  </a:lnTo>
                  <a:lnTo>
                    <a:pt x="20557" y="17002"/>
                  </a:lnTo>
                  <a:lnTo>
                    <a:pt x="20258" y="17919"/>
                  </a:lnTo>
                  <a:lnTo>
                    <a:pt x="19961" y="18841"/>
                  </a:lnTo>
                  <a:lnTo>
                    <a:pt x="19662" y="19302"/>
                  </a:lnTo>
                  <a:lnTo>
                    <a:pt x="19216" y="19760"/>
                  </a:lnTo>
                  <a:lnTo>
                    <a:pt x="18769" y="20219"/>
                  </a:lnTo>
                  <a:lnTo>
                    <a:pt x="18322" y="20219"/>
                  </a:lnTo>
                  <a:lnTo>
                    <a:pt x="17725" y="20677"/>
                  </a:lnTo>
                  <a:lnTo>
                    <a:pt x="17130" y="20677"/>
                  </a:lnTo>
                  <a:lnTo>
                    <a:pt x="16534" y="20677"/>
                  </a:lnTo>
                  <a:lnTo>
                    <a:pt x="16236" y="20677"/>
                  </a:lnTo>
                  <a:lnTo>
                    <a:pt x="15640" y="20677"/>
                  </a:lnTo>
                  <a:lnTo>
                    <a:pt x="15194" y="20677"/>
                  </a:lnTo>
                  <a:lnTo>
                    <a:pt x="15045" y="21139"/>
                  </a:lnTo>
                  <a:lnTo>
                    <a:pt x="14895" y="21600"/>
                  </a:lnTo>
                  <a:lnTo>
                    <a:pt x="14598" y="21139"/>
                  </a:lnTo>
                  <a:lnTo>
                    <a:pt x="14448" y="21139"/>
                  </a:lnTo>
                  <a:lnTo>
                    <a:pt x="14298" y="21139"/>
                  </a:lnTo>
                  <a:lnTo>
                    <a:pt x="14149" y="21600"/>
                  </a:lnTo>
                  <a:lnTo>
                    <a:pt x="12958" y="21600"/>
                  </a:lnTo>
                  <a:lnTo>
                    <a:pt x="11619" y="21139"/>
                  </a:lnTo>
                  <a:lnTo>
                    <a:pt x="10278" y="20677"/>
                  </a:lnTo>
                  <a:lnTo>
                    <a:pt x="9084" y="20677"/>
                  </a:lnTo>
                  <a:lnTo>
                    <a:pt x="7745" y="20677"/>
                  </a:lnTo>
                  <a:lnTo>
                    <a:pt x="6550" y="19760"/>
                  </a:lnTo>
                  <a:lnTo>
                    <a:pt x="5212" y="18841"/>
                  </a:lnTo>
                  <a:lnTo>
                    <a:pt x="4020" y="17919"/>
                  </a:lnTo>
                  <a:lnTo>
                    <a:pt x="3575" y="17462"/>
                  </a:lnTo>
                  <a:lnTo>
                    <a:pt x="3272" y="16543"/>
                  </a:lnTo>
                  <a:lnTo>
                    <a:pt x="2830" y="16543"/>
                  </a:lnTo>
                  <a:lnTo>
                    <a:pt x="2381" y="15622"/>
                  </a:lnTo>
                  <a:lnTo>
                    <a:pt x="1936" y="15622"/>
                  </a:lnTo>
                  <a:lnTo>
                    <a:pt x="1633" y="15163"/>
                  </a:lnTo>
                  <a:lnTo>
                    <a:pt x="1338" y="15163"/>
                  </a:lnTo>
                  <a:lnTo>
                    <a:pt x="893" y="14245"/>
                  </a:lnTo>
                  <a:lnTo>
                    <a:pt x="590" y="13784"/>
                  </a:lnTo>
                  <a:lnTo>
                    <a:pt x="445" y="13327"/>
                  </a:lnTo>
                  <a:lnTo>
                    <a:pt x="295" y="12865"/>
                  </a:lnTo>
                  <a:lnTo>
                    <a:pt x="148" y="12407"/>
                  </a:lnTo>
                  <a:lnTo>
                    <a:pt x="148" y="11488"/>
                  </a:lnTo>
                  <a:lnTo>
                    <a:pt x="0" y="11027"/>
                  </a:lnTo>
                  <a:lnTo>
                    <a:pt x="0" y="10108"/>
                  </a:lnTo>
                  <a:lnTo>
                    <a:pt x="0" y="9190"/>
                  </a:lnTo>
                  <a:lnTo>
                    <a:pt x="445" y="6892"/>
                  </a:lnTo>
                  <a:lnTo>
                    <a:pt x="893" y="5512"/>
                  </a:lnTo>
                  <a:lnTo>
                    <a:pt x="1633" y="4592"/>
                  </a:lnTo>
                  <a:lnTo>
                    <a:pt x="2229" y="3674"/>
                  </a:lnTo>
                  <a:lnTo>
                    <a:pt x="2977" y="2755"/>
                  </a:lnTo>
                  <a:lnTo>
                    <a:pt x="3723" y="2296"/>
                  </a:lnTo>
                  <a:lnTo>
                    <a:pt x="4467" y="2296"/>
                  </a:lnTo>
                  <a:lnTo>
                    <a:pt x="5212" y="1378"/>
                  </a:lnTo>
                  <a:lnTo>
                    <a:pt x="5809" y="917"/>
                  </a:lnTo>
                  <a:lnTo>
                    <a:pt x="6404" y="457"/>
                  </a:lnTo>
                  <a:lnTo>
                    <a:pt x="7000" y="0"/>
                  </a:lnTo>
                  <a:lnTo>
                    <a:pt x="7593" y="0"/>
                  </a:lnTo>
                  <a:lnTo>
                    <a:pt x="8937" y="0"/>
                  </a:lnTo>
                  <a:lnTo>
                    <a:pt x="10127" y="0"/>
                  </a:lnTo>
                  <a:lnTo>
                    <a:pt x="11619" y="457"/>
                  </a:lnTo>
                  <a:lnTo>
                    <a:pt x="12809" y="917"/>
                  </a:lnTo>
                  <a:lnTo>
                    <a:pt x="14149" y="1378"/>
                  </a:lnTo>
                  <a:lnTo>
                    <a:pt x="15491" y="1837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8" name="曲线"/>
            <p:cNvSpPr>
              <a:spLocks noChangeAspect="1"/>
            </p:cNvSpPr>
            <p:nvPr/>
          </p:nvSpPr>
          <p:spPr>
            <a:xfrm>
              <a:off x="1398919" y="6286641"/>
              <a:ext cx="394601" cy="10594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7791" y="799"/>
                  </a:moveTo>
                  <a:lnTo>
                    <a:pt x="8237" y="799"/>
                  </a:lnTo>
                  <a:lnTo>
                    <a:pt x="8907" y="1598"/>
                  </a:lnTo>
                  <a:lnTo>
                    <a:pt x="9351" y="2397"/>
                  </a:lnTo>
                  <a:lnTo>
                    <a:pt x="10018" y="2397"/>
                  </a:lnTo>
                  <a:lnTo>
                    <a:pt x="10464" y="3197"/>
                  </a:lnTo>
                  <a:lnTo>
                    <a:pt x="11131" y="3997"/>
                  </a:lnTo>
                  <a:lnTo>
                    <a:pt x="11579" y="4794"/>
                  </a:lnTo>
                  <a:lnTo>
                    <a:pt x="12247" y="7196"/>
                  </a:lnTo>
                  <a:lnTo>
                    <a:pt x="13137" y="4794"/>
                  </a:lnTo>
                  <a:lnTo>
                    <a:pt x="14247" y="3197"/>
                  </a:lnTo>
                  <a:lnTo>
                    <a:pt x="15586" y="2397"/>
                  </a:lnTo>
                  <a:lnTo>
                    <a:pt x="16698" y="2397"/>
                  </a:lnTo>
                  <a:lnTo>
                    <a:pt x="17814" y="2397"/>
                  </a:lnTo>
                  <a:lnTo>
                    <a:pt x="19150" y="2397"/>
                  </a:lnTo>
                  <a:lnTo>
                    <a:pt x="20262" y="2397"/>
                  </a:lnTo>
                  <a:lnTo>
                    <a:pt x="21376" y="2397"/>
                  </a:lnTo>
                  <a:lnTo>
                    <a:pt x="21376" y="3197"/>
                  </a:lnTo>
                  <a:lnTo>
                    <a:pt x="21600" y="3197"/>
                  </a:lnTo>
                  <a:lnTo>
                    <a:pt x="21600" y="3997"/>
                  </a:lnTo>
                  <a:lnTo>
                    <a:pt x="21600" y="4794"/>
                  </a:lnTo>
                  <a:lnTo>
                    <a:pt x="21376" y="5599"/>
                  </a:lnTo>
                  <a:lnTo>
                    <a:pt x="21154" y="4794"/>
                  </a:lnTo>
                  <a:lnTo>
                    <a:pt x="20927" y="4794"/>
                  </a:lnTo>
                  <a:lnTo>
                    <a:pt x="20708" y="4794"/>
                  </a:lnTo>
                  <a:lnTo>
                    <a:pt x="20484" y="3997"/>
                  </a:lnTo>
                  <a:lnTo>
                    <a:pt x="19593" y="3197"/>
                  </a:lnTo>
                  <a:lnTo>
                    <a:pt x="18482" y="3197"/>
                  </a:lnTo>
                  <a:lnTo>
                    <a:pt x="17369" y="3197"/>
                  </a:lnTo>
                  <a:lnTo>
                    <a:pt x="16477" y="3197"/>
                  </a:lnTo>
                  <a:lnTo>
                    <a:pt x="15363" y="3997"/>
                  </a:lnTo>
                  <a:lnTo>
                    <a:pt x="14247" y="4794"/>
                  </a:lnTo>
                  <a:lnTo>
                    <a:pt x="13358" y="6398"/>
                  </a:lnTo>
                  <a:lnTo>
                    <a:pt x="12691" y="7997"/>
                  </a:lnTo>
                  <a:lnTo>
                    <a:pt x="13582" y="7997"/>
                  </a:lnTo>
                  <a:lnTo>
                    <a:pt x="14471" y="7196"/>
                  </a:lnTo>
                  <a:lnTo>
                    <a:pt x="15586" y="7196"/>
                  </a:lnTo>
                  <a:lnTo>
                    <a:pt x="16477" y="7997"/>
                  </a:lnTo>
                  <a:lnTo>
                    <a:pt x="17369" y="7997"/>
                  </a:lnTo>
                  <a:lnTo>
                    <a:pt x="18482" y="9596"/>
                  </a:lnTo>
                  <a:lnTo>
                    <a:pt x="19593" y="10398"/>
                  </a:lnTo>
                  <a:lnTo>
                    <a:pt x="20262" y="11197"/>
                  </a:lnTo>
                  <a:lnTo>
                    <a:pt x="20262" y="11996"/>
                  </a:lnTo>
                  <a:lnTo>
                    <a:pt x="20484" y="11996"/>
                  </a:lnTo>
                  <a:lnTo>
                    <a:pt x="20708" y="11996"/>
                  </a:lnTo>
                  <a:lnTo>
                    <a:pt x="20708" y="12796"/>
                  </a:lnTo>
                  <a:lnTo>
                    <a:pt x="20927" y="12796"/>
                  </a:lnTo>
                  <a:lnTo>
                    <a:pt x="21154" y="12796"/>
                  </a:lnTo>
                  <a:lnTo>
                    <a:pt x="21154" y="13597"/>
                  </a:lnTo>
                  <a:lnTo>
                    <a:pt x="20484" y="12796"/>
                  </a:lnTo>
                  <a:lnTo>
                    <a:pt x="20262" y="12796"/>
                  </a:lnTo>
                  <a:lnTo>
                    <a:pt x="19593" y="12796"/>
                  </a:lnTo>
                  <a:lnTo>
                    <a:pt x="18927" y="11996"/>
                  </a:lnTo>
                  <a:lnTo>
                    <a:pt x="18259" y="11197"/>
                  </a:lnTo>
                  <a:lnTo>
                    <a:pt x="17591" y="10398"/>
                  </a:lnTo>
                  <a:lnTo>
                    <a:pt x="16922" y="10398"/>
                  </a:lnTo>
                  <a:lnTo>
                    <a:pt x="16477" y="9596"/>
                  </a:lnTo>
                  <a:lnTo>
                    <a:pt x="16031" y="9596"/>
                  </a:lnTo>
                  <a:lnTo>
                    <a:pt x="15363" y="9596"/>
                  </a:lnTo>
                  <a:lnTo>
                    <a:pt x="14919" y="9596"/>
                  </a:lnTo>
                  <a:lnTo>
                    <a:pt x="14471" y="9596"/>
                  </a:lnTo>
                  <a:lnTo>
                    <a:pt x="13804" y="9596"/>
                  </a:lnTo>
                  <a:lnTo>
                    <a:pt x="13358" y="9596"/>
                  </a:lnTo>
                  <a:lnTo>
                    <a:pt x="12915" y="10398"/>
                  </a:lnTo>
                  <a:lnTo>
                    <a:pt x="12691" y="11197"/>
                  </a:lnTo>
                  <a:lnTo>
                    <a:pt x="12915" y="11996"/>
                  </a:lnTo>
                  <a:lnTo>
                    <a:pt x="13137" y="12796"/>
                  </a:lnTo>
                  <a:lnTo>
                    <a:pt x="13358" y="13597"/>
                  </a:lnTo>
                  <a:lnTo>
                    <a:pt x="13582" y="15198"/>
                  </a:lnTo>
                  <a:lnTo>
                    <a:pt x="13804" y="15997"/>
                  </a:lnTo>
                  <a:lnTo>
                    <a:pt x="14025" y="17597"/>
                  </a:lnTo>
                  <a:lnTo>
                    <a:pt x="14247" y="18398"/>
                  </a:lnTo>
                  <a:lnTo>
                    <a:pt x="14471" y="19999"/>
                  </a:lnTo>
                  <a:lnTo>
                    <a:pt x="14247" y="21600"/>
                  </a:lnTo>
                  <a:lnTo>
                    <a:pt x="13804" y="19999"/>
                  </a:lnTo>
                  <a:lnTo>
                    <a:pt x="13582" y="18398"/>
                  </a:lnTo>
                  <a:lnTo>
                    <a:pt x="13137" y="15997"/>
                  </a:lnTo>
                  <a:lnTo>
                    <a:pt x="12915" y="15198"/>
                  </a:lnTo>
                  <a:lnTo>
                    <a:pt x="12470" y="13597"/>
                  </a:lnTo>
                  <a:lnTo>
                    <a:pt x="12023" y="12796"/>
                  </a:lnTo>
                  <a:lnTo>
                    <a:pt x="11579" y="11197"/>
                  </a:lnTo>
                  <a:lnTo>
                    <a:pt x="10909" y="10398"/>
                  </a:lnTo>
                  <a:lnTo>
                    <a:pt x="10909" y="9596"/>
                  </a:lnTo>
                  <a:lnTo>
                    <a:pt x="10685" y="9596"/>
                  </a:lnTo>
                  <a:lnTo>
                    <a:pt x="10464" y="9596"/>
                  </a:lnTo>
                  <a:lnTo>
                    <a:pt x="9797" y="10398"/>
                  </a:lnTo>
                  <a:lnTo>
                    <a:pt x="9129" y="11197"/>
                  </a:lnTo>
                  <a:lnTo>
                    <a:pt x="8683" y="12796"/>
                  </a:lnTo>
                  <a:lnTo>
                    <a:pt x="8015" y="12796"/>
                  </a:lnTo>
                  <a:lnTo>
                    <a:pt x="7348" y="13597"/>
                  </a:lnTo>
                  <a:lnTo>
                    <a:pt x="6678" y="15198"/>
                  </a:lnTo>
                  <a:lnTo>
                    <a:pt x="6011" y="16797"/>
                  </a:lnTo>
                  <a:lnTo>
                    <a:pt x="5566" y="18398"/>
                  </a:lnTo>
                  <a:lnTo>
                    <a:pt x="5344" y="18398"/>
                  </a:lnTo>
                  <a:lnTo>
                    <a:pt x="5118" y="18398"/>
                  </a:lnTo>
                  <a:lnTo>
                    <a:pt x="4897" y="18398"/>
                  </a:lnTo>
                  <a:lnTo>
                    <a:pt x="5344" y="15997"/>
                  </a:lnTo>
                  <a:lnTo>
                    <a:pt x="5566" y="15198"/>
                  </a:lnTo>
                  <a:lnTo>
                    <a:pt x="6011" y="13597"/>
                  </a:lnTo>
                  <a:lnTo>
                    <a:pt x="6678" y="12796"/>
                  </a:lnTo>
                  <a:lnTo>
                    <a:pt x="7348" y="11996"/>
                  </a:lnTo>
                  <a:lnTo>
                    <a:pt x="8015" y="11197"/>
                  </a:lnTo>
                  <a:lnTo>
                    <a:pt x="8461" y="10398"/>
                  </a:lnTo>
                  <a:lnTo>
                    <a:pt x="9129" y="9596"/>
                  </a:lnTo>
                  <a:lnTo>
                    <a:pt x="9351" y="9596"/>
                  </a:lnTo>
                  <a:lnTo>
                    <a:pt x="9575" y="9596"/>
                  </a:lnTo>
                  <a:lnTo>
                    <a:pt x="9797" y="8798"/>
                  </a:lnTo>
                  <a:lnTo>
                    <a:pt x="9797" y="7997"/>
                  </a:lnTo>
                  <a:lnTo>
                    <a:pt x="10018" y="7997"/>
                  </a:lnTo>
                  <a:lnTo>
                    <a:pt x="10240" y="7997"/>
                  </a:lnTo>
                  <a:lnTo>
                    <a:pt x="10240" y="7196"/>
                  </a:lnTo>
                  <a:lnTo>
                    <a:pt x="8907" y="7196"/>
                  </a:lnTo>
                  <a:lnTo>
                    <a:pt x="7569" y="7196"/>
                  </a:lnTo>
                  <a:lnTo>
                    <a:pt x="6233" y="7997"/>
                  </a:lnTo>
                  <a:lnTo>
                    <a:pt x="5118" y="8798"/>
                  </a:lnTo>
                  <a:lnTo>
                    <a:pt x="3560" y="10398"/>
                  </a:lnTo>
                  <a:lnTo>
                    <a:pt x="2445" y="11996"/>
                  </a:lnTo>
                  <a:lnTo>
                    <a:pt x="1333" y="12796"/>
                  </a:lnTo>
                  <a:lnTo>
                    <a:pt x="0" y="14399"/>
                  </a:lnTo>
                  <a:lnTo>
                    <a:pt x="0" y="13597"/>
                  </a:lnTo>
                  <a:lnTo>
                    <a:pt x="0" y="12796"/>
                  </a:lnTo>
                  <a:lnTo>
                    <a:pt x="222" y="12796"/>
                  </a:lnTo>
                  <a:lnTo>
                    <a:pt x="222" y="11996"/>
                  </a:lnTo>
                  <a:lnTo>
                    <a:pt x="444" y="11996"/>
                  </a:lnTo>
                  <a:lnTo>
                    <a:pt x="665" y="11197"/>
                  </a:lnTo>
                  <a:lnTo>
                    <a:pt x="889" y="11197"/>
                  </a:lnTo>
                  <a:lnTo>
                    <a:pt x="1333" y="10398"/>
                  </a:lnTo>
                  <a:lnTo>
                    <a:pt x="1778" y="10398"/>
                  </a:lnTo>
                  <a:lnTo>
                    <a:pt x="2226" y="9596"/>
                  </a:lnTo>
                  <a:lnTo>
                    <a:pt x="2670" y="9596"/>
                  </a:lnTo>
                  <a:lnTo>
                    <a:pt x="3338" y="8798"/>
                  </a:lnTo>
                  <a:lnTo>
                    <a:pt x="3560" y="7997"/>
                  </a:lnTo>
                  <a:lnTo>
                    <a:pt x="4229" y="7997"/>
                  </a:lnTo>
                  <a:lnTo>
                    <a:pt x="4675" y="7997"/>
                  </a:lnTo>
                  <a:lnTo>
                    <a:pt x="5118" y="7196"/>
                  </a:lnTo>
                  <a:lnTo>
                    <a:pt x="5344" y="7196"/>
                  </a:lnTo>
                  <a:lnTo>
                    <a:pt x="5785" y="6398"/>
                  </a:lnTo>
                  <a:lnTo>
                    <a:pt x="6233" y="6398"/>
                  </a:lnTo>
                  <a:lnTo>
                    <a:pt x="6678" y="6398"/>
                  </a:lnTo>
                  <a:lnTo>
                    <a:pt x="7124" y="5599"/>
                  </a:lnTo>
                  <a:lnTo>
                    <a:pt x="7569" y="5599"/>
                  </a:lnTo>
                  <a:lnTo>
                    <a:pt x="8237" y="5599"/>
                  </a:lnTo>
                  <a:lnTo>
                    <a:pt x="8461" y="5599"/>
                  </a:lnTo>
                  <a:lnTo>
                    <a:pt x="8683" y="5599"/>
                  </a:lnTo>
                  <a:lnTo>
                    <a:pt x="8907" y="5599"/>
                  </a:lnTo>
                  <a:lnTo>
                    <a:pt x="9129" y="4794"/>
                  </a:lnTo>
                  <a:lnTo>
                    <a:pt x="8907" y="3997"/>
                  </a:lnTo>
                  <a:lnTo>
                    <a:pt x="8907" y="3197"/>
                  </a:lnTo>
                  <a:lnTo>
                    <a:pt x="8461" y="3197"/>
                  </a:lnTo>
                  <a:lnTo>
                    <a:pt x="8237" y="3197"/>
                  </a:lnTo>
                  <a:lnTo>
                    <a:pt x="7791" y="2397"/>
                  </a:lnTo>
                  <a:lnTo>
                    <a:pt x="6900" y="2397"/>
                  </a:lnTo>
                  <a:lnTo>
                    <a:pt x="6233" y="2397"/>
                  </a:lnTo>
                  <a:lnTo>
                    <a:pt x="5566" y="2397"/>
                  </a:lnTo>
                  <a:lnTo>
                    <a:pt x="4897" y="1598"/>
                  </a:lnTo>
                  <a:lnTo>
                    <a:pt x="4229" y="1598"/>
                  </a:lnTo>
                  <a:lnTo>
                    <a:pt x="3338" y="1598"/>
                  </a:lnTo>
                  <a:lnTo>
                    <a:pt x="2670" y="1598"/>
                  </a:lnTo>
                  <a:lnTo>
                    <a:pt x="2000" y="2397"/>
                  </a:lnTo>
                  <a:lnTo>
                    <a:pt x="2226" y="799"/>
                  </a:lnTo>
                  <a:lnTo>
                    <a:pt x="2670" y="799"/>
                  </a:lnTo>
                  <a:lnTo>
                    <a:pt x="2893" y="0"/>
                  </a:lnTo>
                  <a:lnTo>
                    <a:pt x="3560" y="0"/>
                  </a:lnTo>
                  <a:lnTo>
                    <a:pt x="4005" y="0"/>
                  </a:lnTo>
                  <a:lnTo>
                    <a:pt x="4451" y="0"/>
                  </a:lnTo>
                  <a:lnTo>
                    <a:pt x="4675" y="0"/>
                  </a:lnTo>
                  <a:lnTo>
                    <a:pt x="5118" y="799"/>
                  </a:lnTo>
                  <a:lnTo>
                    <a:pt x="7791" y="799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9" name="曲线"/>
            <p:cNvSpPr>
              <a:spLocks noChangeAspect="1"/>
            </p:cNvSpPr>
            <p:nvPr/>
          </p:nvSpPr>
          <p:spPr>
            <a:xfrm>
              <a:off x="1398919" y="6286641"/>
              <a:ext cx="394601" cy="10594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7791" y="799"/>
                  </a:moveTo>
                  <a:lnTo>
                    <a:pt x="8237" y="799"/>
                  </a:lnTo>
                  <a:lnTo>
                    <a:pt x="8907" y="1598"/>
                  </a:lnTo>
                  <a:lnTo>
                    <a:pt x="9351" y="2397"/>
                  </a:lnTo>
                  <a:lnTo>
                    <a:pt x="10018" y="2397"/>
                  </a:lnTo>
                  <a:lnTo>
                    <a:pt x="10464" y="3197"/>
                  </a:lnTo>
                  <a:lnTo>
                    <a:pt x="11131" y="3997"/>
                  </a:lnTo>
                  <a:lnTo>
                    <a:pt x="11579" y="4794"/>
                  </a:lnTo>
                  <a:lnTo>
                    <a:pt x="12247" y="7196"/>
                  </a:lnTo>
                  <a:lnTo>
                    <a:pt x="13137" y="4794"/>
                  </a:lnTo>
                  <a:lnTo>
                    <a:pt x="14247" y="3197"/>
                  </a:lnTo>
                  <a:lnTo>
                    <a:pt x="15586" y="2397"/>
                  </a:lnTo>
                  <a:lnTo>
                    <a:pt x="16698" y="2397"/>
                  </a:lnTo>
                  <a:lnTo>
                    <a:pt x="17814" y="2397"/>
                  </a:lnTo>
                  <a:lnTo>
                    <a:pt x="19150" y="2397"/>
                  </a:lnTo>
                  <a:lnTo>
                    <a:pt x="20262" y="2397"/>
                  </a:lnTo>
                  <a:lnTo>
                    <a:pt x="21376" y="2397"/>
                  </a:lnTo>
                  <a:lnTo>
                    <a:pt x="21376" y="3197"/>
                  </a:lnTo>
                  <a:lnTo>
                    <a:pt x="21600" y="3197"/>
                  </a:lnTo>
                  <a:lnTo>
                    <a:pt x="21600" y="3997"/>
                  </a:lnTo>
                  <a:lnTo>
                    <a:pt x="21600" y="4794"/>
                  </a:lnTo>
                  <a:lnTo>
                    <a:pt x="21376" y="5599"/>
                  </a:lnTo>
                  <a:lnTo>
                    <a:pt x="21154" y="4794"/>
                  </a:lnTo>
                  <a:lnTo>
                    <a:pt x="20927" y="4794"/>
                  </a:lnTo>
                  <a:lnTo>
                    <a:pt x="20708" y="4794"/>
                  </a:lnTo>
                  <a:lnTo>
                    <a:pt x="20484" y="3997"/>
                  </a:lnTo>
                  <a:lnTo>
                    <a:pt x="19593" y="3197"/>
                  </a:lnTo>
                  <a:lnTo>
                    <a:pt x="18482" y="3197"/>
                  </a:lnTo>
                  <a:lnTo>
                    <a:pt x="17369" y="3197"/>
                  </a:lnTo>
                  <a:lnTo>
                    <a:pt x="16477" y="3197"/>
                  </a:lnTo>
                  <a:lnTo>
                    <a:pt x="15363" y="3997"/>
                  </a:lnTo>
                  <a:lnTo>
                    <a:pt x="14247" y="4794"/>
                  </a:lnTo>
                  <a:lnTo>
                    <a:pt x="13358" y="6398"/>
                  </a:lnTo>
                  <a:lnTo>
                    <a:pt x="12691" y="7997"/>
                  </a:lnTo>
                  <a:lnTo>
                    <a:pt x="13582" y="7997"/>
                  </a:lnTo>
                  <a:lnTo>
                    <a:pt x="14471" y="7196"/>
                  </a:lnTo>
                  <a:lnTo>
                    <a:pt x="15586" y="7196"/>
                  </a:lnTo>
                  <a:lnTo>
                    <a:pt x="16477" y="7997"/>
                  </a:lnTo>
                  <a:lnTo>
                    <a:pt x="17369" y="7997"/>
                  </a:lnTo>
                  <a:lnTo>
                    <a:pt x="18482" y="9596"/>
                  </a:lnTo>
                  <a:lnTo>
                    <a:pt x="19593" y="10398"/>
                  </a:lnTo>
                  <a:lnTo>
                    <a:pt x="20262" y="11197"/>
                  </a:lnTo>
                  <a:lnTo>
                    <a:pt x="20262" y="11996"/>
                  </a:lnTo>
                  <a:lnTo>
                    <a:pt x="20484" y="11996"/>
                  </a:lnTo>
                  <a:lnTo>
                    <a:pt x="20708" y="11996"/>
                  </a:lnTo>
                  <a:lnTo>
                    <a:pt x="20708" y="12796"/>
                  </a:lnTo>
                  <a:lnTo>
                    <a:pt x="20927" y="12796"/>
                  </a:lnTo>
                  <a:lnTo>
                    <a:pt x="21154" y="12796"/>
                  </a:lnTo>
                  <a:lnTo>
                    <a:pt x="21154" y="13597"/>
                  </a:lnTo>
                  <a:lnTo>
                    <a:pt x="20484" y="12796"/>
                  </a:lnTo>
                  <a:lnTo>
                    <a:pt x="20262" y="12796"/>
                  </a:lnTo>
                  <a:lnTo>
                    <a:pt x="19593" y="12796"/>
                  </a:lnTo>
                  <a:lnTo>
                    <a:pt x="18927" y="11996"/>
                  </a:lnTo>
                  <a:lnTo>
                    <a:pt x="18259" y="11197"/>
                  </a:lnTo>
                  <a:lnTo>
                    <a:pt x="17591" y="10398"/>
                  </a:lnTo>
                  <a:lnTo>
                    <a:pt x="16922" y="10398"/>
                  </a:lnTo>
                  <a:lnTo>
                    <a:pt x="16477" y="9596"/>
                  </a:lnTo>
                  <a:lnTo>
                    <a:pt x="16031" y="9596"/>
                  </a:lnTo>
                  <a:lnTo>
                    <a:pt x="15363" y="9596"/>
                  </a:lnTo>
                  <a:lnTo>
                    <a:pt x="14919" y="9596"/>
                  </a:lnTo>
                  <a:lnTo>
                    <a:pt x="14471" y="9596"/>
                  </a:lnTo>
                  <a:lnTo>
                    <a:pt x="13804" y="9596"/>
                  </a:lnTo>
                  <a:lnTo>
                    <a:pt x="13358" y="9596"/>
                  </a:lnTo>
                  <a:lnTo>
                    <a:pt x="12915" y="10398"/>
                  </a:lnTo>
                  <a:lnTo>
                    <a:pt x="12691" y="11197"/>
                  </a:lnTo>
                  <a:lnTo>
                    <a:pt x="12915" y="11996"/>
                  </a:lnTo>
                  <a:lnTo>
                    <a:pt x="13137" y="12796"/>
                  </a:lnTo>
                  <a:lnTo>
                    <a:pt x="13358" y="13597"/>
                  </a:lnTo>
                  <a:lnTo>
                    <a:pt x="13582" y="15198"/>
                  </a:lnTo>
                  <a:lnTo>
                    <a:pt x="13804" y="15997"/>
                  </a:lnTo>
                  <a:lnTo>
                    <a:pt x="14025" y="17597"/>
                  </a:lnTo>
                  <a:lnTo>
                    <a:pt x="14247" y="18398"/>
                  </a:lnTo>
                  <a:lnTo>
                    <a:pt x="14471" y="19999"/>
                  </a:lnTo>
                  <a:lnTo>
                    <a:pt x="14247" y="21600"/>
                  </a:lnTo>
                  <a:lnTo>
                    <a:pt x="13804" y="19999"/>
                  </a:lnTo>
                  <a:lnTo>
                    <a:pt x="13582" y="18398"/>
                  </a:lnTo>
                  <a:lnTo>
                    <a:pt x="13137" y="15997"/>
                  </a:lnTo>
                  <a:lnTo>
                    <a:pt x="12915" y="15198"/>
                  </a:lnTo>
                  <a:lnTo>
                    <a:pt x="12470" y="13597"/>
                  </a:lnTo>
                  <a:lnTo>
                    <a:pt x="12023" y="12796"/>
                  </a:lnTo>
                  <a:lnTo>
                    <a:pt x="11579" y="11197"/>
                  </a:lnTo>
                  <a:lnTo>
                    <a:pt x="10909" y="10398"/>
                  </a:lnTo>
                  <a:lnTo>
                    <a:pt x="10909" y="9596"/>
                  </a:lnTo>
                  <a:lnTo>
                    <a:pt x="10685" y="9596"/>
                  </a:lnTo>
                  <a:lnTo>
                    <a:pt x="10464" y="9596"/>
                  </a:lnTo>
                  <a:lnTo>
                    <a:pt x="9797" y="10398"/>
                  </a:lnTo>
                  <a:lnTo>
                    <a:pt x="9129" y="11197"/>
                  </a:lnTo>
                  <a:lnTo>
                    <a:pt x="8683" y="12796"/>
                  </a:lnTo>
                  <a:lnTo>
                    <a:pt x="8015" y="12796"/>
                  </a:lnTo>
                  <a:lnTo>
                    <a:pt x="7348" y="13597"/>
                  </a:lnTo>
                  <a:lnTo>
                    <a:pt x="6678" y="15198"/>
                  </a:lnTo>
                  <a:lnTo>
                    <a:pt x="6011" y="16797"/>
                  </a:lnTo>
                  <a:lnTo>
                    <a:pt x="5566" y="18398"/>
                  </a:lnTo>
                  <a:lnTo>
                    <a:pt x="5344" y="18398"/>
                  </a:lnTo>
                  <a:lnTo>
                    <a:pt x="5118" y="18398"/>
                  </a:lnTo>
                  <a:lnTo>
                    <a:pt x="4897" y="18398"/>
                  </a:lnTo>
                  <a:lnTo>
                    <a:pt x="5344" y="15997"/>
                  </a:lnTo>
                  <a:lnTo>
                    <a:pt x="5566" y="15198"/>
                  </a:lnTo>
                  <a:lnTo>
                    <a:pt x="6011" y="13597"/>
                  </a:lnTo>
                  <a:lnTo>
                    <a:pt x="6678" y="12796"/>
                  </a:lnTo>
                  <a:lnTo>
                    <a:pt x="7348" y="11996"/>
                  </a:lnTo>
                  <a:lnTo>
                    <a:pt x="8015" y="11197"/>
                  </a:lnTo>
                  <a:lnTo>
                    <a:pt x="8461" y="10398"/>
                  </a:lnTo>
                  <a:lnTo>
                    <a:pt x="9129" y="9596"/>
                  </a:lnTo>
                  <a:lnTo>
                    <a:pt x="9351" y="9596"/>
                  </a:lnTo>
                  <a:lnTo>
                    <a:pt x="9575" y="9596"/>
                  </a:lnTo>
                  <a:lnTo>
                    <a:pt x="9797" y="8798"/>
                  </a:lnTo>
                  <a:lnTo>
                    <a:pt x="9797" y="7997"/>
                  </a:lnTo>
                  <a:lnTo>
                    <a:pt x="10018" y="7997"/>
                  </a:lnTo>
                  <a:lnTo>
                    <a:pt x="10240" y="7997"/>
                  </a:lnTo>
                  <a:lnTo>
                    <a:pt x="10240" y="7196"/>
                  </a:lnTo>
                  <a:lnTo>
                    <a:pt x="8907" y="7196"/>
                  </a:lnTo>
                  <a:lnTo>
                    <a:pt x="7569" y="7196"/>
                  </a:lnTo>
                  <a:lnTo>
                    <a:pt x="6233" y="7997"/>
                  </a:lnTo>
                  <a:lnTo>
                    <a:pt x="5118" y="8798"/>
                  </a:lnTo>
                  <a:lnTo>
                    <a:pt x="3560" y="10398"/>
                  </a:lnTo>
                  <a:lnTo>
                    <a:pt x="2445" y="11996"/>
                  </a:lnTo>
                  <a:lnTo>
                    <a:pt x="1333" y="12796"/>
                  </a:lnTo>
                  <a:lnTo>
                    <a:pt x="0" y="14399"/>
                  </a:lnTo>
                  <a:lnTo>
                    <a:pt x="0" y="13597"/>
                  </a:lnTo>
                  <a:lnTo>
                    <a:pt x="0" y="12796"/>
                  </a:lnTo>
                  <a:lnTo>
                    <a:pt x="222" y="12796"/>
                  </a:lnTo>
                  <a:lnTo>
                    <a:pt x="222" y="11996"/>
                  </a:lnTo>
                  <a:lnTo>
                    <a:pt x="444" y="11996"/>
                  </a:lnTo>
                  <a:lnTo>
                    <a:pt x="665" y="11197"/>
                  </a:lnTo>
                  <a:lnTo>
                    <a:pt x="889" y="11197"/>
                  </a:lnTo>
                  <a:lnTo>
                    <a:pt x="1333" y="10398"/>
                  </a:lnTo>
                  <a:lnTo>
                    <a:pt x="1778" y="10398"/>
                  </a:lnTo>
                  <a:lnTo>
                    <a:pt x="2226" y="9596"/>
                  </a:lnTo>
                  <a:lnTo>
                    <a:pt x="2670" y="9596"/>
                  </a:lnTo>
                  <a:lnTo>
                    <a:pt x="3338" y="8798"/>
                  </a:lnTo>
                  <a:lnTo>
                    <a:pt x="3560" y="7997"/>
                  </a:lnTo>
                  <a:lnTo>
                    <a:pt x="4229" y="7997"/>
                  </a:lnTo>
                  <a:lnTo>
                    <a:pt x="4675" y="7997"/>
                  </a:lnTo>
                  <a:lnTo>
                    <a:pt x="5118" y="7196"/>
                  </a:lnTo>
                  <a:lnTo>
                    <a:pt x="5344" y="7196"/>
                  </a:lnTo>
                  <a:lnTo>
                    <a:pt x="5785" y="6398"/>
                  </a:lnTo>
                  <a:lnTo>
                    <a:pt x="6233" y="6398"/>
                  </a:lnTo>
                  <a:lnTo>
                    <a:pt x="6678" y="6398"/>
                  </a:lnTo>
                  <a:lnTo>
                    <a:pt x="7124" y="5599"/>
                  </a:lnTo>
                  <a:lnTo>
                    <a:pt x="7569" y="5599"/>
                  </a:lnTo>
                  <a:lnTo>
                    <a:pt x="8237" y="5599"/>
                  </a:lnTo>
                  <a:lnTo>
                    <a:pt x="8461" y="5599"/>
                  </a:lnTo>
                  <a:lnTo>
                    <a:pt x="8683" y="5599"/>
                  </a:lnTo>
                  <a:lnTo>
                    <a:pt x="8907" y="5599"/>
                  </a:lnTo>
                  <a:lnTo>
                    <a:pt x="9129" y="4794"/>
                  </a:lnTo>
                  <a:lnTo>
                    <a:pt x="8907" y="3997"/>
                  </a:lnTo>
                  <a:lnTo>
                    <a:pt x="8907" y="3197"/>
                  </a:lnTo>
                  <a:lnTo>
                    <a:pt x="8461" y="3197"/>
                  </a:lnTo>
                  <a:lnTo>
                    <a:pt x="8237" y="3197"/>
                  </a:lnTo>
                  <a:lnTo>
                    <a:pt x="7791" y="2397"/>
                  </a:lnTo>
                  <a:lnTo>
                    <a:pt x="6900" y="2397"/>
                  </a:lnTo>
                  <a:lnTo>
                    <a:pt x="6233" y="2397"/>
                  </a:lnTo>
                  <a:lnTo>
                    <a:pt x="5566" y="2397"/>
                  </a:lnTo>
                  <a:lnTo>
                    <a:pt x="4897" y="1598"/>
                  </a:lnTo>
                  <a:lnTo>
                    <a:pt x="4229" y="1598"/>
                  </a:lnTo>
                  <a:lnTo>
                    <a:pt x="3338" y="1598"/>
                  </a:lnTo>
                  <a:lnTo>
                    <a:pt x="2670" y="1598"/>
                  </a:lnTo>
                  <a:lnTo>
                    <a:pt x="2000" y="2397"/>
                  </a:lnTo>
                  <a:lnTo>
                    <a:pt x="2226" y="799"/>
                  </a:lnTo>
                  <a:lnTo>
                    <a:pt x="2670" y="799"/>
                  </a:lnTo>
                  <a:lnTo>
                    <a:pt x="2893" y="0"/>
                  </a:lnTo>
                  <a:lnTo>
                    <a:pt x="3560" y="0"/>
                  </a:lnTo>
                  <a:lnTo>
                    <a:pt x="4005" y="0"/>
                  </a:lnTo>
                  <a:lnTo>
                    <a:pt x="4451" y="0"/>
                  </a:lnTo>
                  <a:lnTo>
                    <a:pt x="4675" y="0"/>
                  </a:lnTo>
                  <a:lnTo>
                    <a:pt x="5118" y="799"/>
                  </a:lnTo>
                  <a:lnTo>
                    <a:pt x="7791" y="799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0" name="曲线"/>
            <p:cNvSpPr>
              <a:spLocks noChangeAspect="1"/>
            </p:cNvSpPr>
            <p:nvPr/>
          </p:nvSpPr>
          <p:spPr>
            <a:xfrm>
              <a:off x="1158571" y="6139689"/>
              <a:ext cx="191920" cy="9739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299" y="3453"/>
                  </a:moveTo>
                  <a:lnTo>
                    <a:pt x="19759" y="3453"/>
                  </a:lnTo>
                  <a:lnTo>
                    <a:pt x="20680" y="5182"/>
                  </a:lnTo>
                  <a:lnTo>
                    <a:pt x="20680" y="6045"/>
                  </a:lnTo>
                  <a:lnTo>
                    <a:pt x="21140" y="7774"/>
                  </a:lnTo>
                  <a:lnTo>
                    <a:pt x="21600" y="8638"/>
                  </a:lnTo>
                  <a:lnTo>
                    <a:pt x="21600" y="10366"/>
                  </a:lnTo>
                  <a:lnTo>
                    <a:pt x="21600" y="12095"/>
                  </a:lnTo>
                  <a:lnTo>
                    <a:pt x="21600" y="13821"/>
                  </a:lnTo>
                  <a:lnTo>
                    <a:pt x="19299" y="17276"/>
                  </a:lnTo>
                  <a:lnTo>
                    <a:pt x="17463" y="18142"/>
                  </a:lnTo>
                  <a:lnTo>
                    <a:pt x="15165" y="19866"/>
                  </a:lnTo>
                  <a:lnTo>
                    <a:pt x="13785" y="20735"/>
                  </a:lnTo>
                  <a:lnTo>
                    <a:pt x="11029" y="21600"/>
                  </a:lnTo>
                  <a:lnTo>
                    <a:pt x="9191" y="20735"/>
                  </a:lnTo>
                  <a:lnTo>
                    <a:pt x="6892" y="19866"/>
                  </a:lnTo>
                  <a:lnTo>
                    <a:pt x="4590" y="19007"/>
                  </a:lnTo>
                  <a:lnTo>
                    <a:pt x="4133" y="18142"/>
                  </a:lnTo>
                  <a:lnTo>
                    <a:pt x="3213" y="18142"/>
                  </a:lnTo>
                  <a:lnTo>
                    <a:pt x="2296" y="17276"/>
                  </a:lnTo>
                  <a:lnTo>
                    <a:pt x="1376" y="15550"/>
                  </a:lnTo>
                  <a:lnTo>
                    <a:pt x="917" y="14686"/>
                  </a:lnTo>
                  <a:lnTo>
                    <a:pt x="456" y="12959"/>
                  </a:lnTo>
                  <a:lnTo>
                    <a:pt x="0" y="11229"/>
                  </a:lnTo>
                  <a:lnTo>
                    <a:pt x="0" y="9500"/>
                  </a:lnTo>
                  <a:lnTo>
                    <a:pt x="0" y="7774"/>
                  </a:lnTo>
                  <a:lnTo>
                    <a:pt x="0" y="6907"/>
                  </a:lnTo>
                  <a:lnTo>
                    <a:pt x="456" y="5182"/>
                  </a:lnTo>
                  <a:lnTo>
                    <a:pt x="456" y="4319"/>
                  </a:lnTo>
                  <a:lnTo>
                    <a:pt x="1376" y="3453"/>
                  </a:lnTo>
                  <a:lnTo>
                    <a:pt x="1376" y="2590"/>
                  </a:lnTo>
                  <a:lnTo>
                    <a:pt x="1837" y="2590"/>
                  </a:lnTo>
                  <a:lnTo>
                    <a:pt x="2757" y="1722"/>
                  </a:lnTo>
                  <a:lnTo>
                    <a:pt x="5054" y="0"/>
                  </a:lnTo>
                  <a:lnTo>
                    <a:pt x="6892" y="0"/>
                  </a:lnTo>
                  <a:lnTo>
                    <a:pt x="8731" y="0"/>
                  </a:lnTo>
                  <a:lnTo>
                    <a:pt x="11029" y="0"/>
                  </a:lnTo>
                  <a:lnTo>
                    <a:pt x="13325" y="863"/>
                  </a:lnTo>
                  <a:lnTo>
                    <a:pt x="15165" y="1722"/>
                  </a:lnTo>
                  <a:lnTo>
                    <a:pt x="17463" y="2590"/>
                  </a:lnTo>
                  <a:lnTo>
                    <a:pt x="19299" y="3453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1" name="曲线"/>
            <p:cNvSpPr>
              <a:spLocks noChangeAspect="1"/>
            </p:cNvSpPr>
            <p:nvPr/>
          </p:nvSpPr>
          <p:spPr>
            <a:xfrm>
              <a:off x="1158571" y="6139689"/>
              <a:ext cx="191920" cy="9739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299" y="3453"/>
                  </a:moveTo>
                  <a:lnTo>
                    <a:pt x="19759" y="3453"/>
                  </a:lnTo>
                  <a:lnTo>
                    <a:pt x="20680" y="5182"/>
                  </a:lnTo>
                  <a:lnTo>
                    <a:pt x="20680" y="6045"/>
                  </a:lnTo>
                  <a:lnTo>
                    <a:pt x="21140" y="7774"/>
                  </a:lnTo>
                  <a:lnTo>
                    <a:pt x="21600" y="8638"/>
                  </a:lnTo>
                  <a:lnTo>
                    <a:pt x="21600" y="10366"/>
                  </a:lnTo>
                  <a:lnTo>
                    <a:pt x="21600" y="12095"/>
                  </a:lnTo>
                  <a:lnTo>
                    <a:pt x="21600" y="13821"/>
                  </a:lnTo>
                  <a:lnTo>
                    <a:pt x="19299" y="17276"/>
                  </a:lnTo>
                  <a:lnTo>
                    <a:pt x="17463" y="18142"/>
                  </a:lnTo>
                  <a:lnTo>
                    <a:pt x="15165" y="19866"/>
                  </a:lnTo>
                  <a:lnTo>
                    <a:pt x="13785" y="20735"/>
                  </a:lnTo>
                  <a:lnTo>
                    <a:pt x="11029" y="21600"/>
                  </a:lnTo>
                  <a:lnTo>
                    <a:pt x="9191" y="20735"/>
                  </a:lnTo>
                  <a:lnTo>
                    <a:pt x="6892" y="19866"/>
                  </a:lnTo>
                  <a:lnTo>
                    <a:pt x="4590" y="19007"/>
                  </a:lnTo>
                  <a:lnTo>
                    <a:pt x="4133" y="18142"/>
                  </a:lnTo>
                  <a:lnTo>
                    <a:pt x="3213" y="18142"/>
                  </a:lnTo>
                  <a:lnTo>
                    <a:pt x="2296" y="17276"/>
                  </a:lnTo>
                  <a:lnTo>
                    <a:pt x="1376" y="15550"/>
                  </a:lnTo>
                  <a:lnTo>
                    <a:pt x="917" y="14686"/>
                  </a:lnTo>
                  <a:lnTo>
                    <a:pt x="456" y="12959"/>
                  </a:lnTo>
                  <a:lnTo>
                    <a:pt x="0" y="11229"/>
                  </a:lnTo>
                  <a:lnTo>
                    <a:pt x="0" y="9500"/>
                  </a:lnTo>
                  <a:lnTo>
                    <a:pt x="0" y="7774"/>
                  </a:lnTo>
                  <a:lnTo>
                    <a:pt x="0" y="6907"/>
                  </a:lnTo>
                  <a:lnTo>
                    <a:pt x="456" y="5182"/>
                  </a:lnTo>
                  <a:lnTo>
                    <a:pt x="456" y="4319"/>
                  </a:lnTo>
                  <a:lnTo>
                    <a:pt x="1376" y="3453"/>
                  </a:lnTo>
                  <a:lnTo>
                    <a:pt x="1376" y="2590"/>
                  </a:lnTo>
                  <a:lnTo>
                    <a:pt x="1837" y="2590"/>
                  </a:lnTo>
                  <a:lnTo>
                    <a:pt x="2757" y="1722"/>
                  </a:lnTo>
                  <a:lnTo>
                    <a:pt x="5054" y="0"/>
                  </a:lnTo>
                  <a:lnTo>
                    <a:pt x="6892" y="0"/>
                  </a:lnTo>
                  <a:lnTo>
                    <a:pt x="8731" y="0"/>
                  </a:lnTo>
                  <a:lnTo>
                    <a:pt x="11029" y="0"/>
                  </a:lnTo>
                  <a:lnTo>
                    <a:pt x="13325" y="863"/>
                  </a:lnTo>
                  <a:lnTo>
                    <a:pt x="15165" y="1722"/>
                  </a:lnTo>
                  <a:lnTo>
                    <a:pt x="17463" y="2590"/>
                  </a:lnTo>
                  <a:lnTo>
                    <a:pt x="19299" y="3453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2" name="曲线"/>
            <p:cNvSpPr>
              <a:spLocks noChangeAspect="1"/>
            </p:cNvSpPr>
            <p:nvPr/>
          </p:nvSpPr>
          <p:spPr>
            <a:xfrm>
              <a:off x="1171126" y="6155068"/>
              <a:ext cx="166808" cy="6664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8964" y="5081"/>
                  </a:moveTo>
                  <a:lnTo>
                    <a:pt x="19489" y="5081"/>
                  </a:lnTo>
                  <a:lnTo>
                    <a:pt x="19489" y="6349"/>
                  </a:lnTo>
                  <a:lnTo>
                    <a:pt x="20018" y="7622"/>
                  </a:lnTo>
                  <a:lnTo>
                    <a:pt x="20544" y="7622"/>
                  </a:lnTo>
                  <a:lnTo>
                    <a:pt x="21069" y="7622"/>
                  </a:lnTo>
                  <a:lnTo>
                    <a:pt x="21600" y="8890"/>
                  </a:lnTo>
                  <a:lnTo>
                    <a:pt x="21600" y="10161"/>
                  </a:lnTo>
                  <a:lnTo>
                    <a:pt x="21069" y="11434"/>
                  </a:lnTo>
                  <a:lnTo>
                    <a:pt x="20544" y="12702"/>
                  </a:lnTo>
                  <a:lnTo>
                    <a:pt x="20018" y="15243"/>
                  </a:lnTo>
                  <a:lnTo>
                    <a:pt x="19489" y="16517"/>
                  </a:lnTo>
                  <a:lnTo>
                    <a:pt x="18964" y="16517"/>
                  </a:lnTo>
                  <a:lnTo>
                    <a:pt x="17909" y="19057"/>
                  </a:lnTo>
                  <a:lnTo>
                    <a:pt x="16858" y="19057"/>
                  </a:lnTo>
                  <a:lnTo>
                    <a:pt x="15804" y="20326"/>
                  </a:lnTo>
                  <a:lnTo>
                    <a:pt x="14750" y="20326"/>
                  </a:lnTo>
                  <a:lnTo>
                    <a:pt x="13695" y="21600"/>
                  </a:lnTo>
                  <a:lnTo>
                    <a:pt x="12115" y="21600"/>
                  </a:lnTo>
                  <a:lnTo>
                    <a:pt x="11062" y="21600"/>
                  </a:lnTo>
                  <a:lnTo>
                    <a:pt x="9480" y="21600"/>
                  </a:lnTo>
                  <a:lnTo>
                    <a:pt x="7901" y="21600"/>
                  </a:lnTo>
                  <a:lnTo>
                    <a:pt x="6845" y="21600"/>
                  </a:lnTo>
                  <a:lnTo>
                    <a:pt x="5794" y="20326"/>
                  </a:lnTo>
                  <a:lnTo>
                    <a:pt x="4741" y="19057"/>
                  </a:lnTo>
                  <a:lnTo>
                    <a:pt x="3158" y="19057"/>
                  </a:lnTo>
                  <a:lnTo>
                    <a:pt x="2104" y="16517"/>
                  </a:lnTo>
                  <a:lnTo>
                    <a:pt x="1051" y="15243"/>
                  </a:lnTo>
                  <a:lnTo>
                    <a:pt x="526" y="12702"/>
                  </a:lnTo>
                  <a:lnTo>
                    <a:pt x="0" y="8890"/>
                  </a:lnTo>
                  <a:lnTo>
                    <a:pt x="526" y="8890"/>
                  </a:lnTo>
                  <a:lnTo>
                    <a:pt x="526" y="7622"/>
                  </a:lnTo>
                  <a:lnTo>
                    <a:pt x="526" y="6349"/>
                  </a:lnTo>
                  <a:lnTo>
                    <a:pt x="526" y="5081"/>
                  </a:lnTo>
                  <a:lnTo>
                    <a:pt x="526" y="3811"/>
                  </a:lnTo>
                  <a:lnTo>
                    <a:pt x="2104" y="0"/>
                  </a:lnTo>
                  <a:lnTo>
                    <a:pt x="4211" y="0"/>
                  </a:lnTo>
                  <a:lnTo>
                    <a:pt x="6320" y="0"/>
                  </a:lnTo>
                  <a:lnTo>
                    <a:pt x="7901" y="0"/>
                  </a:lnTo>
                  <a:lnTo>
                    <a:pt x="10008" y="0"/>
                  </a:lnTo>
                  <a:lnTo>
                    <a:pt x="12115" y="0"/>
                  </a:lnTo>
                  <a:lnTo>
                    <a:pt x="14223" y="0"/>
                  </a:lnTo>
                  <a:lnTo>
                    <a:pt x="15804" y="2540"/>
                  </a:lnTo>
                  <a:lnTo>
                    <a:pt x="18964" y="5081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3" name="曲线"/>
            <p:cNvSpPr>
              <a:spLocks noChangeAspect="1"/>
            </p:cNvSpPr>
            <p:nvPr/>
          </p:nvSpPr>
          <p:spPr>
            <a:xfrm>
              <a:off x="1171126" y="6155068"/>
              <a:ext cx="166808" cy="6664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8964" y="5081"/>
                  </a:moveTo>
                  <a:lnTo>
                    <a:pt x="19489" y="5081"/>
                  </a:lnTo>
                  <a:lnTo>
                    <a:pt x="19489" y="6349"/>
                  </a:lnTo>
                  <a:lnTo>
                    <a:pt x="20018" y="7622"/>
                  </a:lnTo>
                  <a:lnTo>
                    <a:pt x="20544" y="7622"/>
                  </a:lnTo>
                  <a:lnTo>
                    <a:pt x="21069" y="7622"/>
                  </a:lnTo>
                  <a:lnTo>
                    <a:pt x="21600" y="8890"/>
                  </a:lnTo>
                  <a:lnTo>
                    <a:pt x="21600" y="10161"/>
                  </a:lnTo>
                  <a:lnTo>
                    <a:pt x="21069" y="11434"/>
                  </a:lnTo>
                  <a:lnTo>
                    <a:pt x="20544" y="12702"/>
                  </a:lnTo>
                  <a:lnTo>
                    <a:pt x="20018" y="15243"/>
                  </a:lnTo>
                  <a:lnTo>
                    <a:pt x="19489" y="16517"/>
                  </a:lnTo>
                  <a:lnTo>
                    <a:pt x="18964" y="16517"/>
                  </a:lnTo>
                  <a:lnTo>
                    <a:pt x="17909" y="19057"/>
                  </a:lnTo>
                  <a:lnTo>
                    <a:pt x="16858" y="19057"/>
                  </a:lnTo>
                  <a:lnTo>
                    <a:pt x="15804" y="20326"/>
                  </a:lnTo>
                  <a:lnTo>
                    <a:pt x="14750" y="20326"/>
                  </a:lnTo>
                  <a:lnTo>
                    <a:pt x="13695" y="21600"/>
                  </a:lnTo>
                  <a:lnTo>
                    <a:pt x="12115" y="21600"/>
                  </a:lnTo>
                  <a:lnTo>
                    <a:pt x="11062" y="21600"/>
                  </a:lnTo>
                  <a:lnTo>
                    <a:pt x="9480" y="21600"/>
                  </a:lnTo>
                  <a:lnTo>
                    <a:pt x="7901" y="21600"/>
                  </a:lnTo>
                  <a:lnTo>
                    <a:pt x="6845" y="21600"/>
                  </a:lnTo>
                  <a:lnTo>
                    <a:pt x="5794" y="20326"/>
                  </a:lnTo>
                  <a:lnTo>
                    <a:pt x="4741" y="19057"/>
                  </a:lnTo>
                  <a:lnTo>
                    <a:pt x="3158" y="19057"/>
                  </a:lnTo>
                  <a:lnTo>
                    <a:pt x="2104" y="16517"/>
                  </a:lnTo>
                  <a:lnTo>
                    <a:pt x="1051" y="15243"/>
                  </a:lnTo>
                  <a:lnTo>
                    <a:pt x="526" y="12702"/>
                  </a:lnTo>
                  <a:lnTo>
                    <a:pt x="0" y="8890"/>
                  </a:lnTo>
                  <a:lnTo>
                    <a:pt x="526" y="8890"/>
                  </a:lnTo>
                  <a:lnTo>
                    <a:pt x="526" y="7622"/>
                  </a:lnTo>
                  <a:lnTo>
                    <a:pt x="526" y="6349"/>
                  </a:lnTo>
                  <a:lnTo>
                    <a:pt x="526" y="5081"/>
                  </a:lnTo>
                  <a:lnTo>
                    <a:pt x="526" y="3811"/>
                  </a:lnTo>
                  <a:lnTo>
                    <a:pt x="2104" y="0"/>
                  </a:lnTo>
                  <a:lnTo>
                    <a:pt x="4211" y="0"/>
                  </a:lnTo>
                  <a:lnTo>
                    <a:pt x="6320" y="0"/>
                  </a:lnTo>
                  <a:lnTo>
                    <a:pt x="7901" y="0"/>
                  </a:lnTo>
                  <a:lnTo>
                    <a:pt x="10008" y="0"/>
                  </a:lnTo>
                  <a:lnTo>
                    <a:pt x="12115" y="0"/>
                  </a:lnTo>
                  <a:lnTo>
                    <a:pt x="14223" y="0"/>
                  </a:lnTo>
                  <a:lnTo>
                    <a:pt x="15804" y="2540"/>
                  </a:lnTo>
                  <a:lnTo>
                    <a:pt x="18964" y="5081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4" name="曲线"/>
            <p:cNvSpPr>
              <a:spLocks noChangeAspect="1"/>
            </p:cNvSpPr>
            <p:nvPr/>
          </p:nvSpPr>
          <p:spPr>
            <a:xfrm>
              <a:off x="606128" y="6170445"/>
              <a:ext cx="552442" cy="22213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628" y="3408"/>
                  </a:moveTo>
                  <a:lnTo>
                    <a:pt x="18263" y="3408"/>
                  </a:lnTo>
                  <a:lnTo>
                    <a:pt x="18899" y="4167"/>
                  </a:lnTo>
                  <a:lnTo>
                    <a:pt x="19217" y="4544"/>
                  </a:lnTo>
                  <a:lnTo>
                    <a:pt x="20011" y="4924"/>
                  </a:lnTo>
                  <a:lnTo>
                    <a:pt x="20487" y="5681"/>
                  </a:lnTo>
                  <a:lnTo>
                    <a:pt x="20963" y="6820"/>
                  </a:lnTo>
                  <a:lnTo>
                    <a:pt x="21282" y="7954"/>
                  </a:lnTo>
                  <a:lnTo>
                    <a:pt x="21440" y="9470"/>
                  </a:lnTo>
                  <a:lnTo>
                    <a:pt x="21600" y="10609"/>
                  </a:lnTo>
                  <a:lnTo>
                    <a:pt x="21440" y="10986"/>
                  </a:lnTo>
                  <a:lnTo>
                    <a:pt x="21440" y="11745"/>
                  </a:lnTo>
                  <a:lnTo>
                    <a:pt x="21282" y="12881"/>
                  </a:lnTo>
                  <a:lnTo>
                    <a:pt x="21122" y="13641"/>
                  </a:lnTo>
                  <a:lnTo>
                    <a:pt x="20963" y="14018"/>
                  </a:lnTo>
                  <a:lnTo>
                    <a:pt x="20804" y="14776"/>
                  </a:lnTo>
                  <a:lnTo>
                    <a:pt x="20487" y="15534"/>
                  </a:lnTo>
                  <a:lnTo>
                    <a:pt x="19376" y="17429"/>
                  </a:lnTo>
                  <a:lnTo>
                    <a:pt x="18421" y="18187"/>
                  </a:lnTo>
                  <a:lnTo>
                    <a:pt x="17311" y="19325"/>
                  </a:lnTo>
                  <a:lnTo>
                    <a:pt x="16199" y="20082"/>
                  </a:lnTo>
                  <a:lnTo>
                    <a:pt x="15087" y="20459"/>
                  </a:lnTo>
                  <a:lnTo>
                    <a:pt x="13976" y="20837"/>
                  </a:lnTo>
                  <a:lnTo>
                    <a:pt x="12704" y="21220"/>
                  </a:lnTo>
                  <a:lnTo>
                    <a:pt x="11435" y="21600"/>
                  </a:lnTo>
                  <a:lnTo>
                    <a:pt x="10641" y="21600"/>
                  </a:lnTo>
                  <a:lnTo>
                    <a:pt x="9529" y="21600"/>
                  </a:lnTo>
                  <a:lnTo>
                    <a:pt x="8576" y="20837"/>
                  </a:lnTo>
                  <a:lnTo>
                    <a:pt x="7782" y="20837"/>
                  </a:lnTo>
                  <a:lnTo>
                    <a:pt x="6828" y="20082"/>
                  </a:lnTo>
                  <a:lnTo>
                    <a:pt x="5876" y="19703"/>
                  </a:lnTo>
                  <a:lnTo>
                    <a:pt x="4922" y="19325"/>
                  </a:lnTo>
                  <a:lnTo>
                    <a:pt x="3969" y="18947"/>
                  </a:lnTo>
                  <a:lnTo>
                    <a:pt x="3969" y="18565"/>
                  </a:lnTo>
                  <a:lnTo>
                    <a:pt x="3810" y="18187"/>
                  </a:lnTo>
                  <a:lnTo>
                    <a:pt x="3651" y="18187"/>
                  </a:lnTo>
                  <a:lnTo>
                    <a:pt x="3493" y="18187"/>
                  </a:lnTo>
                  <a:lnTo>
                    <a:pt x="3175" y="18187"/>
                  </a:lnTo>
                  <a:lnTo>
                    <a:pt x="3014" y="18187"/>
                  </a:lnTo>
                  <a:lnTo>
                    <a:pt x="2857" y="18187"/>
                  </a:lnTo>
                  <a:lnTo>
                    <a:pt x="2857" y="18947"/>
                  </a:lnTo>
                  <a:lnTo>
                    <a:pt x="2540" y="18187"/>
                  </a:lnTo>
                  <a:lnTo>
                    <a:pt x="2061" y="17429"/>
                  </a:lnTo>
                  <a:lnTo>
                    <a:pt x="1587" y="17429"/>
                  </a:lnTo>
                  <a:lnTo>
                    <a:pt x="1108" y="16672"/>
                  </a:lnTo>
                  <a:lnTo>
                    <a:pt x="789" y="16291"/>
                  </a:lnTo>
                  <a:lnTo>
                    <a:pt x="315" y="15534"/>
                  </a:lnTo>
                  <a:lnTo>
                    <a:pt x="155" y="14398"/>
                  </a:lnTo>
                  <a:lnTo>
                    <a:pt x="0" y="13641"/>
                  </a:lnTo>
                  <a:lnTo>
                    <a:pt x="0" y="12500"/>
                  </a:lnTo>
                  <a:lnTo>
                    <a:pt x="0" y="11745"/>
                  </a:lnTo>
                  <a:lnTo>
                    <a:pt x="0" y="10986"/>
                  </a:lnTo>
                  <a:lnTo>
                    <a:pt x="0" y="10609"/>
                  </a:lnTo>
                  <a:lnTo>
                    <a:pt x="155" y="10227"/>
                  </a:lnTo>
                  <a:lnTo>
                    <a:pt x="155" y="9470"/>
                  </a:lnTo>
                  <a:lnTo>
                    <a:pt x="315" y="8713"/>
                  </a:lnTo>
                  <a:lnTo>
                    <a:pt x="634" y="8335"/>
                  </a:lnTo>
                  <a:lnTo>
                    <a:pt x="1108" y="7197"/>
                  </a:lnTo>
                  <a:lnTo>
                    <a:pt x="1742" y="6062"/>
                  </a:lnTo>
                  <a:lnTo>
                    <a:pt x="2223" y="4924"/>
                  </a:lnTo>
                  <a:lnTo>
                    <a:pt x="2857" y="4544"/>
                  </a:lnTo>
                  <a:lnTo>
                    <a:pt x="3493" y="3785"/>
                  </a:lnTo>
                  <a:lnTo>
                    <a:pt x="4129" y="3408"/>
                  </a:lnTo>
                  <a:lnTo>
                    <a:pt x="4760" y="3028"/>
                  </a:lnTo>
                  <a:lnTo>
                    <a:pt x="5558" y="2651"/>
                  </a:lnTo>
                  <a:lnTo>
                    <a:pt x="5713" y="2271"/>
                  </a:lnTo>
                  <a:lnTo>
                    <a:pt x="6032" y="1894"/>
                  </a:lnTo>
                  <a:lnTo>
                    <a:pt x="6351" y="1894"/>
                  </a:lnTo>
                  <a:lnTo>
                    <a:pt x="6828" y="1510"/>
                  </a:lnTo>
                  <a:lnTo>
                    <a:pt x="7146" y="1135"/>
                  </a:lnTo>
                  <a:lnTo>
                    <a:pt x="7623" y="1135"/>
                  </a:lnTo>
                  <a:lnTo>
                    <a:pt x="7938" y="755"/>
                  </a:lnTo>
                  <a:lnTo>
                    <a:pt x="8257" y="378"/>
                  </a:lnTo>
                  <a:lnTo>
                    <a:pt x="9052" y="378"/>
                  </a:lnTo>
                  <a:lnTo>
                    <a:pt x="9845" y="0"/>
                  </a:lnTo>
                  <a:lnTo>
                    <a:pt x="10641" y="0"/>
                  </a:lnTo>
                  <a:lnTo>
                    <a:pt x="11435" y="0"/>
                  </a:lnTo>
                  <a:lnTo>
                    <a:pt x="12070" y="0"/>
                  </a:lnTo>
                  <a:lnTo>
                    <a:pt x="13023" y="0"/>
                  </a:lnTo>
                  <a:lnTo>
                    <a:pt x="13658" y="0"/>
                  </a:lnTo>
                  <a:lnTo>
                    <a:pt x="14452" y="0"/>
                  </a:lnTo>
                  <a:lnTo>
                    <a:pt x="14927" y="378"/>
                  </a:lnTo>
                  <a:lnTo>
                    <a:pt x="15245" y="755"/>
                  </a:lnTo>
                  <a:lnTo>
                    <a:pt x="15722" y="1135"/>
                  </a:lnTo>
                  <a:lnTo>
                    <a:pt x="16199" y="1510"/>
                  </a:lnTo>
                  <a:lnTo>
                    <a:pt x="16358" y="1894"/>
                  </a:lnTo>
                  <a:lnTo>
                    <a:pt x="16835" y="2271"/>
                  </a:lnTo>
                  <a:lnTo>
                    <a:pt x="17152" y="2651"/>
                  </a:lnTo>
                  <a:lnTo>
                    <a:pt x="17628" y="3408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5" name="曲线"/>
            <p:cNvSpPr>
              <a:spLocks noChangeAspect="1"/>
            </p:cNvSpPr>
            <p:nvPr/>
          </p:nvSpPr>
          <p:spPr>
            <a:xfrm>
              <a:off x="606128" y="6170445"/>
              <a:ext cx="552442" cy="22213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628" y="3408"/>
                  </a:moveTo>
                  <a:lnTo>
                    <a:pt x="18263" y="3408"/>
                  </a:lnTo>
                  <a:lnTo>
                    <a:pt x="18899" y="4167"/>
                  </a:lnTo>
                  <a:lnTo>
                    <a:pt x="19217" y="4544"/>
                  </a:lnTo>
                  <a:lnTo>
                    <a:pt x="20011" y="4924"/>
                  </a:lnTo>
                  <a:lnTo>
                    <a:pt x="20487" y="5681"/>
                  </a:lnTo>
                  <a:lnTo>
                    <a:pt x="20963" y="6820"/>
                  </a:lnTo>
                  <a:lnTo>
                    <a:pt x="21282" y="7954"/>
                  </a:lnTo>
                  <a:lnTo>
                    <a:pt x="21440" y="9470"/>
                  </a:lnTo>
                  <a:lnTo>
                    <a:pt x="21600" y="10609"/>
                  </a:lnTo>
                  <a:lnTo>
                    <a:pt x="21440" y="10986"/>
                  </a:lnTo>
                  <a:lnTo>
                    <a:pt x="21440" y="11745"/>
                  </a:lnTo>
                  <a:lnTo>
                    <a:pt x="21282" y="12881"/>
                  </a:lnTo>
                  <a:lnTo>
                    <a:pt x="21122" y="13641"/>
                  </a:lnTo>
                  <a:lnTo>
                    <a:pt x="20963" y="14018"/>
                  </a:lnTo>
                  <a:lnTo>
                    <a:pt x="20804" y="14776"/>
                  </a:lnTo>
                  <a:lnTo>
                    <a:pt x="20487" y="15534"/>
                  </a:lnTo>
                  <a:lnTo>
                    <a:pt x="19376" y="17429"/>
                  </a:lnTo>
                  <a:lnTo>
                    <a:pt x="18421" y="18187"/>
                  </a:lnTo>
                  <a:lnTo>
                    <a:pt x="17311" y="19325"/>
                  </a:lnTo>
                  <a:lnTo>
                    <a:pt x="16199" y="20082"/>
                  </a:lnTo>
                  <a:lnTo>
                    <a:pt x="15087" y="20459"/>
                  </a:lnTo>
                  <a:lnTo>
                    <a:pt x="13976" y="20837"/>
                  </a:lnTo>
                  <a:lnTo>
                    <a:pt x="12704" y="21220"/>
                  </a:lnTo>
                  <a:lnTo>
                    <a:pt x="11435" y="21600"/>
                  </a:lnTo>
                  <a:lnTo>
                    <a:pt x="10641" y="21600"/>
                  </a:lnTo>
                  <a:lnTo>
                    <a:pt x="9529" y="21600"/>
                  </a:lnTo>
                  <a:lnTo>
                    <a:pt x="8576" y="20837"/>
                  </a:lnTo>
                  <a:lnTo>
                    <a:pt x="7782" y="20837"/>
                  </a:lnTo>
                  <a:lnTo>
                    <a:pt x="6828" y="20082"/>
                  </a:lnTo>
                  <a:lnTo>
                    <a:pt x="5876" y="19703"/>
                  </a:lnTo>
                  <a:lnTo>
                    <a:pt x="4922" y="19325"/>
                  </a:lnTo>
                  <a:lnTo>
                    <a:pt x="3969" y="18947"/>
                  </a:lnTo>
                  <a:lnTo>
                    <a:pt x="3969" y="18565"/>
                  </a:lnTo>
                  <a:lnTo>
                    <a:pt x="3810" y="18187"/>
                  </a:lnTo>
                  <a:lnTo>
                    <a:pt x="3651" y="18187"/>
                  </a:lnTo>
                  <a:lnTo>
                    <a:pt x="3493" y="18187"/>
                  </a:lnTo>
                  <a:lnTo>
                    <a:pt x="3175" y="18187"/>
                  </a:lnTo>
                  <a:lnTo>
                    <a:pt x="3014" y="18187"/>
                  </a:lnTo>
                  <a:lnTo>
                    <a:pt x="2857" y="18187"/>
                  </a:lnTo>
                  <a:lnTo>
                    <a:pt x="2857" y="18947"/>
                  </a:lnTo>
                  <a:lnTo>
                    <a:pt x="2540" y="18187"/>
                  </a:lnTo>
                  <a:lnTo>
                    <a:pt x="2061" y="17429"/>
                  </a:lnTo>
                  <a:lnTo>
                    <a:pt x="1587" y="17429"/>
                  </a:lnTo>
                  <a:lnTo>
                    <a:pt x="1108" y="16672"/>
                  </a:lnTo>
                  <a:lnTo>
                    <a:pt x="789" y="16291"/>
                  </a:lnTo>
                  <a:lnTo>
                    <a:pt x="315" y="15534"/>
                  </a:lnTo>
                  <a:lnTo>
                    <a:pt x="155" y="14398"/>
                  </a:lnTo>
                  <a:lnTo>
                    <a:pt x="0" y="13641"/>
                  </a:lnTo>
                  <a:lnTo>
                    <a:pt x="0" y="12500"/>
                  </a:lnTo>
                  <a:lnTo>
                    <a:pt x="0" y="11745"/>
                  </a:lnTo>
                  <a:lnTo>
                    <a:pt x="0" y="10986"/>
                  </a:lnTo>
                  <a:lnTo>
                    <a:pt x="0" y="10609"/>
                  </a:lnTo>
                  <a:lnTo>
                    <a:pt x="155" y="10227"/>
                  </a:lnTo>
                  <a:lnTo>
                    <a:pt x="155" y="9470"/>
                  </a:lnTo>
                  <a:lnTo>
                    <a:pt x="315" y="8713"/>
                  </a:lnTo>
                  <a:lnTo>
                    <a:pt x="634" y="8335"/>
                  </a:lnTo>
                  <a:lnTo>
                    <a:pt x="1108" y="7197"/>
                  </a:lnTo>
                  <a:lnTo>
                    <a:pt x="1742" y="6062"/>
                  </a:lnTo>
                  <a:lnTo>
                    <a:pt x="2223" y="4924"/>
                  </a:lnTo>
                  <a:lnTo>
                    <a:pt x="2857" y="4544"/>
                  </a:lnTo>
                  <a:lnTo>
                    <a:pt x="3493" y="3785"/>
                  </a:lnTo>
                  <a:lnTo>
                    <a:pt x="4129" y="3408"/>
                  </a:lnTo>
                  <a:lnTo>
                    <a:pt x="4760" y="3028"/>
                  </a:lnTo>
                  <a:lnTo>
                    <a:pt x="5558" y="2651"/>
                  </a:lnTo>
                  <a:lnTo>
                    <a:pt x="5713" y="2271"/>
                  </a:lnTo>
                  <a:lnTo>
                    <a:pt x="6032" y="1894"/>
                  </a:lnTo>
                  <a:lnTo>
                    <a:pt x="6351" y="1894"/>
                  </a:lnTo>
                  <a:lnTo>
                    <a:pt x="6828" y="1510"/>
                  </a:lnTo>
                  <a:lnTo>
                    <a:pt x="7146" y="1135"/>
                  </a:lnTo>
                  <a:lnTo>
                    <a:pt x="7623" y="1135"/>
                  </a:lnTo>
                  <a:lnTo>
                    <a:pt x="7938" y="755"/>
                  </a:lnTo>
                  <a:lnTo>
                    <a:pt x="8257" y="378"/>
                  </a:lnTo>
                  <a:lnTo>
                    <a:pt x="9052" y="378"/>
                  </a:lnTo>
                  <a:lnTo>
                    <a:pt x="9845" y="0"/>
                  </a:lnTo>
                  <a:lnTo>
                    <a:pt x="10641" y="0"/>
                  </a:lnTo>
                  <a:lnTo>
                    <a:pt x="11435" y="0"/>
                  </a:lnTo>
                  <a:lnTo>
                    <a:pt x="12070" y="0"/>
                  </a:lnTo>
                  <a:lnTo>
                    <a:pt x="13023" y="0"/>
                  </a:lnTo>
                  <a:lnTo>
                    <a:pt x="13658" y="0"/>
                  </a:lnTo>
                  <a:lnTo>
                    <a:pt x="14452" y="0"/>
                  </a:lnTo>
                  <a:lnTo>
                    <a:pt x="14927" y="378"/>
                  </a:lnTo>
                  <a:lnTo>
                    <a:pt x="15245" y="755"/>
                  </a:lnTo>
                  <a:lnTo>
                    <a:pt x="15722" y="1135"/>
                  </a:lnTo>
                  <a:lnTo>
                    <a:pt x="16199" y="1510"/>
                  </a:lnTo>
                  <a:lnTo>
                    <a:pt x="16358" y="1894"/>
                  </a:lnTo>
                  <a:lnTo>
                    <a:pt x="16835" y="2271"/>
                  </a:lnTo>
                  <a:lnTo>
                    <a:pt x="17152" y="2651"/>
                  </a:lnTo>
                  <a:lnTo>
                    <a:pt x="17628" y="3408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6" name="曲线"/>
            <p:cNvSpPr>
              <a:spLocks noChangeAspect="1"/>
            </p:cNvSpPr>
            <p:nvPr/>
          </p:nvSpPr>
          <p:spPr>
            <a:xfrm>
              <a:off x="1058127" y="6175572"/>
              <a:ext cx="1675262" cy="62369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2425" y="938"/>
                  </a:moveTo>
                  <a:lnTo>
                    <a:pt x="12582" y="1205"/>
                  </a:lnTo>
                  <a:lnTo>
                    <a:pt x="12686" y="1341"/>
                  </a:lnTo>
                  <a:lnTo>
                    <a:pt x="12792" y="1341"/>
                  </a:lnTo>
                  <a:lnTo>
                    <a:pt x="12894" y="1205"/>
                  </a:lnTo>
                  <a:lnTo>
                    <a:pt x="13053" y="1073"/>
                  </a:lnTo>
                  <a:lnTo>
                    <a:pt x="13209" y="1073"/>
                  </a:lnTo>
                  <a:lnTo>
                    <a:pt x="13314" y="938"/>
                  </a:lnTo>
                  <a:lnTo>
                    <a:pt x="13525" y="1073"/>
                  </a:lnTo>
                  <a:lnTo>
                    <a:pt x="13945" y="803"/>
                  </a:lnTo>
                  <a:lnTo>
                    <a:pt x="14416" y="669"/>
                  </a:lnTo>
                  <a:lnTo>
                    <a:pt x="14835" y="803"/>
                  </a:lnTo>
                  <a:lnTo>
                    <a:pt x="15255" y="938"/>
                  </a:lnTo>
                  <a:lnTo>
                    <a:pt x="15725" y="1205"/>
                  </a:lnTo>
                  <a:lnTo>
                    <a:pt x="16144" y="1474"/>
                  </a:lnTo>
                  <a:lnTo>
                    <a:pt x="16512" y="1742"/>
                  </a:lnTo>
                  <a:lnTo>
                    <a:pt x="16931" y="2146"/>
                  </a:lnTo>
                  <a:lnTo>
                    <a:pt x="17038" y="2146"/>
                  </a:lnTo>
                  <a:lnTo>
                    <a:pt x="17089" y="2146"/>
                  </a:lnTo>
                  <a:lnTo>
                    <a:pt x="17143" y="2275"/>
                  </a:lnTo>
                  <a:lnTo>
                    <a:pt x="17248" y="2413"/>
                  </a:lnTo>
                  <a:lnTo>
                    <a:pt x="17299" y="2413"/>
                  </a:lnTo>
                  <a:lnTo>
                    <a:pt x="17402" y="2547"/>
                  </a:lnTo>
                  <a:lnTo>
                    <a:pt x="17457" y="2682"/>
                  </a:lnTo>
                  <a:lnTo>
                    <a:pt x="17561" y="2682"/>
                  </a:lnTo>
                  <a:lnTo>
                    <a:pt x="17772" y="2950"/>
                  </a:lnTo>
                  <a:lnTo>
                    <a:pt x="17928" y="3085"/>
                  </a:lnTo>
                  <a:lnTo>
                    <a:pt x="18086" y="3484"/>
                  </a:lnTo>
                  <a:lnTo>
                    <a:pt x="18242" y="3755"/>
                  </a:lnTo>
                  <a:lnTo>
                    <a:pt x="18450" y="3890"/>
                  </a:lnTo>
                  <a:lnTo>
                    <a:pt x="18611" y="4290"/>
                  </a:lnTo>
                  <a:lnTo>
                    <a:pt x="18768" y="4561"/>
                  </a:lnTo>
                  <a:lnTo>
                    <a:pt x="18873" y="4962"/>
                  </a:lnTo>
                  <a:lnTo>
                    <a:pt x="19188" y="4962"/>
                  </a:lnTo>
                  <a:lnTo>
                    <a:pt x="19450" y="4962"/>
                  </a:lnTo>
                  <a:lnTo>
                    <a:pt x="19709" y="5230"/>
                  </a:lnTo>
                  <a:lnTo>
                    <a:pt x="19920" y="5633"/>
                  </a:lnTo>
                  <a:lnTo>
                    <a:pt x="20183" y="5902"/>
                  </a:lnTo>
                  <a:lnTo>
                    <a:pt x="20393" y="6171"/>
                  </a:lnTo>
                  <a:lnTo>
                    <a:pt x="20603" y="6573"/>
                  </a:lnTo>
                  <a:lnTo>
                    <a:pt x="20866" y="6975"/>
                  </a:lnTo>
                  <a:lnTo>
                    <a:pt x="20866" y="7109"/>
                  </a:lnTo>
                  <a:lnTo>
                    <a:pt x="20917" y="7243"/>
                  </a:lnTo>
                  <a:lnTo>
                    <a:pt x="20968" y="7243"/>
                  </a:lnTo>
                  <a:lnTo>
                    <a:pt x="21021" y="7243"/>
                  </a:lnTo>
                  <a:lnTo>
                    <a:pt x="21021" y="7378"/>
                  </a:lnTo>
                  <a:lnTo>
                    <a:pt x="21074" y="7378"/>
                  </a:lnTo>
                  <a:lnTo>
                    <a:pt x="21180" y="7778"/>
                  </a:lnTo>
                  <a:lnTo>
                    <a:pt x="21334" y="8183"/>
                  </a:lnTo>
                  <a:lnTo>
                    <a:pt x="21442" y="8452"/>
                  </a:lnTo>
                  <a:lnTo>
                    <a:pt x="21493" y="8986"/>
                  </a:lnTo>
                  <a:lnTo>
                    <a:pt x="21493" y="9525"/>
                  </a:lnTo>
                  <a:lnTo>
                    <a:pt x="21545" y="9925"/>
                  </a:lnTo>
                  <a:lnTo>
                    <a:pt x="21545" y="10463"/>
                  </a:lnTo>
                  <a:lnTo>
                    <a:pt x="21600" y="10865"/>
                  </a:lnTo>
                  <a:lnTo>
                    <a:pt x="21545" y="11670"/>
                  </a:lnTo>
                  <a:lnTo>
                    <a:pt x="21493" y="12475"/>
                  </a:lnTo>
                  <a:lnTo>
                    <a:pt x="21283" y="13008"/>
                  </a:lnTo>
                  <a:lnTo>
                    <a:pt x="21074" y="13683"/>
                  </a:lnTo>
                  <a:lnTo>
                    <a:pt x="20810" y="14353"/>
                  </a:lnTo>
                  <a:lnTo>
                    <a:pt x="20603" y="14890"/>
                  </a:lnTo>
                  <a:lnTo>
                    <a:pt x="20340" y="15293"/>
                  </a:lnTo>
                  <a:lnTo>
                    <a:pt x="20078" y="15695"/>
                  </a:lnTo>
                  <a:lnTo>
                    <a:pt x="19869" y="16365"/>
                  </a:lnTo>
                  <a:lnTo>
                    <a:pt x="19709" y="17038"/>
                  </a:lnTo>
                  <a:lnTo>
                    <a:pt x="19501" y="17440"/>
                  </a:lnTo>
                  <a:lnTo>
                    <a:pt x="19239" y="17977"/>
                  </a:lnTo>
                  <a:lnTo>
                    <a:pt x="18977" y="18513"/>
                  </a:lnTo>
                  <a:lnTo>
                    <a:pt x="18715" y="18915"/>
                  </a:lnTo>
                  <a:lnTo>
                    <a:pt x="18450" y="19318"/>
                  </a:lnTo>
                  <a:lnTo>
                    <a:pt x="18138" y="19453"/>
                  </a:lnTo>
                  <a:lnTo>
                    <a:pt x="17980" y="19718"/>
                  </a:lnTo>
                  <a:lnTo>
                    <a:pt x="17822" y="19989"/>
                  </a:lnTo>
                  <a:lnTo>
                    <a:pt x="17666" y="20124"/>
                  </a:lnTo>
                  <a:lnTo>
                    <a:pt x="17457" y="20258"/>
                  </a:lnTo>
                  <a:lnTo>
                    <a:pt x="17089" y="20525"/>
                  </a:lnTo>
                  <a:lnTo>
                    <a:pt x="16774" y="20655"/>
                  </a:lnTo>
                  <a:lnTo>
                    <a:pt x="16355" y="20655"/>
                  </a:lnTo>
                  <a:lnTo>
                    <a:pt x="15990" y="20791"/>
                  </a:lnTo>
                  <a:lnTo>
                    <a:pt x="15622" y="20927"/>
                  </a:lnTo>
                  <a:lnTo>
                    <a:pt x="15255" y="21330"/>
                  </a:lnTo>
                  <a:lnTo>
                    <a:pt x="14779" y="21465"/>
                  </a:lnTo>
                  <a:lnTo>
                    <a:pt x="14312" y="21600"/>
                  </a:lnTo>
                  <a:lnTo>
                    <a:pt x="13840" y="21465"/>
                  </a:lnTo>
                  <a:lnTo>
                    <a:pt x="13419" y="21330"/>
                  </a:lnTo>
                  <a:lnTo>
                    <a:pt x="12894" y="21197"/>
                  </a:lnTo>
                  <a:lnTo>
                    <a:pt x="12425" y="20927"/>
                  </a:lnTo>
                  <a:lnTo>
                    <a:pt x="12004" y="20655"/>
                  </a:lnTo>
                  <a:lnTo>
                    <a:pt x="11583" y="20390"/>
                  </a:lnTo>
                  <a:lnTo>
                    <a:pt x="11373" y="20655"/>
                  </a:lnTo>
                  <a:lnTo>
                    <a:pt x="11165" y="20655"/>
                  </a:lnTo>
                  <a:lnTo>
                    <a:pt x="10956" y="20927"/>
                  </a:lnTo>
                  <a:lnTo>
                    <a:pt x="10798" y="20927"/>
                  </a:lnTo>
                  <a:lnTo>
                    <a:pt x="10328" y="20927"/>
                  </a:lnTo>
                  <a:lnTo>
                    <a:pt x="9959" y="20927"/>
                  </a:lnTo>
                  <a:lnTo>
                    <a:pt x="9541" y="20655"/>
                  </a:lnTo>
                  <a:lnTo>
                    <a:pt x="9174" y="20390"/>
                  </a:lnTo>
                  <a:lnTo>
                    <a:pt x="8702" y="20258"/>
                  </a:lnTo>
                  <a:lnTo>
                    <a:pt x="8333" y="20124"/>
                  </a:lnTo>
                  <a:lnTo>
                    <a:pt x="8230" y="19989"/>
                  </a:lnTo>
                  <a:lnTo>
                    <a:pt x="8123" y="19989"/>
                  </a:lnTo>
                  <a:lnTo>
                    <a:pt x="8018" y="19854"/>
                  </a:lnTo>
                  <a:lnTo>
                    <a:pt x="7913" y="19718"/>
                  </a:lnTo>
                  <a:lnTo>
                    <a:pt x="7809" y="19585"/>
                  </a:lnTo>
                  <a:lnTo>
                    <a:pt x="7704" y="19585"/>
                  </a:lnTo>
                  <a:lnTo>
                    <a:pt x="7599" y="19453"/>
                  </a:lnTo>
                  <a:lnTo>
                    <a:pt x="7494" y="19453"/>
                  </a:lnTo>
                  <a:lnTo>
                    <a:pt x="7441" y="19453"/>
                  </a:lnTo>
                  <a:lnTo>
                    <a:pt x="7441" y="19585"/>
                  </a:lnTo>
                  <a:lnTo>
                    <a:pt x="7338" y="19585"/>
                  </a:lnTo>
                  <a:lnTo>
                    <a:pt x="7285" y="19585"/>
                  </a:lnTo>
                  <a:lnTo>
                    <a:pt x="7180" y="19585"/>
                  </a:lnTo>
                  <a:lnTo>
                    <a:pt x="7073" y="19585"/>
                  </a:lnTo>
                  <a:lnTo>
                    <a:pt x="7021" y="19585"/>
                  </a:lnTo>
                  <a:lnTo>
                    <a:pt x="6919" y="19585"/>
                  </a:lnTo>
                  <a:lnTo>
                    <a:pt x="6394" y="19585"/>
                  </a:lnTo>
                  <a:lnTo>
                    <a:pt x="5817" y="19585"/>
                  </a:lnTo>
                  <a:lnTo>
                    <a:pt x="5346" y="19453"/>
                  </a:lnTo>
                  <a:lnTo>
                    <a:pt x="4823" y="19318"/>
                  </a:lnTo>
                  <a:lnTo>
                    <a:pt x="4295" y="18781"/>
                  </a:lnTo>
                  <a:lnTo>
                    <a:pt x="3771" y="18377"/>
                  </a:lnTo>
                  <a:lnTo>
                    <a:pt x="3249" y="17707"/>
                  </a:lnTo>
                  <a:lnTo>
                    <a:pt x="2828" y="17170"/>
                  </a:lnTo>
                  <a:lnTo>
                    <a:pt x="2620" y="16904"/>
                  </a:lnTo>
                  <a:lnTo>
                    <a:pt x="2408" y="16769"/>
                  </a:lnTo>
                  <a:lnTo>
                    <a:pt x="2199" y="16498"/>
                  </a:lnTo>
                  <a:lnTo>
                    <a:pt x="2041" y="16498"/>
                  </a:lnTo>
                  <a:lnTo>
                    <a:pt x="1831" y="16365"/>
                  </a:lnTo>
                  <a:lnTo>
                    <a:pt x="1623" y="16365"/>
                  </a:lnTo>
                  <a:lnTo>
                    <a:pt x="1411" y="16098"/>
                  </a:lnTo>
                  <a:lnTo>
                    <a:pt x="1257" y="15829"/>
                  </a:lnTo>
                  <a:lnTo>
                    <a:pt x="1150" y="15829"/>
                  </a:lnTo>
                  <a:lnTo>
                    <a:pt x="1046" y="15695"/>
                  </a:lnTo>
                  <a:lnTo>
                    <a:pt x="941" y="15561"/>
                  </a:lnTo>
                  <a:lnTo>
                    <a:pt x="837" y="15426"/>
                  </a:lnTo>
                  <a:lnTo>
                    <a:pt x="731" y="15293"/>
                  </a:lnTo>
                  <a:lnTo>
                    <a:pt x="626" y="15160"/>
                  </a:lnTo>
                  <a:lnTo>
                    <a:pt x="522" y="15160"/>
                  </a:lnTo>
                  <a:lnTo>
                    <a:pt x="416" y="14890"/>
                  </a:lnTo>
                  <a:lnTo>
                    <a:pt x="310" y="14487"/>
                  </a:lnTo>
                  <a:lnTo>
                    <a:pt x="209" y="14085"/>
                  </a:lnTo>
                  <a:lnTo>
                    <a:pt x="104" y="13550"/>
                  </a:lnTo>
                  <a:lnTo>
                    <a:pt x="51" y="13008"/>
                  </a:lnTo>
                  <a:lnTo>
                    <a:pt x="0" y="12475"/>
                  </a:lnTo>
                  <a:lnTo>
                    <a:pt x="0" y="11935"/>
                  </a:lnTo>
                  <a:lnTo>
                    <a:pt x="0" y="11269"/>
                  </a:lnTo>
                  <a:lnTo>
                    <a:pt x="51" y="10730"/>
                  </a:lnTo>
                  <a:lnTo>
                    <a:pt x="104" y="10463"/>
                  </a:lnTo>
                  <a:lnTo>
                    <a:pt x="156" y="9925"/>
                  </a:lnTo>
                  <a:lnTo>
                    <a:pt x="261" y="9525"/>
                  </a:lnTo>
                  <a:lnTo>
                    <a:pt x="365" y="9122"/>
                  </a:lnTo>
                  <a:lnTo>
                    <a:pt x="416" y="8853"/>
                  </a:lnTo>
                  <a:lnTo>
                    <a:pt x="522" y="8452"/>
                  </a:lnTo>
                  <a:lnTo>
                    <a:pt x="678" y="8317"/>
                  </a:lnTo>
                  <a:lnTo>
                    <a:pt x="837" y="8049"/>
                  </a:lnTo>
                  <a:lnTo>
                    <a:pt x="941" y="7913"/>
                  </a:lnTo>
                  <a:lnTo>
                    <a:pt x="992" y="7645"/>
                  </a:lnTo>
                  <a:lnTo>
                    <a:pt x="1046" y="7513"/>
                  </a:lnTo>
                  <a:lnTo>
                    <a:pt x="1150" y="7378"/>
                  </a:lnTo>
                  <a:lnTo>
                    <a:pt x="1201" y="7378"/>
                  </a:lnTo>
                  <a:lnTo>
                    <a:pt x="1306" y="7243"/>
                  </a:lnTo>
                  <a:lnTo>
                    <a:pt x="1360" y="7243"/>
                  </a:lnTo>
                  <a:lnTo>
                    <a:pt x="1411" y="6975"/>
                  </a:lnTo>
                  <a:lnTo>
                    <a:pt x="1519" y="6839"/>
                  </a:lnTo>
                  <a:lnTo>
                    <a:pt x="1623" y="6839"/>
                  </a:lnTo>
                  <a:lnTo>
                    <a:pt x="1728" y="6573"/>
                  </a:lnTo>
                  <a:lnTo>
                    <a:pt x="1831" y="6573"/>
                  </a:lnTo>
                  <a:lnTo>
                    <a:pt x="1938" y="6573"/>
                  </a:lnTo>
                  <a:lnTo>
                    <a:pt x="2041" y="6305"/>
                  </a:lnTo>
                  <a:lnTo>
                    <a:pt x="2148" y="6305"/>
                  </a:lnTo>
                  <a:lnTo>
                    <a:pt x="2199" y="6171"/>
                  </a:lnTo>
                  <a:lnTo>
                    <a:pt x="2304" y="5766"/>
                  </a:lnTo>
                  <a:lnTo>
                    <a:pt x="2462" y="5366"/>
                  </a:lnTo>
                  <a:lnTo>
                    <a:pt x="2620" y="4962"/>
                  </a:lnTo>
                  <a:lnTo>
                    <a:pt x="2828" y="4693"/>
                  </a:lnTo>
                  <a:lnTo>
                    <a:pt x="2984" y="4290"/>
                  </a:lnTo>
                  <a:lnTo>
                    <a:pt x="3144" y="3890"/>
                  </a:lnTo>
                  <a:lnTo>
                    <a:pt x="3300" y="3755"/>
                  </a:lnTo>
                  <a:lnTo>
                    <a:pt x="3510" y="3353"/>
                  </a:lnTo>
                  <a:lnTo>
                    <a:pt x="3720" y="2950"/>
                  </a:lnTo>
                  <a:lnTo>
                    <a:pt x="3930" y="2547"/>
                  </a:lnTo>
                  <a:lnTo>
                    <a:pt x="4193" y="2275"/>
                  </a:lnTo>
                  <a:lnTo>
                    <a:pt x="4402" y="2010"/>
                  </a:lnTo>
                  <a:lnTo>
                    <a:pt x="4664" y="1878"/>
                  </a:lnTo>
                  <a:lnTo>
                    <a:pt x="4874" y="1609"/>
                  </a:lnTo>
                  <a:lnTo>
                    <a:pt x="5137" y="1609"/>
                  </a:lnTo>
                  <a:lnTo>
                    <a:pt x="5346" y="1341"/>
                  </a:lnTo>
                  <a:lnTo>
                    <a:pt x="5503" y="1341"/>
                  </a:lnTo>
                  <a:lnTo>
                    <a:pt x="5661" y="1205"/>
                  </a:lnTo>
                  <a:lnTo>
                    <a:pt x="5766" y="1205"/>
                  </a:lnTo>
                  <a:lnTo>
                    <a:pt x="5870" y="1073"/>
                  </a:lnTo>
                  <a:lnTo>
                    <a:pt x="6028" y="938"/>
                  </a:lnTo>
                  <a:lnTo>
                    <a:pt x="6131" y="803"/>
                  </a:lnTo>
                  <a:lnTo>
                    <a:pt x="6290" y="803"/>
                  </a:lnTo>
                  <a:lnTo>
                    <a:pt x="6394" y="803"/>
                  </a:lnTo>
                  <a:lnTo>
                    <a:pt x="6446" y="535"/>
                  </a:lnTo>
                  <a:lnTo>
                    <a:pt x="6551" y="535"/>
                  </a:lnTo>
                  <a:lnTo>
                    <a:pt x="6604" y="535"/>
                  </a:lnTo>
                  <a:lnTo>
                    <a:pt x="6657" y="535"/>
                  </a:lnTo>
                  <a:lnTo>
                    <a:pt x="6760" y="535"/>
                  </a:lnTo>
                  <a:lnTo>
                    <a:pt x="6865" y="401"/>
                  </a:lnTo>
                  <a:lnTo>
                    <a:pt x="6919" y="401"/>
                  </a:lnTo>
                  <a:lnTo>
                    <a:pt x="7021" y="401"/>
                  </a:lnTo>
                  <a:lnTo>
                    <a:pt x="7180" y="401"/>
                  </a:lnTo>
                  <a:lnTo>
                    <a:pt x="7285" y="401"/>
                  </a:lnTo>
                  <a:lnTo>
                    <a:pt x="7441" y="401"/>
                  </a:lnTo>
                  <a:lnTo>
                    <a:pt x="7547" y="401"/>
                  </a:lnTo>
                  <a:lnTo>
                    <a:pt x="7704" y="401"/>
                  </a:lnTo>
                  <a:lnTo>
                    <a:pt x="7913" y="535"/>
                  </a:lnTo>
                  <a:lnTo>
                    <a:pt x="8018" y="803"/>
                  </a:lnTo>
                  <a:lnTo>
                    <a:pt x="8123" y="1073"/>
                  </a:lnTo>
                  <a:lnTo>
                    <a:pt x="8333" y="803"/>
                  </a:lnTo>
                  <a:lnTo>
                    <a:pt x="8649" y="535"/>
                  </a:lnTo>
                  <a:lnTo>
                    <a:pt x="8963" y="401"/>
                  </a:lnTo>
                  <a:lnTo>
                    <a:pt x="9174" y="133"/>
                  </a:lnTo>
                  <a:lnTo>
                    <a:pt x="9434" y="133"/>
                  </a:lnTo>
                  <a:lnTo>
                    <a:pt x="9751" y="0"/>
                  </a:lnTo>
                  <a:lnTo>
                    <a:pt x="10065" y="0"/>
                  </a:lnTo>
                  <a:lnTo>
                    <a:pt x="10273" y="0"/>
                  </a:lnTo>
                  <a:lnTo>
                    <a:pt x="10535" y="0"/>
                  </a:lnTo>
                  <a:lnTo>
                    <a:pt x="10852" y="133"/>
                  </a:lnTo>
                  <a:lnTo>
                    <a:pt x="11062" y="133"/>
                  </a:lnTo>
                  <a:lnTo>
                    <a:pt x="11373" y="264"/>
                  </a:lnTo>
                  <a:lnTo>
                    <a:pt x="11636" y="401"/>
                  </a:lnTo>
                  <a:lnTo>
                    <a:pt x="11846" y="535"/>
                  </a:lnTo>
                  <a:lnTo>
                    <a:pt x="12162" y="669"/>
                  </a:lnTo>
                  <a:lnTo>
                    <a:pt x="12425" y="938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7" name="曲线"/>
            <p:cNvSpPr>
              <a:spLocks noChangeAspect="1"/>
            </p:cNvSpPr>
            <p:nvPr/>
          </p:nvSpPr>
          <p:spPr>
            <a:xfrm>
              <a:off x="1058127" y="6175572"/>
              <a:ext cx="1675262" cy="62369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2425" y="938"/>
                  </a:moveTo>
                  <a:lnTo>
                    <a:pt x="12582" y="1205"/>
                  </a:lnTo>
                  <a:lnTo>
                    <a:pt x="12686" y="1341"/>
                  </a:lnTo>
                  <a:lnTo>
                    <a:pt x="12792" y="1341"/>
                  </a:lnTo>
                  <a:lnTo>
                    <a:pt x="12894" y="1205"/>
                  </a:lnTo>
                  <a:lnTo>
                    <a:pt x="13053" y="1073"/>
                  </a:lnTo>
                  <a:lnTo>
                    <a:pt x="13209" y="1073"/>
                  </a:lnTo>
                  <a:lnTo>
                    <a:pt x="13314" y="938"/>
                  </a:lnTo>
                  <a:lnTo>
                    <a:pt x="13525" y="1073"/>
                  </a:lnTo>
                  <a:lnTo>
                    <a:pt x="13945" y="803"/>
                  </a:lnTo>
                  <a:lnTo>
                    <a:pt x="14416" y="669"/>
                  </a:lnTo>
                  <a:lnTo>
                    <a:pt x="14835" y="803"/>
                  </a:lnTo>
                  <a:lnTo>
                    <a:pt x="15255" y="938"/>
                  </a:lnTo>
                  <a:lnTo>
                    <a:pt x="15725" y="1205"/>
                  </a:lnTo>
                  <a:lnTo>
                    <a:pt x="16144" y="1474"/>
                  </a:lnTo>
                  <a:lnTo>
                    <a:pt x="16512" y="1742"/>
                  </a:lnTo>
                  <a:lnTo>
                    <a:pt x="16931" y="2146"/>
                  </a:lnTo>
                  <a:lnTo>
                    <a:pt x="17038" y="2146"/>
                  </a:lnTo>
                  <a:lnTo>
                    <a:pt x="17089" y="2146"/>
                  </a:lnTo>
                  <a:lnTo>
                    <a:pt x="17143" y="2275"/>
                  </a:lnTo>
                  <a:lnTo>
                    <a:pt x="17248" y="2413"/>
                  </a:lnTo>
                  <a:lnTo>
                    <a:pt x="17299" y="2413"/>
                  </a:lnTo>
                  <a:lnTo>
                    <a:pt x="17402" y="2547"/>
                  </a:lnTo>
                  <a:lnTo>
                    <a:pt x="17457" y="2682"/>
                  </a:lnTo>
                  <a:lnTo>
                    <a:pt x="17561" y="2682"/>
                  </a:lnTo>
                  <a:lnTo>
                    <a:pt x="17772" y="2950"/>
                  </a:lnTo>
                  <a:lnTo>
                    <a:pt x="17928" y="3085"/>
                  </a:lnTo>
                  <a:lnTo>
                    <a:pt x="18086" y="3484"/>
                  </a:lnTo>
                  <a:lnTo>
                    <a:pt x="18242" y="3755"/>
                  </a:lnTo>
                  <a:lnTo>
                    <a:pt x="18450" y="3890"/>
                  </a:lnTo>
                  <a:lnTo>
                    <a:pt x="18611" y="4290"/>
                  </a:lnTo>
                  <a:lnTo>
                    <a:pt x="18768" y="4561"/>
                  </a:lnTo>
                  <a:lnTo>
                    <a:pt x="18873" y="4962"/>
                  </a:lnTo>
                  <a:lnTo>
                    <a:pt x="19188" y="4962"/>
                  </a:lnTo>
                  <a:lnTo>
                    <a:pt x="19450" y="4962"/>
                  </a:lnTo>
                  <a:lnTo>
                    <a:pt x="19709" y="5230"/>
                  </a:lnTo>
                  <a:lnTo>
                    <a:pt x="19920" y="5633"/>
                  </a:lnTo>
                  <a:lnTo>
                    <a:pt x="20183" y="5902"/>
                  </a:lnTo>
                  <a:lnTo>
                    <a:pt x="20393" y="6171"/>
                  </a:lnTo>
                  <a:lnTo>
                    <a:pt x="20603" y="6573"/>
                  </a:lnTo>
                  <a:lnTo>
                    <a:pt x="20866" y="6975"/>
                  </a:lnTo>
                  <a:lnTo>
                    <a:pt x="20866" y="7109"/>
                  </a:lnTo>
                  <a:lnTo>
                    <a:pt x="20917" y="7243"/>
                  </a:lnTo>
                  <a:lnTo>
                    <a:pt x="20968" y="7243"/>
                  </a:lnTo>
                  <a:lnTo>
                    <a:pt x="21021" y="7243"/>
                  </a:lnTo>
                  <a:lnTo>
                    <a:pt x="21021" y="7378"/>
                  </a:lnTo>
                  <a:lnTo>
                    <a:pt x="21074" y="7378"/>
                  </a:lnTo>
                  <a:lnTo>
                    <a:pt x="21180" y="7778"/>
                  </a:lnTo>
                  <a:lnTo>
                    <a:pt x="21334" y="8183"/>
                  </a:lnTo>
                  <a:lnTo>
                    <a:pt x="21442" y="8452"/>
                  </a:lnTo>
                  <a:lnTo>
                    <a:pt x="21493" y="8986"/>
                  </a:lnTo>
                  <a:lnTo>
                    <a:pt x="21493" y="9525"/>
                  </a:lnTo>
                  <a:lnTo>
                    <a:pt x="21545" y="9925"/>
                  </a:lnTo>
                  <a:lnTo>
                    <a:pt x="21545" y="10463"/>
                  </a:lnTo>
                  <a:lnTo>
                    <a:pt x="21600" y="10865"/>
                  </a:lnTo>
                  <a:lnTo>
                    <a:pt x="21545" y="11670"/>
                  </a:lnTo>
                  <a:lnTo>
                    <a:pt x="21493" y="12475"/>
                  </a:lnTo>
                  <a:lnTo>
                    <a:pt x="21283" y="13008"/>
                  </a:lnTo>
                  <a:lnTo>
                    <a:pt x="21074" y="13683"/>
                  </a:lnTo>
                  <a:lnTo>
                    <a:pt x="20810" y="14353"/>
                  </a:lnTo>
                  <a:lnTo>
                    <a:pt x="20603" y="14890"/>
                  </a:lnTo>
                  <a:lnTo>
                    <a:pt x="20340" y="15293"/>
                  </a:lnTo>
                  <a:lnTo>
                    <a:pt x="20078" y="15695"/>
                  </a:lnTo>
                  <a:lnTo>
                    <a:pt x="19869" y="16365"/>
                  </a:lnTo>
                  <a:lnTo>
                    <a:pt x="19709" y="17038"/>
                  </a:lnTo>
                  <a:lnTo>
                    <a:pt x="19501" y="17440"/>
                  </a:lnTo>
                  <a:lnTo>
                    <a:pt x="19239" y="17977"/>
                  </a:lnTo>
                  <a:lnTo>
                    <a:pt x="18977" y="18513"/>
                  </a:lnTo>
                  <a:lnTo>
                    <a:pt x="18715" y="18915"/>
                  </a:lnTo>
                  <a:lnTo>
                    <a:pt x="18450" y="19318"/>
                  </a:lnTo>
                  <a:lnTo>
                    <a:pt x="18138" y="19453"/>
                  </a:lnTo>
                  <a:lnTo>
                    <a:pt x="17980" y="19718"/>
                  </a:lnTo>
                  <a:lnTo>
                    <a:pt x="17822" y="19989"/>
                  </a:lnTo>
                  <a:lnTo>
                    <a:pt x="17666" y="20124"/>
                  </a:lnTo>
                  <a:lnTo>
                    <a:pt x="17457" y="20258"/>
                  </a:lnTo>
                  <a:lnTo>
                    <a:pt x="17089" y="20525"/>
                  </a:lnTo>
                  <a:lnTo>
                    <a:pt x="16774" y="20655"/>
                  </a:lnTo>
                  <a:lnTo>
                    <a:pt x="16355" y="20655"/>
                  </a:lnTo>
                  <a:lnTo>
                    <a:pt x="15990" y="20791"/>
                  </a:lnTo>
                  <a:lnTo>
                    <a:pt x="15622" y="20927"/>
                  </a:lnTo>
                  <a:lnTo>
                    <a:pt x="15255" y="21330"/>
                  </a:lnTo>
                  <a:lnTo>
                    <a:pt x="14779" y="21465"/>
                  </a:lnTo>
                  <a:lnTo>
                    <a:pt x="14312" y="21600"/>
                  </a:lnTo>
                  <a:lnTo>
                    <a:pt x="13840" y="21465"/>
                  </a:lnTo>
                  <a:lnTo>
                    <a:pt x="13419" y="21330"/>
                  </a:lnTo>
                  <a:lnTo>
                    <a:pt x="12894" y="21197"/>
                  </a:lnTo>
                  <a:lnTo>
                    <a:pt x="12425" y="20927"/>
                  </a:lnTo>
                  <a:lnTo>
                    <a:pt x="12004" y="20655"/>
                  </a:lnTo>
                  <a:lnTo>
                    <a:pt x="11583" y="20390"/>
                  </a:lnTo>
                  <a:lnTo>
                    <a:pt x="11373" y="20655"/>
                  </a:lnTo>
                  <a:lnTo>
                    <a:pt x="11165" y="20655"/>
                  </a:lnTo>
                  <a:lnTo>
                    <a:pt x="10956" y="20927"/>
                  </a:lnTo>
                  <a:lnTo>
                    <a:pt x="10798" y="20927"/>
                  </a:lnTo>
                  <a:lnTo>
                    <a:pt x="10328" y="20927"/>
                  </a:lnTo>
                  <a:lnTo>
                    <a:pt x="9959" y="20927"/>
                  </a:lnTo>
                  <a:lnTo>
                    <a:pt x="9541" y="20655"/>
                  </a:lnTo>
                  <a:lnTo>
                    <a:pt x="9174" y="20390"/>
                  </a:lnTo>
                  <a:lnTo>
                    <a:pt x="8702" y="20258"/>
                  </a:lnTo>
                  <a:lnTo>
                    <a:pt x="8333" y="20124"/>
                  </a:lnTo>
                  <a:lnTo>
                    <a:pt x="8230" y="19989"/>
                  </a:lnTo>
                  <a:lnTo>
                    <a:pt x="8123" y="19989"/>
                  </a:lnTo>
                  <a:lnTo>
                    <a:pt x="8018" y="19854"/>
                  </a:lnTo>
                  <a:lnTo>
                    <a:pt x="7913" y="19718"/>
                  </a:lnTo>
                  <a:lnTo>
                    <a:pt x="7809" y="19585"/>
                  </a:lnTo>
                  <a:lnTo>
                    <a:pt x="7704" y="19585"/>
                  </a:lnTo>
                  <a:lnTo>
                    <a:pt x="7599" y="19453"/>
                  </a:lnTo>
                  <a:lnTo>
                    <a:pt x="7494" y="19453"/>
                  </a:lnTo>
                  <a:lnTo>
                    <a:pt x="7441" y="19453"/>
                  </a:lnTo>
                  <a:lnTo>
                    <a:pt x="7441" y="19585"/>
                  </a:lnTo>
                  <a:lnTo>
                    <a:pt x="7338" y="19585"/>
                  </a:lnTo>
                  <a:lnTo>
                    <a:pt x="7285" y="19585"/>
                  </a:lnTo>
                  <a:lnTo>
                    <a:pt x="7180" y="19585"/>
                  </a:lnTo>
                  <a:lnTo>
                    <a:pt x="7073" y="19585"/>
                  </a:lnTo>
                  <a:lnTo>
                    <a:pt x="7021" y="19585"/>
                  </a:lnTo>
                  <a:lnTo>
                    <a:pt x="6919" y="19585"/>
                  </a:lnTo>
                  <a:lnTo>
                    <a:pt x="6394" y="19585"/>
                  </a:lnTo>
                  <a:lnTo>
                    <a:pt x="5817" y="19585"/>
                  </a:lnTo>
                  <a:lnTo>
                    <a:pt x="5346" y="19453"/>
                  </a:lnTo>
                  <a:lnTo>
                    <a:pt x="4823" y="19318"/>
                  </a:lnTo>
                  <a:lnTo>
                    <a:pt x="4295" y="18781"/>
                  </a:lnTo>
                  <a:lnTo>
                    <a:pt x="3771" y="18377"/>
                  </a:lnTo>
                  <a:lnTo>
                    <a:pt x="3249" y="17707"/>
                  </a:lnTo>
                  <a:lnTo>
                    <a:pt x="2828" y="17170"/>
                  </a:lnTo>
                  <a:lnTo>
                    <a:pt x="2620" y="16904"/>
                  </a:lnTo>
                  <a:lnTo>
                    <a:pt x="2408" y="16769"/>
                  </a:lnTo>
                  <a:lnTo>
                    <a:pt x="2199" y="16498"/>
                  </a:lnTo>
                  <a:lnTo>
                    <a:pt x="2041" y="16498"/>
                  </a:lnTo>
                  <a:lnTo>
                    <a:pt x="1831" y="16365"/>
                  </a:lnTo>
                  <a:lnTo>
                    <a:pt x="1623" y="16365"/>
                  </a:lnTo>
                  <a:lnTo>
                    <a:pt x="1411" y="16098"/>
                  </a:lnTo>
                  <a:lnTo>
                    <a:pt x="1257" y="15829"/>
                  </a:lnTo>
                  <a:lnTo>
                    <a:pt x="1150" y="15829"/>
                  </a:lnTo>
                  <a:lnTo>
                    <a:pt x="1046" y="15695"/>
                  </a:lnTo>
                  <a:lnTo>
                    <a:pt x="941" y="15561"/>
                  </a:lnTo>
                  <a:lnTo>
                    <a:pt x="837" y="15426"/>
                  </a:lnTo>
                  <a:lnTo>
                    <a:pt x="731" y="15293"/>
                  </a:lnTo>
                  <a:lnTo>
                    <a:pt x="626" y="15160"/>
                  </a:lnTo>
                  <a:lnTo>
                    <a:pt x="522" y="15160"/>
                  </a:lnTo>
                  <a:lnTo>
                    <a:pt x="416" y="14890"/>
                  </a:lnTo>
                  <a:lnTo>
                    <a:pt x="310" y="14487"/>
                  </a:lnTo>
                  <a:lnTo>
                    <a:pt x="209" y="14085"/>
                  </a:lnTo>
                  <a:lnTo>
                    <a:pt x="104" y="13550"/>
                  </a:lnTo>
                  <a:lnTo>
                    <a:pt x="51" y="13008"/>
                  </a:lnTo>
                  <a:lnTo>
                    <a:pt x="0" y="12475"/>
                  </a:lnTo>
                  <a:lnTo>
                    <a:pt x="0" y="11935"/>
                  </a:lnTo>
                  <a:lnTo>
                    <a:pt x="0" y="11269"/>
                  </a:lnTo>
                  <a:lnTo>
                    <a:pt x="51" y="10730"/>
                  </a:lnTo>
                  <a:lnTo>
                    <a:pt x="104" y="10463"/>
                  </a:lnTo>
                  <a:lnTo>
                    <a:pt x="156" y="9925"/>
                  </a:lnTo>
                  <a:lnTo>
                    <a:pt x="261" y="9525"/>
                  </a:lnTo>
                  <a:lnTo>
                    <a:pt x="365" y="9122"/>
                  </a:lnTo>
                  <a:lnTo>
                    <a:pt x="416" y="8853"/>
                  </a:lnTo>
                  <a:lnTo>
                    <a:pt x="522" y="8452"/>
                  </a:lnTo>
                  <a:lnTo>
                    <a:pt x="678" y="8317"/>
                  </a:lnTo>
                  <a:lnTo>
                    <a:pt x="837" y="8049"/>
                  </a:lnTo>
                  <a:lnTo>
                    <a:pt x="941" y="7913"/>
                  </a:lnTo>
                  <a:lnTo>
                    <a:pt x="992" y="7645"/>
                  </a:lnTo>
                  <a:lnTo>
                    <a:pt x="1046" y="7513"/>
                  </a:lnTo>
                  <a:lnTo>
                    <a:pt x="1150" y="7378"/>
                  </a:lnTo>
                  <a:lnTo>
                    <a:pt x="1201" y="7378"/>
                  </a:lnTo>
                  <a:lnTo>
                    <a:pt x="1306" y="7243"/>
                  </a:lnTo>
                  <a:lnTo>
                    <a:pt x="1360" y="7243"/>
                  </a:lnTo>
                  <a:lnTo>
                    <a:pt x="1411" y="6975"/>
                  </a:lnTo>
                  <a:lnTo>
                    <a:pt x="1519" y="6839"/>
                  </a:lnTo>
                  <a:lnTo>
                    <a:pt x="1623" y="6839"/>
                  </a:lnTo>
                  <a:lnTo>
                    <a:pt x="1728" y="6573"/>
                  </a:lnTo>
                  <a:lnTo>
                    <a:pt x="1831" y="6573"/>
                  </a:lnTo>
                  <a:lnTo>
                    <a:pt x="1938" y="6573"/>
                  </a:lnTo>
                  <a:lnTo>
                    <a:pt x="2041" y="6305"/>
                  </a:lnTo>
                  <a:lnTo>
                    <a:pt x="2148" y="6305"/>
                  </a:lnTo>
                  <a:lnTo>
                    <a:pt x="2199" y="6171"/>
                  </a:lnTo>
                  <a:lnTo>
                    <a:pt x="2304" y="5766"/>
                  </a:lnTo>
                  <a:lnTo>
                    <a:pt x="2462" y="5366"/>
                  </a:lnTo>
                  <a:lnTo>
                    <a:pt x="2620" y="4962"/>
                  </a:lnTo>
                  <a:lnTo>
                    <a:pt x="2828" y="4693"/>
                  </a:lnTo>
                  <a:lnTo>
                    <a:pt x="2984" y="4290"/>
                  </a:lnTo>
                  <a:lnTo>
                    <a:pt x="3144" y="3890"/>
                  </a:lnTo>
                  <a:lnTo>
                    <a:pt x="3300" y="3755"/>
                  </a:lnTo>
                  <a:lnTo>
                    <a:pt x="3510" y="3353"/>
                  </a:lnTo>
                  <a:lnTo>
                    <a:pt x="3720" y="2950"/>
                  </a:lnTo>
                  <a:lnTo>
                    <a:pt x="3930" y="2547"/>
                  </a:lnTo>
                  <a:lnTo>
                    <a:pt x="4193" y="2275"/>
                  </a:lnTo>
                  <a:lnTo>
                    <a:pt x="4402" y="2010"/>
                  </a:lnTo>
                  <a:lnTo>
                    <a:pt x="4664" y="1878"/>
                  </a:lnTo>
                  <a:lnTo>
                    <a:pt x="4874" y="1609"/>
                  </a:lnTo>
                  <a:lnTo>
                    <a:pt x="5137" y="1609"/>
                  </a:lnTo>
                  <a:lnTo>
                    <a:pt x="5346" y="1341"/>
                  </a:lnTo>
                  <a:lnTo>
                    <a:pt x="5503" y="1341"/>
                  </a:lnTo>
                  <a:lnTo>
                    <a:pt x="5661" y="1205"/>
                  </a:lnTo>
                  <a:lnTo>
                    <a:pt x="5766" y="1205"/>
                  </a:lnTo>
                  <a:lnTo>
                    <a:pt x="5870" y="1073"/>
                  </a:lnTo>
                  <a:lnTo>
                    <a:pt x="6028" y="938"/>
                  </a:lnTo>
                  <a:lnTo>
                    <a:pt x="6131" y="803"/>
                  </a:lnTo>
                  <a:lnTo>
                    <a:pt x="6290" y="803"/>
                  </a:lnTo>
                  <a:lnTo>
                    <a:pt x="6394" y="803"/>
                  </a:lnTo>
                  <a:lnTo>
                    <a:pt x="6446" y="535"/>
                  </a:lnTo>
                  <a:lnTo>
                    <a:pt x="6551" y="535"/>
                  </a:lnTo>
                  <a:lnTo>
                    <a:pt x="6604" y="535"/>
                  </a:lnTo>
                  <a:lnTo>
                    <a:pt x="6657" y="535"/>
                  </a:lnTo>
                  <a:lnTo>
                    <a:pt x="6760" y="535"/>
                  </a:lnTo>
                  <a:lnTo>
                    <a:pt x="6865" y="401"/>
                  </a:lnTo>
                  <a:lnTo>
                    <a:pt x="6919" y="401"/>
                  </a:lnTo>
                  <a:lnTo>
                    <a:pt x="7021" y="401"/>
                  </a:lnTo>
                  <a:lnTo>
                    <a:pt x="7180" y="401"/>
                  </a:lnTo>
                  <a:lnTo>
                    <a:pt x="7285" y="401"/>
                  </a:lnTo>
                  <a:lnTo>
                    <a:pt x="7441" y="401"/>
                  </a:lnTo>
                  <a:lnTo>
                    <a:pt x="7547" y="401"/>
                  </a:lnTo>
                  <a:lnTo>
                    <a:pt x="7704" y="401"/>
                  </a:lnTo>
                  <a:lnTo>
                    <a:pt x="7913" y="535"/>
                  </a:lnTo>
                  <a:lnTo>
                    <a:pt x="8018" y="803"/>
                  </a:lnTo>
                  <a:lnTo>
                    <a:pt x="8123" y="1073"/>
                  </a:lnTo>
                  <a:lnTo>
                    <a:pt x="8333" y="803"/>
                  </a:lnTo>
                  <a:lnTo>
                    <a:pt x="8649" y="535"/>
                  </a:lnTo>
                  <a:lnTo>
                    <a:pt x="8963" y="401"/>
                  </a:lnTo>
                  <a:lnTo>
                    <a:pt x="9174" y="133"/>
                  </a:lnTo>
                  <a:lnTo>
                    <a:pt x="9434" y="133"/>
                  </a:lnTo>
                  <a:lnTo>
                    <a:pt x="9751" y="0"/>
                  </a:lnTo>
                  <a:lnTo>
                    <a:pt x="10065" y="0"/>
                  </a:lnTo>
                  <a:lnTo>
                    <a:pt x="10273" y="0"/>
                  </a:lnTo>
                  <a:lnTo>
                    <a:pt x="10535" y="0"/>
                  </a:lnTo>
                  <a:lnTo>
                    <a:pt x="10852" y="133"/>
                  </a:lnTo>
                  <a:lnTo>
                    <a:pt x="11062" y="133"/>
                  </a:lnTo>
                  <a:lnTo>
                    <a:pt x="11373" y="264"/>
                  </a:lnTo>
                  <a:lnTo>
                    <a:pt x="11636" y="401"/>
                  </a:lnTo>
                  <a:lnTo>
                    <a:pt x="11846" y="535"/>
                  </a:lnTo>
                  <a:lnTo>
                    <a:pt x="12162" y="669"/>
                  </a:lnTo>
                  <a:lnTo>
                    <a:pt x="12425" y="938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8" name="曲线"/>
            <p:cNvSpPr>
              <a:spLocks noChangeAspect="1"/>
            </p:cNvSpPr>
            <p:nvPr/>
          </p:nvSpPr>
          <p:spPr>
            <a:xfrm>
              <a:off x="615096" y="6182407"/>
              <a:ext cx="532712" cy="19479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83" y="2590"/>
                  </a:moveTo>
                  <a:lnTo>
                    <a:pt x="17312" y="3022"/>
                  </a:lnTo>
                  <a:lnTo>
                    <a:pt x="17806" y="3885"/>
                  </a:lnTo>
                  <a:lnTo>
                    <a:pt x="18135" y="4318"/>
                  </a:lnTo>
                  <a:lnTo>
                    <a:pt x="18796" y="4318"/>
                  </a:lnTo>
                  <a:lnTo>
                    <a:pt x="19289" y="4318"/>
                  </a:lnTo>
                  <a:lnTo>
                    <a:pt x="19454" y="4318"/>
                  </a:lnTo>
                  <a:lnTo>
                    <a:pt x="19951" y="4749"/>
                  </a:lnTo>
                  <a:lnTo>
                    <a:pt x="20445" y="5614"/>
                  </a:lnTo>
                  <a:lnTo>
                    <a:pt x="20608" y="6047"/>
                  </a:lnTo>
                  <a:lnTo>
                    <a:pt x="20775" y="6478"/>
                  </a:lnTo>
                  <a:lnTo>
                    <a:pt x="20938" y="6910"/>
                  </a:lnTo>
                  <a:lnTo>
                    <a:pt x="21105" y="7343"/>
                  </a:lnTo>
                  <a:lnTo>
                    <a:pt x="21270" y="8206"/>
                  </a:lnTo>
                  <a:lnTo>
                    <a:pt x="21270" y="9070"/>
                  </a:lnTo>
                  <a:lnTo>
                    <a:pt x="21433" y="9502"/>
                  </a:lnTo>
                  <a:lnTo>
                    <a:pt x="21600" y="10366"/>
                  </a:lnTo>
                  <a:lnTo>
                    <a:pt x="21600" y="10799"/>
                  </a:lnTo>
                  <a:lnTo>
                    <a:pt x="21600" y="11662"/>
                  </a:lnTo>
                  <a:lnTo>
                    <a:pt x="21433" y="12527"/>
                  </a:lnTo>
                  <a:lnTo>
                    <a:pt x="21270" y="12958"/>
                  </a:lnTo>
                  <a:lnTo>
                    <a:pt x="21105" y="13823"/>
                  </a:lnTo>
                  <a:lnTo>
                    <a:pt x="20938" y="14254"/>
                  </a:lnTo>
                  <a:lnTo>
                    <a:pt x="20608" y="15119"/>
                  </a:lnTo>
                  <a:lnTo>
                    <a:pt x="20445" y="15983"/>
                  </a:lnTo>
                  <a:lnTo>
                    <a:pt x="19951" y="16847"/>
                  </a:lnTo>
                  <a:lnTo>
                    <a:pt x="19454" y="17279"/>
                  </a:lnTo>
                  <a:lnTo>
                    <a:pt x="19126" y="18142"/>
                  </a:lnTo>
                  <a:lnTo>
                    <a:pt x="18630" y="18575"/>
                  </a:lnTo>
                  <a:lnTo>
                    <a:pt x="18135" y="19006"/>
                  </a:lnTo>
                  <a:lnTo>
                    <a:pt x="17642" y="19439"/>
                  </a:lnTo>
                  <a:lnTo>
                    <a:pt x="17146" y="19871"/>
                  </a:lnTo>
                  <a:lnTo>
                    <a:pt x="16653" y="20303"/>
                  </a:lnTo>
                  <a:lnTo>
                    <a:pt x="16157" y="20303"/>
                  </a:lnTo>
                  <a:lnTo>
                    <a:pt x="15334" y="20734"/>
                  </a:lnTo>
                  <a:lnTo>
                    <a:pt x="14674" y="20734"/>
                  </a:lnTo>
                  <a:lnTo>
                    <a:pt x="14015" y="21167"/>
                  </a:lnTo>
                  <a:lnTo>
                    <a:pt x="13520" y="21167"/>
                  </a:lnTo>
                  <a:lnTo>
                    <a:pt x="12860" y="21167"/>
                  </a:lnTo>
                  <a:lnTo>
                    <a:pt x="12036" y="21600"/>
                  </a:lnTo>
                  <a:lnTo>
                    <a:pt x="11375" y="21600"/>
                  </a:lnTo>
                  <a:lnTo>
                    <a:pt x="11046" y="21600"/>
                  </a:lnTo>
                  <a:lnTo>
                    <a:pt x="10882" y="21600"/>
                  </a:lnTo>
                  <a:lnTo>
                    <a:pt x="10717" y="21600"/>
                  </a:lnTo>
                  <a:lnTo>
                    <a:pt x="10387" y="21600"/>
                  </a:lnTo>
                  <a:lnTo>
                    <a:pt x="10057" y="21600"/>
                  </a:lnTo>
                  <a:lnTo>
                    <a:pt x="9728" y="21600"/>
                  </a:lnTo>
                  <a:lnTo>
                    <a:pt x="9233" y="21167"/>
                  </a:lnTo>
                  <a:lnTo>
                    <a:pt x="9068" y="21167"/>
                  </a:lnTo>
                  <a:lnTo>
                    <a:pt x="8244" y="20734"/>
                  </a:lnTo>
                  <a:lnTo>
                    <a:pt x="7419" y="20303"/>
                  </a:lnTo>
                  <a:lnTo>
                    <a:pt x="6594" y="19871"/>
                  </a:lnTo>
                  <a:lnTo>
                    <a:pt x="5769" y="19871"/>
                  </a:lnTo>
                  <a:lnTo>
                    <a:pt x="5110" y="19439"/>
                  </a:lnTo>
                  <a:lnTo>
                    <a:pt x="4285" y="19006"/>
                  </a:lnTo>
                  <a:lnTo>
                    <a:pt x="3460" y="18575"/>
                  </a:lnTo>
                  <a:lnTo>
                    <a:pt x="2635" y="18142"/>
                  </a:lnTo>
                  <a:lnTo>
                    <a:pt x="2471" y="18142"/>
                  </a:lnTo>
                  <a:lnTo>
                    <a:pt x="2141" y="18142"/>
                  </a:lnTo>
                  <a:lnTo>
                    <a:pt x="1646" y="17279"/>
                  </a:lnTo>
                  <a:lnTo>
                    <a:pt x="1317" y="16847"/>
                  </a:lnTo>
                  <a:lnTo>
                    <a:pt x="989" y="15983"/>
                  </a:lnTo>
                  <a:lnTo>
                    <a:pt x="657" y="15119"/>
                  </a:lnTo>
                  <a:lnTo>
                    <a:pt x="327" y="14254"/>
                  </a:lnTo>
                  <a:lnTo>
                    <a:pt x="0" y="13391"/>
                  </a:lnTo>
                  <a:lnTo>
                    <a:pt x="0" y="12094"/>
                  </a:lnTo>
                  <a:lnTo>
                    <a:pt x="0" y="11231"/>
                  </a:lnTo>
                  <a:lnTo>
                    <a:pt x="164" y="10366"/>
                  </a:lnTo>
                  <a:lnTo>
                    <a:pt x="493" y="9070"/>
                  </a:lnTo>
                  <a:lnTo>
                    <a:pt x="824" y="8206"/>
                  </a:lnTo>
                  <a:lnTo>
                    <a:pt x="1317" y="7343"/>
                  </a:lnTo>
                  <a:lnTo>
                    <a:pt x="1646" y="6478"/>
                  </a:lnTo>
                  <a:lnTo>
                    <a:pt x="2141" y="5614"/>
                  </a:lnTo>
                  <a:lnTo>
                    <a:pt x="2307" y="5614"/>
                  </a:lnTo>
                  <a:lnTo>
                    <a:pt x="2635" y="4749"/>
                  </a:lnTo>
                  <a:lnTo>
                    <a:pt x="2801" y="4749"/>
                  </a:lnTo>
                  <a:lnTo>
                    <a:pt x="3131" y="4318"/>
                  </a:lnTo>
                  <a:lnTo>
                    <a:pt x="3460" y="3885"/>
                  </a:lnTo>
                  <a:lnTo>
                    <a:pt x="3791" y="3885"/>
                  </a:lnTo>
                  <a:lnTo>
                    <a:pt x="4120" y="3455"/>
                  </a:lnTo>
                  <a:lnTo>
                    <a:pt x="4450" y="3022"/>
                  </a:lnTo>
                  <a:lnTo>
                    <a:pt x="5275" y="3022"/>
                  </a:lnTo>
                  <a:lnTo>
                    <a:pt x="5934" y="2590"/>
                  </a:lnTo>
                  <a:lnTo>
                    <a:pt x="6759" y="1726"/>
                  </a:lnTo>
                  <a:lnTo>
                    <a:pt x="7419" y="1293"/>
                  </a:lnTo>
                  <a:lnTo>
                    <a:pt x="8244" y="863"/>
                  </a:lnTo>
                  <a:lnTo>
                    <a:pt x="8903" y="430"/>
                  </a:lnTo>
                  <a:lnTo>
                    <a:pt x="9728" y="0"/>
                  </a:lnTo>
                  <a:lnTo>
                    <a:pt x="10552" y="0"/>
                  </a:lnTo>
                  <a:lnTo>
                    <a:pt x="11211" y="0"/>
                  </a:lnTo>
                  <a:lnTo>
                    <a:pt x="12036" y="0"/>
                  </a:lnTo>
                  <a:lnTo>
                    <a:pt x="13024" y="0"/>
                  </a:lnTo>
                  <a:lnTo>
                    <a:pt x="13849" y="430"/>
                  </a:lnTo>
                  <a:lnTo>
                    <a:pt x="14674" y="430"/>
                  </a:lnTo>
                  <a:lnTo>
                    <a:pt x="15496" y="1293"/>
                  </a:lnTo>
                  <a:lnTo>
                    <a:pt x="16321" y="1726"/>
                  </a:lnTo>
                  <a:lnTo>
                    <a:pt x="16983" y="259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9" name="曲线"/>
            <p:cNvSpPr>
              <a:spLocks noChangeAspect="1"/>
            </p:cNvSpPr>
            <p:nvPr/>
          </p:nvSpPr>
          <p:spPr>
            <a:xfrm>
              <a:off x="615096" y="6182407"/>
              <a:ext cx="532712" cy="19479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83" y="2590"/>
                  </a:moveTo>
                  <a:lnTo>
                    <a:pt x="17312" y="3022"/>
                  </a:lnTo>
                  <a:lnTo>
                    <a:pt x="17806" y="3885"/>
                  </a:lnTo>
                  <a:lnTo>
                    <a:pt x="18135" y="4318"/>
                  </a:lnTo>
                  <a:lnTo>
                    <a:pt x="18796" y="4318"/>
                  </a:lnTo>
                  <a:lnTo>
                    <a:pt x="19289" y="4318"/>
                  </a:lnTo>
                  <a:lnTo>
                    <a:pt x="19454" y="4318"/>
                  </a:lnTo>
                  <a:lnTo>
                    <a:pt x="19951" y="4749"/>
                  </a:lnTo>
                  <a:lnTo>
                    <a:pt x="20445" y="5614"/>
                  </a:lnTo>
                  <a:lnTo>
                    <a:pt x="20608" y="6047"/>
                  </a:lnTo>
                  <a:lnTo>
                    <a:pt x="20775" y="6478"/>
                  </a:lnTo>
                  <a:lnTo>
                    <a:pt x="20938" y="6910"/>
                  </a:lnTo>
                  <a:lnTo>
                    <a:pt x="21105" y="7343"/>
                  </a:lnTo>
                  <a:lnTo>
                    <a:pt x="21270" y="8206"/>
                  </a:lnTo>
                  <a:lnTo>
                    <a:pt x="21270" y="9070"/>
                  </a:lnTo>
                  <a:lnTo>
                    <a:pt x="21433" y="9502"/>
                  </a:lnTo>
                  <a:lnTo>
                    <a:pt x="21600" y="10366"/>
                  </a:lnTo>
                  <a:lnTo>
                    <a:pt x="21600" y="10799"/>
                  </a:lnTo>
                  <a:lnTo>
                    <a:pt x="21600" y="11662"/>
                  </a:lnTo>
                  <a:lnTo>
                    <a:pt x="21433" y="12527"/>
                  </a:lnTo>
                  <a:lnTo>
                    <a:pt x="21270" y="12958"/>
                  </a:lnTo>
                  <a:lnTo>
                    <a:pt x="21105" y="13823"/>
                  </a:lnTo>
                  <a:lnTo>
                    <a:pt x="20938" y="14254"/>
                  </a:lnTo>
                  <a:lnTo>
                    <a:pt x="20608" y="15119"/>
                  </a:lnTo>
                  <a:lnTo>
                    <a:pt x="20445" y="15983"/>
                  </a:lnTo>
                  <a:lnTo>
                    <a:pt x="19951" y="16847"/>
                  </a:lnTo>
                  <a:lnTo>
                    <a:pt x="19454" y="17279"/>
                  </a:lnTo>
                  <a:lnTo>
                    <a:pt x="19126" y="18142"/>
                  </a:lnTo>
                  <a:lnTo>
                    <a:pt x="18630" y="18575"/>
                  </a:lnTo>
                  <a:lnTo>
                    <a:pt x="18135" y="19006"/>
                  </a:lnTo>
                  <a:lnTo>
                    <a:pt x="17642" y="19439"/>
                  </a:lnTo>
                  <a:lnTo>
                    <a:pt x="17146" y="19871"/>
                  </a:lnTo>
                  <a:lnTo>
                    <a:pt x="16653" y="20303"/>
                  </a:lnTo>
                  <a:lnTo>
                    <a:pt x="16157" y="20303"/>
                  </a:lnTo>
                  <a:lnTo>
                    <a:pt x="15334" y="20734"/>
                  </a:lnTo>
                  <a:lnTo>
                    <a:pt x="14674" y="20734"/>
                  </a:lnTo>
                  <a:lnTo>
                    <a:pt x="14015" y="21167"/>
                  </a:lnTo>
                  <a:lnTo>
                    <a:pt x="13520" y="21167"/>
                  </a:lnTo>
                  <a:lnTo>
                    <a:pt x="12860" y="21167"/>
                  </a:lnTo>
                  <a:lnTo>
                    <a:pt x="12036" y="21600"/>
                  </a:lnTo>
                  <a:lnTo>
                    <a:pt x="11375" y="21600"/>
                  </a:lnTo>
                  <a:lnTo>
                    <a:pt x="11046" y="21600"/>
                  </a:lnTo>
                  <a:lnTo>
                    <a:pt x="10882" y="21600"/>
                  </a:lnTo>
                  <a:lnTo>
                    <a:pt x="10717" y="21600"/>
                  </a:lnTo>
                  <a:lnTo>
                    <a:pt x="10387" y="21600"/>
                  </a:lnTo>
                  <a:lnTo>
                    <a:pt x="10057" y="21600"/>
                  </a:lnTo>
                  <a:lnTo>
                    <a:pt x="9728" y="21600"/>
                  </a:lnTo>
                  <a:lnTo>
                    <a:pt x="9233" y="21167"/>
                  </a:lnTo>
                  <a:lnTo>
                    <a:pt x="9068" y="21167"/>
                  </a:lnTo>
                  <a:lnTo>
                    <a:pt x="8244" y="20734"/>
                  </a:lnTo>
                  <a:lnTo>
                    <a:pt x="7419" y="20303"/>
                  </a:lnTo>
                  <a:lnTo>
                    <a:pt x="6594" y="19871"/>
                  </a:lnTo>
                  <a:lnTo>
                    <a:pt x="5769" y="19871"/>
                  </a:lnTo>
                  <a:lnTo>
                    <a:pt x="5110" y="19439"/>
                  </a:lnTo>
                  <a:lnTo>
                    <a:pt x="4285" y="19006"/>
                  </a:lnTo>
                  <a:lnTo>
                    <a:pt x="3460" y="18575"/>
                  </a:lnTo>
                  <a:lnTo>
                    <a:pt x="2635" y="18142"/>
                  </a:lnTo>
                  <a:lnTo>
                    <a:pt x="2471" y="18142"/>
                  </a:lnTo>
                  <a:lnTo>
                    <a:pt x="2141" y="18142"/>
                  </a:lnTo>
                  <a:lnTo>
                    <a:pt x="1646" y="17279"/>
                  </a:lnTo>
                  <a:lnTo>
                    <a:pt x="1317" y="16847"/>
                  </a:lnTo>
                  <a:lnTo>
                    <a:pt x="989" y="15983"/>
                  </a:lnTo>
                  <a:lnTo>
                    <a:pt x="657" y="15119"/>
                  </a:lnTo>
                  <a:lnTo>
                    <a:pt x="327" y="14254"/>
                  </a:lnTo>
                  <a:lnTo>
                    <a:pt x="0" y="13391"/>
                  </a:lnTo>
                  <a:lnTo>
                    <a:pt x="0" y="12094"/>
                  </a:lnTo>
                  <a:lnTo>
                    <a:pt x="0" y="11231"/>
                  </a:lnTo>
                  <a:lnTo>
                    <a:pt x="164" y="10366"/>
                  </a:lnTo>
                  <a:lnTo>
                    <a:pt x="493" y="9070"/>
                  </a:lnTo>
                  <a:lnTo>
                    <a:pt x="824" y="8206"/>
                  </a:lnTo>
                  <a:lnTo>
                    <a:pt x="1317" y="7343"/>
                  </a:lnTo>
                  <a:lnTo>
                    <a:pt x="1646" y="6478"/>
                  </a:lnTo>
                  <a:lnTo>
                    <a:pt x="2141" y="5614"/>
                  </a:lnTo>
                  <a:lnTo>
                    <a:pt x="2307" y="5614"/>
                  </a:lnTo>
                  <a:lnTo>
                    <a:pt x="2635" y="4749"/>
                  </a:lnTo>
                  <a:lnTo>
                    <a:pt x="2801" y="4749"/>
                  </a:lnTo>
                  <a:lnTo>
                    <a:pt x="3131" y="4318"/>
                  </a:lnTo>
                  <a:lnTo>
                    <a:pt x="3460" y="3885"/>
                  </a:lnTo>
                  <a:lnTo>
                    <a:pt x="3791" y="3885"/>
                  </a:lnTo>
                  <a:lnTo>
                    <a:pt x="4120" y="3455"/>
                  </a:lnTo>
                  <a:lnTo>
                    <a:pt x="4450" y="3022"/>
                  </a:lnTo>
                  <a:lnTo>
                    <a:pt x="5275" y="3022"/>
                  </a:lnTo>
                  <a:lnTo>
                    <a:pt x="5934" y="2590"/>
                  </a:lnTo>
                  <a:lnTo>
                    <a:pt x="6759" y="1726"/>
                  </a:lnTo>
                  <a:lnTo>
                    <a:pt x="7419" y="1293"/>
                  </a:lnTo>
                  <a:lnTo>
                    <a:pt x="8244" y="863"/>
                  </a:lnTo>
                  <a:lnTo>
                    <a:pt x="8903" y="430"/>
                  </a:lnTo>
                  <a:lnTo>
                    <a:pt x="9728" y="0"/>
                  </a:lnTo>
                  <a:lnTo>
                    <a:pt x="10552" y="0"/>
                  </a:lnTo>
                  <a:lnTo>
                    <a:pt x="11211" y="0"/>
                  </a:lnTo>
                  <a:lnTo>
                    <a:pt x="12036" y="0"/>
                  </a:lnTo>
                  <a:lnTo>
                    <a:pt x="13024" y="0"/>
                  </a:lnTo>
                  <a:lnTo>
                    <a:pt x="13849" y="430"/>
                  </a:lnTo>
                  <a:lnTo>
                    <a:pt x="14674" y="430"/>
                  </a:lnTo>
                  <a:lnTo>
                    <a:pt x="15496" y="1293"/>
                  </a:lnTo>
                  <a:lnTo>
                    <a:pt x="16321" y="1726"/>
                  </a:lnTo>
                  <a:lnTo>
                    <a:pt x="16983" y="259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0" name="曲线"/>
            <p:cNvSpPr>
              <a:spLocks noChangeAspect="1"/>
            </p:cNvSpPr>
            <p:nvPr/>
          </p:nvSpPr>
          <p:spPr>
            <a:xfrm>
              <a:off x="1074269" y="6190951"/>
              <a:ext cx="1650153" cy="59293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2395" y="988"/>
                  </a:moveTo>
                  <a:lnTo>
                    <a:pt x="12395" y="988"/>
                  </a:lnTo>
                  <a:lnTo>
                    <a:pt x="12395" y="1127"/>
                  </a:lnTo>
                  <a:lnTo>
                    <a:pt x="12448" y="1127"/>
                  </a:lnTo>
                  <a:lnTo>
                    <a:pt x="12500" y="1127"/>
                  </a:lnTo>
                  <a:lnTo>
                    <a:pt x="12607" y="1127"/>
                  </a:lnTo>
                  <a:lnTo>
                    <a:pt x="12660" y="1127"/>
                  </a:lnTo>
                  <a:lnTo>
                    <a:pt x="12821" y="1127"/>
                  </a:lnTo>
                  <a:lnTo>
                    <a:pt x="12927" y="988"/>
                  </a:lnTo>
                  <a:lnTo>
                    <a:pt x="13087" y="988"/>
                  </a:lnTo>
                  <a:lnTo>
                    <a:pt x="13193" y="988"/>
                  </a:lnTo>
                  <a:lnTo>
                    <a:pt x="13352" y="988"/>
                  </a:lnTo>
                  <a:lnTo>
                    <a:pt x="13513" y="988"/>
                  </a:lnTo>
                  <a:lnTo>
                    <a:pt x="13778" y="846"/>
                  </a:lnTo>
                  <a:lnTo>
                    <a:pt x="14097" y="846"/>
                  </a:lnTo>
                  <a:lnTo>
                    <a:pt x="14416" y="846"/>
                  </a:lnTo>
                  <a:lnTo>
                    <a:pt x="14736" y="846"/>
                  </a:lnTo>
                  <a:lnTo>
                    <a:pt x="15321" y="988"/>
                  </a:lnTo>
                  <a:lnTo>
                    <a:pt x="15853" y="1269"/>
                  </a:lnTo>
                  <a:lnTo>
                    <a:pt x="16439" y="1692"/>
                  </a:lnTo>
                  <a:lnTo>
                    <a:pt x="17024" y="2258"/>
                  </a:lnTo>
                  <a:lnTo>
                    <a:pt x="17556" y="2823"/>
                  </a:lnTo>
                  <a:lnTo>
                    <a:pt x="18088" y="3385"/>
                  </a:lnTo>
                  <a:lnTo>
                    <a:pt x="18195" y="3527"/>
                  </a:lnTo>
                  <a:lnTo>
                    <a:pt x="18301" y="3811"/>
                  </a:lnTo>
                  <a:lnTo>
                    <a:pt x="18460" y="4090"/>
                  </a:lnTo>
                  <a:lnTo>
                    <a:pt x="18567" y="4374"/>
                  </a:lnTo>
                  <a:lnTo>
                    <a:pt x="18672" y="4656"/>
                  </a:lnTo>
                  <a:lnTo>
                    <a:pt x="18833" y="4939"/>
                  </a:lnTo>
                  <a:lnTo>
                    <a:pt x="18938" y="5081"/>
                  </a:lnTo>
                  <a:lnTo>
                    <a:pt x="18992" y="5222"/>
                  </a:lnTo>
                  <a:lnTo>
                    <a:pt x="19152" y="5081"/>
                  </a:lnTo>
                  <a:lnTo>
                    <a:pt x="19258" y="5081"/>
                  </a:lnTo>
                  <a:lnTo>
                    <a:pt x="19365" y="5081"/>
                  </a:lnTo>
                  <a:lnTo>
                    <a:pt x="19470" y="5081"/>
                  </a:lnTo>
                  <a:lnTo>
                    <a:pt x="19631" y="5222"/>
                  </a:lnTo>
                  <a:lnTo>
                    <a:pt x="19737" y="5362"/>
                  </a:lnTo>
                  <a:lnTo>
                    <a:pt x="19844" y="5504"/>
                  </a:lnTo>
                  <a:lnTo>
                    <a:pt x="19897" y="5504"/>
                  </a:lnTo>
                  <a:lnTo>
                    <a:pt x="20163" y="5929"/>
                  </a:lnTo>
                  <a:lnTo>
                    <a:pt x="20428" y="6350"/>
                  </a:lnTo>
                  <a:lnTo>
                    <a:pt x="20695" y="6776"/>
                  </a:lnTo>
                  <a:lnTo>
                    <a:pt x="20908" y="7338"/>
                  </a:lnTo>
                  <a:lnTo>
                    <a:pt x="21120" y="8044"/>
                  </a:lnTo>
                  <a:lnTo>
                    <a:pt x="21333" y="8610"/>
                  </a:lnTo>
                  <a:lnTo>
                    <a:pt x="21387" y="8893"/>
                  </a:lnTo>
                  <a:lnTo>
                    <a:pt x="21493" y="9315"/>
                  </a:lnTo>
                  <a:lnTo>
                    <a:pt x="21493" y="9740"/>
                  </a:lnTo>
                  <a:lnTo>
                    <a:pt x="21546" y="10161"/>
                  </a:lnTo>
                  <a:lnTo>
                    <a:pt x="21600" y="10587"/>
                  </a:lnTo>
                  <a:lnTo>
                    <a:pt x="21600" y="10870"/>
                  </a:lnTo>
                  <a:lnTo>
                    <a:pt x="21546" y="11292"/>
                  </a:lnTo>
                  <a:lnTo>
                    <a:pt x="21493" y="11575"/>
                  </a:lnTo>
                  <a:lnTo>
                    <a:pt x="21387" y="12281"/>
                  </a:lnTo>
                  <a:lnTo>
                    <a:pt x="21280" y="12988"/>
                  </a:lnTo>
                  <a:lnTo>
                    <a:pt x="21067" y="13410"/>
                  </a:lnTo>
                  <a:lnTo>
                    <a:pt x="20908" y="13976"/>
                  </a:lnTo>
                  <a:lnTo>
                    <a:pt x="20695" y="14540"/>
                  </a:lnTo>
                  <a:lnTo>
                    <a:pt x="20428" y="15103"/>
                  </a:lnTo>
                  <a:lnTo>
                    <a:pt x="20268" y="15245"/>
                  </a:lnTo>
                  <a:lnTo>
                    <a:pt x="20056" y="15386"/>
                  </a:lnTo>
                  <a:lnTo>
                    <a:pt x="19950" y="15670"/>
                  </a:lnTo>
                  <a:lnTo>
                    <a:pt x="19844" y="16091"/>
                  </a:lnTo>
                  <a:lnTo>
                    <a:pt x="19790" y="16516"/>
                  </a:lnTo>
                  <a:lnTo>
                    <a:pt x="19631" y="17082"/>
                  </a:lnTo>
                  <a:lnTo>
                    <a:pt x="19524" y="17363"/>
                  </a:lnTo>
                  <a:lnTo>
                    <a:pt x="19365" y="17646"/>
                  </a:lnTo>
                  <a:lnTo>
                    <a:pt x="19046" y="18209"/>
                  </a:lnTo>
                  <a:lnTo>
                    <a:pt x="18833" y="18635"/>
                  </a:lnTo>
                  <a:lnTo>
                    <a:pt x="18513" y="19198"/>
                  </a:lnTo>
                  <a:lnTo>
                    <a:pt x="18195" y="19481"/>
                  </a:lnTo>
                  <a:lnTo>
                    <a:pt x="17929" y="19764"/>
                  </a:lnTo>
                  <a:lnTo>
                    <a:pt x="17609" y="20046"/>
                  </a:lnTo>
                  <a:lnTo>
                    <a:pt x="17290" y="20328"/>
                  </a:lnTo>
                  <a:lnTo>
                    <a:pt x="16971" y="20610"/>
                  </a:lnTo>
                  <a:lnTo>
                    <a:pt x="16864" y="20610"/>
                  </a:lnTo>
                  <a:lnTo>
                    <a:pt x="16705" y="20610"/>
                  </a:lnTo>
                  <a:lnTo>
                    <a:pt x="16597" y="20610"/>
                  </a:lnTo>
                  <a:lnTo>
                    <a:pt x="16439" y="20752"/>
                  </a:lnTo>
                  <a:lnTo>
                    <a:pt x="16331" y="20752"/>
                  </a:lnTo>
                  <a:lnTo>
                    <a:pt x="16226" y="20752"/>
                  </a:lnTo>
                  <a:lnTo>
                    <a:pt x="16066" y="20894"/>
                  </a:lnTo>
                  <a:lnTo>
                    <a:pt x="15960" y="20894"/>
                  </a:lnTo>
                  <a:lnTo>
                    <a:pt x="15747" y="21174"/>
                  </a:lnTo>
                  <a:lnTo>
                    <a:pt x="15534" y="21316"/>
                  </a:lnTo>
                  <a:lnTo>
                    <a:pt x="15374" y="21316"/>
                  </a:lnTo>
                  <a:lnTo>
                    <a:pt x="15213" y="21458"/>
                  </a:lnTo>
                  <a:lnTo>
                    <a:pt x="15002" y="21458"/>
                  </a:lnTo>
                  <a:lnTo>
                    <a:pt x="14790" y="21458"/>
                  </a:lnTo>
                  <a:lnTo>
                    <a:pt x="14576" y="21458"/>
                  </a:lnTo>
                  <a:lnTo>
                    <a:pt x="14416" y="21600"/>
                  </a:lnTo>
                  <a:lnTo>
                    <a:pt x="14045" y="21600"/>
                  </a:lnTo>
                  <a:lnTo>
                    <a:pt x="13672" y="21600"/>
                  </a:lnTo>
                  <a:lnTo>
                    <a:pt x="13352" y="21458"/>
                  </a:lnTo>
                  <a:lnTo>
                    <a:pt x="12981" y="21316"/>
                  </a:lnTo>
                  <a:lnTo>
                    <a:pt x="12660" y="21032"/>
                  </a:lnTo>
                  <a:lnTo>
                    <a:pt x="12289" y="20894"/>
                  </a:lnTo>
                  <a:lnTo>
                    <a:pt x="11916" y="20610"/>
                  </a:lnTo>
                  <a:lnTo>
                    <a:pt x="11597" y="20328"/>
                  </a:lnTo>
                  <a:lnTo>
                    <a:pt x="11438" y="20610"/>
                  </a:lnTo>
                  <a:lnTo>
                    <a:pt x="11224" y="20752"/>
                  </a:lnTo>
                  <a:lnTo>
                    <a:pt x="11065" y="20752"/>
                  </a:lnTo>
                  <a:lnTo>
                    <a:pt x="10906" y="20894"/>
                  </a:lnTo>
                  <a:lnTo>
                    <a:pt x="10479" y="21032"/>
                  </a:lnTo>
                  <a:lnTo>
                    <a:pt x="10054" y="20894"/>
                  </a:lnTo>
                  <a:lnTo>
                    <a:pt x="9682" y="20752"/>
                  </a:lnTo>
                  <a:lnTo>
                    <a:pt x="9256" y="20610"/>
                  </a:lnTo>
                  <a:lnTo>
                    <a:pt x="8884" y="20328"/>
                  </a:lnTo>
                  <a:lnTo>
                    <a:pt x="8511" y="20328"/>
                  </a:lnTo>
                  <a:lnTo>
                    <a:pt x="8404" y="20186"/>
                  </a:lnTo>
                  <a:lnTo>
                    <a:pt x="8244" y="20186"/>
                  </a:lnTo>
                  <a:lnTo>
                    <a:pt x="8192" y="20046"/>
                  </a:lnTo>
                  <a:lnTo>
                    <a:pt x="8033" y="20046"/>
                  </a:lnTo>
                  <a:lnTo>
                    <a:pt x="7872" y="19905"/>
                  </a:lnTo>
                  <a:lnTo>
                    <a:pt x="7767" y="19764"/>
                  </a:lnTo>
                  <a:lnTo>
                    <a:pt x="7607" y="19623"/>
                  </a:lnTo>
                  <a:lnTo>
                    <a:pt x="7501" y="19339"/>
                  </a:lnTo>
                  <a:lnTo>
                    <a:pt x="7181" y="19623"/>
                  </a:lnTo>
                  <a:lnTo>
                    <a:pt x="6863" y="19623"/>
                  </a:lnTo>
                  <a:lnTo>
                    <a:pt x="6490" y="19764"/>
                  </a:lnTo>
                  <a:lnTo>
                    <a:pt x="6169" y="19764"/>
                  </a:lnTo>
                  <a:lnTo>
                    <a:pt x="5798" y="19623"/>
                  </a:lnTo>
                  <a:lnTo>
                    <a:pt x="5531" y="19623"/>
                  </a:lnTo>
                  <a:lnTo>
                    <a:pt x="5160" y="19339"/>
                  </a:lnTo>
                  <a:lnTo>
                    <a:pt x="4839" y="19198"/>
                  </a:lnTo>
                  <a:lnTo>
                    <a:pt x="4628" y="19056"/>
                  </a:lnTo>
                  <a:lnTo>
                    <a:pt x="4309" y="18915"/>
                  </a:lnTo>
                  <a:lnTo>
                    <a:pt x="4042" y="18635"/>
                  </a:lnTo>
                  <a:lnTo>
                    <a:pt x="3776" y="18493"/>
                  </a:lnTo>
                  <a:lnTo>
                    <a:pt x="3563" y="18209"/>
                  </a:lnTo>
                  <a:lnTo>
                    <a:pt x="3297" y="17929"/>
                  </a:lnTo>
                  <a:lnTo>
                    <a:pt x="3031" y="17646"/>
                  </a:lnTo>
                  <a:lnTo>
                    <a:pt x="2818" y="17363"/>
                  </a:lnTo>
                  <a:lnTo>
                    <a:pt x="2818" y="17082"/>
                  </a:lnTo>
                  <a:lnTo>
                    <a:pt x="2713" y="16799"/>
                  </a:lnTo>
                  <a:lnTo>
                    <a:pt x="2606" y="16658"/>
                  </a:lnTo>
                  <a:lnTo>
                    <a:pt x="2499" y="16516"/>
                  </a:lnTo>
                  <a:lnTo>
                    <a:pt x="2340" y="16516"/>
                  </a:lnTo>
                  <a:lnTo>
                    <a:pt x="2233" y="16516"/>
                  </a:lnTo>
                  <a:lnTo>
                    <a:pt x="2074" y="16516"/>
                  </a:lnTo>
                  <a:lnTo>
                    <a:pt x="1967" y="16375"/>
                  </a:lnTo>
                  <a:lnTo>
                    <a:pt x="1752" y="16235"/>
                  </a:lnTo>
                  <a:lnTo>
                    <a:pt x="1436" y="16091"/>
                  </a:lnTo>
                  <a:lnTo>
                    <a:pt x="1167" y="15810"/>
                  </a:lnTo>
                  <a:lnTo>
                    <a:pt x="952" y="15527"/>
                  </a:lnTo>
                  <a:lnTo>
                    <a:pt x="690" y="15386"/>
                  </a:lnTo>
                  <a:lnTo>
                    <a:pt x="477" y="14961"/>
                  </a:lnTo>
                  <a:lnTo>
                    <a:pt x="263" y="14398"/>
                  </a:lnTo>
                  <a:lnTo>
                    <a:pt x="106" y="13835"/>
                  </a:lnTo>
                  <a:lnTo>
                    <a:pt x="51" y="13410"/>
                  </a:lnTo>
                  <a:lnTo>
                    <a:pt x="0" y="12988"/>
                  </a:lnTo>
                  <a:lnTo>
                    <a:pt x="0" y="12563"/>
                  </a:lnTo>
                  <a:lnTo>
                    <a:pt x="0" y="11998"/>
                  </a:lnTo>
                  <a:lnTo>
                    <a:pt x="0" y="11433"/>
                  </a:lnTo>
                  <a:lnTo>
                    <a:pt x="0" y="10870"/>
                  </a:lnTo>
                  <a:lnTo>
                    <a:pt x="51" y="10587"/>
                  </a:lnTo>
                  <a:lnTo>
                    <a:pt x="106" y="10023"/>
                  </a:lnTo>
                  <a:lnTo>
                    <a:pt x="207" y="9315"/>
                  </a:lnTo>
                  <a:lnTo>
                    <a:pt x="422" y="8752"/>
                  </a:lnTo>
                  <a:lnTo>
                    <a:pt x="637" y="8185"/>
                  </a:lnTo>
                  <a:lnTo>
                    <a:pt x="904" y="7764"/>
                  </a:lnTo>
                  <a:lnTo>
                    <a:pt x="1115" y="7480"/>
                  </a:lnTo>
                  <a:lnTo>
                    <a:pt x="1436" y="7058"/>
                  </a:lnTo>
                  <a:lnTo>
                    <a:pt x="1702" y="6776"/>
                  </a:lnTo>
                  <a:lnTo>
                    <a:pt x="1967" y="6492"/>
                  </a:lnTo>
                  <a:lnTo>
                    <a:pt x="2126" y="5929"/>
                  </a:lnTo>
                  <a:lnTo>
                    <a:pt x="2181" y="6070"/>
                  </a:lnTo>
                  <a:lnTo>
                    <a:pt x="2393" y="5504"/>
                  </a:lnTo>
                  <a:lnTo>
                    <a:pt x="2552" y="5081"/>
                  </a:lnTo>
                  <a:lnTo>
                    <a:pt x="2764" y="4656"/>
                  </a:lnTo>
                  <a:lnTo>
                    <a:pt x="2924" y="4232"/>
                  </a:lnTo>
                  <a:lnTo>
                    <a:pt x="3138" y="3669"/>
                  </a:lnTo>
                  <a:lnTo>
                    <a:pt x="3402" y="3385"/>
                  </a:lnTo>
                  <a:lnTo>
                    <a:pt x="3563" y="3105"/>
                  </a:lnTo>
                  <a:lnTo>
                    <a:pt x="3776" y="2681"/>
                  </a:lnTo>
                  <a:lnTo>
                    <a:pt x="3933" y="2541"/>
                  </a:lnTo>
                  <a:lnTo>
                    <a:pt x="4042" y="2258"/>
                  </a:lnTo>
                  <a:lnTo>
                    <a:pt x="4201" y="2117"/>
                  </a:lnTo>
                  <a:lnTo>
                    <a:pt x="4361" y="1976"/>
                  </a:lnTo>
                  <a:lnTo>
                    <a:pt x="4521" y="1834"/>
                  </a:lnTo>
                  <a:lnTo>
                    <a:pt x="4680" y="1692"/>
                  </a:lnTo>
                  <a:lnTo>
                    <a:pt x="4785" y="1551"/>
                  </a:lnTo>
                  <a:lnTo>
                    <a:pt x="4946" y="1551"/>
                  </a:lnTo>
                  <a:lnTo>
                    <a:pt x="5053" y="1410"/>
                  </a:lnTo>
                  <a:lnTo>
                    <a:pt x="5213" y="1127"/>
                  </a:lnTo>
                  <a:lnTo>
                    <a:pt x="5317" y="1127"/>
                  </a:lnTo>
                  <a:lnTo>
                    <a:pt x="5479" y="1127"/>
                  </a:lnTo>
                  <a:lnTo>
                    <a:pt x="5531" y="988"/>
                  </a:lnTo>
                  <a:lnTo>
                    <a:pt x="5692" y="988"/>
                  </a:lnTo>
                  <a:lnTo>
                    <a:pt x="5798" y="846"/>
                  </a:lnTo>
                  <a:lnTo>
                    <a:pt x="5958" y="846"/>
                  </a:lnTo>
                  <a:lnTo>
                    <a:pt x="6224" y="561"/>
                  </a:lnTo>
                  <a:lnTo>
                    <a:pt x="6436" y="419"/>
                  </a:lnTo>
                  <a:lnTo>
                    <a:pt x="6702" y="282"/>
                  </a:lnTo>
                  <a:lnTo>
                    <a:pt x="7021" y="282"/>
                  </a:lnTo>
                  <a:lnTo>
                    <a:pt x="7288" y="282"/>
                  </a:lnTo>
                  <a:lnTo>
                    <a:pt x="7501" y="419"/>
                  </a:lnTo>
                  <a:lnTo>
                    <a:pt x="7767" y="561"/>
                  </a:lnTo>
                  <a:lnTo>
                    <a:pt x="7926" y="988"/>
                  </a:lnTo>
                  <a:lnTo>
                    <a:pt x="8033" y="988"/>
                  </a:lnTo>
                  <a:lnTo>
                    <a:pt x="8085" y="988"/>
                  </a:lnTo>
                  <a:lnTo>
                    <a:pt x="8192" y="846"/>
                  </a:lnTo>
                  <a:lnTo>
                    <a:pt x="8244" y="846"/>
                  </a:lnTo>
                  <a:lnTo>
                    <a:pt x="8244" y="704"/>
                  </a:lnTo>
                  <a:lnTo>
                    <a:pt x="8299" y="561"/>
                  </a:lnTo>
                  <a:lnTo>
                    <a:pt x="8352" y="561"/>
                  </a:lnTo>
                  <a:lnTo>
                    <a:pt x="8404" y="419"/>
                  </a:lnTo>
                  <a:lnTo>
                    <a:pt x="8937" y="141"/>
                  </a:lnTo>
                  <a:lnTo>
                    <a:pt x="9416" y="0"/>
                  </a:lnTo>
                  <a:lnTo>
                    <a:pt x="9948" y="0"/>
                  </a:lnTo>
                  <a:lnTo>
                    <a:pt x="10427" y="0"/>
                  </a:lnTo>
                  <a:lnTo>
                    <a:pt x="10906" y="0"/>
                  </a:lnTo>
                  <a:lnTo>
                    <a:pt x="11438" y="282"/>
                  </a:lnTo>
                  <a:lnTo>
                    <a:pt x="11916" y="561"/>
                  </a:lnTo>
                  <a:lnTo>
                    <a:pt x="12395" y="988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1" name="曲线"/>
            <p:cNvSpPr>
              <a:spLocks noChangeAspect="1"/>
            </p:cNvSpPr>
            <p:nvPr/>
          </p:nvSpPr>
          <p:spPr>
            <a:xfrm>
              <a:off x="1074269" y="6190951"/>
              <a:ext cx="1650153" cy="59293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2395" y="988"/>
                  </a:moveTo>
                  <a:lnTo>
                    <a:pt x="12395" y="988"/>
                  </a:lnTo>
                  <a:lnTo>
                    <a:pt x="12395" y="1127"/>
                  </a:lnTo>
                  <a:lnTo>
                    <a:pt x="12448" y="1127"/>
                  </a:lnTo>
                  <a:lnTo>
                    <a:pt x="12500" y="1127"/>
                  </a:lnTo>
                  <a:lnTo>
                    <a:pt x="12607" y="1127"/>
                  </a:lnTo>
                  <a:lnTo>
                    <a:pt x="12660" y="1127"/>
                  </a:lnTo>
                  <a:lnTo>
                    <a:pt x="12821" y="1127"/>
                  </a:lnTo>
                  <a:lnTo>
                    <a:pt x="12927" y="988"/>
                  </a:lnTo>
                  <a:lnTo>
                    <a:pt x="13087" y="988"/>
                  </a:lnTo>
                  <a:lnTo>
                    <a:pt x="13193" y="988"/>
                  </a:lnTo>
                  <a:lnTo>
                    <a:pt x="13352" y="988"/>
                  </a:lnTo>
                  <a:lnTo>
                    <a:pt x="13513" y="988"/>
                  </a:lnTo>
                  <a:lnTo>
                    <a:pt x="13778" y="846"/>
                  </a:lnTo>
                  <a:lnTo>
                    <a:pt x="14097" y="846"/>
                  </a:lnTo>
                  <a:lnTo>
                    <a:pt x="14416" y="846"/>
                  </a:lnTo>
                  <a:lnTo>
                    <a:pt x="14736" y="846"/>
                  </a:lnTo>
                  <a:lnTo>
                    <a:pt x="15321" y="988"/>
                  </a:lnTo>
                  <a:lnTo>
                    <a:pt x="15853" y="1269"/>
                  </a:lnTo>
                  <a:lnTo>
                    <a:pt x="16439" y="1692"/>
                  </a:lnTo>
                  <a:lnTo>
                    <a:pt x="17024" y="2258"/>
                  </a:lnTo>
                  <a:lnTo>
                    <a:pt x="17556" y="2823"/>
                  </a:lnTo>
                  <a:lnTo>
                    <a:pt x="18088" y="3385"/>
                  </a:lnTo>
                  <a:lnTo>
                    <a:pt x="18195" y="3527"/>
                  </a:lnTo>
                  <a:lnTo>
                    <a:pt x="18301" y="3811"/>
                  </a:lnTo>
                  <a:lnTo>
                    <a:pt x="18460" y="4090"/>
                  </a:lnTo>
                  <a:lnTo>
                    <a:pt x="18567" y="4374"/>
                  </a:lnTo>
                  <a:lnTo>
                    <a:pt x="18672" y="4656"/>
                  </a:lnTo>
                  <a:lnTo>
                    <a:pt x="18833" y="4939"/>
                  </a:lnTo>
                  <a:lnTo>
                    <a:pt x="18938" y="5081"/>
                  </a:lnTo>
                  <a:lnTo>
                    <a:pt x="18992" y="5222"/>
                  </a:lnTo>
                  <a:lnTo>
                    <a:pt x="19152" y="5081"/>
                  </a:lnTo>
                  <a:lnTo>
                    <a:pt x="19258" y="5081"/>
                  </a:lnTo>
                  <a:lnTo>
                    <a:pt x="19365" y="5081"/>
                  </a:lnTo>
                  <a:lnTo>
                    <a:pt x="19470" y="5081"/>
                  </a:lnTo>
                  <a:lnTo>
                    <a:pt x="19631" y="5222"/>
                  </a:lnTo>
                  <a:lnTo>
                    <a:pt x="19737" y="5362"/>
                  </a:lnTo>
                  <a:lnTo>
                    <a:pt x="19844" y="5504"/>
                  </a:lnTo>
                  <a:lnTo>
                    <a:pt x="19897" y="5504"/>
                  </a:lnTo>
                  <a:lnTo>
                    <a:pt x="20163" y="5929"/>
                  </a:lnTo>
                  <a:lnTo>
                    <a:pt x="20428" y="6350"/>
                  </a:lnTo>
                  <a:lnTo>
                    <a:pt x="20695" y="6776"/>
                  </a:lnTo>
                  <a:lnTo>
                    <a:pt x="20908" y="7338"/>
                  </a:lnTo>
                  <a:lnTo>
                    <a:pt x="21120" y="8044"/>
                  </a:lnTo>
                  <a:lnTo>
                    <a:pt x="21333" y="8610"/>
                  </a:lnTo>
                  <a:lnTo>
                    <a:pt x="21387" y="8893"/>
                  </a:lnTo>
                  <a:lnTo>
                    <a:pt x="21493" y="9315"/>
                  </a:lnTo>
                  <a:lnTo>
                    <a:pt x="21493" y="9740"/>
                  </a:lnTo>
                  <a:lnTo>
                    <a:pt x="21546" y="10161"/>
                  </a:lnTo>
                  <a:lnTo>
                    <a:pt x="21600" y="10587"/>
                  </a:lnTo>
                  <a:lnTo>
                    <a:pt x="21600" y="10870"/>
                  </a:lnTo>
                  <a:lnTo>
                    <a:pt x="21546" y="11292"/>
                  </a:lnTo>
                  <a:lnTo>
                    <a:pt x="21493" y="11575"/>
                  </a:lnTo>
                  <a:lnTo>
                    <a:pt x="21387" y="12281"/>
                  </a:lnTo>
                  <a:lnTo>
                    <a:pt x="21280" y="12988"/>
                  </a:lnTo>
                  <a:lnTo>
                    <a:pt x="21067" y="13410"/>
                  </a:lnTo>
                  <a:lnTo>
                    <a:pt x="20908" y="13976"/>
                  </a:lnTo>
                  <a:lnTo>
                    <a:pt x="20695" y="14540"/>
                  </a:lnTo>
                  <a:lnTo>
                    <a:pt x="20428" y="15103"/>
                  </a:lnTo>
                  <a:lnTo>
                    <a:pt x="20268" y="15245"/>
                  </a:lnTo>
                  <a:lnTo>
                    <a:pt x="20056" y="15386"/>
                  </a:lnTo>
                  <a:lnTo>
                    <a:pt x="19950" y="15670"/>
                  </a:lnTo>
                  <a:lnTo>
                    <a:pt x="19844" y="16091"/>
                  </a:lnTo>
                  <a:lnTo>
                    <a:pt x="19790" y="16516"/>
                  </a:lnTo>
                  <a:lnTo>
                    <a:pt x="19631" y="17082"/>
                  </a:lnTo>
                  <a:lnTo>
                    <a:pt x="19524" y="17363"/>
                  </a:lnTo>
                  <a:lnTo>
                    <a:pt x="19365" y="17646"/>
                  </a:lnTo>
                  <a:lnTo>
                    <a:pt x="19046" y="18209"/>
                  </a:lnTo>
                  <a:lnTo>
                    <a:pt x="18833" y="18635"/>
                  </a:lnTo>
                  <a:lnTo>
                    <a:pt x="18513" y="19198"/>
                  </a:lnTo>
                  <a:lnTo>
                    <a:pt x="18195" y="19481"/>
                  </a:lnTo>
                  <a:lnTo>
                    <a:pt x="17929" y="19764"/>
                  </a:lnTo>
                  <a:lnTo>
                    <a:pt x="17609" y="20046"/>
                  </a:lnTo>
                  <a:lnTo>
                    <a:pt x="17290" y="20328"/>
                  </a:lnTo>
                  <a:lnTo>
                    <a:pt x="16971" y="20610"/>
                  </a:lnTo>
                  <a:lnTo>
                    <a:pt x="16864" y="20610"/>
                  </a:lnTo>
                  <a:lnTo>
                    <a:pt x="16705" y="20610"/>
                  </a:lnTo>
                  <a:lnTo>
                    <a:pt x="16597" y="20610"/>
                  </a:lnTo>
                  <a:lnTo>
                    <a:pt x="16439" y="20752"/>
                  </a:lnTo>
                  <a:lnTo>
                    <a:pt x="16331" y="20752"/>
                  </a:lnTo>
                  <a:lnTo>
                    <a:pt x="16226" y="20752"/>
                  </a:lnTo>
                  <a:lnTo>
                    <a:pt x="16066" y="20894"/>
                  </a:lnTo>
                  <a:lnTo>
                    <a:pt x="15960" y="20894"/>
                  </a:lnTo>
                  <a:lnTo>
                    <a:pt x="15747" y="21174"/>
                  </a:lnTo>
                  <a:lnTo>
                    <a:pt x="15534" y="21316"/>
                  </a:lnTo>
                  <a:lnTo>
                    <a:pt x="15374" y="21316"/>
                  </a:lnTo>
                  <a:lnTo>
                    <a:pt x="15213" y="21458"/>
                  </a:lnTo>
                  <a:lnTo>
                    <a:pt x="15002" y="21458"/>
                  </a:lnTo>
                  <a:lnTo>
                    <a:pt x="14790" y="21458"/>
                  </a:lnTo>
                  <a:lnTo>
                    <a:pt x="14576" y="21458"/>
                  </a:lnTo>
                  <a:lnTo>
                    <a:pt x="14416" y="21600"/>
                  </a:lnTo>
                  <a:lnTo>
                    <a:pt x="14045" y="21600"/>
                  </a:lnTo>
                  <a:lnTo>
                    <a:pt x="13672" y="21600"/>
                  </a:lnTo>
                  <a:lnTo>
                    <a:pt x="13352" y="21458"/>
                  </a:lnTo>
                  <a:lnTo>
                    <a:pt x="12981" y="21316"/>
                  </a:lnTo>
                  <a:lnTo>
                    <a:pt x="12660" y="21032"/>
                  </a:lnTo>
                  <a:lnTo>
                    <a:pt x="12289" y="20894"/>
                  </a:lnTo>
                  <a:lnTo>
                    <a:pt x="11916" y="20610"/>
                  </a:lnTo>
                  <a:lnTo>
                    <a:pt x="11597" y="20328"/>
                  </a:lnTo>
                  <a:lnTo>
                    <a:pt x="11438" y="20610"/>
                  </a:lnTo>
                  <a:lnTo>
                    <a:pt x="11224" y="20752"/>
                  </a:lnTo>
                  <a:lnTo>
                    <a:pt x="11065" y="20752"/>
                  </a:lnTo>
                  <a:lnTo>
                    <a:pt x="10906" y="20894"/>
                  </a:lnTo>
                  <a:lnTo>
                    <a:pt x="10479" y="21032"/>
                  </a:lnTo>
                  <a:lnTo>
                    <a:pt x="10054" y="20894"/>
                  </a:lnTo>
                  <a:lnTo>
                    <a:pt x="9682" y="20752"/>
                  </a:lnTo>
                  <a:lnTo>
                    <a:pt x="9256" y="20610"/>
                  </a:lnTo>
                  <a:lnTo>
                    <a:pt x="8884" y="20328"/>
                  </a:lnTo>
                  <a:lnTo>
                    <a:pt x="8511" y="20328"/>
                  </a:lnTo>
                  <a:lnTo>
                    <a:pt x="8404" y="20186"/>
                  </a:lnTo>
                  <a:lnTo>
                    <a:pt x="8244" y="20186"/>
                  </a:lnTo>
                  <a:lnTo>
                    <a:pt x="8192" y="20046"/>
                  </a:lnTo>
                  <a:lnTo>
                    <a:pt x="8033" y="20046"/>
                  </a:lnTo>
                  <a:lnTo>
                    <a:pt x="7872" y="19905"/>
                  </a:lnTo>
                  <a:lnTo>
                    <a:pt x="7767" y="19764"/>
                  </a:lnTo>
                  <a:lnTo>
                    <a:pt x="7607" y="19623"/>
                  </a:lnTo>
                  <a:lnTo>
                    <a:pt x="7501" y="19339"/>
                  </a:lnTo>
                  <a:lnTo>
                    <a:pt x="7181" y="19623"/>
                  </a:lnTo>
                  <a:lnTo>
                    <a:pt x="6863" y="19623"/>
                  </a:lnTo>
                  <a:lnTo>
                    <a:pt x="6490" y="19764"/>
                  </a:lnTo>
                  <a:lnTo>
                    <a:pt x="6169" y="19764"/>
                  </a:lnTo>
                  <a:lnTo>
                    <a:pt x="5798" y="19623"/>
                  </a:lnTo>
                  <a:lnTo>
                    <a:pt x="5531" y="19623"/>
                  </a:lnTo>
                  <a:lnTo>
                    <a:pt x="5160" y="19339"/>
                  </a:lnTo>
                  <a:lnTo>
                    <a:pt x="4839" y="19198"/>
                  </a:lnTo>
                  <a:lnTo>
                    <a:pt x="4628" y="19056"/>
                  </a:lnTo>
                  <a:lnTo>
                    <a:pt x="4309" y="18915"/>
                  </a:lnTo>
                  <a:lnTo>
                    <a:pt x="4042" y="18635"/>
                  </a:lnTo>
                  <a:lnTo>
                    <a:pt x="3776" y="18493"/>
                  </a:lnTo>
                  <a:lnTo>
                    <a:pt x="3563" y="18209"/>
                  </a:lnTo>
                  <a:lnTo>
                    <a:pt x="3297" y="17929"/>
                  </a:lnTo>
                  <a:lnTo>
                    <a:pt x="3031" y="17646"/>
                  </a:lnTo>
                  <a:lnTo>
                    <a:pt x="2818" y="17363"/>
                  </a:lnTo>
                  <a:lnTo>
                    <a:pt x="2818" y="17082"/>
                  </a:lnTo>
                  <a:lnTo>
                    <a:pt x="2713" y="16799"/>
                  </a:lnTo>
                  <a:lnTo>
                    <a:pt x="2606" y="16658"/>
                  </a:lnTo>
                  <a:lnTo>
                    <a:pt x="2499" y="16516"/>
                  </a:lnTo>
                  <a:lnTo>
                    <a:pt x="2340" y="16516"/>
                  </a:lnTo>
                  <a:lnTo>
                    <a:pt x="2233" y="16516"/>
                  </a:lnTo>
                  <a:lnTo>
                    <a:pt x="2074" y="16516"/>
                  </a:lnTo>
                  <a:lnTo>
                    <a:pt x="1967" y="16375"/>
                  </a:lnTo>
                  <a:lnTo>
                    <a:pt x="1752" y="16235"/>
                  </a:lnTo>
                  <a:lnTo>
                    <a:pt x="1436" y="16091"/>
                  </a:lnTo>
                  <a:lnTo>
                    <a:pt x="1167" y="15810"/>
                  </a:lnTo>
                  <a:lnTo>
                    <a:pt x="952" y="15527"/>
                  </a:lnTo>
                  <a:lnTo>
                    <a:pt x="690" y="15386"/>
                  </a:lnTo>
                  <a:lnTo>
                    <a:pt x="477" y="14961"/>
                  </a:lnTo>
                  <a:lnTo>
                    <a:pt x="263" y="14398"/>
                  </a:lnTo>
                  <a:lnTo>
                    <a:pt x="106" y="13835"/>
                  </a:lnTo>
                  <a:lnTo>
                    <a:pt x="51" y="13410"/>
                  </a:lnTo>
                  <a:lnTo>
                    <a:pt x="0" y="12988"/>
                  </a:lnTo>
                  <a:lnTo>
                    <a:pt x="0" y="12563"/>
                  </a:lnTo>
                  <a:lnTo>
                    <a:pt x="0" y="11998"/>
                  </a:lnTo>
                  <a:lnTo>
                    <a:pt x="0" y="11433"/>
                  </a:lnTo>
                  <a:lnTo>
                    <a:pt x="0" y="10870"/>
                  </a:lnTo>
                  <a:lnTo>
                    <a:pt x="51" y="10587"/>
                  </a:lnTo>
                  <a:lnTo>
                    <a:pt x="106" y="10023"/>
                  </a:lnTo>
                  <a:lnTo>
                    <a:pt x="207" y="9315"/>
                  </a:lnTo>
                  <a:lnTo>
                    <a:pt x="422" y="8752"/>
                  </a:lnTo>
                  <a:lnTo>
                    <a:pt x="637" y="8185"/>
                  </a:lnTo>
                  <a:lnTo>
                    <a:pt x="904" y="7764"/>
                  </a:lnTo>
                  <a:lnTo>
                    <a:pt x="1115" y="7480"/>
                  </a:lnTo>
                  <a:lnTo>
                    <a:pt x="1436" y="7058"/>
                  </a:lnTo>
                  <a:lnTo>
                    <a:pt x="1702" y="6776"/>
                  </a:lnTo>
                  <a:lnTo>
                    <a:pt x="1967" y="6492"/>
                  </a:lnTo>
                  <a:lnTo>
                    <a:pt x="2126" y="5929"/>
                  </a:lnTo>
                  <a:lnTo>
                    <a:pt x="2181" y="6070"/>
                  </a:lnTo>
                  <a:lnTo>
                    <a:pt x="2393" y="5504"/>
                  </a:lnTo>
                  <a:lnTo>
                    <a:pt x="2552" y="5081"/>
                  </a:lnTo>
                  <a:lnTo>
                    <a:pt x="2764" y="4656"/>
                  </a:lnTo>
                  <a:lnTo>
                    <a:pt x="2924" y="4232"/>
                  </a:lnTo>
                  <a:lnTo>
                    <a:pt x="3138" y="3669"/>
                  </a:lnTo>
                  <a:lnTo>
                    <a:pt x="3402" y="3385"/>
                  </a:lnTo>
                  <a:lnTo>
                    <a:pt x="3563" y="3105"/>
                  </a:lnTo>
                  <a:lnTo>
                    <a:pt x="3776" y="2681"/>
                  </a:lnTo>
                  <a:lnTo>
                    <a:pt x="3933" y="2541"/>
                  </a:lnTo>
                  <a:lnTo>
                    <a:pt x="4042" y="2258"/>
                  </a:lnTo>
                  <a:lnTo>
                    <a:pt x="4201" y="2117"/>
                  </a:lnTo>
                  <a:lnTo>
                    <a:pt x="4361" y="1976"/>
                  </a:lnTo>
                  <a:lnTo>
                    <a:pt x="4521" y="1834"/>
                  </a:lnTo>
                  <a:lnTo>
                    <a:pt x="4680" y="1692"/>
                  </a:lnTo>
                  <a:lnTo>
                    <a:pt x="4785" y="1551"/>
                  </a:lnTo>
                  <a:lnTo>
                    <a:pt x="4946" y="1551"/>
                  </a:lnTo>
                  <a:lnTo>
                    <a:pt x="5053" y="1410"/>
                  </a:lnTo>
                  <a:lnTo>
                    <a:pt x="5213" y="1127"/>
                  </a:lnTo>
                  <a:lnTo>
                    <a:pt x="5317" y="1127"/>
                  </a:lnTo>
                  <a:lnTo>
                    <a:pt x="5479" y="1127"/>
                  </a:lnTo>
                  <a:lnTo>
                    <a:pt x="5531" y="988"/>
                  </a:lnTo>
                  <a:lnTo>
                    <a:pt x="5692" y="988"/>
                  </a:lnTo>
                  <a:lnTo>
                    <a:pt x="5798" y="846"/>
                  </a:lnTo>
                  <a:lnTo>
                    <a:pt x="5958" y="846"/>
                  </a:lnTo>
                  <a:lnTo>
                    <a:pt x="6224" y="561"/>
                  </a:lnTo>
                  <a:lnTo>
                    <a:pt x="6436" y="419"/>
                  </a:lnTo>
                  <a:lnTo>
                    <a:pt x="6702" y="282"/>
                  </a:lnTo>
                  <a:lnTo>
                    <a:pt x="7021" y="282"/>
                  </a:lnTo>
                  <a:lnTo>
                    <a:pt x="7288" y="282"/>
                  </a:lnTo>
                  <a:lnTo>
                    <a:pt x="7501" y="419"/>
                  </a:lnTo>
                  <a:lnTo>
                    <a:pt x="7767" y="561"/>
                  </a:lnTo>
                  <a:lnTo>
                    <a:pt x="7926" y="988"/>
                  </a:lnTo>
                  <a:lnTo>
                    <a:pt x="8033" y="988"/>
                  </a:lnTo>
                  <a:lnTo>
                    <a:pt x="8085" y="988"/>
                  </a:lnTo>
                  <a:lnTo>
                    <a:pt x="8192" y="846"/>
                  </a:lnTo>
                  <a:lnTo>
                    <a:pt x="8244" y="846"/>
                  </a:lnTo>
                  <a:lnTo>
                    <a:pt x="8244" y="704"/>
                  </a:lnTo>
                  <a:lnTo>
                    <a:pt x="8299" y="561"/>
                  </a:lnTo>
                  <a:lnTo>
                    <a:pt x="8352" y="561"/>
                  </a:lnTo>
                  <a:lnTo>
                    <a:pt x="8404" y="419"/>
                  </a:lnTo>
                  <a:lnTo>
                    <a:pt x="8937" y="141"/>
                  </a:lnTo>
                  <a:lnTo>
                    <a:pt x="9416" y="0"/>
                  </a:lnTo>
                  <a:lnTo>
                    <a:pt x="9948" y="0"/>
                  </a:lnTo>
                  <a:lnTo>
                    <a:pt x="10427" y="0"/>
                  </a:lnTo>
                  <a:lnTo>
                    <a:pt x="10906" y="0"/>
                  </a:lnTo>
                  <a:lnTo>
                    <a:pt x="11438" y="282"/>
                  </a:lnTo>
                  <a:lnTo>
                    <a:pt x="11916" y="561"/>
                  </a:lnTo>
                  <a:lnTo>
                    <a:pt x="12395" y="988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2" name="曲线"/>
            <p:cNvSpPr>
              <a:spLocks noChangeAspect="1"/>
            </p:cNvSpPr>
            <p:nvPr/>
          </p:nvSpPr>
          <p:spPr>
            <a:xfrm>
              <a:off x="2720835" y="6221708"/>
              <a:ext cx="468141" cy="18966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9577" y="899"/>
                  </a:moveTo>
                  <a:lnTo>
                    <a:pt x="10892" y="449"/>
                  </a:lnTo>
                  <a:lnTo>
                    <a:pt x="12207" y="449"/>
                  </a:lnTo>
                  <a:lnTo>
                    <a:pt x="13523" y="899"/>
                  </a:lnTo>
                  <a:lnTo>
                    <a:pt x="15026" y="1349"/>
                  </a:lnTo>
                  <a:lnTo>
                    <a:pt x="16152" y="2699"/>
                  </a:lnTo>
                  <a:lnTo>
                    <a:pt x="17467" y="3148"/>
                  </a:lnTo>
                  <a:lnTo>
                    <a:pt x="18782" y="4948"/>
                  </a:lnTo>
                  <a:lnTo>
                    <a:pt x="19908" y="6298"/>
                  </a:lnTo>
                  <a:lnTo>
                    <a:pt x="20095" y="6749"/>
                  </a:lnTo>
                  <a:lnTo>
                    <a:pt x="20283" y="7198"/>
                  </a:lnTo>
                  <a:lnTo>
                    <a:pt x="20659" y="8100"/>
                  </a:lnTo>
                  <a:lnTo>
                    <a:pt x="20846" y="8548"/>
                  </a:lnTo>
                  <a:lnTo>
                    <a:pt x="21224" y="9450"/>
                  </a:lnTo>
                  <a:lnTo>
                    <a:pt x="21411" y="9899"/>
                  </a:lnTo>
                  <a:lnTo>
                    <a:pt x="21600" y="10799"/>
                  </a:lnTo>
                  <a:lnTo>
                    <a:pt x="21600" y="11698"/>
                  </a:lnTo>
                  <a:lnTo>
                    <a:pt x="21035" y="13048"/>
                  </a:lnTo>
                  <a:lnTo>
                    <a:pt x="20659" y="13948"/>
                  </a:lnTo>
                  <a:lnTo>
                    <a:pt x="20283" y="14849"/>
                  </a:lnTo>
                  <a:lnTo>
                    <a:pt x="19721" y="15749"/>
                  </a:lnTo>
                  <a:lnTo>
                    <a:pt x="19341" y="16200"/>
                  </a:lnTo>
                  <a:lnTo>
                    <a:pt x="18967" y="17550"/>
                  </a:lnTo>
                  <a:lnTo>
                    <a:pt x="18405" y="17999"/>
                  </a:lnTo>
                  <a:lnTo>
                    <a:pt x="17842" y="18900"/>
                  </a:lnTo>
                  <a:lnTo>
                    <a:pt x="17279" y="19799"/>
                  </a:lnTo>
                  <a:lnTo>
                    <a:pt x="16713" y="20699"/>
                  </a:lnTo>
                  <a:lnTo>
                    <a:pt x="16152" y="20699"/>
                  </a:lnTo>
                  <a:lnTo>
                    <a:pt x="15776" y="21600"/>
                  </a:lnTo>
                  <a:lnTo>
                    <a:pt x="15026" y="21600"/>
                  </a:lnTo>
                  <a:lnTo>
                    <a:pt x="14459" y="21600"/>
                  </a:lnTo>
                  <a:lnTo>
                    <a:pt x="13710" y="21600"/>
                  </a:lnTo>
                  <a:lnTo>
                    <a:pt x="13145" y="21149"/>
                  </a:lnTo>
                  <a:lnTo>
                    <a:pt x="12207" y="20699"/>
                  </a:lnTo>
                  <a:lnTo>
                    <a:pt x="10892" y="20699"/>
                  </a:lnTo>
                  <a:lnTo>
                    <a:pt x="9765" y="20699"/>
                  </a:lnTo>
                  <a:lnTo>
                    <a:pt x="8639" y="19799"/>
                  </a:lnTo>
                  <a:lnTo>
                    <a:pt x="7323" y="19349"/>
                  </a:lnTo>
                  <a:lnTo>
                    <a:pt x="6570" y="18449"/>
                  </a:lnTo>
                  <a:lnTo>
                    <a:pt x="6009" y="17550"/>
                  </a:lnTo>
                  <a:lnTo>
                    <a:pt x="5441" y="17099"/>
                  </a:lnTo>
                  <a:lnTo>
                    <a:pt x="5068" y="16200"/>
                  </a:lnTo>
                  <a:lnTo>
                    <a:pt x="4504" y="14849"/>
                  </a:lnTo>
                  <a:lnTo>
                    <a:pt x="3754" y="14849"/>
                  </a:lnTo>
                  <a:lnTo>
                    <a:pt x="3380" y="14849"/>
                  </a:lnTo>
                  <a:lnTo>
                    <a:pt x="2628" y="14849"/>
                  </a:lnTo>
                  <a:lnTo>
                    <a:pt x="1877" y="14399"/>
                  </a:lnTo>
                  <a:lnTo>
                    <a:pt x="1314" y="13948"/>
                  </a:lnTo>
                  <a:lnTo>
                    <a:pt x="749" y="13048"/>
                  </a:lnTo>
                  <a:lnTo>
                    <a:pt x="187" y="12149"/>
                  </a:lnTo>
                  <a:lnTo>
                    <a:pt x="0" y="10799"/>
                  </a:lnTo>
                  <a:lnTo>
                    <a:pt x="0" y="10348"/>
                  </a:lnTo>
                  <a:lnTo>
                    <a:pt x="0" y="9899"/>
                  </a:lnTo>
                  <a:lnTo>
                    <a:pt x="0" y="9450"/>
                  </a:lnTo>
                  <a:lnTo>
                    <a:pt x="0" y="8999"/>
                  </a:lnTo>
                  <a:lnTo>
                    <a:pt x="0" y="8548"/>
                  </a:lnTo>
                  <a:lnTo>
                    <a:pt x="187" y="8100"/>
                  </a:lnTo>
                  <a:lnTo>
                    <a:pt x="375" y="8100"/>
                  </a:lnTo>
                  <a:lnTo>
                    <a:pt x="375" y="8548"/>
                  </a:lnTo>
                  <a:lnTo>
                    <a:pt x="561" y="8548"/>
                  </a:lnTo>
                  <a:lnTo>
                    <a:pt x="938" y="8100"/>
                  </a:lnTo>
                  <a:lnTo>
                    <a:pt x="561" y="7198"/>
                  </a:lnTo>
                  <a:lnTo>
                    <a:pt x="1502" y="5399"/>
                  </a:lnTo>
                  <a:lnTo>
                    <a:pt x="2628" y="3598"/>
                  </a:lnTo>
                  <a:lnTo>
                    <a:pt x="3567" y="2249"/>
                  </a:lnTo>
                  <a:lnTo>
                    <a:pt x="4694" y="899"/>
                  </a:lnTo>
                  <a:lnTo>
                    <a:pt x="6009" y="0"/>
                  </a:lnTo>
                  <a:lnTo>
                    <a:pt x="6947" y="0"/>
                  </a:lnTo>
                  <a:lnTo>
                    <a:pt x="7512" y="0"/>
                  </a:lnTo>
                  <a:lnTo>
                    <a:pt x="8262" y="0"/>
                  </a:lnTo>
                  <a:lnTo>
                    <a:pt x="8823" y="449"/>
                  </a:lnTo>
                  <a:lnTo>
                    <a:pt x="9577" y="899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3" name="曲线"/>
            <p:cNvSpPr>
              <a:spLocks noChangeAspect="1"/>
            </p:cNvSpPr>
            <p:nvPr/>
          </p:nvSpPr>
          <p:spPr>
            <a:xfrm>
              <a:off x="2720835" y="6221708"/>
              <a:ext cx="468141" cy="18966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9577" y="899"/>
                  </a:moveTo>
                  <a:lnTo>
                    <a:pt x="10892" y="449"/>
                  </a:lnTo>
                  <a:lnTo>
                    <a:pt x="12207" y="449"/>
                  </a:lnTo>
                  <a:lnTo>
                    <a:pt x="13523" y="899"/>
                  </a:lnTo>
                  <a:lnTo>
                    <a:pt x="15026" y="1349"/>
                  </a:lnTo>
                  <a:lnTo>
                    <a:pt x="16152" y="2699"/>
                  </a:lnTo>
                  <a:lnTo>
                    <a:pt x="17467" y="3148"/>
                  </a:lnTo>
                  <a:lnTo>
                    <a:pt x="18782" y="4948"/>
                  </a:lnTo>
                  <a:lnTo>
                    <a:pt x="19908" y="6298"/>
                  </a:lnTo>
                  <a:lnTo>
                    <a:pt x="20095" y="6749"/>
                  </a:lnTo>
                  <a:lnTo>
                    <a:pt x="20283" y="7198"/>
                  </a:lnTo>
                  <a:lnTo>
                    <a:pt x="20659" y="8100"/>
                  </a:lnTo>
                  <a:lnTo>
                    <a:pt x="20846" y="8548"/>
                  </a:lnTo>
                  <a:lnTo>
                    <a:pt x="21224" y="9450"/>
                  </a:lnTo>
                  <a:lnTo>
                    <a:pt x="21411" y="9899"/>
                  </a:lnTo>
                  <a:lnTo>
                    <a:pt x="21600" y="10799"/>
                  </a:lnTo>
                  <a:lnTo>
                    <a:pt x="21600" y="11698"/>
                  </a:lnTo>
                  <a:lnTo>
                    <a:pt x="21035" y="13048"/>
                  </a:lnTo>
                  <a:lnTo>
                    <a:pt x="20659" y="13948"/>
                  </a:lnTo>
                  <a:lnTo>
                    <a:pt x="20283" y="14849"/>
                  </a:lnTo>
                  <a:lnTo>
                    <a:pt x="19721" y="15749"/>
                  </a:lnTo>
                  <a:lnTo>
                    <a:pt x="19341" y="16200"/>
                  </a:lnTo>
                  <a:lnTo>
                    <a:pt x="18967" y="17550"/>
                  </a:lnTo>
                  <a:lnTo>
                    <a:pt x="18405" y="17999"/>
                  </a:lnTo>
                  <a:lnTo>
                    <a:pt x="17842" y="18900"/>
                  </a:lnTo>
                  <a:lnTo>
                    <a:pt x="17279" y="19799"/>
                  </a:lnTo>
                  <a:lnTo>
                    <a:pt x="16713" y="20699"/>
                  </a:lnTo>
                  <a:lnTo>
                    <a:pt x="16152" y="20699"/>
                  </a:lnTo>
                  <a:lnTo>
                    <a:pt x="15776" y="21600"/>
                  </a:lnTo>
                  <a:lnTo>
                    <a:pt x="15026" y="21600"/>
                  </a:lnTo>
                  <a:lnTo>
                    <a:pt x="14459" y="21600"/>
                  </a:lnTo>
                  <a:lnTo>
                    <a:pt x="13710" y="21600"/>
                  </a:lnTo>
                  <a:lnTo>
                    <a:pt x="13145" y="21149"/>
                  </a:lnTo>
                  <a:lnTo>
                    <a:pt x="12207" y="20699"/>
                  </a:lnTo>
                  <a:lnTo>
                    <a:pt x="10892" y="20699"/>
                  </a:lnTo>
                  <a:lnTo>
                    <a:pt x="9765" y="20699"/>
                  </a:lnTo>
                  <a:lnTo>
                    <a:pt x="8639" y="19799"/>
                  </a:lnTo>
                  <a:lnTo>
                    <a:pt x="7323" y="19349"/>
                  </a:lnTo>
                  <a:lnTo>
                    <a:pt x="6570" y="18449"/>
                  </a:lnTo>
                  <a:lnTo>
                    <a:pt x="6009" y="17550"/>
                  </a:lnTo>
                  <a:lnTo>
                    <a:pt x="5441" y="17099"/>
                  </a:lnTo>
                  <a:lnTo>
                    <a:pt x="5068" y="16200"/>
                  </a:lnTo>
                  <a:lnTo>
                    <a:pt x="4504" y="14849"/>
                  </a:lnTo>
                  <a:lnTo>
                    <a:pt x="3754" y="14849"/>
                  </a:lnTo>
                  <a:lnTo>
                    <a:pt x="3380" y="14849"/>
                  </a:lnTo>
                  <a:lnTo>
                    <a:pt x="2628" y="14849"/>
                  </a:lnTo>
                  <a:lnTo>
                    <a:pt x="1877" y="14399"/>
                  </a:lnTo>
                  <a:lnTo>
                    <a:pt x="1314" y="13948"/>
                  </a:lnTo>
                  <a:lnTo>
                    <a:pt x="749" y="13048"/>
                  </a:lnTo>
                  <a:lnTo>
                    <a:pt x="187" y="12149"/>
                  </a:lnTo>
                  <a:lnTo>
                    <a:pt x="0" y="10799"/>
                  </a:lnTo>
                  <a:lnTo>
                    <a:pt x="0" y="10348"/>
                  </a:lnTo>
                  <a:lnTo>
                    <a:pt x="0" y="9899"/>
                  </a:lnTo>
                  <a:lnTo>
                    <a:pt x="0" y="9450"/>
                  </a:lnTo>
                  <a:lnTo>
                    <a:pt x="0" y="8999"/>
                  </a:lnTo>
                  <a:lnTo>
                    <a:pt x="0" y="8548"/>
                  </a:lnTo>
                  <a:lnTo>
                    <a:pt x="187" y="8100"/>
                  </a:lnTo>
                  <a:lnTo>
                    <a:pt x="375" y="8100"/>
                  </a:lnTo>
                  <a:lnTo>
                    <a:pt x="375" y="8548"/>
                  </a:lnTo>
                  <a:lnTo>
                    <a:pt x="561" y="8548"/>
                  </a:lnTo>
                  <a:lnTo>
                    <a:pt x="938" y="8100"/>
                  </a:lnTo>
                  <a:lnTo>
                    <a:pt x="561" y="7198"/>
                  </a:lnTo>
                  <a:lnTo>
                    <a:pt x="1502" y="5399"/>
                  </a:lnTo>
                  <a:lnTo>
                    <a:pt x="2628" y="3598"/>
                  </a:lnTo>
                  <a:lnTo>
                    <a:pt x="3567" y="2249"/>
                  </a:lnTo>
                  <a:lnTo>
                    <a:pt x="4694" y="899"/>
                  </a:lnTo>
                  <a:lnTo>
                    <a:pt x="6009" y="0"/>
                  </a:lnTo>
                  <a:lnTo>
                    <a:pt x="6947" y="0"/>
                  </a:lnTo>
                  <a:lnTo>
                    <a:pt x="7512" y="0"/>
                  </a:lnTo>
                  <a:lnTo>
                    <a:pt x="8262" y="0"/>
                  </a:lnTo>
                  <a:lnTo>
                    <a:pt x="8823" y="449"/>
                  </a:lnTo>
                  <a:lnTo>
                    <a:pt x="9577" y="899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4" name="曲线"/>
            <p:cNvSpPr>
              <a:spLocks noChangeAspect="1"/>
            </p:cNvSpPr>
            <p:nvPr/>
          </p:nvSpPr>
          <p:spPr>
            <a:xfrm>
              <a:off x="692223" y="6233670"/>
              <a:ext cx="356935" cy="11619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063" y="3598"/>
                  </a:moveTo>
                  <a:lnTo>
                    <a:pt x="11288" y="2879"/>
                  </a:lnTo>
                  <a:lnTo>
                    <a:pt x="12270" y="2159"/>
                  </a:lnTo>
                  <a:lnTo>
                    <a:pt x="13499" y="1437"/>
                  </a:lnTo>
                  <a:lnTo>
                    <a:pt x="14726" y="718"/>
                  </a:lnTo>
                  <a:lnTo>
                    <a:pt x="15954" y="718"/>
                  </a:lnTo>
                  <a:lnTo>
                    <a:pt x="17180" y="718"/>
                  </a:lnTo>
                  <a:lnTo>
                    <a:pt x="18408" y="718"/>
                  </a:lnTo>
                  <a:lnTo>
                    <a:pt x="19636" y="1437"/>
                  </a:lnTo>
                  <a:lnTo>
                    <a:pt x="18654" y="1437"/>
                  </a:lnTo>
                  <a:lnTo>
                    <a:pt x="17671" y="1437"/>
                  </a:lnTo>
                  <a:lnTo>
                    <a:pt x="16690" y="2159"/>
                  </a:lnTo>
                  <a:lnTo>
                    <a:pt x="15708" y="2159"/>
                  </a:lnTo>
                  <a:lnTo>
                    <a:pt x="14726" y="2159"/>
                  </a:lnTo>
                  <a:lnTo>
                    <a:pt x="13744" y="2879"/>
                  </a:lnTo>
                  <a:lnTo>
                    <a:pt x="12762" y="3598"/>
                  </a:lnTo>
                  <a:lnTo>
                    <a:pt x="11778" y="4319"/>
                  </a:lnTo>
                  <a:lnTo>
                    <a:pt x="13008" y="4319"/>
                  </a:lnTo>
                  <a:lnTo>
                    <a:pt x="14234" y="5039"/>
                  </a:lnTo>
                  <a:lnTo>
                    <a:pt x="15708" y="5039"/>
                  </a:lnTo>
                  <a:lnTo>
                    <a:pt x="16690" y="5758"/>
                  </a:lnTo>
                  <a:lnTo>
                    <a:pt x="18163" y="6479"/>
                  </a:lnTo>
                  <a:lnTo>
                    <a:pt x="19389" y="7199"/>
                  </a:lnTo>
                  <a:lnTo>
                    <a:pt x="20371" y="8637"/>
                  </a:lnTo>
                  <a:lnTo>
                    <a:pt x="21600" y="10079"/>
                  </a:lnTo>
                  <a:lnTo>
                    <a:pt x="21600" y="11518"/>
                  </a:lnTo>
                  <a:lnTo>
                    <a:pt x="20371" y="9359"/>
                  </a:lnTo>
                  <a:lnTo>
                    <a:pt x="19389" y="8637"/>
                  </a:lnTo>
                  <a:lnTo>
                    <a:pt x="17918" y="7199"/>
                  </a:lnTo>
                  <a:lnTo>
                    <a:pt x="16690" y="7199"/>
                  </a:lnTo>
                  <a:lnTo>
                    <a:pt x="15462" y="6479"/>
                  </a:lnTo>
                  <a:lnTo>
                    <a:pt x="14234" y="6479"/>
                  </a:lnTo>
                  <a:lnTo>
                    <a:pt x="12518" y="6479"/>
                  </a:lnTo>
                  <a:lnTo>
                    <a:pt x="11536" y="6479"/>
                  </a:lnTo>
                  <a:lnTo>
                    <a:pt x="12270" y="7917"/>
                  </a:lnTo>
                  <a:lnTo>
                    <a:pt x="13008" y="9359"/>
                  </a:lnTo>
                  <a:lnTo>
                    <a:pt x="13744" y="10079"/>
                  </a:lnTo>
                  <a:lnTo>
                    <a:pt x="14726" y="12239"/>
                  </a:lnTo>
                  <a:lnTo>
                    <a:pt x="15462" y="13678"/>
                  </a:lnTo>
                  <a:lnTo>
                    <a:pt x="15954" y="15837"/>
                  </a:lnTo>
                  <a:lnTo>
                    <a:pt x="16690" y="17998"/>
                  </a:lnTo>
                  <a:lnTo>
                    <a:pt x="17671" y="20158"/>
                  </a:lnTo>
                  <a:lnTo>
                    <a:pt x="17671" y="21599"/>
                  </a:lnTo>
                  <a:lnTo>
                    <a:pt x="16936" y="19438"/>
                  </a:lnTo>
                  <a:lnTo>
                    <a:pt x="16200" y="17998"/>
                  </a:lnTo>
                  <a:lnTo>
                    <a:pt x="15462" y="15837"/>
                  </a:lnTo>
                  <a:lnTo>
                    <a:pt x="14726" y="14398"/>
                  </a:lnTo>
                  <a:lnTo>
                    <a:pt x="13744" y="12958"/>
                  </a:lnTo>
                  <a:lnTo>
                    <a:pt x="13008" y="10798"/>
                  </a:lnTo>
                  <a:lnTo>
                    <a:pt x="12026" y="9359"/>
                  </a:lnTo>
                  <a:lnTo>
                    <a:pt x="11288" y="8637"/>
                  </a:lnTo>
                  <a:lnTo>
                    <a:pt x="11288" y="9359"/>
                  </a:lnTo>
                  <a:lnTo>
                    <a:pt x="11288" y="10079"/>
                  </a:lnTo>
                  <a:lnTo>
                    <a:pt x="11778" y="11518"/>
                  </a:lnTo>
                  <a:lnTo>
                    <a:pt x="11778" y="12958"/>
                  </a:lnTo>
                  <a:lnTo>
                    <a:pt x="11778" y="13678"/>
                  </a:lnTo>
                  <a:lnTo>
                    <a:pt x="11778" y="15118"/>
                  </a:lnTo>
                  <a:lnTo>
                    <a:pt x="12026" y="15837"/>
                  </a:lnTo>
                  <a:lnTo>
                    <a:pt x="12026" y="17279"/>
                  </a:lnTo>
                  <a:lnTo>
                    <a:pt x="12026" y="18716"/>
                  </a:lnTo>
                  <a:lnTo>
                    <a:pt x="11778" y="17279"/>
                  </a:lnTo>
                  <a:lnTo>
                    <a:pt x="11778" y="15837"/>
                  </a:lnTo>
                  <a:lnTo>
                    <a:pt x="11778" y="14398"/>
                  </a:lnTo>
                  <a:lnTo>
                    <a:pt x="11288" y="12958"/>
                  </a:lnTo>
                  <a:lnTo>
                    <a:pt x="11288" y="11518"/>
                  </a:lnTo>
                  <a:lnTo>
                    <a:pt x="11045" y="10079"/>
                  </a:lnTo>
                  <a:lnTo>
                    <a:pt x="10554" y="9359"/>
                  </a:lnTo>
                  <a:lnTo>
                    <a:pt x="10308" y="7917"/>
                  </a:lnTo>
                  <a:lnTo>
                    <a:pt x="9570" y="8637"/>
                  </a:lnTo>
                  <a:lnTo>
                    <a:pt x="8589" y="9359"/>
                  </a:lnTo>
                  <a:lnTo>
                    <a:pt x="7854" y="10798"/>
                  </a:lnTo>
                  <a:lnTo>
                    <a:pt x="7118" y="12958"/>
                  </a:lnTo>
                  <a:lnTo>
                    <a:pt x="6381" y="15118"/>
                  </a:lnTo>
                  <a:lnTo>
                    <a:pt x="5645" y="17279"/>
                  </a:lnTo>
                  <a:lnTo>
                    <a:pt x="4662" y="19438"/>
                  </a:lnTo>
                  <a:lnTo>
                    <a:pt x="3925" y="21599"/>
                  </a:lnTo>
                  <a:lnTo>
                    <a:pt x="3925" y="19438"/>
                  </a:lnTo>
                  <a:lnTo>
                    <a:pt x="8836" y="7199"/>
                  </a:lnTo>
                  <a:lnTo>
                    <a:pt x="7854" y="7199"/>
                  </a:lnTo>
                  <a:lnTo>
                    <a:pt x="6871" y="7917"/>
                  </a:lnTo>
                  <a:lnTo>
                    <a:pt x="5645" y="8637"/>
                  </a:lnTo>
                  <a:lnTo>
                    <a:pt x="4415" y="9359"/>
                  </a:lnTo>
                  <a:lnTo>
                    <a:pt x="3435" y="10079"/>
                  </a:lnTo>
                  <a:lnTo>
                    <a:pt x="2453" y="11518"/>
                  </a:lnTo>
                  <a:lnTo>
                    <a:pt x="1223" y="12958"/>
                  </a:lnTo>
                  <a:lnTo>
                    <a:pt x="0" y="13678"/>
                  </a:lnTo>
                  <a:lnTo>
                    <a:pt x="981" y="12239"/>
                  </a:lnTo>
                  <a:lnTo>
                    <a:pt x="2207" y="10798"/>
                  </a:lnTo>
                  <a:lnTo>
                    <a:pt x="3435" y="9359"/>
                  </a:lnTo>
                  <a:lnTo>
                    <a:pt x="4415" y="8637"/>
                  </a:lnTo>
                  <a:lnTo>
                    <a:pt x="5645" y="7199"/>
                  </a:lnTo>
                  <a:lnTo>
                    <a:pt x="6871" y="6479"/>
                  </a:lnTo>
                  <a:lnTo>
                    <a:pt x="7854" y="5039"/>
                  </a:lnTo>
                  <a:lnTo>
                    <a:pt x="9078" y="4319"/>
                  </a:lnTo>
                  <a:lnTo>
                    <a:pt x="8345" y="3598"/>
                  </a:lnTo>
                  <a:lnTo>
                    <a:pt x="7606" y="2879"/>
                  </a:lnTo>
                  <a:lnTo>
                    <a:pt x="6871" y="2159"/>
                  </a:lnTo>
                  <a:lnTo>
                    <a:pt x="6135" y="2159"/>
                  </a:lnTo>
                  <a:lnTo>
                    <a:pt x="5399" y="2159"/>
                  </a:lnTo>
                  <a:lnTo>
                    <a:pt x="4662" y="718"/>
                  </a:lnTo>
                  <a:lnTo>
                    <a:pt x="3679" y="718"/>
                  </a:lnTo>
                  <a:lnTo>
                    <a:pt x="3189" y="0"/>
                  </a:lnTo>
                  <a:lnTo>
                    <a:pt x="3925" y="0"/>
                  </a:lnTo>
                  <a:lnTo>
                    <a:pt x="4907" y="0"/>
                  </a:lnTo>
                  <a:lnTo>
                    <a:pt x="5889" y="0"/>
                  </a:lnTo>
                  <a:lnTo>
                    <a:pt x="6627" y="718"/>
                  </a:lnTo>
                  <a:lnTo>
                    <a:pt x="7606" y="718"/>
                  </a:lnTo>
                  <a:lnTo>
                    <a:pt x="8345" y="2159"/>
                  </a:lnTo>
                  <a:lnTo>
                    <a:pt x="9078" y="2879"/>
                  </a:lnTo>
                  <a:lnTo>
                    <a:pt x="10063" y="3598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5" name="曲线"/>
            <p:cNvSpPr>
              <a:spLocks noChangeAspect="1"/>
            </p:cNvSpPr>
            <p:nvPr/>
          </p:nvSpPr>
          <p:spPr>
            <a:xfrm>
              <a:off x="692223" y="6233670"/>
              <a:ext cx="356935" cy="11619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063" y="3598"/>
                  </a:moveTo>
                  <a:lnTo>
                    <a:pt x="11288" y="2879"/>
                  </a:lnTo>
                  <a:lnTo>
                    <a:pt x="12270" y="2159"/>
                  </a:lnTo>
                  <a:lnTo>
                    <a:pt x="13499" y="1437"/>
                  </a:lnTo>
                  <a:lnTo>
                    <a:pt x="14726" y="718"/>
                  </a:lnTo>
                  <a:lnTo>
                    <a:pt x="15954" y="718"/>
                  </a:lnTo>
                  <a:lnTo>
                    <a:pt x="17180" y="718"/>
                  </a:lnTo>
                  <a:lnTo>
                    <a:pt x="18408" y="718"/>
                  </a:lnTo>
                  <a:lnTo>
                    <a:pt x="19636" y="1437"/>
                  </a:lnTo>
                  <a:lnTo>
                    <a:pt x="18654" y="1437"/>
                  </a:lnTo>
                  <a:lnTo>
                    <a:pt x="17671" y="1437"/>
                  </a:lnTo>
                  <a:lnTo>
                    <a:pt x="16690" y="2159"/>
                  </a:lnTo>
                  <a:lnTo>
                    <a:pt x="15708" y="2159"/>
                  </a:lnTo>
                  <a:lnTo>
                    <a:pt x="14726" y="2159"/>
                  </a:lnTo>
                  <a:lnTo>
                    <a:pt x="13744" y="2879"/>
                  </a:lnTo>
                  <a:lnTo>
                    <a:pt x="12762" y="3598"/>
                  </a:lnTo>
                  <a:lnTo>
                    <a:pt x="11778" y="4319"/>
                  </a:lnTo>
                  <a:lnTo>
                    <a:pt x="13008" y="4319"/>
                  </a:lnTo>
                  <a:lnTo>
                    <a:pt x="14234" y="5039"/>
                  </a:lnTo>
                  <a:lnTo>
                    <a:pt x="15708" y="5039"/>
                  </a:lnTo>
                  <a:lnTo>
                    <a:pt x="16690" y="5758"/>
                  </a:lnTo>
                  <a:lnTo>
                    <a:pt x="18163" y="6479"/>
                  </a:lnTo>
                  <a:lnTo>
                    <a:pt x="19389" y="7199"/>
                  </a:lnTo>
                  <a:lnTo>
                    <a:pt x="20371" y="8637"/>
                  </a:lnTo>
                  <a:lnTo>
                    <a:pt x="21600" y="10079"/>
                  </a:lnTo>
                  <a:lnTo>
                    <a:pt x="21600" y="11518"/>
                  </a:lnTo>
                  <a:lnTo>
                    <a:pt x="20371" y="9359"/>
                  </a:lnTo>
                  <a:lnTo>
                    <a:pt x="19389" y="8637"/>
                  </a:lnTo>
                  <a:lnTo>
                    <a:pt x="17918" y="7199"/>
                  </a:lnTo>
                  <a:lnTo>
                    <a:pt x="16690" y="7199"/>
                  </a:lnTo>
                  <a:lnTo>
                    <a:pt x="15462" y="6479"/>
                  </a:lnTo>
                  <a:lnTo>
                    <a:pt x="14234" y="6479"/>
                  </a:lnTo>
                  <a:lnTo>
                    <a:pt x="12518" y="6479"/>
                  </a:lnTo>
                  <a:lnTo>
                    <a:pt x="11536" y="6479"/>
                  </a:lnTo>
                  <a:lnTo>
                    <a:pt x="12270" y="7917"/>
                  </a:lnTo>
                  <a:lnTo>
                    <a:pt x="13008" y="9359"/>
                  </a:lnTo>
                  <a:lnTo>
                    <a:pt x="13744" y="10079"/>
                  </a:lnTo>
                  <a:lnTo>
                    <a:pt x="14726" y="12239"/>
                  </a:lnTo>
                  <a:lnTo>
                    <a:pt x="15462" y="13678"/>
                  </a:lnTo>
                  <a:lnTo>
                    <a:pt x="15954" y="15837"/>
                  </a:lnTo>
                  <a:lnTo>
                    <a:pt x="16690" y="17998"/>
                  </a:lnTo>
                  <a:lnTo>
                    <a:pt x="17671" y="20158"/>
                  </a:lnTo>
                  <a:lnTo>
                    <a:pt x="17671" y="21599"/>
                  </a:lnTo>
                  <a:lnTo>
                    <a:pt x="16936" y="19438"/>
                  </a:lnTo>
                  <a:lnTo>
                    <a:pt x="16200" y="17998"/>
                  </a:lnTo>
                  <a:lnTo>
                    <a:pt x="15462" y="15837"/>
                  </a:lnTo>
                  <a:lnTo>
                    <a:pt x="14726" y="14398"/>
                  </a:lnTo>
                  <a:lnTo>
                    <a:pt x="13744" y="12958"/>
                  </a:lnTo>
                  <a:lnTo>
                    <a:pt x="13008" y="10798"/>
                  </a:lnTo>
                  <a:lnTo>
                    <a:pt x="12026" y="9359"/>
                  </a:lnTo>
                  <a:lnTo>
                    <a:pt x="11288" y="8637"/>
                  </a:lnTo>
                  <a:lnTo>
                    <a:pt x="11288" y="9359"/>
                  </a:lnTo>
                  <a:lnTo>
                    <a:pt x="11288" y="10079"/>
                  </a:lnTo>
                  <a:lnTo>
                    <a:pt x="11778" y="11518"/>
                  </a:lnTo>
                  <a:lnTo>
                    <a:pt x="11778" y="12958"/>
                  </a:lnTo>
                  <a:lnTo>
                    <a:pt x="11778" y="13678"/>
                  </a:lnTo>
                  <a:lnTo>
                    <a:pt x="11778" y="15118"/>
                  </a:lnTo>
                  <a:lnTo>
                    <a:pt x="12026" y="15837"/>
                  </a:lnTo>
                  <a:lnTo>
                    <a:pt x="12026" y="17279"/>
                  </a:lnTo>
                  <a:lnTo>
                    <a:pt x="12026" y="18716"/>
                  </a:lnTo>
                  <a:lnTo>
                    <a:pt x="11778" y="17279"/>
                  </a:lnTo>
                  <a:lnTo>
                    <a:pt x="11778" y="15837"/>
                  </a:lnTo>
                  <a:lnTo>
                    <a:pt x="11778" y="14398"/>
                  </a:lnTo>
                  <a:lnTo>
                    <a:pt x="11288" y="12958"/>
                  </a:lnTo>
                  <a:lnTo>
                    <a:pt x="11288" y="11518"/>
                  </a:lnTo>
                  <a:lnTo>
                    <a:pt x="11045" y="10079"/>
                  </a:lnTo>
                  <a:lnTo>
                    <a:pt x="10554" y="9359"/>
                  </a:lnTo>
                  <a:lnTo>
                    <a:pt x="10308" y="7917"/>
                  </a:lnTo>
                  <a:lnTo>
                    <a:pt x="9570" y="8637"/>
                  </a:lnTo>
                  <a:lnTo>
                    <a:pt x="8589" y="9359"/>
                  </a:lnTo>
                  <a:lnTo>
                    <a:pt x="7854" y="10798"/>
                  </a:lnTo>
                  <a:lnTo>
                    <a:pt x="7118" y="12958"/>
                  </a:lnTo>
                  <a:lnTo>
                    <a:pt x="6381" y="15118"/>
                  </a:lnTo>
                  <a:lnTo>
                    <a:pt x="5645" y="17279"/>
                  </a:lnTo>
                  <a:lnTo>
                    <a:pt x="4662" y="19438"/>
                  </a:lnTo>
                  <a:lnTo>
                    <a:pt x="3925" y="21599"/>
                  </a:lnTo>
                  <a:lnTo>
                    <a:pt x="3925" y="19438"/>
                  </a:lnTo>
                  <a:lnTo>
                    <a:pt x="8836" y="7199"/>
                  </a:lnTo>
                  <a:lnTo>
                    <a:pt x="7854" y="7199"/>
                  </a:lnTo>
                  <a:lnTo>
                    <a:pt x="6871" y="7917"/>
                  </a:lnTo>
                  <a:lnTo>
                    <a:pt x="5645" y="8637"/>
                  </a:lnTo>
                  <a:lnTo>
                    <a:pt x="4415" y="9359"/>
                  </a:lnTo>
                  <a:lnTo>
                    <a:pt x="3435" y="10079"/>
                  </a:lnTo>
                  <a:lnTo>
                    <a:pt x="2453" y="11518"/>
                  </a:lnTo>
                  <a:lnTo>
                    <a:pt x="1223" y="12958"/>
                  </a:lnTo>
                  <a:lnTo>
                    <a:pt x="0" y="13678"/>
                  </a:lnTo>
                  <a:lnTo>
                    <a:pt x="981" y="12239"/>
                  </a:lnTo>
                  <a:lnTo>
                    <a:pt x="2207" y="10798"/>
                  </a:lnTo>
                  <a:lnTo>
                    <a:pt x="3435" y="9359"/>
                  </a:lnTo>
                  <a:lnTo>
                    <a:pt x="4415" y="8637"/>
                  </a:lnTo>
                  <a:lnTo>
                    <a:pt x="5645" y="7199"/>
                  </a:lnTo>
                  <a:lnTo>
                    <a:pt x="6871" y="6479"/>
                  </a:lnTo>
                  <a:lnTo>
                    <a:pt x="7854" y="5039"/>
                  </a:lnTo>
                  <a:lnTo>
                    <a:pt x="9078" y="4319"/>
                  </a:lnTo>
                  <a:lnTo>
                    <a:pt x="8345" y="3598"/>
                  </a:lnTo>
                  <a:lnTo>
                    <a:pt x="7606" y="2879"/>
                  </a:lnTo>
                  <a:lnTo>
                    <a:pt x="6871" y="2159"/>
                  </a:lnTo>
                  <a:lnTo>
                    <a:pt x="6135" y="2159"/>
                  </a:lnTo>
                  <a:lnTo>
                    <a:pt x="5399" y="2159"/>
                  </a:lnTo>
                  <a:lnTo>
                    <a:pt x="4662" y="718"/>
                  </a:lnTo>
                  <a:lnTo>
                    <a:pt x="3679" y="718"/>
                  </a:lnTo>
                  <a:lnTo>
                    <a:pt x="3189" y="0"/>
                  </a:lnTo>
                  <a:lnTo>
                    <a:pt x="3925" y="0"/>
                  </a:lnTo>
                  <a:lnTo>
                    <a:pt x="4907" y="0"/>
                  </a:lnTo>
                  <a:lnTo>
                    <a:pt x="5889" y="0"/>
                  </a:lnTo>
                  <a:lnTo>
                    <a:pt x="6627" y="718"/>
                  </a:lnTo>
                  <a:lnTo>
                    <a:pt x="7606" y="718"/>
                  </a:lnTo>
                  <a:lnTo>
                    <a:pt x="8345" y="2159"/>
                  </a:lnTo>
                  <a:lnTo>
                    <a:pt x="9078" y="2879"/>
                  </a:lnTo>
                  <a:lnTo>
                    <a:pt x="10063" y="3598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6" name="曲线"/>
            <p:cNvSpPr>
              <a:spLocks noChangeAspect="1"/>
            </p:cNvSpPr>
            <p:nvPr/>
          </p:nvSpPr>
          <p:spPr>
            <a:xfrm>
              <a:off x="2830248" y="6261009"/>
              <a:ext cx="283396" cy="9568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5734" y="1726"/>
                  </a:moveTo>
                  <a:lnTo>
                    <a:pt x="16354" y="1726"/>
                  </a:lnTo>
                  <a:lnTo>
                    <a:pt x="16969" y="1726"/>
                  </a:lnTo>
                  <a:lnTo>
                    <a:pt x="17279" y="1726"/>
                  </a:lnTo>
                  <a:lnTo>
                    <a:pt x="17896" y="1726"/>
                  </a:lnTo>
                  <a:lnTo>
                    <a:pt x="18510" y="1726"/>
                  </a:lnTo>
                  <a:lnTo>
                    <a:pt x="18821" y="2590"/>
                  </a:lnTo>
                  <a:lnTo>
                    <a:pt x="19437" y="3454"/>
                  </a:lnTo>
                  <a:lnTo>
                    <a:pt x="19437" y="4319"/>
                  </a:lnTo>
                  <a:lnTo>
                    <a:pt x="18821" y="5183"/>
                  </a:lnTo>
                  <a:lnTo>
                    <a:pt x="18510" y="4319"/>
                  </a:lnTo>
                  <a:lnTo>
                    <a:pt x="17896" y="4319"/>
                  </a:lnTo>
                  <a:lnTo>
                    <a:pt x="17896" y="3454"/>
                  </a:lnTo>
                  <a:lnTo>
                    <a:pt x="17279" y="3454"/>
                  </a:lnTo>
                  <a:lnTo>
                    <a:pt x="16969" y="3454"/>
                  </a:lnTo>
                  <a:lnTo>
                    <a:pt x="16354" y="3454"/>
                  </a:lnTo>
                  <a:lnTo>
                    <a:pt x="15427" y="3454"/>
                  </a:lnTo>
                  <a:lnTo>
                    <a:pt x="14810" y="3454"/>
                  </a:lnTo>
                  <a:lnTo>
                    <a:pt x="14193" y="4319"/>
                  </a:lnTo>
                  <a:lnTo>
                    <a:pt x="13265" y="4319"/>
                  </a:lnTo>
                  <a:lnTo>
                    <a:pt x="12958" y="4319"/>
                  </a:lnTo>
                  <a:lnTo>
                    <a:pt x="12341" y="5183"/>
                  </a:lnTo>
                  <a:lnTo>
                    <a:pt x="11724" y="5183"/>
                  </a:lnTo>
                  <a:lnTo>
                    <a:pt x="12958" y="6047"/>
                  </a:lnTo>
                  <a:lnTo>
                    <a:pt x="14193" y="6911"/>
                  </a:lnTo>
                  <a:lnTo>
                    <a:pt x="15118" y="7772"/>
                  </a:lnTo>
                  <a:lnTo>
                    <a:pt x="16662" y="8638"/>
                  </a:lnTo>
                  <a:lnTo>
                    <a:pt x="17896" y="9502"/>
                  </a:lnTo>
                  <a:lnTo>
                    <a:pt x="18821" y="10366"/>
                  </a:lnTo>
                  <a:lnTo>
                    <a:pt x="20056" y="12094"/>
                  </a:lnTo>
                  <a:lnTo>
                    <a:pt x="21600" y="13821"/>
                  </a:lnTo>
                  <a:lnTo>
                    <a:pt x="20672" y="13821"/>
                  </a:lnTo>
                  <a:lnTo>
                    <a:pt x="19744" y="13821"/>
                  </a:lnTo>
                  <a:lnTo>
                    <a:pt x="19437" y="13821"/>
                  </a:lnTo>
                  <a:lnTo>
                    <a:pt x="18510" y="12957"/>
                  </a:lnTo>
                  <a:lnTo>
                    <a:pt x="17896" y="12094"/>
                  </a:lnTo>
                  <a:lnTo>
                    <a:pt x="17279" y="11231"/>
                  </a:lnTo>
                  <a:lnTo>
                    <a:pt x="16662" y="10366"/>
                  </a:lnTo>
                  <a:lnTo>
                    <a:pt x="15734" y="10366"/>
                  </a:lnTo>
                  <a:lnTo>
                    <a:pt x="15427" y="10366"/>
                  </a:lnTo>
                  <a:lnTo>
                    <a:pt x="14810" y="9502"/>
                  </a:lnTo>
                  <a:lnTo>
                    <a:pt x="14502" y="9502"/>
                  </a:lnTo>
                  <a:lnTo>
                    <a:pt x="14193" y="9502"/>
                  </a:lnTo>
                  <a:lnTo>
                    <a:pt x="13884" y="8638"/>
                  </a:lnTo>
                  <a:lnTo>
                    <a:pt x="13265" y="8638"/>
                  </a:lnTo>
                  <a:lnTo>
                    <a:pt x="12958" y="8638"/>
                  </a:lnTo>
                  <a:lnTo>
                    <a:pt x="12651" y="8638"/>
                  </a:lnTo>
                  <a:lnTo>
                    <a:pt x="12958" y="10366"/>
                  </a:lnTo>
                  <a:lnTo>
                    <a:pt x="13577" y="11231"/>
                  </a:lnTo>
                  <a:lnTo>
                    <a:pt x="14193" y="12957"/>
                  </a:lnTo>
                  <a:lnTo>
                    <a:pt x="14502" y="13821"/>
                  </a:lnTo>
                  <a:lnTo>
                    <a:pt x="15118" y="15551"/>
                  </a:lnTo>
                  <a:lnTo>
                    <a:pt x="15427" y="17279"/>
                  </a:lnTo>
                  <a:lnTo>
                    <a:pt x="15734" y="19006"/>
                  </a:lnTo>
                  <a:lnTo>
                    <a:pt x="16354" y="19870"/>
                  </a:lnTo>
                  <a:lnTo>
                    <a:pt x="16043" y="21600"/>
                  </a:lnTo>
                  <a:lnTo>
                    <a:pt x="15734" y="19870"/>
                  </a:lnTo>
                  <a:lnTo>
                    <a:pt x="15118" y="18141"/>
                  </a:lnTo>
                  <a:lnTo>
                    <a:pt x="14502" y="15551"/>
                  </a:lnTo>
                  <a:lnTo>
                    <a:pt x="13884" y="13821"/>
                  </a:lnTo>
                  <a:lnTo>
                    <a:pt x="12958" y="12957"/>
                  </a:lnTo>
                  <a:lnTo>
                    <a:pt x="12651" y="11231"/>
                  </a:lnTo>
                  <a:lnTo>
                    <a:pt x="11724" y="10366"/>
                  </a:lnTo>
                  <a:lnTo>
                    <a:pt x="11107" y="9502"/>
                  </a:lnTo>
                  <a:lnTo>
                    <a:pt x="10799" y="10366"/>
                  </a:lnTo>
                  <a:lnTo>
                    <a:pt x="10799" y="11231"/>
                  </a:lnTo>
                  <a:lnTo>
                    <a:pt x="10799" y="12957"/>
                  </a:lnTo>
                  <a:lnTo>
                    <a:pt x="10799" y="13821"/>
                  </a:lnTo>
                  <a:lnTo>
                    <a:pt x="11107" y="14684"/>
                  </a:lnTo>
                  <a:lnTo>
                    <a:pt x="11107" y="15551"/>
                  </a:lnTo>
                  <a:lnTo>
                    <a:pt x="11107" y="16414"/>
                  </a:lnTo>
                  <a:lnTo>
                    <a:pt x="11107" y="18141"/>
                  </a:lnTo>
                  <a:lnTo>
                    <a:pt x="10799" y="18141"/>
                  </a:lnTo>
                  <a:lnTo>
                    <a:pt x="10799" y="16414"/>
                  </a:lnTo>
                  <a:lnTo>
                    <a:pt x="10799" y="15551"/>
                  </a:lnTo>
                  <a:lnTo>
                    <a:pt x="10488" y="14684"/>
                  </a:lnTo>
                  <a:lnTo>
                    <a:pt x="10488" y="12957"/>
                  </a:lnTo>
                  <a:lnTo>
                    <a:pt x="10488" y="12094"/>
                  </a:lnTo>
                  <a:lnTo>
                    <a:pt x="10182" y="11231"/>
                  </a:lnTo>
                  <a:lnTo>
                    <a:pt x="10182" y="10366"/>
                  </a:lnTo>
                  <a:lnTo>
                    <a:pt x="9874" y="9502"/>
                  </a:lnTo>
                  <a:lnTo>
                    <a:pt x="9561" y="8638"/>
                  </a:lnTo>
                  <a:lnTo>
                    <a:pt x="9561" y="7772"/>
                  </a:lnTo>
                  <a:lnTo>
                    <a:pt x="9255" y="7772"/>
                  </a:lnTo>
                  <a:lnTo>
                    <a:pt x="8948" y="7772"/>
                  </a:lnTo>
                  <a:lnTo>
                    <a:pt x="8639" y="7772"/>
                  </a:lnTo>
                  <a:lnTo>
                    <a:pt x="8639" y="8638"/>
                  </a:lnTo>
                  <a:lnTo>
                    <a:pt x="7713" y="10366"/>
                  </a:lnTo>
                  <a:lnTo>
                    <a:pt x="7405" y="12094"/>
                  </a:lnTo>
                  <a:lnTo>
                    <a:pt x="6786" y="12957"/>
                  </a:lnTo>
                  <a:lnTo>
                    <a:pt x="6171" y="13821"/>
                  </a:lnTo>
                  <a:lnTo>
                    <a:pt x="5553" y="16414"/>
                  </a:lnTo>
                  <a:lnTo>
                    <a:pt x="4936" y="18141"/>
                  </a:lnTo>
                  <a:lnTo>
                    <a:pt x="4317" y="19006"/>
                  </a:lnTo>
                  <a:lnTo>
                    <a:pt x="4010" y="19870"/>
                  </a:lnTo>
                  <a:lnTo>
                    <a:pt x="4010" y="19006"/>
                  </a:lnTo>
                  <a:lnTo>
                    <a:pt x="4317" y="16414"/>
                  </a:lnTo>
                  <a:lnTo>
                    <a:pt x="4936" y="15551"/>
                  </a:lnTo>
                  <a:lnTo>
                    <a:pt x="5553" y="13821"/>
                  </a:lnTo>
                  <a:lnTo>
                    <a:pt x="6171" y="12094"/>
                  </a:lnTo>
                  <a:lnTo>
                    <a:pt x="6786" y="10366"/>
                  </a:lnTo>
                  <a:lnTo>
                    <a:pt x="7405" y="9502"/>
                  </a:lnTo>
                  <a:lnTo>
                    <a:pt x="7713" y="7772"/>
                  </a:lnTo>
                  <a:lnTo>
                    <a:pt x="7097" y="7772"/>
                  </a:lnTo>
                  <a:lnTo>
                    <a:pt x="5861" y="7772"/>
                  </a:lnTo>
                  <a:lnTo>
                    <a:pt x="4624" y="7772"/>
                  </a:lnTo>
                  <a:lnTo>
                    <a:pt x="3394" y="7772"/>
                  </a:lnTo>
                  <a:lnTo>
                    <a:pt x="2467" y="8638"/>
                  </a:lnTo>
                  <a:lnTo>
                    <a:pt x="1848" y="9502"/>
                  </a:lnTo>
                  <a:lnTo>
                    <a:pt x="925" y="10366"/>
                  </a:lnTo>
                  <a:lnTo>
                    <a:pt x="0" y="11231"/>
                  </a:lnTo>
                  <a:lnTo>
                    <a:pt x="613" y="9502"/>
                  </a:lnTo>
                  <a:lnTo>
                    <a:pt x="1848" y="7772"/>
                  </a:lnTo>
                  <a:lnTo>
                    <a:pt x="2467" y="6911"/>
                  </a:lnTo>
                  <a:lnTo>
                    <a:pt x="4010" y="6047"/>
                  </a:lnTo>
                  <a:lnTo>
                    <a:pt x="4936" y="5183"/>
                  </a:lnTo>
                  <a:lnTo>
                    <a:pt x="6479" y="5183"/>
                  </a:lnTo>
                  <a:lnTo>
                    <a:pt x="7405" y="5183"/>
                  </a:lnTo>
                  <a:lnTo>
                    <a:pt x="8639" y="4319"/>
                  </a:lnTo>
                  <a:lnTo>
                    <a:pt x="7713" y="3454"/>
                  </a:lnTo>
                  <a:lnTo>
                    <a:pt x="7097" y="3454"/>
                  </a:lnTo>
                  <a:lnTo>
                    <a:pt x="5861" y="1726"/>
                  </a:lnTo>
                  <a:lnTo>
                    <a:pt x="4936" y="1726"/>
                  </a:lnTo>
                  <a:lnTo>
                    <a:pt x="4010" y="860"/>
                  </a:lnTo>
                  <a:lnTo>
                    <a:pt x="3084" y="860"/>
                  </a:lnTo>
                  <a:lnTo>
                    <a:pt x="2467" y="860"/>
                  </a:lnTo>
                  <a:lnTo>
                    <a:pt x="1541" y="860"/>
                  </a:lnTo>
                  <a:lnTo>
                    <a:pt x="3084" y="0"/>
                  </a:lnTo>
                  <a:lnTo>
                    <a:pt x="4936" y="0"/>
                  </a:lnTo>
                  <a:lnTo>
                    <a:pt x="6786" y="860"/>
                  </a:lnTo>
                  <a:lnTo>
                    <a:pt x="8330" y="1726"/>
                  </a:lnTo>
                  <a:lnTo>
                    <a:pt x="10182" y="3454"/>
                  </a:lnTo>
                  <a:lnTo>
                    <a:pt x="12030" y="3454"/>
                  </a:lnTo>
                  <a:lnTo>
                    <a:pt x="12958" y="3454"/>
                  </a:lnTo>
                  <a:lnTo>
                    <a:pt x="13884" y="3454"/>
                  </a:lnTo>
                  <a:lnTo>
                    <a:pt x="14810" y="2590"/>
                  </a:lnTo>
                  <a:lnTo>
                    <a:pt x="15734" y="1726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7" name="曲线"/>
            <p:cNvSpPr>
              <a:spLocks noChangeAspect="1"/>
            </p:cNvSpPr>
            <p:nvPr/>
          </p:nvSpPr>
          <p:spPr>
            <a:xfrm>
              <a:off x="2830248" y="6261009"/>
              <a:ext cx="283396" cy="9568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5734" y="1726"/>
                  </a:moveTo>
                  <a:lnTo>
                    <a:pt x="16354" y="1726"/>
                  </a:lnTo>
                  <a:lnTo>
                    <a:pt x="16969" y="1726"/>
                  </a:lnTo>
                  <a:lnTo>
                    <a:pt x="17279" y="1726"/>
                  </a:lnTo>
                  <a:lnTo>
                    <a:pt x="17896" y="1726"/>
                  </a:lnTo>
                  <a:lnTo>
                    <a:pt x="18510" y="1726"/>
                  </a:lnTo>
                  <a:lnTo>
                    <a:pt x="18821" y="2590"/>
                  </a:lnTo>
                  <a:lnTo>
                    <a:pt x="19437" y="3454"/>
                  </a:lnTo>
                  <a:lnTo>
                    <a:pt x="19437" y="4319"/>
                  </a:lnTo>
                  <a:lnTo>
                    <a:pt x="18821" y="5183"/>
                  </a:lnTo>
                  <a:lnTo>
                    <a:pt x="18510" y="4319"/>
                  </a:lnTo>
                  <a:lnTo>
                    <a:pt x="17896" y="4319"/>
                  </a:lnTo>
                  <a:lnTo>
                    <a:pt x="17896" y="3454"/>
                  </a:lnTo>
                  <a:lnTo>
                    <a:pt x="17279" y="3454"/>
                  </a:lnTo>
                  <a:lnTo>
                    <a:pt x="16969" y="3454"/>
                  </a:lnTo>
                  <a:lnTo>
                    <a:pt x="16354" y="3454"/>
                  </a:lnTo>
                  <a:lnTo>
                    <a:pt x="15427" y="3454"/>
                  </a:lnTo>
                  <a:lnTo>
                    <a:pt x="14810" y="3454"/>
                  </a:lnTo>
                  <a:lnTo>
                    <a:pt x="14193" y="4319"/>
                  </a:lnTo>
                  <a:lnTo>
                    <a:pt x="13265" y="4319"/>
                  </a:lnTo>
                  <a:lnTo>
                    <a:pt x="12958" y="4319"/>
                  </a:lnTo>
                  <a:lnTo>
                    <a:pt x="12341" y="5183"/>
                  </a:lnTo>
                  <a:lnTo>
                    <a:pt x="11724" y="5183"/>
                  </a:lnTo>
                  <a:lnTo>
                    <a:pt x="12958" y="6047"/>
                  </a:lnTo>
                  <a:lnTo>
                    <a:pt x="14193" y="6911"/>
                  </a:lnTo>
                  <a:lnTo>
                    <a:pt x="15118" y="7772"/>
                  </a:lnTo>
                  <a:lnTo>
                    <a:pt x="16662" y="8638"/>
                  </a:lnTo>
                  <a:lnTo>
                    <a:pt x="17896" y="9502"/>
                  </a:lnTo>
                  <a:lnTo>
                    <a:pt x="18821" y="10366"/>
                  </a:lnTo>
                  <a:lnTo>
                    <a:pt x="20056" y="12094"/>
                  </a:lnTo>
                  <a:lnTo>
                    <a:pt x="21600" y="13821"/>
                  </a:lnTo>
                  <a:lnTo>
                    <a:pt x="20672" y="13821"/>
                  </a:lnTo>
                  <a:lnTo>
                    <a:pt x="19744" y="13821"/>
                  </a:lnTo>
                  <a:lnTo>
                    <a:pt x="19437" y="13821"/>
                  </a:lnTo>
                  <a:lnTo>
                    <a:pt x="18510" y="12957"/>
                  </a:lnTo>
                  <a:lnTo>
                    <a:pt x="17896" y="12094"/>
                  </a:lnTo>
                  <a:lnTo>
                    <a:pt x="17279" y="11231"/>
                  </a:lnTo>
                  <a:lnTo>
                    <a:pt x="16662" y="10366"/>
                  </a:lnTo>
                  <a:lnTo>
                    <a:pt x="15734" y="10366"/>
                  </a:lnTo>
                  <a:lnTo>
                    <a:pt x="15427" y="10366"/>
                  </a:lnTo>
                  <a:lnTo>
                    <a:pt x="14810" y="9502"/>
                  </a:lnTo>
                  <a:lnTo>
                    <a:pt x="14502" y="9502"/>
                  </a:lnTo>
                  <a:lnTo>
                    <a:pt x="14193" y="9502"/>
                  </a:lnTo>
                  <a:lnTo>
                    <a:pt x="13884" y="8638"/>
                  </a:lnTo>
                  <a:lnTo>
                    <a:pt x="13265" y="8638"/>
                  </a:lnTo>
                  <a:lnTo>
                    <a:pt x="12958" y="8638"/>
                  </a:lnTo>
                  <a:lnTo>
                    <a:pt x="12651" y="8638"/>
                  </a:lnTo>
                  <a:lnTo>
                    <a:pt x="12958" y="10366"/>
                  </a:lnTo>
                  <a:lnTo>
                    <a:pt x="13577" y="11231"/>
                  </a:lnTo>
                  <a:lnTo>
                    <a:pt x="14193" y="12957"/>
                  </a:lnTo>
                  <a:lnTo>
                    <a:pt x="14502" y="13821"/>
                  </a:lnTo>
                  <a:lnTo>
                    <a:pt x="15118" y="15551"/>
                  </a:lnTo>
                  <a:lnTo>
                    <a:pt x="15427" y="17279"/>
                  </a:lnTo>
                  <a:lnTo>
                    <a:pt x="15734" y="19006"/>
                  </a:lnTo>
                  <a:lnTo>
                    <a:pt x="16354" y="19870"/>
                  </a:lnTo>
                  <a:lnTo>
                    <a:pt x="16043" y="21600"/>
                  </a:lnTo>
                  <a:lnTo>
                    <a:pt x="15734" y="19870"/>
                  </a:lnTo>
                  <a:lnTo>
                    <a:pt x="15118" y="18141"/>
                  </a:lnTo>
                  <a:lnTo>
                    <a:pt x="14502" y="15551"/>
                  </a:lnTo>
                  <a:lnTo>
                    <a:pt x="13884" y="13821"/>
                  </a:lnTo>
                  <a:lnTo>
                    <a:pt x="12958" y="12957"/>
                  </a:lnTo>
                  <a:lnTo>
                    <a:pt x="12651" y="11231"/>
                  </a:lnTo>
                  <a:lnTo>
                    <a:pt x="11724" y="10366"/>
                  </a:lnTo>
                  <a:lnTo>
                    <a:pt x="11107" y="9502"/>
                  </a:lnTo>
                  <a:lnTo>
                    <a:pt x="10799" y="10366"/>
                  </a:lnTo>
                  <a:lnTo>
                    <a:pt x="10799" y="11231"/>
                  </a:lnTo>
                  <a:lnTo>
                    <a:pt x="10799" y="12957"/>
                  </a:lnTo>
                  <a:lnTo>
                    <a:pt x="10799" y="13821"/>
                  </a:lnTo>
                  <a:lnTo>
                    <a:pt x="11107" y="14684"/>
                  </a:lnTo>
                  <a:lnTo>
                    <a:pt x="11107" y="15551"/>
                  </a:lnTo>
                  <a:lnTo>
                    <a:pt x="11107" y="16414"/>
                  </a:lnTo>
                  <a:lnTo>
                    <a:pt x="11107" y="18141"/>
                  </a:lnTo>
                  <a:lnTo>
                    <a:pt x="10799" y="18141"/>
                  </a:lnTo>
                  <a:lnTo>
                    <a:pt x="10799" y="16414"/>
                  </a:lnTo>
                  <a:lnTo>
                    <a:pt x="10799" y="15551"/>
                  </a:lnTo>
                  <a:lnTo>
                    <a:pt x="10488" y="14684"/>
                  </a:lnTo>
                  <a:lnTo>
                    <a:pt x="10488" y="12957"/>
                  </a:lnTo>
                  <a:lnTo>
                    <a:pt x="10488" y="12094"/>
                  </a:lnTo>
                  <a:lnTo>
                    <a:pt x="10182" y="11231"/>
                  </a:lnTo>
                  <a:lnTo>
                    <a:pt x="10182" y="10366"/>
                  </a:lnTo>
                  <a:lnTo>
                    <a:pt x="9874" y="9502"/>
                  </a:lnTo>
                  <a:lnTo>
                    <a:pt x="9561" y="8638"/>
                  </a:lnTo>
                  <a:lnTo>
                    <a:pt x="9561" y="7772"/>
                  </a:lnTo>
                  <a:lnTo>
                    <a:pt x="9255" y="7772"/>
                  </a:lnTo>
                  <a:lnTo>
                    <a:pt x="8948" y="7772"/>
                  </a:lnTo>
                  <a:lnTo>
                    <a:pt x="8639" y="7772"/>
                  </a:lnTo>
                  <a:lnTo>
                    <a:pt x="8639" y="8638"/>
                  </a:lnTo>
                  <a:lnTo>
                    <a:pt x="7713" y="10366"/>
                  </a:lnTo>
                  <a:lnTo>
                    <a:pt x="7405" y="12094"/>
                  </a:lnTo>
                  <a:lnTo>
                    <a:pt x="6786" y="12957"/>
                  </a:lnTo>
                  <a:lnTo>
                    <a:pt x="6171" y="13821"/>
                  </a:lnTo>
                  <a:lnTo>
                    <a:pt x="5553" y="16414"/>
                  </a:lnTo>
                  <a:lnTo>
                    <a:pt x="4936" y="18141"/>
                  </a:lnTo>
                  <a:lnTo>
                    <a:pt x="4317" y="19006"/>
                  </a:lnTo>
                  <a:lnTo>
                    <a:pt x="4010" y="19870"/>
                  </a:lnTo>
                  <a:lnTo>
                    <a:pt x="4010" y="19006"/>
                  </a:lnTo>
                  <a:lnTo>
                    <a:pt x="4317" y="16414"/>
                  </a:lnTo>
                  <a:lnTo>
                    <a:pt x="4936" y="15551"/>
                  </a:lnTo>
                  <a:lnTo>
                    <a:pt x="5553" y="13821"/>
                  </a:lnTo>
                  <a:lnTo>
                    <a:pt x="6171" y="12094"/>
                  </a:lnTo>
                  <a:lnTo>
                    <a:pt x="6786" y="10366"/>
                  </a:lnTo>
                  <a:lnTo>
                    <a:pt x="7405" y="9502"/>
                  </a:lnTo>
                  <a:lnTo>
                    <a:pt x="7713" y="7772"/>
                  </a:lnTo>
                  <a:lnTo>
                    <a:pt x="7097" y="7772"/>
                  </a:lnTo>
                  <a:lnTo>
                    <a:pt x="5861" y="7772"/>
                  </a:lnTo>
                  <a:lnTo>
                    <a:pt x="4624" y="7772"/>
                  </a:lnTo>
                  <a:lnTo>
                    <a:pt x="3394" y="7772"/>
                  </a:lnTo>
                  <a:lnTo>
                    <a:pt x="2467" y="8638"/>
                  </a:lnTo>
                  <a:lnTo>
                    <a:pt x="1848" y="9502"/>
                  </a:lnTo>
                  <a:lnTo>
                    <a:pt x="925" y="10366"/>
                  </a:lnTo>
                  <a:lnTo>
                    <a:pt x="0" y="11231"/>
                  </a:lnTo>
                  <a:lnTo>
                    <a:pt x="613" y="9502"/>
                  </a:lnTo>
                  <a:lnTo>
                    <a:pt x="1848" y="7772"/>
                  </a:lnTo>
                  <a:lnTo>
                    <a:pt x="2467" y="6911"/>
                  </a:lnTo>
                  <a:lnTo>
                    <a:pt x="4010" y="6047"/>
                  </a:lnTo>
                  <a:lnTo>
                    <a:pt x="4936" y="5183"/>
                  </a:lnTo>
                  <a:lnTo>
                    <a:pt x="6479" y="5183"/>
                  </a:lnTo>
                  <a:lnTo>
                    <a:pt x="7405" y="5183"/>
                  </a:lnTo>
                  <a:lnTo>
                    <a:pt x="8639" y="4319"/>
                  </a:lnTo>
                  <a:lnTo>
                    <a:pt x="7713" y="3454"/>
                  </a:lnTo>
                  <a:lnTo>
                    <a:pt x="7097" y="3454"/>
                  </a:lnTo>
                  <a:lnTo>
                    <a:pt x="5861" y="1726"/>
                  </a:lnTo>
                  <a:lnTo>
                    <a:pt x="4936" y="1726"/>
                  </a:lnTo>
                  <a:lnTo>
                    <a:pt x="4010" y="860"/>
                  </a:lnTo>
                  <a:lnTo>
                    <a:pt x="3084" y="860"/>
                  </a:lnTo>
                  <a:lnTo>
                    <a:pt x="2467" y="860"/>
                  </a:lnTo>
                  <a:lnTo>
                    <a:pt x="1541" y="860"/>
                  </a:lnTo>
                  <a:lnTo>
                    <a:pt x="3084" y="0"/>
                  </a:lnTo>
                  <a:lnTo>
                    <a:pt x="4936" y="0"/>
                  </a:lnTo>
                  <a:lnTo>
                    <a:pt x="6786" y="860"/>
                  </a:lnTo>
                  <a:lnTo>
                    <a:pt x="8330" y="1726"/>
                  </a:lnTo>
                  <a:lnTo>
                    <a:pt x="10182" y="3454"/>
                  </a:lnTo>
                  <a:lnTo>
                    <a:pt x="12030" y="3454"/>
                  </a:lnTo>
                  <a:lnTo>
                    <a:pt x="12958" y="3454"/>
                  </a:lnTo>
                  <a:lnTo>
                    <a:pt x="13884" y="3454"/>
                  </a:lnTo>
                  <a:lnTo>
                    <a:pt x="14810" y="2590"/>
                  </a:lnTo>
                  <a:lnTo>
                    <a:pt x="15734" y="1726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8" name="曲线"/>
            <p:cNvSpPr>
              <a:spLocks noChangeAspect="1"/>
            </p:cNvSpPr>
            <p:nvPr/>
          </p:nvSpPr>
          <p:spPr>
            <a:xfrm>
              <a:off x="1196237" y="6271262"/>
              <a:ext cx="1345233" cy="43572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812" y="0"/>
                  </a:moveTo>
                  <a:lnTo>
                    <a:pt x="14485" y="583"/>
                  </a:lnTo>
                  <a:lnTo>
                    <a:pt x="14095" y="1359"/>
                  </a:lnTo>
                  <a:lnTo>
                    <a:pt x="13764" y="2138"/>
                  </a:lnTo>
                  <a:lnTo>
                    <a:pt x="13507" y="3112"/>
                  </a:lnTo>
                  <a:lnTo>
                    <a:pt x="13245" y="3888"/>
                  </a:lnTo>
                  <a:lnTo>
                    <a:pt x="12920" y="4862"/>
                  </a:lnTo>
                  <a:lnTo>
                    <a:pt x="12591" y="5835"/>
                  </a:lnTo>
                  <a:lnTo>
                    <a:pt x="12266" y="6612"/>
                  </a:lnTo>
                  <a:lnTo>
                    <a:pt x="12655" y="6419"/>
                  </a:lnTo>
                  <a:lnTo>
                    <a:pt x="13116" y="6419"/>
                  </a:lnTo>
                  <a:lnTo>
                    <a:pt x="13573" y="6030"/>
                  </a:lnTo>
                  <a:lnTo>
                    <a:pt x="14028" y="5835"/>
                  </a:lnTo>
                  <a:lnTo>
                    <a:pt x="14421" y="5641"/>
                  </a:lnTo>
                  <a:lnTo>
                    <a:pt x="14812" y="5251"/>
                  </a:lnTo>
                  <a:lnTo>
                    <a:pt x="15268" y="4862"/>
                  </a:lnTo>
                  <a:lnTo>
                    <a:pt x="15726" y="4667"/>
                  </a:lnTo>
                  <a:lnTo>
                    <a:pt x="15857" y="4473"/>
                  </a:lnTo>
                  <a:lnTo>
                    <a:pt x="16053" y="4280"/>
                  </a:lnTo>
                  <a:lnTo>
                    <a:pt x="16248" y="4280"/>
                  </a:lnTo>
                  <a:lnTo>
                    <a:pt x="16444" y="3888"/>
                  </a:lnTo>
                  <a:lnTo>
                    <a:pt x="16640" y="3888"/>
                  </a:lnTo>
                  <a:lnTo>
                    <a:pt x="16834" y="3888"/>
                  </a:lnTo>
                  <a:lnTo>
                    <a:pt x="16966" y="3888"/>
                  </a:lnTo>
                  <a:lnTo>
                    <a:pt x="17162" y="3888"/>
                  </a:lnTo>
                  <a:lnTo>
                    <a:pt x="16704" y="4083"/>
                  </a:lnTo>
                  <a:lnTo>
                    <a:pt x="16117" y="4667"/>
                  </a:lnTo>
                  <a:lnTo>
                    <a:pt x="15595" y="5251"/>
                  </a:lnTo>
                  <a:lnTo>
                    <a:pt x="15007" y="5444"/>
                  </a:lnTo>
                  <a:lnTo>
                    <a:pt x="14421" y="6030"/>
                  </a:lnTo>
                  <a:lnTo>
                    <a:pt x="13834" y="6419"/>
                  </a:lnTo>
                  <a:lnTo>
                    <a:pt x="13245" y="6809"/>
                  </a:lnTo>
                  <a:lnTo>
                    <a:pt x="12655" y="7198"/>
                  </a:lnTo>
                  <a:lnTo>
                    <a:pt x="12723" y="7198"/>
                  </a:lnTo>
                  <a:lnTo>
                    <a:pt x="12788" y="7393"/>
                  </a:lnTo>
                  <a:lnTo>
                    <a:pt x="12920" y="7783"/>
                  </a:lnTo>
                  <a:lnTo>
                    <a:pt x="12984" y="7977"/>
                  </a:lnTo>
                  <a:lnTo>
                    <a:pt x="12984" y="8169"/>
                  </a:lnTo>
                  <a:lnTo>
                    <a:pt x="13051" y="8366"/>
                  </a:lnTo>
                  <a:lnTo>
                    <a:pt x="13116" y="8754"/>
                  </a:lnTo>
                  <a:lnTo>
                    <a:pt x="13116" y="8948"/>
                  </a:lnTo>
                  <a:lnTo>
                    <a:pt x="14095" y="8948"/>
                  </a:lnTo>
                  <a:lnTo>
                    <a:pt x="15007" y="8948"/>
                  </a:lnTo>
                  <a:lnTo>
                    <a:pt x="15986" y="9145"/>
                  </a:lnTo>
                  <a:lnTo>
                    <a:pt x="17031" y="9337"/>
                  </a:lnTo>
                  <a:lnTo>
                    <a:pt x="18010" y="9727"/>
                  </a:lnTo>
                  <a:lnTo>
                    <a:pt x="19051" y="9924"/>
                  </a:lnTo>
                  <a:lnTo>
                    <a:pt x="20033" y="10312"/>
                  </a:lnTo>
                  <a:lnTo>
                    <a:pt x="21012" y="10506"/>
                  </a:lnTo>
                  <a:lnTo>
                    <a:pt x="21077" y="10506"/>
                  </a:lnTo>
                  <a:lnTo>
                    <a:pt x="21142" y="10506"/>
                  </a:lnTo>
                  <a:lnTo>
                    <a:pt x="21207" y="10506"/>
                  </a:lnTo>
                  <a:lnTo>
                    <a:pt x="21273" y="10312"/>
                  </a:lnTo>
                  <a:lnTo>
                    <a:pt x="21337" y="10312"/>
                  </a:lnTo>
                  <a:lnTo>
                    <a:pt x="21403" y="10312"/>
                  </a:lnTo>
                  <a:lnTo>
                    <a:pt x="21468" y="10312"/>
                  </a:lnTo>
                  <a:lnTo>
                    <a:pt x="21600" y="10312"/>
                  </a:lnTo>
                  <a:lnTo>
                    <a:pt x="21337" y="10506"/>
                  </a:lnTo>
                  <a:lnTo>
                    <a:pt x="21273" y="10506"/>
                  </a:lnTo>
                  <a:lnTo>
                    <a:pt x="21142" y="10506"/>
                  </a:lnTo>
                  <a:lnTo>
                    <a:pt x="20881" y="10506"/>
                  </a:lnTo>
                  <a:lnTo>
                    <a:pt x="20751" y="10506"/>
                  </a:lnTo>
                  <a:lnTo>
                    <a:pt x="20554" y="10506"/>
                  </a:lnTo>
                  <a:lnTo>
                    <a:pt x="20360" y="10506"/>
                  </a:lnTo>
                  <a:lnTo>
                    <a:pt x="20164" y="10506"/>
                  </a:lnTo>
                  <a:lnTo>
                    <a:pt x="19443" y="10506"/>
                  </a:lnTo>
                  <a:lnTo>
                    <a:pt x="18726" y="10312"/>
                  </a:lnTo>
                  <a:lnTo>
                    <a:pt x="17942" y="10118"/>
                  </a:lnTo>
                  <a:lnTo>
                    <a:pt x="17097" y="9924"/>
                  </a:lnTo>
                  <a:lnTo>
                    <a:pt x="16311" y="9727"/>
                  </a:lnTo>
                  <a:lnTo>
                    <a:pt x="15527" y="9727"/>
                  </a:lnTo>
                  <a:lnTo>
                    <a:pt x="14682" y="9727"/>
                  </a:lnTo>
                  <a:lnTo>
                    <a:pt x="13898" y="9727"/>
                  </a:lnTo>
                  <a:lnTo>
                    <a:pt x="13764" y="9727"/>
                  </a:lnTo>
                  <a:lnTo>
                    <a:pt x="13637" y="9533"/>
                  </a:lnTo>
                  <a:lnTo>
                    <a:pt x="13573" y="9533"/>
                  </a:lnTo>
                  <a:lnTo>
                    <a:pt x="13441" y="9337"/>
                  </a:lnTo>
                  <a:lnTo>
                    <a:pt x="13312" y="9337"/>
                  </a:lnTo>
                  <a:lnTo>
                    <a:pt x="13245" y="9337"/>
                  </a:lnTo>
                  <a:lnTo>
                    <a:pt x="13116" y="9337"/>
                  </a:lnTo>
                  <a:lnTo>
                    <a:pt x="12984" y="9533"/>
                  </a:lnTo>
                  <a:lnTo>
                    <a:pt x="12984" y="9727"/>
                  </a:lnTo>
                  <a:lnTo>
                    <a:pt x="12984" y="9924"/>
                  </a:lnTo>
                  <a:lnTo>
                    <a:pt x="12920" y="10312"/>
                  </a:lnTo>
                  <a:lnTo>
                    <a:pt x="12920" y="10506"/>
                  </a:lnTo>
                  <a:lnTo>
                    <a:pt x="12788" y="10506"/>
                  </a:lnTo>
                  <a:lnTo>
                    <a:pt x="12723" y="10701"/>
                  </a:lnTo>
                  <a:lnTo>
                    <a:pt x="12655" y="10701"/>
                  </a:lnTo>
                  <a:lnTo>
                    <a:pt x="12591" y="10895"/>
                  </a:lnTo>
                  <a:lnTo>
                    <a:pt x="13245" y="11675"/>
                  </a:lnTo>
                  <a:lnTo>
                    <a:pt x="13764" y="12647"/>
                  </a:lnTo>
                  <a:lnTo>
                    <a:pt x="14421" y="13230"/>
                  </a:lnTo>
                  <a:lnTo>
                    <a:pt x="15007" y="13813"/>
                  </a:lnTo>
                  <a:lnTo>
                    <a:pt x="15595" y="14397"/>
                  </a:lnTo>
                  <a:lnTo>
                    <a:pt x="16248" y="14983"/>
                  </a:lnTo>
                  <a:lnTo>
                    <a:pt x="16900" y="15566"/>
                  </a:lnTo>
                  <a:lnTo>
                    <a:pt x="17488" y="16148"/>
                  </a:lnTo>
                  <a:lnTo>
                    <a:pt x="17617" y="16344"/>
                  </a:lnTo>
                  <a:lnTo>
                    <a:pt x="17814" y="16537"/>
                  </a:lnTo>
                  <a:lnTo>
                    <a:pt x="17942" y="16537"/>
                  </a:lnTo>
                  <a:lnTo>
                    <a:pt x="18010" y="16537"/>
                  </a:lnTo>
                  <a:lnTo>
                    <a:pt x="18141" y="16731"/>
                  </a:lnTo>
                  <a:lnTo>
                    <a:pt x="18271" y="16926"/>
                  </a:lnTo>
                  <a:lnTo>
                    <a:pt x="18401" y="17123"/>
                  </a:lnTo>
                  <a:lnTo>
                    <a:pt x="18532" y="17123"/>
                  </a:lnTo>
                  <a:lnTo>
                    <a:pt x="18793" y="17123"/>
                  </a:lnTo>
                  <a:lnTo>
                    <a:pt x="18076" y="16926"/>
                  </a:lnTo>
                  <a:lnTo>
                    <a:pt x="17488" y="16537"/>
                  </a:lnTo>
                  <a:lnTo>
                    <a:pt x="16900" y="15954"/>
                  </a:lnTo>
                  <a:lnTo>
                    <a:pt x="16183" y="15369"/>
                  </a:lnTo>
                  <a:lnTo>
                    <a:pt x="15595" y="14983"/>
                  </a:lnTo>
                  <a:lnTo>
                    <a:pt x="14943" y="14397"/>
                  </a:lnTo>
                  <a:lnTo>
                    <a:pt x="14356" y="13813"/>
                  </a:lnTo>
                  <a:lnTo>
                    <a:pt x="13701" y="13036"/>
                  </a:lnTo>
                  <a:lnTo>
                    <a:pt x="13573" y="12842"/>
                  </a:lnTo>
                  <a:lnTo>
                    <a:pt x="13377" y="12451"/>
                  </a:lnTo>
                  <a:lnTo>
                    <a:pt x="13180" y="12255"/>
                  </a:lnTo>
                  <a:lnTo>
                    <a:pt x="12984" y="12063"/>
                  </a:lnTo>
                  <a:lnTo>
                    <a:pt x="12788" y="11675"/>
                  </a:lnTo>
                  <a:lnTo>
                    <a:pt x="12591" y="11675"/>
                  </a:lnTo>
                  <a:lnTo>
                    <a:pt x="12463" y="11286"/>
                  </a:lnTo>
                  <a:lnTo>
                    <a:pt x="12266" y="11087"/>
                  </a:lnTo>
                  <a:lnTo>
                    <a:pt x="12333" y="12063"/>
                  </a:lnTo>
                  <a:lnTo>
                    <a:pt x="12398" y="13036"/>
                  </a:lnTo>
                  <a:lnTo>
                    <a:pt x="12529" y="13813"/>
                  </a:lnTo>
                  <a:lnTo>
                    <a:pt x="12591" y="14593"/>
                  </a:lnTo>
                  <a:lnTo>
                    <a:pt x="12788" y="15566"/>
                  </a:lnTo>
                  <a:lnTo>
                    <a:pt x="12984" y="16344"/>
                  </a:lnTo>
                  <a:lnTo>
                    <a:pt x="13180" y="17123"/>
                  </a:lnTo>
                  <a:lnTo>
                    <a:pt x="13312" y="17901"/>
                  </a:lnTo>
                  <a:lnTo>
                    <a:pt x="13377" y="18097"/>
                  </a:lnTo>
                  <a:lnTo>
                    <a:pt x="13441" y="18287"/>
                  </a:lnTo>
                  <a:lnTo>
                    <a:pt x="13507" y="18486"/>
                  </a:lnTo>
                  <a:lnTo>
                    <a:pt x="13573" y="18679"/>
                  </a:lnTo>
                  <a:lnTo>
                    <a:pt x="13573" y="18875"/>
                  </a:lnTo>
                  <a:lnTo>
                    <a:pt x="13637" y="19068"/>
                  </a:lnTo>
                  <a:lnTo>
                    <a:pt x="13701" y="19263"/>
                  </a:lnTo>
                  <a:lnTo>
                    <a:pt x="13441" y="18486"/>
                  </a:lnTo>
                  <a:lnTo>
                    <a:pt x="13180" y="17511"/>
                  </a:lnTo>
                  <a:lnTo>
                    <a:pt x="12920" y="16731"/>
                  </a:lnTo>
                  <a:lnTo>
                    <a:pt x="12655" y="15760"/>
                  </a:lnTo>
                  <a:lnTo>
                    <a:pt x="12463" y="14593"/>
                  </a:lnTo>
                  <a:lnTo>
                    <a:pt x="12333" y="13813"/>
                  </a:lnTo>
                  <a:lnTo>
                    <a:pt x="12136" y="12647"/>
                  </a:lnTo>
                  <a:lnTo>
                    <a:pt x="12072" y="11477"/>
                  </a:lnTo>
                  <a:lnTo>
                    <a:pt x="12006" y="11286"/>
                  </a:lnTo>
                  <a:lnTo>
                    <a:pt x="11940" y="11286"/>
                  </a:lnTo>
                  <a:lnTo>
                    <a:pt x="11940" y="11477"/>
                  </a:lnTo>
                  <a:lnTo>
                    <a:pt x="11940" y="11675"/>
                  </a:lnTo>
                  <a:lnTo>
                    <a:pt x="11810" y="11286"/>
                  </a:lnTo>
                  <a:lnTo>
                    <a:pt x="11744" y="11675"/>
                  </a:lnTo>
                  <a:lnTo>
                    <a:pt x="11614" y="12063"/>
                  </a:lnTo>
                  <a:lnTo>
                    <a:pt x="11614" y="12451"/>
                  </a:lnTo>
                  <a:lnTo>
                    <a:pt x="11549" y="12842"/>
                  </a:lnTo>
                  <a:lnTo>
                    <a:pt x="11483" y="13230"/>
                  </a:lnTo>
                  <a:lnTo>
                    <a:pt x="11483" y="13813"/>
                  </a:lnTo>
                  <a:lnTo>
                    <a:pt x="11419" y="14008"/>
                  </a:lnTo>
                  <a:lnTo>
                    <a:pt x="11419" y="14397"/>
                  </a:lnTo>
                  <a:lnTo>
                    <a:pt x="11289" y="15369"/>
                  </a:lnTo>
                  <a:lnTo>
                    <a:pt x="11223" y="16344"/>
                  </a:lnTo>
                  <a:lnTo>
                    <a:pt x="11091" y="17123"/>
                  </a:lnTo>
                  <a:lnTo>
                    <a:pt x="10962" y="17901"/>
                  </a:lnTo>
                  <a:lnTo>
                    <a:pt x="10832" y="18875"/>
                  </a:lnTo>
                  <a:lnTo>
                    <a:pt x="10702" y="19847"/>
                  </a:lnTo>
                  <a:lnTo>
                    <a:pt x="10570" y="20626"/>
                  </a:lnTo>
                  <a:lnTo>
                    <a:pt x="10375" y="21600"/>
                  </a:lnTo>
                  <a:lnTo>
                    <a:pt x="10441" y="20820"/>
                  </a:lnTo>
                  <a:lnTo>
                    <a:pt x="10505" y="20236"/>
                  </a:lnTo>
                  <a:lnTo>
                    <a:pt x="10570" y="19847"/>
                  </a:lnTo>
                  <a:lnTo>
                    <a:pt x="10634" y="19263"/>
                  </a:lnTo>
                  <a:lnTo>
                    <a:pt x="10702" y="18679"/>
                  </a:lnTo>
                  <a:lnTo>
                    <a:pt x="10832" y="18097"/>
                  </a:lnTo>
                  <a:lnTo>
                    <a:pt x="10895" y="17511"/>
                  </a:lnTo>
                  <a:lnTo>
                    <a:pt x="10962" y="17123"/>
                  </a:lnTo>
                  <a:lnTo>
                    <a:pt x="11026" y="16344"/>
                  </a:lnTo>
                  <a:lnTo>
                    <a:pt x="11091" y="15760"/>
                  </a:lnTo>
                  <a:lnTo>
                    <a:pt x="11158" y="14983"/>
                  </a:lnTo>
                  <a:lnTo>
                    <a:pt x="11223" y="14397"/>
                  </a:lnTo>
                  <a:lnTo>
                    <a:pt x="11354" y="13813"/>
                  </a:lnTo>
                  <a:lnTo>
                    <a:pt x="11354" y="13230"/>
                  </a:lnTo>
                  <a:lnTo>
                    <a:pt x="11419" y="12647"/>
                  </a:lnTo>
                  <a:lnTo>
                    <a:pt x="11419" y="12063"/>
                  </a:lnTo>
                  <a:lnTo>
                    <a:pt x="11158" y="12842"/>
                  </a:lnTo>
                  <a:lnTo>
                    <a:pt x="10832" y="13813"/>
                  </a:lnTo>
                  <a:lnTo>
                    <a:pt x="10570" y="14593"/>
                  </a:lnTo>
                  <a:lnTo>
                    <a:pt x="10309" y="15566"/>
                  </a:lnTo>
                  <a:lnTo>
                    <a:pt x="10048" y="16537"/>
                  </a:lnTo>
                  <a:lnTo>
                    <a:pt x="9722" y="17318"/>
                  </a:lnTo>
                  <a:lnTo>
                    <a:pt x="9395" y="18097"/>
                  </a:lnTo>
                  <a:lnTo>
                    <a:pt x="9068" y="18679"/>
                  </a:lnTo>
                  <a:lnTo>
                    <a:pt x="9068" y="18875"/>
                  </a:lnTo>
                  <a:lnTo>
                    <a:pt x="8940" y="19068"/>
                  </a:lnTo>
                  <a:lnTo>
                    <a:pt x="8940" y="19263"/>
                  </a:lnTo>
                  <a:lnTo>
                    <a:pt x="8872" y="19458"/>
                  </a:lnTo>
                  <a:lnTo>
                    <a:pt x="8744" y="19458"/>
                  </a:lnTo>
                  <a:lnTo>
                    <a:pt x="8679" y="19652"/>
                  </a:lnTo>
                  <a:lnTo>
                    <a:pt x="8612" y="19847"/>
                  </a:lnTo>
                  <a:lnTo>
                    <a:pt x="8548" y="20041"/>
                  </a:lnTo>
                  <a:lnTo>
                    <a:pt x="8548" y="19652"/>
                  </a:lnTo>
                  <a:lnTo>
                    <a:pt x="9004" y="18875"/>
                  </a:lnTo>
                  <a:lnTo>
                    <a:pt x="9331" y="17901"/>
                  </a:lnTo>
                  <a:lnTo>
                    <a:pt x="9722" y="16926"/>
                  </a:lnTo>
                  <a:lnTo>
                    <a:pt x="10112" y="15760"/>
                  </a:lnTo>
                  <a:lnTo>
                    <a:pt x="10375" y="14593"/>
                  </a:lnTo>
                  <a:lnTo>
                    <a:pt x="10702" y="13619"/>
                  </a:lnTo>
                  <a:lnTo>
                    <a:pt x="11091" y="12255"/>
                  </a:lnTo>
                  <a:lnTo>
                    <a:pt x="11419" y="11286"/>
                  </a:lnTo>
                  <a:lnTo>
                    <a:pt x="11354" y="11087"/>
                  </a:lnTo>
                  <a:lnTo>
                    <a:pt x="11091" y="11477"/>
                  </a:lnTo>
                  <a:lnTo>
                    <a:pt x="10766" y="12063"/>
                  </a:lnTo>
                  <a:lnTo>
                    <a:pt x="10375" y="12451"/>
                  </a:lnTo>
                  <a:lnTo>
                    <a:pt x="10179" y="12842"/>
                  </a:lnTo>
                  <a:lnTo>
                    <a:pt x="9852" y="13230"/>
                  </a:lnTo>
                  <a:lnTo>
                    <a:pt x="9461" y="13619"/>
                  </a:lnTo>
                  <a:lnTo>
                    <a:pt x="9135" y="13813"/>
                  </a:lnTo>
                  <a:lnTo>
                    <a:pt x="8872" y="14008"/>
                  </a:lnTo>
                  <a:lnTo>
                    <a:pt x="8417" y="14593"/>
                  </a:lnTo>
                  <a:lnTo>
                    <a:pt x="8155" y="14983"/>
                  </a:lnTo>
                  <a:lnTo>
                    <a:pt x="7764" y="15369"/>
                  </a:lnTo>
                  <a:lnTo>
                    <a:pt x="7307" y="15760"/>
                  </a:lnTo>
                  <a:lnTo>
                    <a:pt x="7047" y="16148"/>
                  </a:lnTo>
                  <a:lnTo>
                    <a:pt x="6656" y="16537"/>
                  </a:lnTo>
                  <a:lnTo>
                    <a:pt x="6197" y="16731"/>
                  </a:lnTo>
                  <a:lnTo>
                    <a:pt x="5872" y="16926"/>
                  </a:lnTo>
                  <a:lnTo>
                    <a:pt x="5677" y="17123"/>
                  </a:lnTo>
                  <a:lnTo>
                    <a:pt x="5477" y="17123"/>
                  </a:lnTo>
                  <a:lnTo>
                    <a:pt x="5284" y="17318"/>
                  </a:lnTo>
                  <a:lnTo>
                    <a:pt x="5089" y="17318"/>
                  </a:lnTo>
                  <a:lnTo>
                    <a:pt x="4892" y="17511"/>
                  </a:lnTo>
                  <a:lnTo>
                    <a:pt x="4763" y="17705"/>
                  </a:lnTo>
                  <a:lnTo>
                    <a:pt x="4567" y="17901"/>
                  </a:lnTo>
                  <a:lnTo>
                    <a:pt x="4305" y="18287"/>
                  </a:lnTo>
                  <a:lnTo>
                    <a:pt x="4305" y="18097"/>
                  </a:lnTo>
                  <a:lnTo>
                    <a:pt x="4828" y="17511"/>
                  </a:lnTo>
                  <a:lnTo>
                    <a:pt x="5349" y="17123"/>
                  </a:lnTo>
                  <a:lnTo>
                    <a:pt x="5936" y="16926"/>
                  </a:lnTo>
                  <a:lnTo>
                    <a:pt x="6458" y="16344"/>
                  </a:lnTo>
                  <a:lnTo>
                    <a:pt x="6981" y="15760"/>
                  </a:lnTo>
                  <a:lnTo>
                    <a:pt x="7439" y="15369"/>
                  </a:lnTo>
                  <a:lnTo>
                    <a:pt x="8024" y="14593"/>
                  </a:lnTo>
                  <a:lnTo>
                    <a:pt x="8483" y="14008"/>
                  </a:lnTo>
                  <a:lnTo>
                    <a:pt x="8872" y="13813"/>
                  </a:lnTo>
                  <a:lnTo>
                    <a:pt x="9201" y="13424"/>
                  </a:lnTo>
                  <a:lnTo>
                    <a:pt x="9461" y="13036"/>
                  </a:lnTo>
                  <a:lnTo>
                    <a:pt x="9852" y="12647"/>
                  </a:lnTo>
                  <a:lnTo>
                    <a:pt x="10179" y="12255"/>
                  </a:lnTo>
                  <a:lnTo>
                    <a:pt x="10505" y="11866"/>
                  </a:lnTo>
                  <a:lnTo>
                    <a:pt x="10832" y="11286"/>
                  </a:lnTo>
                  <a:lnTo>
                    <a:pt x="11158" y="10895"/>
                  </a:lnTo>
                  <a:lnTo>
                    <a:pt x="11091" y="10701"/>
                  </a:lnTo>
                  <a:lnTo>
                    <a:pt x="11026" y="10701"/>
                  </a:lnTo>
                  <a:lnTo>
                    <a:pt x="11026" y="10506"/>
                  </a:lnTo>
                  <a:lnTo>
                    <a:pt x="10962" y="10506"/>
                  </a:lnTo>
                  <a:lnTo>
                    <a:pt x="10962" y="10312"/>
                  </a:lnTo>
                  <a:lnTo>
                    <a:pt x="10895" y="10118"/>
                  </a:lnTo>
                  <a:lnTo>
                    <a:pt x="10832" y="9924"/>
                  </a:lnTo>
                  <a:lnTo>
                    <a:pt x="10832" y="9727"/>
                  </a:lnTo>
                  <a:lnTo>
                    <a:pt x="9461" y="9924"/>
                  </a:lnTo>
                  <a:lnTo>
                    <a:pt x="8155" y="10506"/>
                  </a:lnTo>
                  <a:lnTo>
                    <a:pt x="6786" y="10701"/>
                  </a:lnTo>
                  <a:lnTo>
                    <a:pt x="5413" y="11087"/>
                  </a:lnTo>
                  <a:lnTo>
                    <a:pt x="4110" y="11286"/>
                  </a:lnTo>
                  <a:lnTo>
                    <a:pt x="2738" y="11286"/>
                  </a:lnTo>
                  <a:lnTo>
                    <a:pt x="2085" y="11286"/>
                  </a:lnTo>
                  <a:lnTo>
                    <a:pt x="1369" y="11286"/>
                  </a:lnTo>
                  <a:lnTo>
                    <a:pt x="652" y="11087"/>
                  </a:lnTo>
                  <a:lnTo>
                    <a:pt x="0" y="10701"/>
                  </a:lnTo>
                  <a:lnTo>
                    <a:pt x="586" y="10701"/>
                  </a:lnTo>
                  <a:lnTo>
                    <a:pt x="1301" y="10701"/>
                  </a:lnTo>
                  <a:lnTo>
                    <a:pt x="1956" y="10701"/>
                  </a:lnTo>
                  <a:lnTo>
                    <a:pt x="2674" y="10895"/>
                  </a:lnTo>
                  <a:lnTo>
                    <a:pt x="3327" y="11087"/>
                  </a:lnTo>
                  <a:lnTo>
                    <a:pt x="3914" y="11087"/>
                  </a:lnTo>
                  <a:lnTo>
                    <a:pt x="4632" y="10895"/>
                  </a:lnTo>
                  <a:lnTo>
                    <a:pt x="5220" y="10701"/>
                  </a:lnTo>
                  <a:lnTo>
                    <a:pt x="5546" y="10701"/>
                  </a:lnTo>
                  <a:lnTo>
                    <a:pt x="5742" y="10701"/>
                  </a:lnTo>
                  <a:lnTo>
                    <a:pt x="6002" y="10701"/>
                  </a:lnTo>
                  <a:lnTo>
                    <a:pt x="6197" y="10506"/>
                  </a:lnTo>
                  <a:lnTo>
                    <a:pt x="6458" y="10506"/>
                  </a:lnTo>
                  <a:lnTo>
                    <a:pt x="6786" y="10506"/>
                  </a:lnTo>
                  <a:lnTo>
                    <a:pt x="6981" y="10506"/>
                  </a:lnTo>
                  <a:lnTo>
                    <a:pt x="7178" y="10506"/>
                  </a:lnTo>
                  <a:lnTo>
                    <a:pt x="7439" y="10312"/>
                  </a:lnTo>
                  <a:lnTo>
                    <a:pt x="7764" y="10118"/>
                  </a:lnTo>
                  <a:lnTo>
                    <a:pt x="8091" y="10118"/>
                  </a:lnTo>
                  <a:lnTo>
                    <a:pt x="8287" y="9924"/>
                  </a:lnTo>
                  <a:lnTo>
                    <a:pt x="8612" y="9924"/>
                  </a:lnTo>
                  <a:lnTo>
                    <a:pt x="8940" y="9727"/>
                  </a:lnTo>
                  <a:lnTo>
                    <a:pt x="9201" y="9727"/>
                  </a:lnTo>
                  <a:lnTo>
                    <a:pt x="9525" y="9727"/>
                  </a:lnTo>
                  <a:lnTo>
                    <a:pt x="9722" y="9533"/>
                  </a:lnTo>
                  <a:lnTo>
                    <a:pt x="9918" y="9533"/>
                  </a:lnTo>
                  <a:lnTo>
                    <a:pt x="10179" y="9533"/>
                  </a:lnTo>
                  <a:lnTo>
                    <a:pt x="10309" y="9533"/>
                  </a:lnTo>
                  <a:lnTo>
                    <a:pt x="10505" y="9337"/>
                  </a:lnTo>
                  <a:lnTo>
                    <a:pt x="10702" y="9145"/>
                  </a:lnTo>
                  <a:lnTo>
                    <a:pt x="10895" y="8754"/>
                  </a:lnTo>
                  <a:lnTo>
                    <a:pt x="10962" y="8169"/>
                  </a:lnTo>
                  <a:lnTo>
                    <a:pt x="10702" y="8169"/>
                  </a:lnTo>
                  <a:lnTo>
                    <a:pt x="10375" y="7977"/>
                  </a:lnTo>
                  <a:lnTo>
                    <a:pt x="10179" y="7783"/>
                  </a:lnTo>
                  <a:lnTo>
                    <a:pt x="9918" y="7783"/>
                  </a:lnTo>
                  <a:lnTo>
                    <a:pt x="9589" y="7588"/>
                  </a:lnTo>
                  <a:lnTo>
                    <a:pt x="9331" y="7393"/>
                  </a:lnTo>
                  <a:lnTo>
                    <a:pt x="9068" y="7393"/>
                  </a:lnTo>
                  <a:lnTo>
                    <a:pt x="8744" y="7198"/>
                  </a:lnTo>
                  <a:lnTo>
                    <a:pt x="8679" y="7198"/>
                  </a:lnTo>
                  <a:lnTo>
                    <a:pt x="8417" y="7198"/>
                  </a:lnTo>
                  <a:lnTo>
                    <a:pt x="8155" y="7004"/>
                  </a:lnTo>
                  <a:lnTo>
                    <a:pt x="7894" y="7004"/>
                  </a:lnTo>
                  <a:lnTo>
                    <a:pt x="7568" y="7004"/>
                  </a:lnTo>
                  <a:lnTo>
                    <a:pt x="7307" y="6809"/>
                  </a:lnTo>
                  <a:lnTo>
                    <a:pt x="7047" y="6612"/>
                  </a:lnTo>
                  <a:lnTo>
                    <a:pt x="6850" y="6419"/>
                  </a:lnTo>
                  <a:lnTo>
                    <a:pt x="6522" y="6030"/>
                  </a:lnTo>
                  <a:lnTo>
                    <a:pt x="6133" y="5835"/>
                  </a:lnTo>
                  <a:lnTo>
                    <a:pt x="5806" y="5641"/>
                  </a:lnTo>
                  <a:lnTo>
                    <a:pt x="5413" y="5444"/>
                  </a:lnTo>
                  <a:lnTo>
                    <a:pt x="4957" y="5251"/>
                  </a:lnTo>
                  <a:lnTo>
                    <a:pt x="4632" y="4862"/>
                  </a:lnTo>
                  <a:lnTo>
                    <a:pt x="4239" y="4473"/>
                  </a:lnTo>
                  <a:lnTo>
                    <a:pt x="3848" y="4280"/>
                  </a:lnTo>
                  <a:lnTo>
                    <a:pt x="3455" y="3888"/>
                  </a:lnTo>
                  <a:lnTo>
                    <a:pt x="3718" y="3888"/>
                  </a:lnTo>
                  <a:lnTo>
                    <a:pt x="3914" y="4083"/>
                  </a:lnTo>
                  <a:lnTo>
                    <a:pt x="4110" y="4280"/>
                  </a:lnTo>
                  <a:lnTo>
                    <a:pt x="4371" y="4473"/>
                  </a:lnTo>
                  <a:lnTo>
                    <a:pt x="4632" y="4473"/>
                  </a:lnTo>
                  <a:lnTo>
                    <a:pt x="4828" y="4862"/>
                  </a:lnTo>
                  <a:lnTo>
                    <a:pt x="5089" y="4862"/>
                  </a:lnTo>
                  <a:lnTo>
                    <a:pt x="5349" y="5056"/>
                  </a:lnTo>
                  <a:lnTo>
                    <a:pt x="5806" y="5251"/>
                  </a:lnTo>
                  <a:lnTo>
                    <a:pt x="6197" y="5444"/>
                  </a:lnTo>
                  <a:lnTo>
                    <a:pt x="6721" y="5835"/>
                  </a:lnTo>
                  <a:lnTo>
                    <a:pt x="7111" y="6223"/>
                  </a:lnTo>
                  <a:lnTo>
                    <a:pt x="7632" y="6612"/>
                  </a:lnTo>
                  <a:lnTo>
                    <a:pt x="8091" y="6809"/>
                  </a:lnTo>
                  <a:lnTo>
                    <a:pt x="8548" y="7004"/>
                  </a:lnTo>
                  <a:lnTo>
                    <a:pt x="9068" y="7004"/>
                  </a:lnTo>
                  <a:lnTo>
                    <a:pt x="9201" y="7198"/>
                  </a:lnTo>
                  <a:lnTo>
                    <a:pt x="9525" y="7198"/>
                  </a:lnTo>
                  <a:lnTo>
                    <a:pt x="9788" y="7393"/>
                  </a:lnTo>
                  <a:lnTo>
                    <a:pt x="10048" y="7393"/>
                  </a:lnTo>
                  <a:lnTo>
                    <a:pt x="10309" y="7588"/>
                  </a:lnTo>
                  <a:lnTo>
                    <a:pt x="10570" y="7588"/>
                  </a:lnTo>
                  <a:lnTo>
                    <a:pt x="10832" y="7588"/>
                  </a:lnTo>
                  <a:lnTo>
                    <a:pt x="11158" y="7588"/>
                  </a:lnTo>
                  <a:lnTo>
                    <a:pt x="11223" y="7393"/>
                  </a:lnTo>
                  <a:lnTo>
                    <a:pt x="11289" y="7393"/>
                  </a:lnTo>
                  <a:lnTo>
                    <a:pt x="11354" y="7198"/>
                  </a:lnTo>
                  <a:lnTo>
                    <a:pt x="10962" y="6809"/>
                  </a:lnTo>
                  <a:lnTo>
                    <a:pt x="10505" y="6030"/>
                  </a:lnTo>
                  <a:lnTo>
                    <a:pt x="10112" y="5444"/>
                  </a:lnTo>
                  <a:lnTo>
                    <a:pt x="9657" y="4667"/>
                  </a:lnTo>
                  <a:lnTo>
                    <a:pt x="9201" y="3888"/>
                  </a:lnTo>
                  <a:lnTo>
                    <a:pt x="8872" y="3305"/>
                  </a:lnTo>
                  <a:lnTo>
                    <a:pt x="8548" y="2333"/>
                  </a:lnTo>
                  <a:lnTo>
                    <a:pt x="8155" y="1165"/>
                  </a:lnTo>
                  <a:lnTo>
                    <a:pt x="7764" y="194"/>
                  </a:lnTo>
                  <a:lnTo>
                    <a:pt x="7894" y="194"/>
                  </a:lnTo>
                  <a:lnTo>
                    <a:pt x="8222" y="1359"/>
                  </a:lnTo>
                  <a:lnTo>
                    <a:pt x="8679" y="2333"/>
                  </a:lnTo>
                  <a:lnTo>
                    <a:pt x="9135" y="3305"/>
                  </a:lnTo>
                  <a:lnTo>
                    <a:pt x="9525" y="4083"/>
                  </a:lnTo>
                  <a:lnTo>
                    <a:pt x="10048" y="4862"/>
                  </a:lnTo>
                  <a:lnTo>
                    <a:pt x="10505" y="5444"/>
                  </a:lnTo>
                  <a:lnTo>
                    <a:pt x="11026" y="6223"/>
                  </a:lnTo>
                  <a:lnTo>
                    <a:pt x="11483" y="6809"/>
                  </a:lnTo>
                  <a:lnTo>
                    <a:pt x="11614" y="6809"/>
                  </a:lnTo>
                  <a:lnTo>
                    <a:pt x="11679" y="7004"/>
                  </a:lnTo>
                  <a:lnTo>
                    <a:pt x="11744" y="7004"/>
                  </a:lnTo>
                  <a:lnTo>
                    <a:pt x="11810" y="7004"/>
                  </a:lnTo>
                  <a:lnTo>
                    <a:pt x="11940" y="6809"/>
                  </a:lnTo>
                  <a:lnTo>
                    <a:pt x="12006" y="6809"/>
                  </a:lnTo>
                  <a:lnTo>
                    <a:pt x="11940" y="6030"/>
                  </a:lnTo>
                  <a:lnTo>
                    <a:pt x="11810" y="5444"/>
                  </a:lnTo>
                  <a:lnTo>
                    <a:pt x="11744" y="4862"/>
                  </a:lnTo>
                  <a:lnTo>
                    <a:pt x="11679" y="4280"/>
                  </a:lnTo>
                  <a:lnTo>
                    <a:pt x="11614" y="3694"/>
                  </a:lnTo>
                  <a:lnTo>
                    <a:pt x="11614" y="3112"/>
                  </a:lnTo>
                  <a:lnTo>
                    <a:pt x="11483" y="2333"/>
                  </a:lnTo>
                  <a:lnTo>
                    <a:pt x="11483" y="1749"/>
                  </a:lnTo>
                  <a:lnTo>
                    <a:pt x="11614" y="2138"/>
                  </a:lnTo>
                  <a:lnTo>
                    <a:pt x="11614" y="2917"/>
                  </a:lnTo>
                  <a:lnTo>
                    <a:pt x="11744" y="3502"/>
                  </a:lnTo>
                  <a:lnTo>
                    <a:pt x="11810" y="3888"/>
                  </a:lnTo>
                  <a:lnTo>
                    <a:pt x="11810" y="4280"/>
                  </a:lnTo>
                  <a:lnTo>
                    <a:pt x="11940" y="4862"/>
                  </a:lnTo>
                  <a:lnTo>
                    <a:pt x="11940" y="5444"/>
                  </a:lnTo>
                  <a:lnTo>
                    <a:pt x="12072" y="6030"/>
                  </a:lnTo>
                  <a:lnTo>
                    <a:pt x="12136" y="6030"/>
                  </a:lnTo>
                  <a:lnTo>
                    <a:pt x="12136" y="6223"/>
                  </a:lnTo>
                  <a:lnTo>
                    <a:pt x="12202" y="6223"/>
                  </a:lnTo>
                  <a:lnTo>
                    <a:pt x="12463" y="5444"/>
                  </a:lnTo>
                  <a:lnTo>
                    <a:pt x="12591" y="4862"/>
                  </a:lnTo>
                  <a:lnTo>
                    <a:pt x="12855" y="4280"/>
                  </a:lnTo>
                  <a:lnTo>
                    <a:pt x="13116" y="3888"/>
                  </a:lnTo>
                  <a:lnTo>
                    <a:pt x="13312" y="3112"/>
                  </a:lnTo>
                  <a:lnTo>
                    <a:pt x="13507" y="2526"/>
                  </a:lnTo>
                  <a:lnTo>
                    <a:pt x="13701" y="1944"/>
                  </a:lnTo>
                  <a:lnTo>
                    <a:pt x="13962" y="1165"/>
                  </a:lnTo>
                  <a:lnTo>
                    <a:pt x="14028" y="970"/>
                  </a:lnTo>
                  <a:lnTo>
                    <a:pt x="14160" y="776"/>
                  </a:lnTo>
                  <a:lnTo>
                    <a:pt x="14291" y="583"/>
                  </a:lnTo>
                  <a:lnTo>
                    <a:pt x="14421" y="583"/>
                  </a:lnTo>
                  <a:lnTo>
                    <a:pt x="14485" y="194"/>
                  </a:lnTo>
                  <a:lnTo>
                    <a:pt x="14613" y="194"/>
                  </a:lnTo>
                  <a:lnTo>
                    <a:pt x="14682" y="0"/>
                  </a:lnTo>
                  <a:lnTo>
                    <a:pt x="14812" y="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9" name="曲线"/>
            <p:cNvSpPr>
              <a:spLocks noChangeAspect="1"/>
            </p:cNvSpPr>
            <p:nvPr/>
          </p:nvSpPr>
          <p:spPr>
            <a:xfrm>
              <a:off x="1196237" y="6271262"/>
              <a:ext cx="1345233" cy="43572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812" y="0"/>
                  </a:moveTo>
                  <a:lnTo>
                    <a:pt x="14485" y="583"/>
                  </a:lnTo>
                  <a:lnTo>
                    <a:pt x="14095" y="1359"/>
                  </a:lnTo>
                  <a:lnTo>
                    <a:pt x="13764" y="2138"/>
                  </a:lnTo>
                  <a:lnTo>
                    <a:pt x="13507" y="3112"/>
                  </a:lnTo>
                  <a:lnTo>
                    <a:pt x="13245" y="3888"/>
                  </a:lnTo>
                  <a:lnTo>
                    <a:pt x="12920" y="4862"/>
                  </a:lnTo>
                  <a:lnTo>
                    <a:pt x="12591" y="5835"/>
                  </a:lnTo>
                  <a:lnTo>
                    <a:pt x="12266" y="6612"/>
                  </a:lnTo>
                  <a:lnTo>
                    <a:pt x="12655" y="6419"/>
                  </a:lnTo>
                  <a:lnTo>
                    <a:pt x="13116" y="6419"/>
                  </a:lnTo>
                  <a:lnTo>
                    <a:pt x="13573" y="6030"/>
                  </a:lnTo>
                  <a:lnTo>
                    <a:pt x="14028" y="5835"/>
                  </a:lnTo>
                  <a:lnTo>
                    <a:pt x="14421" y="5641"/>
                  </a:lnTo>
                  <a:lnTo>
                    <a:pt x="14812" y="5251"/>
                  </a:lnTo>
                  <a:lnTo>
                    <a:pt x="15268" y="4862"/>
                  </a:lnTo>
                  <a:lnTo>
                    <a:pt x="15726" y="4667"/>
                  </a:lnTo>
                  <a:lnTo>
                    <a:pt x="15857" y="4473"/>
                  </a:lnTo>
                  <a:lnTo>
                    <a:pt x="16053" y="4280"/>
                  </a:lnTo>
                  <a:lnTo>
                    <a:pt x="16248" y="4280"/>
                  </a:lnTo>
                  <a:lnTo>
                    <a:pt x="16444" y="3888"/>
                  </a:lnTo>
                  <a:lnTo>
                    <a:pt x="16640" y="3888"/>
                  </a:lnTo>
                  <a:lnTo>
                    <a:pt x="16834" y="3888"/>
                  </a:lnTo>
                  <a:lnTo>
                    <a:pt x="16966" y="3888"/>
                  </a:lnTo>
                  <a:lnTo>
                    <a:pt x="17162" y="3888"/>
                  </a:lnTo>
                  <a:lnTo>
                    <a:pt x="16704" y="4083"/>
                  </a:lnTo>
                  <a:lnTo>
                    <a:pt x="16117" y="4667"/>
                  </a:lnTo>
                  <a:lnTo>
                    <a:pt x="15595" y="5251"/>
                  </a:lnTo>
                  <a:lnTo>
                    <a:pt x="15007" y="5444"/>
                  </a:lnTo>
                  <a:lnTo>
                    <a:pt x="14421" y="6030"/>
                  </a:lnTo>
                  <a:lnTo>
                    <a:pt x="13834" y="6419"/>
                  </a:lnTo>
                  <a:lnTo>
                    <a:pt x="13245" y="6809"/>
                  </a:lnTo>
                  <a:lnTo>
                    <a:pt x="12655" y="7198"/>
                  </a:lnTo>
                  <a:lnTo>
                    <a:pt x="12723" y="7198"/>
                  </a:lnTo>
                  <a:lnTo>
                    <a:pt x="12788" y="7393"/>
                  </a:lnTo>
                  <a:lnTo>
                    <a:pt x="12920" y="7783"/>
                  </a:lnTo>
                  <a:lnTo>
                    <a:pt x="12984" y="7977"/>
                  </a:lnTo>
                  <a:lnTo>
                    <a:pt x="12984" y="8169"/>
                  </a:lnTo>
                  <a:lnTo>
                    <a:pt x="13051" y="8366"/>
                  </a:lnTo>
                  <a:lnTo>
                    <a:pt x="13116" y="8754"/>
                  </a:lnTo>
                  <a:lnTo>
                    <a:pt x="13116" y="8948"/>
                  </a:lnTo>
                  <a:lnTo>
                    <a:pt x="14095" y="8948"/>
                  </a:lnTo>
                  <a:lnTo>
                    <a:pt x="15007" y="8948"/>
                  </a:lnTo>
                  <a:lnTo>
                    <a:pt x="15986" y="9145"/>
                  </a:lnTo>
                  <a:lnTo>
                    <a:pt x="17031" y="9337"/>
                  </a:lnTo>
                  <a:lnTo>
                    <a:pt x="18010" y="9727"/>
                  </a:lnTo>
                  <a:lnTo>
                    <a:pt x="19051" y="9924"/>
                  </a:lnTo>
                  <a:lnTo>
                    <a:pt x="20033" y="10312"/>
                  </a:lnTo>
                  <a:lnTo>
                    <a:pt x="21012" y="10506"/>
                  </a:lnTo>
                  <a:lnTo>
                    <a:pt x="21077" y="10506"/>
                  </a:lnTo>
                  <a:lnTo>
                    <a:pt x="21142" y="10506"/>
                  </a:lnTo>
                  <a:lnTo>
                    <a:pt x="21207" y="10506"/>
                  </a:lnTo>
                  <a:lnTo>
                    <a:pt x="21273" y="10312"/>
                  </a:lnTo>
                  <a:lnTo>
                    <a:pt x="21337" y="10312"/>
                  </a:lnTo>
                  <a:lnTo>
                    <a:pt x="21403" y="10312"/>
                  </a:lnTo>
                  <a:lnTo>
                    <a:pt x="21468" y="10312"/>
                  </a:lnTo>
                  <a:lnTo>
                    <a:pt x="21600" y="10312"/>
                  </a:lnTo>
                  <a:lnTo>
                    <a:pt x="21337" y="10506"/>
                  </a:lnTo>
                  <a:lnTo>
                    <a:pt x="21273" y="10506"/>
                  </a:lnTo>
                  <a:lnTo>
                    <a:pt x="21142" y="10506"/>
                  </a:lnTo>
                  <a:lnTo>
                    <a:pt x="20881" y="10506"/>
                  </a:lnTo>
                  <a:lnTo>
                    <a:pt x="20751" y="10506"/>
                  </a:lnTo>
                  <a:lnTo>
                    <a:pt x="20554" y="10506"/>
                  </a:lnTo>
                  <a:lnTo>
                    <a:pt x="20360" y="10506"/>
                  </a:lnTo>
                  <a:lnTo>
                    <a:pt x="20164" y="10506"/>
                  </a:lnTo>
                  <a:lnTo>
                    <a:pt x="19443" y="10506"/>
                  </a:lnTo>
                  <a:lnTo>
                    <a:pt x="18726" y="10312"/>
                  </a:lnTo>
                  <a:lnTo>
                    <a:pt x="17942" y="10118"/>
                  </a:lnTo>
                  <a:lnTo>
                    <a:pt x="17097" y="9924"/>
                  </a:lnTo>
                  <a:lnTo>
                    <a:pt x="16311" y="9727"/>
                  </a:lnTo>
                  <a:lnTo>
                    <a:pt x="15527" y="9727"/>
                  </a:lnTo>
                  <a:lnTo>
                    <a:pt x="14682" y="9727"/>
                  </a:lnTo>
                  <a:lnTo>
                    <a:pt x="13898" y="9727"/>
                  </a:lnTo>
                  <a:lnTo>
                    <a:pt x="13764" y="9727"/>
                  </a:lnTo>
                  <a:lnTo>
                    <a:pt x="13637" y="9533"/>
                  </a:lnTo>
                  <a:lnTo>
                    <a:pt x="13573" y="9533"/>
                  </a:lnTo>
                  <a:lnTo>
                    <a:pt x="13441" y="9337"/>
                  </a:lnTo>
                  <a:lnTo>
                    <a:pt x="13312" y="9337"/>
                  </a:lnTo>
                  <a:lnTo>
                    <a:pt x="13245" y="9337"/>
                  </a:lnTo>
                  <a:lnTo>
                    <a:pt x="13116" y="9337"/>
                  </a:lnTo>
                  <a:lnTo>
                    <a:pt x="12984" y="9533"/>
                  </a:lnTo>
                  <a:lnTo>
                    <a:pt x="12984" y="9727"/>
                  </a:lnTo>
                  <a:lnTo>
                    <a:pt x="12984" y="9924"/>
                  </a:lnTo>
                  <a:lnTo>
                    <a:pt x="12920" y="10312"/>
                  </a:lnTo>
                  <a:lnTo>
                    <a:pt x="12920" y="10506"/>
                  </a:lnTo>
                  <a:lnTo>
                    <a:pt x="12788" y="10506"/>
                  </a:lnTo>
                  <a:lnTo>
                    <a:pt x="12723" y="10701"/>
                  </a:lnTo>
                  <a:lnTo>
                    <a:pt x="12655" y="10701"/>
                  </a:lnTo>
                  <a:lnTo>
                    <a:pt x="12591" y="10895"/>
                  </a:lnTo>
                  <a:lnTo>
                    <a:pt x="13245" y="11675"/>
                  </a:lnTo>
                  <a:lnTo>
                    <a:pt x="13764" y="12647"/>
                  </a:lnTo>
                  <a:lnTo>
                    <a:pt x="14421" y="13230"/>
                  </a:lnTo>
                  <a:lnTo>
                    <a:pt x="15007" y="13813"/>
                  </a:lnTo>
                  <a:lnTo>
                    <a:pt x="15595" y="14397"/>
                  </a:lnTo>
                  <a:lnTo>
                    <a:pt x="16248" y="14983"/>
                  </a:lnTo>
                  <a:lnTo>
                    <a:pt x="16900" y="15566"/>
                  </a:lnTo>
                  <a:lnTo>
                    <a:pt x="17488" y="16148"/>
                  </a:lnTo>
                  <a:lnTo>
                    <a:pt x="17617" y="16344"/>
                  </a:lnTo>
                  <a:lnTo>
                    <a:pt x="17814" y="16537"/>
                  </a:lnTo>
                  <a:lnTo>
                    <a:pt x="17942" y="16537"/>
                  </a:lnTo>
                  <a:lnTo>
                    <a:pt x="18010" y="16537"/>
                  </a:lnTo>
                  <a:lnTo>
                    <a:pt x="18141" y="16731"/>
                  </a:lnTo>
                  <a:lnTo>
                    <a:pt x="18271" y="16926"/>
                  </a:lnTo>
                  <a:lnTo>
                    <a:pt x="18401" y="17123"/>
                  </a:lnTo>
                  <a:lnTo>
                    <a:pt x="18532" y="17123"/>
                  </a:lnTo>
                  <a:lnTo>
                    <a:pt x="18793" y="17123"/>
                  </a:lnTo>
                  <a:lnTo>
                    <a:pt x="18076" y="16926"/>
                  </a:lnTo>
                  <a:lnTo>
                    <a:pt x="17488" y="16537"/>
                  </a:lnTo>
                  <a:lnTo>
                    <a:pt x="16900" y="15954"/>
                  </a:lnTo>
                  <a:lnTo>
                    <a:pt x="16183" y="15369"/>
                  </a:lnTo>
                  <a:lnTo>
                    <a:pt x="15595" y="14983"/>
                  </a:lnTo>
                  <a:lnTo>
                    <a:pt x="14943" y="14397"/>
                  </a:lnTo>
                  <a:lnTo>
                    <a:pt x="14356" y="13813"/>
                  </a:lnTo>
                  <a:lnTo>
                    <a:pt x="13701" y="13036"/>
                  </a:lnTo>
                  <a:lnTo>
                    <a:pt x="13573" y="12842"/>
                  </a:lnTo>
                  <a:lnTo>
                    <a:pt x="13377" y="12451"/>
                  </a:lnTo>
                  <a:lnTo>
                    <a:pt x="13180" y="12255"/>
                  </a:lnTo>
                  <a:lnTo>
                    <a:pt x="12984" y="12063"/>
                  </a:lnTo>
                  <a:lnTo>
                    <a:pt x="12788" y="11675"/>
                  </a:lnTo>
                  <a:lnTo>
                    <a:pt x="12591" y="11675"/>
                  </a:lnTo>
                  <a:lnTo>
                    <a:pt x="12463" y="11286"/>
                  </a:lnTo>
                  <a:lnTo>
                    <a:pt x="12266" y="11087"/>
                  </a:lnTo>
                  <a:lnTo>
                    <a:pt x="12333" y="12063"/>
                  </a:lnTo>
                  <a:lnTo>
                    <a:pt x="12398" y="13036"/>
                  </a:lnTo>
                  <a:lnTo>
                    <a:pt x="12529" y="13813"/>
                  </a:lnTo>
                  <a:lnTo>
                    <a:pt x="12591" y="14593"/>
                  </a:lnTo>
                  <a:lnTo>
                    <a:pt x="12788" y="15566"/>
                  </a:lnTo>
                  <a:lnTo>
                    <a:pt x="12984" y="16344"/>
                  </a:lnTo>
                  <a:lnTo>
                    <a:pt x="13180" y="17123"/>
                  </a:lnTo>
                  <a:lnTo>
                    <a:pt x="13312" y="17901"/>
                  </a:lnTo>
                  <a:lnTo>
                    <a:pt x="13377" y="18097"/>
                  </a:lnTo>
                  <a:lnTo>
                    <a:pt x="13441" y="18287"/>
                  </a:lnTo>
                  <a:lnTo>
                    <a:pt x="13507" y="18486"/>
                  </a:lnTo>
                  <a:lnTo>
                    <a:pt x="13573" y="18679"/>
                  </a:lnTo>
                  <a:lnTo>
                    <a:pt x="13573" y="18875"/>
                  </a:lnTo>
                  <a:lnTo>
                    <a:pt x="13637" y="19068"/>
                  </a:lnTo>
                  <a:lnTo>
                    <a:pt x="13701" y="19263"/>
                  </a:lnTo>
                  <a:lnTo>
                    <a:pt x="13441" y="18486"/>
                  </a:lnTo>
                  <a:lnTo>
                    <a:pt x="13180" y="17511"/>
                  </a:lnTo>
                  <a:lnTo>
                    <a:pt x="12920" y="16731"/>
                  </a:lnTo>
                  <a:lnTo>
                    <a:pt x="12655" y="15760"/>
                  </a:lnTo>
                  <a:lnTo>
                    <a:pt x="12463" y="14593"/>
                  </a:lnTo>
                  <a:lnTo>
                    <a:pt x="12333" y="13813"/>
                  </a:lnTo>
                  <a:lnTo>
                    <a:pt x="12136" y="12647"/>
                  </a:lnTo>
                  <a:lnTo>
                    <a:pt x="12072" y="11477"/>
                  </a:lnTo>
                  <a:lnTo>
                    <a:pt x="12006" y="11286"/>
                  </a:lnTo>
                  <a:lnTo>
                    <a:pt x="11940" y="11286"/>
                  </a:lnTo>
                  <a:lnTo>
                    <a:pt x="11940" y="11477"/>
                  </a:lnTo>
                  <a:lnTo>
                    <a:pt x="11940" y="11675"/>
                  </a:lnTo>
                  <a:lnTo>
                    <a:pt x="11810" y="11286"/>
                  </a:lnTo>
                  <a:lnTo>
                    <a:pt x="11744" y="11675"/>
                  </a:lnTo>
                  <a:lnTo>
                    <a:pt x="11614" y="12063"/>
                  </a:lnTo>
                  <a:lnTo>
                    <a:pt x="11614" y="12451"/>
                  </a:lnTo>
                  <a:lnTo>
                    <a:pt x="11549" y="12842"/>
                  </a:lnTo>
                  <a:lnTo>
                    <a:pt x="11483" y="13230"/>
                  </a:lnTo>
                  <a:lnTo>
                    <a:pt x="11483" y="13813"/>
                  </a:lnTo>
                  <a:lnTo>
                    <a:pt x="11419" y="14008"/>
                  </a:lnTo>
                  <a:lnTo>
                    <a:pt x="11419" y="14397"/>
                  </a:lnTo>
                  <a:lnTo>
                    <a:pt x="11289" y="15369"/>
                  </a:lnTo>
                  <a:lnTo>
                    <a:pt x="11223" y="16344"/>
                  </a:lnTo>
                  <a:lnTo>
                    <a:pt x="11091" y="17123"/>
                  </a:lnTo>
                  <a:lnTo>
                    <a:pt x="10962" y="17901"/>
                  </a:lnTo>
                  <a:lnTo>
                    <a:pt x="10832" y="18875"/>
                  </a:lnTo>
                  <a:lnTo>
                    <a:pt x="10702" y="19847"/>
                  </a:lnTo>
                  <a:lnTo>
                    <a:pt x="10570" y="20626"/>
                  </a:lnTo>
                  <a:lnTo>
                    <a:pt x="10375" y="21600"/>
                  </a:lnTo>
                  <a:lnTo>
                    <a:pt x="10441" y="20820"/>
                  </a:lnTo>
                  <a:lnTo>
                    <a:pt x="10505" y="20236"/>
                  </a:lnTo>
                  <a:lnTo>
                    <a:pt x="10570" y="19847"/>
                  </a:lnTo>
                  <a:lnTo>
                    <a:pt x="10634" y="19263"/>
                  </a:lnTo>
                  <a:lnTo>
                    <a:pt x="10702" y="18679"/>
                  </a:lnTo>
                  <a:lnTo>
                    <a:pt x="10832" y="18097"/>
                  </a:lnTo>
                  <a:lnTo>
                    <a:pt x="10895" y="17511"/>
                  </a:lnTo>
                  <a:lnTo>
                    <a:pt x="10962" y="17123"/>
                  </a:lnTo>
                  <a:lnTo>
                    <a:pt x="11026" y="16344"/>
                  </a:lnTo>
                  <a:lnTo>
                    <a:pt x="11091" y="15760"/>
                  </a:lnTo>
                  <a:lnTo>
                    <a:pt x="11158" y="14983"/>
                  </a:lnTo>
                  <a:lnTo>
                    <a:pt x="11223" y="14397"/>
                  </a:lnTo>
                  <a:lnTo>
                    <a:pt x="11354" y="13813"/>
                  </a:lnTo>
                  <a:lnTo>
                    <a:pt x="11354" y="13230"/>
                  </a:lnTo>
                  <a:lnTo>
                    <a:pt x="11419" y="12647"/>
                  </a:lnTo>
                  <a:lnTo>
                    <a:pt x="11419" y="12063"/>
                  </a:lnTo>
                  <a:lnTo>
                    <a:pt x="11158" y="12842"/>
                  </a:lnTo>
                  <a:lnTo>
                    <a:pt x="10832" y="13813"/>
                  </a:lnTo>
                  <a:lnTo>
                    <a:pt x="10570" y="14593"/>
                  </a:lnTo>
                  <a:lnTo>
                    <a:pt x="10309" y="15566"/>
                  </a:lnTo>
                  <a:lnTo>
                    <a:pt x="10048" y="16537"/>
                  </a:lnTo>
                  <a:lnTo>
                    <a:pt x="9722" y="17318"/>
                  </a:lnTo>
                  <a:lnTo>
                    <a:pt x="9395" y="18097"/>
                  </a:lnTo>
                  <a:lnTo>
                    <a:pt x="9068" y="18679"/>
                  </a:lnTo>
                  <a:lnTo>
                    <a:pt x="9068" y="18875"/>
                  </a:lnTo>
                  <a:lnTo>
                    <a:pt x="8940" y="19068"/>
                  </a:lnTo>
                  <a:lnTo>
                    <a:pt x="8940" y="19263"/>
                  </a:lnTo>
                  <a:lnTo>
                    <a:pt x="8872" y="19458"/>
                  </a:lnTo>
                  <a:lnTo>
                    <a:pt x="8744" y="19458"/>
                  </a:lnTo>
                  <a:lnTo>
                    <a:pt x="8679" y="19652"/>
                  </a:lnTo>
                  <a:lnTo>
                    <a:pt x="8612" y="19847"/>
                  </a:lnTo>
                  <a:lnTo>
                    <a:pt x="8548" y="20041"/>
                  </a:lnTo>
                  <a:lnTo>
                    <a:pt x="8548" y="19652"/>
                  </a:lnTo>
                  <a:lnTo>
                    <a:pt x="9004" y="18875"/>
                  </a:lnTo>
                  <a:lnTo>
                    <a:pt x="9331" y="17901"/>
                  </a:lnTo>
                  <a:lnTo>
                    <a:pt x="9722" y="16926"/>
                  </a:lnTo>
                  <a:lnTo>
                    <a:pt x="10112" y="15760"/>
                  </a:lnTo>
                  <a:lnTo>
                    <a:pt x="10375" y="14593"/>
                  </a:lnTo>
                  <a:lnTo>
                    <a:pt x="10702" y="13619"/>
                  </a:lnTo>
                  <a:lnTo>
                    <a:pt x="11091" y="12255"/>
                  </a:lnTo>
                  <a:lnTo>
                    <a:pt x="11419" y="11286"/>
                  </a:lnTo>
                  <a:lnTo>
                    <a:pt x="11354" y="11087"/>
                  </a:lnTo>
                  <a:lnTo>
                    <a:pt x="11091" y="11477"/>
                  </a:lnTo>
                  <a:lnTo>
                    <a:pt x="10766" y="12063"/>
                  </a:lnTo>
                  <a:lnTo>
                    <a:pt x="10375" y="12451"/>
                  </a:lnTo>
                  <a:lnTo>
                    <a:pt x="10179" y="12842"/>
                  </a:lnTo>
                  <a:lnTo>
                    <a:pt x="9852" y="13230"/>
                  </a:lnTo>
                  <a:lnTo>
                    <a:pt x="9461" y="13619"/>
                  </a:lnTo>
                  <a:lnTo>
                    <a:pt x="9135" y="13813"/>
                  </a:lnTo>
                  <a:lnTo>
                    <a:pt x="8872" y="14008"/>
                  </a:lnTo>
                  <a:lnTo>
                    <a:pt x="8417" y="14593"/>
                  </a:lnTo>
                  <a:lnTo>
                    <a:pt x="8155" y="14983"/>
                  </a:lnTo>
                  <a:lnTo>
                    <a:pt x="7764" y="15369"/>
                  </a:lnTo>
                  <a:lnTo>
                    <a:pt x="7307" y="15760"/>
                  </a:lnTo>
                  <a:lnTo>
                    <a:pt x="7047" y="16148"/>
                  </a:lnTo>
                  <a:lnTo>
                    <a:pt x="6656" y="16537"/>
                  </a:lnTo>
                  <a:lnTo>
                    <a:pt x="6197" y="16731"/>
                  </a:lnTo>
                  <a:lnTo>
                    <a:pt x="5872" y="16926"/>
                  </a:lnTo>
                  <a:lnTo>
                    <a:pt x="5677" y="17123"/>
                  </a:lnTo>
                  <a:lnTo>
                    <a:pt x="5477" y="17123"/>
                  </a:lnTo>
                  <a:lnTo>
                    <a:pt x="5284" y="17318"/>
                  </a:lnTo>
                  <a:lnTo>
                    <a:pt x="5089" y="17318"/>
                  </a:lnTo>
                  <a:lnTo>
                    <a:pt x="4892" y="17511"/>
                  </a:lnTo>
                  <a:lnTo>
                    <a:pt x="4763" y="17705"/>
                  </a:lnTo>
                  <a:lnTo>
                    <a:pt x="4567" y="17901"/>
                  </a:lnTo>
                  <a:lnTo>
                    <a:pt x="4305" y="18287"/>
                  </a:lnTo>
                  <a:lnTo>
                    <a:pt x="4305" y="18097"/>
                  </a:lnTo>
                  <a:lnTo>
                    <a:pt x="4828" y="17511"/>
                  </a:lnTo>
                  <a:lnTo>
                    <a:pt x="5349" y="17123"/>
                  </a:lnTo>
                  <a:lnTo>
                    <a:pt x="5936" y="16926"/>
                  </a:lnTo>
                  <a:lnTo>
                    <a:pt x="6458" y="16344"/>
                  </a:lnTo>
                  <a:lnTo>
                    <a:pt x="6981" y="15760"/>
                  </a:lnTo>
                  <a:lnTo>
                    <a:pt x="7439" y="15369"/>
                  </a:lnTo>
                  <a:lnTo>
                    <a:pt x="8024" y="14593"/>
                  </a:lnTo>
                  <a:lnTo>
                    <a:pt x="8483" y="14008"/>
                  </a:lnTo>
                  <a:lnTo>
                    <a:pt x="8872" y="13813"/>
                  </a:lnTo>
                  <a:lnTo>
                    <a:pt x="9201" y="13424"/>
                  </a:lnTo>
                  <a:lnTo>
                    <a:pt x="9461" y="13036"/>
                  </a:lnTo>
                  <a:lnTo>
                    <a:pt x="9852" y="12647"/>
                  </a:lnTo>
                  <a:lnTo>
                    <a:pt x="10179" y="12255"/>
                  </a:lnTo>
                  <a:lnTo>
                    <a:pt x="10505" y="11866"/>
                  </a:lnTo>
                  <a:lnTo>
                    <a:pt x="10832" y="11286"/>
                  </a:lnTo>
                  <a:lnTo>
                    <a:pt x="11158" y="10895"/>
                  </a:lnTo>
                  <a:lnTo>
                    <a:pt x="11091" y="10701"/>
                  </a:lnTo>
                  <a:lnTo>
                    <a:pt x="11026" y="10701"/>
                  </a:lnTo>
                  <a:lnTo>
                    <a:pt x="11026" y="10506"/>
                  </a:lnTo>
                  <a:lnTo>
                    <a:pt x="10962" y="10506"/>
                  </a:lnTo>
                  <a:lnTo>
                    <a:pt x="10962" y="10312"/>
                  </a:lnTo>
                  <a:lnTo>
                    <a:pt x="10895" y="10118"/>
                  </a:lnTo>
                  <a:lnTo>
                    <a:pt x="10832" y="9924"/>
                  </a:lnTo>
                  <a:lnTo>
                    <a:pt x="10832" y="9727"/>
                  </a:lnTo>
                  <a:lnTo>
                    <a:pt x="9461" y="9924"/>
                  </a:lnTo>
                  <a:lnTo>
                    <a:pt x="8155" y="10506"/>
                  </a:lnTo>
                  <a:lnTo>
                    <a:pt x="6786" y="10701"/>
                  </a:lnTo>
                  <a:lnTo>
                    <a:pt x="5413" y="11087"/>
                  </a:lnTo>
                  <a:lnTo>
                    <a:pt x="4110" y="11286"/>
                  </a:lnTo>
                  <a:lnTo>
                    <a:pt x="2738" y="11286"/>
                  </a:lnTo>
                  <a:lnTo>
                    <a:pt x="2085" y="11286"/>
                  </a:lnTo>
                  <a:lnTo>
                    <a:pt x="1369" y="11286"/>
                  </a:lnTo>
                  <a:lnTo>
                    <a:pt x="652" y="11087"/>
                  </a:lnTo>
                  <a:lnTo>
                    <a:pt x="0" y="10701"/>
                  </a:lnTo>
                  <a:lnTo>
                    <a:pt x="586" y="10701"/>
                  </a:lnTo>
                  <a:lnTo>
                    <a:pt x="1301" y="10701"/>
                  </a:lnTo>
                  <a:lnTo>
                    <a:pt x="1956" y="10701"/>
                  </a:lnTo>
                  <a:lnTo>
                    <a:pt x="2674" y="10895"/>
                  </a:lnTo>
                  <a:lnTo>
                    <a:pt x="3327" y="11087"/>
                  </a:lnTo>
                  <a:lnTo>
                    <a:pt x="3914" y="11087"/>
                  </a:lnTo>
                  <a:lnTo>
                    <a:pt x="4632" y="10895"/>
                  </a:lnTo>
                  <a:lnTo>
                    <a:pt x="5220" y="10701"/>
                  </a:lnTo>
                  <a:lnTo>
                    <a:pt x="5546" y="10701"/>
                  </a:lnTo>
                  <a:lnTo>
                    <a:pt x="5742" y="10701"/>
                  </a:lnTo>
                  <a:lnTo>
                    <a:pt x="6002" y="10701"/>
                  </a:lnTo>
                  <a:lnTo>
                    <a:pt x="6197" y="10506"/>
                  </a:lnTo>
                  <a:lnTo>
                    <a:pt x="6458" y="10506"/>
                  </a:lnTo>
                  <a:lnTo>
                    <a:pt x="6786" y="10506"/>
                  </a:lnTo>
                  <a:lnTo>
                    <a:pt x="6981" y="10506"/>
                  </a:lnTo>
                  <a:lnTo>
                    <a:pt x="7178" y="10506"/>
                  </a:lnTo>
                  <a:lnTo>
                    <a:pt x="7439" y="10312"/>
                  </a:lnTo>
                  <a:lnTo>
                    <a:pt x="7764" y="10118"/>
                  </a:lnTo>
                  <a:lnTo>
                    <a:pt x="8091" y="10118"/>
                  </a:lnTo>
                  <a:lnTo>
                    <a:pt x="8287" y="9924"/>
                  </a:lnTo>
                  <a:lnTo>
                    <a:pt x="8612" y="9924"/>
                  </a:lnTo>
                  <a:lnTo>
                    <a:pt x="8940" y="9727"/>
                  </a:lnTo>
                  <a:lnTo>
                    <a:pt x="9201" y="9727"/>
                  </a:lnTo>
                  <a:lnTo>
                    <a:pt x="9525" y="9727"/>
                  </a:lnTo>
                  <a:lnTo>
                    <a:pt x="9722" y="9533"/>
                  </a:lnTo>
                  <a:lnTo>
                    <a:pt x="9918" y="9533"/>
                  </a:lnTo>
                  <a:lnTo>
                    <a:pt x="10179" y="9533"/>
                  </a:lnTo>
                  <a:lnTo>
                    <a:pt x="10309" y="9533"/>
                  </a:lnTo>
                  <a:lnTo>
                    <a:pt x="10505" y="9337"/>
                  </a:lnTo>
                  <a:lnTo>
                    <a:pt x="10702" y="9145"/>
                  </a:lnTo>
                  <a:lnTo>
                    <a:pt x="10895" y="8754"/>
                  </a:lnTo>
                  <a:lnTo>
                    <a:pt x="10962" y="8169"/>
                  </a:lnTo>
                  <a:lnTo>
                    <a:pt x="10702" y="8169"/>
                  </a:lnTo>
                  <a:lnTo>
                    <a:pt x="10375" y="7977"/>
                  </a:lnTo>
                  <a:lnTo>
                    <a:pt x="10179" y="7783"/>
                  </a:lnTo>
                  <a:lnTo>
                    <a:pt x="9918" y="7783"/>
                  </a:lnTo>
                  <a:lnTo>
                    <a:pt x="9589" y="7588"/>
                  </a:lnTo>
                  <a:lnTo>
                    <a:pt x="9331" y="7393"/>
                  </a:lnTo>
                  <a:lnTo>
                    <a:pt x="9068" y="7393"/>
                  </a:lnTo>
                  <a:lnTo>
                    <a:pt x="8744" y="7198"/>
                  </a:lnTo>
                  <a:lnTo>
                    <a:pt x="8679" y="7198"/>
                  </a:lnTo>
                  <a:lnTo>
                    <a:pt x="8417" y="7198"/>
                  </a:lnTo>
                  <a:lnTo>
                    <a:pt x="8155" y="7004"/>
                  </a:lnTo>
                  <a:lnTo>
                    <a:pt x="7894" y="7004"/>
                  </a:lnTo>
                  <a:lnTo>
                    <a:pt x="7568" y="7004"/>
                  </a:lnTo>
                  <a:lnTo>
                    <a:pt x="7307" y="6809"/>
                  </a:lnTo>
                  <a:lnTo>
                    <a:pt x="7047" y="6612"/>
                  </a:lnTo>
                  <a:lnTo>
                    <a:pt x="6850" y="6419"/>
                  </a:lnTo>
                  <a:lnTo>
                    <a:pt x="6522" y="6030"/>
                  </a:lnTo>
                  <a:lnTo>
                    <a:pt x="6133" y="5835"/>
                  </a:lnTo>
                  <a:lnTo>
                    <a:pt x="5806" y="5641"/>
                  </a:lnTo>
                  <a:lnTo>
                    <a:pt x="5413" y="5444"/>
                  </a:lnTo>
                  <a:lnTo>
                    <a:pt x="4957" y="5251"/>
                  </a:lnTo>
                  <a:lnTo>
                    <a:pt x="4632" y="4862"/>
                  </a:lnTo>
                  <a:lnTo>
                    <a:pt x="4239" y="4473"/>
                  </a:lnTo>
                  <a:lnTo>
                    <a:pt x="3848" y="4280"/>
                  </a:lnTo>
                  <a:lnTo>
                    <a:pt x="3455" y="3888"/>
                  </a:lnTo>
                  <a:lnTo>
                    <a:pt x="3718" y="3888"/>
                  </a:lnTo>
                  <a:lnTo>
                    <a:pt x="3914" y="4083"/>
                  </a:lnTo>
                  <a:lnTo>
                    <a:pt x="4110" y="4280"/>
                  </a:lnTo>
                  <a:lnTo>
                    <a:pt x="4371" y="4473"/>
                  </a:lnTo>
                  <a:lnTo>
                    <a:pt x="4632" y="4473"/>
                  </a:lnTo>
                  <a:lnTo>
                    <a:pt x="4828" y="4862"/>
                  </a:lnTo>
                  <a:lnTo>
                    <a:pt x="5089" y="4862"/>
                  </a:lnTo>
                  <a:lnTo>
                    <a:pt x="5349" y="5056"/>
                  </a:lnTo>
                  <a:lnTo>
                    <a:pt x="5806" y="5251"/>
                  </a:lnTo>
                  <a:lnTo>
                    <a:pt x="6197" y="5444"/>
                  </a:lnTo>
                  <a:lnTo>
                    <a:pt x="6721" y="5835"/>
                  </a:lnTo>
                  <a:lnTo>
                    <a:pt x="7111" y="6223"/>
                  </a:lnTo>
                  <a:lnTo>
                    <a:pt x="7632" y="6612"/>
                  </a:lnTo>
                  <a:lnTo>
                    <a:pt x="8091" y="6809"/>
                  </a:lnTo>
                  <a:lnTo>
                    <a:pt x="8548" y="7004"/>
                  </a:lnTo>
                  <a:lnTo>
                    <a:pt x="9068" y="7004"/>
                  </a:lnTo>
                  <a:lnTo>
                    <a:pt x="9201" y="7198"/>
                  </a:lnTo>
                  <a:lnTo>
                    <a:pt x="9525" y="7198"/>
                  </a:lnTo>
                  <a:lnTo>
                    <a:pt x="9788" y="7393"/>
                  </a:lnTo>
                  <a:lnTo>
                    <a:pt x="10048" y="7393"/>
                  </a:lnTo>
                  <a:lnTo>
                    <a:pt x="10309" y="7588"/>
                  </a:lnTo>
                  <a:lnTo>
                    <a:pt x="10570" y="7588"/>
                  </a:lnTo>
                  <a:lnTo>
                    <a:pt x="10832" y="7588"/>
                  </a:lnTo>
                  <a:lnTo>
                    <a:pt x="11158" y="7588"/>
                  </a:lnTo>
                  <a:lnTo>
                    <a:pt x="11223" y="7393"/>
                  </a:lnTo>
                  <a:lnTo>
                    <a:pt x="11289" y="7393"/>
                  </a:lnTo>
                  <a:lnTo>
                    <a:pt x="11354" y="7198"/>
                  </a:lnTo>
                  <a:lnTo>
                    <a:pt x="10962" y="6809"/>
                  </a:lnTo>
                  <a:lnTo>
                    <a:pt x="10505" y="6030"/>
                  </a:lnTo>
                  <a:lnTo>
                    <a:pt x="10112" y="5444"/>
                  </a:lnTo>
                  <a:lnTo>
                    <a:pt x="9657" y="4667"/>
                  </a:lnTo>
                  <a:lnTo>
                    <a:pt x="9201" y="3888"/>
                  </a:lnTo>
                  <a:lnTo>
                    <a:pt x="8872" y="3305"/>
                  </a:lnTo>
                  <a:lnTo>
                    <a:pt x="8548" y="2333"/>
                  </a:lnTo>
                  <a:lnTo>
                    <a:pt x="8155" y="1165"/>
                  </a:lnTo>
                  <a:lnTo>
                    <a:pt x="7764" y="194"/>
                  </a:lnTo>
                  <a:lnTo>
                    <a:pt x="7894" y="194"/>
                  </a:lnTo>
                  <a:lnTo>
                    <a:pt x="8222" y="1359"/>
                  </a:lnTo>
                  <a:lnTo>
                    <a:pt x="8679" y="2333"/>
                  </a:lnTo>
                  <a:lnTo>
                    <a:pt x="9135" y="3305"/>
                  </a:lnTo>
                  <a:lnTo>
                    <a:pt x="9525" y="4083"/>
                  </a:lnTo>
                  <a:lnTo>
                    <a:pt x="10048" y="4862"/>
                  </a:lnTo>
                  <a:lnTo>
                    <a:pt x="10505" y="5444"/>
                  </a:lnTo>
                  <a:lnTo>
                    <a:pt x="11026" y="6223"/>
                  </a:lnTo>
                  <a:lnTo>
                    <a:pt x="11483" y="6809"/>
                  </a:lnTo>
                  <a:lnTo>
                    <a:pt x="11614" y="6809"/>
                  </a:lnTo>
                  <a:lnTo>
                    <a:pt x="11679" y="7004"/>
                  </a:lnTo>
                  <a:lnTo>
                    <a:pt x="11744" y="7004"/>
                  </a:lnTo>
                  <a:lnTo>
                    <a:pt x="11810" y="7004"/>
                  </a:lnTo>
                  <a:lnTo>
                    <a:pt x="11940" y="6809"/>
                  </a:lnTo>
                  <a:lnTo>
                    <a:pt x="12006" y="6809"/>
                  </a:lnTo>
                  <a:lnTo>
                    <a:pt x="11940" y="6030"/>
                  </a:lnTo>
                  <a:lnTo>
                    <a:pt x="11810" y="5444"/>
                  </a:lnTo>
                  <a:lnTo>
                    <a:pt x="11744" y="4862"/>
                  </a:lnTo>
                  <a:lnTo>
                    <a:pt x="11679" y="4280"/>
                  </a:lnTo>
                  <a:lnTo>
                    <a:pt x="11614" y="3694"/>
                  </a:lnTo>
                  <a:lnTo>
                    <a:pt x="11614" y="3112"/>
                  </a:lnTo>
                  <a:lnTo>
                    <a:pt x="11483" y="2333"/>
                  </a:lnTo>
                  <a:lnTo>
                    <a:pt x="11483" y="1749"/>
                  </a:lnTo>
                  <a:lnTo>
                    <a:pt x="11614" y="2138"/>
                  </a:lnTo>
                  <a:lnTo>
                    <a:pt x="11614" y="2917"/>
                  </a:lnTo>
                  <a:lnTo>
                    <a:pt x="11744" y="3502"/>
                  </a:lnTo>
                  <a:lnTo>
                    <a:pt x="11810" y="3888"/>
                  </a:lnTo>
                  <a:lnTo>
                    <a:pt x="11810" y="4280"/>
                  </a:lnTo>
                  <a:lnTo>
                    <a:pt x="11940" y="4862"/>
                  </a:lnTo>
                  <a:lnTo>
                    <a:pt x="11940" y="5444"/>
                  </a:lnTo>
                  <a:lnTo>
                    <a:pt x="12072" y="6030"/>
                  </a:lnTo>
                  <a:lnTo>
                    <a:pt x="12136" y="6030"/>
                  </a:lnTo>
                  <a:lnTo>
                    <a:pt x="12136" y="6223"/>
                  </a:lnTo>
                  <a:lnTo>
                    <a:pt x="12202" y="6223"/>
                  </a:lnTo>
                  <a:lnTo>
                    <a:pt x="12463" y="5444"/>
                  </a:lnTo>
                  <a:lnTo>
                    <a:pt x="12591" y="4862"/>
                  </a:lnTo>
                  <a:lnTo>
                    <a:pt x="12855" y="4280"/>
                  </a:lnTo>
                  <a:lnTo>
                    <a:pt x="13116" y="3888"/>
                  </a:lnTo>
                  <a:lnTo>
                    <a:pt x="13312" y="3112"/>
                  </a:lnTo>
                  <a:lnTo>
                    <a:pt x="13507" y="2526"/>
                  </a:lnTo>
                  <a:lnTo>
                    <a:pt x="13701" y="1944"/>
                  </a:lnTo>
                  <a:lnTo>
                    <a:pt x="13962" y="1165"/>
                  </a:lnTo>
                  <a:lnTo>
                    <a:pt x="14028" y="970"/>
                  </a:lnTo>
                  <a:lnTo>
                    <a:pt x="14160" y="776"/>
                  </a:lnTo>
                  <a:lnTo>
                    <a:pt x="14291" y="583"/>
                  </a:lnTo>
                  <a:lnTo>
                    <a:pt x="14421" y="583"/>
                  </a:lnTo>
                  <a:lnTo>
                    <a:pt x="14485" y="194"/>
                  </a:lnTo>
                  <a:lnTo>
                    <a:pt x="14613" y="194"/>
                  </a:lnTo>
                  <a:lnTo>
                    <a:pt x="14682" y="0"/>
                  </a:lnTo>
                  <a:lnTo>
                    <a:pt x="14812" y="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0" name="曲线"/>
            <p:cNvSpPr>
              <a:spLocks noChangeAspect="1"/>
            </p:cNvSpPr>
            <p:nvPr/>
          </p:nvSpPr>
          <p:spPr>
            <a:xfrm>
              <a:off x="1886790" y="6414796"/>
              <a:ext cx="111206" cy="6664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7622"/>
                  </a:moveTo>
                  <a:lnTo>
                    <a:pt x="21600" y="10161"/>
                  </a:lnTo>
                  <a:lnTo>
                    <a:pt x="20797" y="10161"/>
                  </a:lnTo>
                  <a:lnTo>
                    <a:pt x="19998" y="10161"/>
                  </a:lnTo>
                  <a:lnTo>
                    <a:pt x="19998" y="11434"/>
                  </a:lnTo>
                  <a:lnTo>
                    <a:pt x="19198" y="11434"/>
                  </a:lnTo>
                  <a:lnTo>
                    <a:pt x="19198" y="12702"/>
                  </a:lnTo>
                  <a:lnTo>
                    <a:pt x="19998" y="13975"/>
                  </a:lnTo>
                  <a:lnTo>
                    <a:pt x="19998" y="15243"/>
                  </a:lnTo>
                  <a:lnTo>
                    <a:pt x="20797" y="16516"/>
                  </a:lnTo>
                  <a:lnTo>
                    <a:pt x="19998" y="16516"/>
                  </a:lnTo>
                  <a:lnTo>
                    <a:pt x="19998" y="17784"/>
                  </a:lnTo>
                  <a:lnTo>
                    <a:pt x="17599" y="20326"/>
                  </a:lnTo>
                  <a:lnTo>
                    <a:pt x="15999" y="20326"/>
                  </a:lnTo>
                  <a:lnTo>
                    <a:pt x="14397" y="21600"/>
                  </a:lnTo>
                  <a:lnTo>
                    <a:pt x="11998" y="21600"/>
                  </a:lnTo>
                  <a:lnTo>
                    <a:pt x="9599" y="21600"/>
                  </a:lnTo>
                  <a:lnTo>
                    <a:pt x="7197" y="21600"/>
                  </a:lnTo>
                  <a:lnTo>
                    <a:pt x="4798" y="21600"/>
                  </a:lnTo>
                  <a:lnTo>
                    <a:pt x="3196" y="20326"/>
                  </a:lnTo>
                  <a:lnTo>
                    <a:pt x="1599" y="20326"/>
                  </a:lnTo>
                  <a:lnTo>
                    <a:pt x="1599" y="19057"/>
                  </a:lnTo>
                  <a:lnTo>
                    <a:pt x="799" y="17784"/>
                  </a:lnTo>
                  <a:lnTo>
                    <a:pt x="0" y="16516"/>
                  </a:lnTo>
                  <a:lnTo>
                    <a:pt x="0" y="13975"/>
                  </a:lnTo>
                  <a:lnTo>
                    <a:pt x="0" y="11434"/>
                  </a:lnTo>
                  <a:lnTo>
                    <a:pt x="0" y="10161"/>
                  </a:lnTo>
                  <a:lnTo>
                    <a:pt x="799" y="7622"/>
                  </a:lnTo>
                  <a:lnTo>
                    <a:pt x="1599" y="6349"/>
                  </a:lnTo>
                  <a:lnTo>
                    <a:pt x="3196" y="5081"/>
                  </a:lnTo>
                  <a:lnTo>
                    <a:pt x="3996" y="3811"/>
                  </a:lnTo>
                  <a:lnTo>
                    <a:pt x="4798" y="2540"/>
                  </a:lnTo>
                  <a:lnTo>
                    <a:pt x="6397" y="1267"/>
                  </a:lnTo>
                  <a:lnTo>
                    <a:pt x="7197" y="1267"/>
                  </a:lnTo>
                  <a:lnTo>
                    <a:pt x="7999" y="1267"/>
                  </a:lnTo>
                  <a:lnTo>
                    <a:pt x="8798" y="1267"/>
                  </a:lnTo>
                  <a:lnTo>
                    <a:pt x="9599" y="1267"/>
                  </a:lnTo>
                  <a:lnTo>
                    <a:pt x="10398" y="0"/>
                  </a:lnTo>
                  <a:lnTo>
                    <a:pt x="11198" y="0"/>
                  </a:lnTo>
                  <a:lnTo>
                    <a:pt x="11998" y="0"/>
                  </a:lnTo>
                  <a:lnTo>
                    <a:pt x="13595" y="0"/>
                  </a:lnTo>
                  <a:lnTo>
                    <a:pt x="15197" y="0"/>
                  </a:lnTo>
                  <a:lnTo>
                    <a:pt x="16799" y="0"/>
                  </a:lnTo>
                  <a:lnTo>
                    <a:pt x="17599" y="1267"/>
                  </a:lnTo>
                  <a:lnTo>
                    <a:pt x="18398" y="2540"/>
                  </a:lnTo>
                  <a:lnTo>
                    <a:pt x="19198" y="3811"/>
                  </a:lnTo>
                  <a:lnTo>
                    <a:pt x="20797" y="5081"/>
                  </a:lnTo>
                  <a:lnTo>
                    <a:pt x="21600" y="7622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1" name="曲线"/>
            <p:cNvSpPr>
              <a:spLocks noChangeAspect="1"/>
            </p:cNvSpPr>
            <p:nvPr/>
          </p:nvSpPr>
          <p:spPr>
            <a:xfrm>
              <a:off x="1886790" y="6414796"/>
              <a:ext cx="111206" cy="6664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7622"/>
                  </a:moveTo>
                  <a:lnTo>
                    <a:pt x="21600" y="10161"/>
                  </a:lnTo>
                  <a:lnTo>
                    <a:pt x="20797" y="10161"/>
                  </a:lnTo>
                  <a:lnTo>
                    <a:pt x="19998" y="10161"/>
                  </a:lnTo>
                  <a:lnTo>
                    <a:pt x="19998" y="11434"/>
                  </a:lnTo>
                  <a:lnTo>
                    <a:pt x="19198" y="11434"/>
                  </a:lnTo>
                  <a:lnTo>
                    <a:pt x="19198" y="12702"/>
                  </a:lnTo>
                  <a:lnTo>
                    <a:pt x="19998" y="13975"/>
                  </a:lnTo>
                  <a:lnTo>
                    <a:pt x="19998" y="15243"/>
                  </a:lnTo>
                  <a:lnTo>
                    <a:pt x="20797" y="16516"/>
                  </a:lnTo>
                  <a:lnTo>
                    <a:pt x="19998" y="16516"/>
                  </a:lnTo>
                  <a:lnTo>
                    <a:pt x="19998" y="17784"/>
                  </a:lnTo>
                  <a:lnTo>
                    <a:pt x="17599" y="20326"/>
                  </a:lnTo>
                  <a:lnTo>
                    <a:pt x="15999" y="20326"/>
                  </a:lnTo>
                  <a:lnTo>
                    <a:pt x="14397" y="21600"/>
                  </a:lnTo>
                  <a:lnTo>
                    <a:pt x="11998" y="21600"/>
                  </a:lnTo>
                  <a:lnTo>
                    <a:pt x="9599" y="21600"/>
                  </a:lnTo>
                  <a:lnTo>
                    <a:pt x="7197" y="21600"/>
                  </a:lnTo>
                  <a:lnTo>
                    <a:pt x="4798" y="21600"/>
                  </a:lnTo>
                  <a:lnTo>
                    <a:pt x="3196" y="20326"/>
                  </a:lnTo>
                  <a:lnTo>
                    <a:pt x="1599" y="20326"/>
                  </a:lnTo>
                  <a:lnTo>
                    <a:pt x="1599" y="19057"/>
                  </a:lnTo>
                  <a:lnTo>
                    <a:pt x="799" y="17784"/>
                  </a:lnTo>
                  <a:lnTo>
                    <a:pt x="0" y="16516"/>
                  </a:lnTo>
                  <a:lnTo>
                    <a:pt x="0" y="13975"/>
                  </a:lnTo>
                  <a:lnTo>
                    <a:pt x="0" y="11434"/>
                  </a:lnTo>
                  <a:lnTo>
                    <a:pt x="0" y="10161"/>
                  </a:lnTo>
                  <a:lnTo>
                    <a:pt x="799" y="7622"/>
                  </a:lnTo>
                  <a:lnTo>
                    <a:pt x="1599" y="6349"/>
                  </a:lnTo>
                  <a:lnTo>
                    <a:pt x="3196" y="5081"/>
                  </a:lnTo>
                  <a:lnTo>
                    <a:pt x="3996" y="3811"/>
                  </a:lnTo>
                  <a:lnTo>
                    <a:pt x="4798" y="2540"/>
                  </a:lnTo>
                  <a:lnTo>
                    <a:pt x="6397" y="1267"/>
                  </a:lnTo>
                  <a:lnTo>
                    <a:pt x="7197" y="1267"/>
                  </a:lnTo>
                  <a:lnTo>
                    <a:pt x="7999" y="1267"/>
                  </a:lnTo>
                  <a:lnTo>
                    <a:pt x="8798" y="1267"/>
                  </a:lnTo>
                  <a:lnTo>
                    <a:pt x="9599" y="1267"/>
                  </a:lnTo>
                  <a:lnTo>
                    <a:pt x="10398" y="0"/>
                  </a:lnTo>
                  <a:lnTo>
                    <a:pt x="11198" y="0"/>
                  </a:lnTo>
                  <a:lnTo>
                    <a:pt x="11998" y="0"/>
                  </a:lnTo>
                  <a:lnTo>
                    <a:pt x="13595" y="0"/>
                  </a:lnTo>
                  <a:lnTo>
                    <a:pt x="15197" y="0"/>
                  </a:lnTo>
                  <a:lnTo>
                    <a:pt x="16799" y="0"/>
                  </a:lnTo>
                  <a:lnTo>
                    <a:pt x="17599" y="1267"/>
                  </a:lnTo>
                  <a:lnTo>
                    <a:pt x="18398" y="2540"/>
                  </a:lnTo>
                  <a:lnTo>
                    <a:pt x="19198" y="3811"/>
                  </a:lnTo>
                  <a:lnTo>
                    <a:pt x="20797" y="5081"/>
                  </a:lnTo>
                  <a:lnTo>
                    <a:pt x="21600" y="7622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2" name="曲线"/>
            <p:cNvSpPr>
              <a:spLocks noChangeAspect="1"/>
            </p:cNvSpPr>
            <p:nvPr/>
          </p:nvSpPr>
          <p:spPr>
            <a:xfrm>
              <a:off x="2997057" y="6508776"/>
              <a:ext cx="310299" cy="13498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8757" y="5553"/>
                  </a:moveTo>
                  <a:lnTo>
                    <a:pt x="19041" y="6168"/>
                  </a:lnTo>
                  <a:lnTo>
                    <a:pt x="19321" y="6785"/>
                  </a:lnTo>
                  <a:lnTo>
                    <a:pt x="19609" y="8020"/>
                  </a:lnTo>
                  <a:lnTo>
                    <a:pt x="20175" y="8639"/>
                  </a:lnTo>
                  <a:lnTo>
                    <a:pt x="20461" y="9872"/>
                  </a:lnTo>
                  <a:lnTo>
                    <a:pt x="21031" y="11106"/>
                  </a:lnTo>
                  <a:lnTo>
                    <a:pt x="21031" y="12339"/>
                  </a:lnTo>
                  <a:lnTo>
                    <a:pt x="21315" y="13575"/>
                  </a:lnTo>
                  <a:lnTo>
                    <a:pt x="21600" y="14810"/>
                  </a:lnTo>
                  <a:lnTo>
                    <a:pt x="21315" y="16044"/>
                  </a:lnTo>
                  <a:lnTo>
                    <a:pt x="21031" y="16661"/>
                  </a:lnTo>
                  <a:lnTo>
                    <a:pt x="20461" y="17277"/>
                  </a:lnTo>
                  <a:lnTo>
                    <a:pt x="19893" y="17894"/>
                  </a:lnTo>
                  <a:lnTo>
                    <a:pt x="19321" y="18511"/>
                  </a:lnTo>
                  <a:lnTo>
                    <a:pt x="19041" y="19129"/>
                  </a:lnTo>
                  <a:lnTo>
                    <a:pt x="18469" y="20365"/>
                  </a:lnTo>
                  <a:lnTo>
                    <a:pt x="17051" y="20982"/>
                  </a:lnTo>
                  <a:lnTo>
                    <a:pt x="15346" y="21600"/>
                  </a:lnTo>
                  <a:lnTo>
                    <a:pt x="14209" y="21600"/>
                  </a:lnTo>
                  <a:lnTo>
                    <a:pt x="12786" y="20982"/>
                  </a:lnTo>
                  <a:lnTo>
                    <a:pt x="11082" y="20365"/>
                  </a:lnTo>
                  <a:lnTo>
                    <a:pt x="9661" y="20365"/>
                  </a:lnTo>
                  <a:lnTo>
                    <a:pt x="8241" y="19129"/>
                  </a:lnTo>
                  <a:lnTo>
                    <a:pt x="6819" y="19129"/>
                  </a:lnTo>
                  <a:lnTo>
                    <a:pt x="5965" y="18511"/>
                  </a:lnTo>
                  <a:lnTo>
                    <a:pt x="5398" y="18511"/>
                  </a:lnTo>
                  <a:lnTo>
                    <a:pt x="4831" y="17277"/>
                  </a:lnTo>
                  <a:lnTo>
                    <a:pt x="4258" y="16661"/>
                  </a:lnTo>
                  <a:lnTo>
                    <a:pt x="3693" y="16661"/>
                  </a:lnTo>
                  <a:lnTo>
                    <a:pt x="2552" y="16044"/>
                  </a:lnTo>
                  <a:lnTo>
                    <a:pt x="1986" y="14810"/>
                  </a:lnTo>
                  <a:lnTo>
                    <a:pt x="1133" y="14810"/>
                  </a:lnTo>
                  <a:lnTo>
                    <a:pt x="851" y="14194"/>
                  </a:lnTo>
                  <a:lnTo>
                    <a:pt x="568" y="12958"/>
                  </a:lnTo>
                  <a:lnTo>
                    <a:pt x="282" y="12339"/>
                  </a:lnTo>
                  <a:lnTo>
                    <a:pt x="282" y="11106"/>
                  </a:lnTo>
                  <a:lnTo>
                    <a:pt x="0" y="10487"/>
                  </a:lnTo>
                  <a:lnTo>
                    <a:pt x="0" y="9256"/>
                  </a:lnTo>
                  <a:lnTo>
                    <a:pt x="0" y="8020"/>
                  </a:lnTo>
                  <a:lnTo>
                    <a:pt x="0" y="7403"/>
                  </a:lnTo>
                  <a:lnTo>
                    <a:pt x="851" y="6168"/>
                  </a:lnTo>
                  <a:lnTo>
                    <a:pt x="1419" y="4932"/>
                  </a:lnTo>
                  <a:lnTo>
                    <a:pt x="1986" y="3701"/>
                  </a:lnTo>
                  <a:lnTo>
                    <a:pt x="2840" y="2465"/>
                  </a:lnTo>
                  <a:lnTo>
                    <a:pt x="3693" y="1232"/>
                  </a:lnTo>
                  <a:lnTo>
                    <a:pt x="4546" y="613"/>
                  </a:lnTo>
                  <a:lnTo>
                    <a:pt x="5114" y="0"/>
                  </a:lnTo>
                  <a:lnTo>
                    <a:pt x="5965" y="0"/>
                  </a:lnTo>
                  <a:lnTo>
                    <a:pt x="7956" y="0"/>
                  </a:lnTo>
                  <a:lnTo>
                    <a:pt x="9661" y="0"/>
                  </a:lnTo>
                  <a:lnTo>
                    <a:pt x="11082" y="613"/>
                  </a:lnTo>
                  <a:lnTo>
                    <a:pt x="12786" y="613"/>
                  </a:lnTo>
                  <a:lnTo>
                    <a:pt x="14209" y="1232"/>
                  </a:lnTo>
                  <a:lnTo>
                    <a:pt x="15629" y="2465"/>
                  </a:lnTo>
                  <a:lnTo>
                    <a:pt x="17334" y="3701"/>
                  </a:lnTo>
                  <a:lnTo>
                    <a:pt x="18757" y="5553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3" name="曲线"/>
            <p:cNvSpPr>
              <a:spLocks noChangeAspect="1"/>
            </p:cNvSpPr>
            <p:nvPr/>
          </p:nvSpPr>
          <p:spPr>
            <a:xfrm>
              <a:off x="2997057" y="6508776"/>
              <a:ext cx="310299" cy="13498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8757" y="5553"/>
                  </a:moveTo>
                  <a:lnTo>
                    <a:pt x="19041" y="6168"/>
                  </a:lnTo>
                  <a:lnTo>
                    <a:pt x="19321" y="6785"/>
                  </a:lnTo>
                  <a:lnTo>
                    <a:pt x="19609" y="8020"/>
                  </a:lnTo>
                  <a:lnTo>
                    <a:pt x="20175" y="8639"/>
                  </a:lnTo>
                  <a:lnTo>
                    <a:pt x="20461" y="9872"/>
                  </a:lnTo>
                  <a:lnTo>
                    <a:pt x="21031" y="11106"/>
                  </a:lnTo>
                  <a:lnTo>
                    <a:pt x="21031" y="12339"/>
                  </a:lnTo>
                  <a:lnTo>
                    <a:pt x="21315" y="13575"/>
                  </a:lnTo>
                  <a:lnTo>
                    <a:pt x="21600" y="14810"/>
                  </a:lnTo>
                  <a:lnTo>
                    <a:pt x="21315" y="16044"/>
                  </a:lnTo>
                  <a:lnTo>
                    <a:pt x="21031" y="16661"/>
                  </a:lnTo>
                  <a:lnTo>
                    <a:pt x="20461" y="17277"/>
                  </a:lnTo>
                  <a:lnTo>
                    <a:pt x="19893" y="17894"/>
                  </a:lnTo>
                  <a:lnTo>
                    <a:pt x="19321" y="18511"/>
                  </a:lnTo>
                  <a:lnTo>
                    <a:pt x="19041" y="19129"/>
                  </a:lnTo>
                  <a:lnTo>
                    <a:pt x="18469" y="20365"/>
                  </a:lnTo>
                  <a:lnTo>
                    <a:pt x="17051" y="20982"/>
                  </a:lnTo>
                  <a:lnTo>
                    <a:pt x="15346" y="21600"/>
                  </a:lnTo>
                  <a:lnTo>
                    <a:pt x="14209" y="21600"/>
                  </a:lnTo>
                  <a:lnTo>
                    <a:pt x="12786" y="20982"/>
                  </a:lnTo>
                  <a:lnTo>
                    <a:pt x="11082" y="20365"/>
                  </a:lnTo>
                  <a:lnTo>
                    <a:pt x="9661" y="20365"/>
                  </a:lnTo>
                  <a:lnTo>
                    <a:pt x="8241" y="19129"/>
                  </a:lnTo>
                  <a:lnTo>
                    <a:pt x="6819" y="19129"/>
                  </a:lnTo>
                  <a:lnTo>
                    <a:pt x="5965" y="18511"/>
                  </a:lnTo>
                  <a:lnTo>
                    <a:pt x="5398" y="18511"/>
                  </a:lnTo>
                  <a:lnTo>
                    <a:pt x="4831" y="17277"/>
                  </a:lnTo>
                  <a:lnTo>
                    <a:pt x="4258" y="16661"/>
                  </a:lnTo>
                  <a:lnTo>
                    <a:pt x="3693" y="16661"/>
                  </a:lnTo>
                  <a:lnTo>
                    <a:pt x="2552" y="16044"/>
                  </a:lnTo>
                  <a:lnTo>
                    <a:pt x="1986" y="14810"/>
                  </a:lnTo>
                  <a:lnTo>
                    <a:pt x="1133" y="14810"/>
                  </a:lnTo>
                  <a:lnTo>
                    <a:pt x="851" y="14194"/>
                  </a:lnTo>
                  <a:lnTo>
                    <a:pt x="568" y="12958"/>
                  </a:lnTo>
                  <a:lnTo>
                    <a:pt x="282" y="12339"/>
                  </a:lnTo>
                  <a:lnTo>
                    <a:pt x="282" y="11106"/>
                  </a:lnTo>
                  <a:lnTo>
                    <a:pt x="0" y="10487"/>
                  </a:lnTo>
                  <a:lnTo>
                    <a:pt x="0" y="9256"/>
                  </a:lnTo>
                  <a:lnTo>
                    <a:pt x="0" y="8020"/>
                  </a:lnTo>
                  <a:lnTo>
                    <a:pt x="0" y="7403"/>
                  </a:lnTo>
                  <a:lnTo>
                    <a:pt x="851" y="6168"/>
                  </a:lnTo>
                  <a:lnTo>
                    <a:pt x="1419" y="4932"/>
                  </a:lnTo>
                  <a:lnTo>
                    <a:pt x="1986" y="3701"/>
                  </a:lnTo>
                  <a:lnTo>
                    <a:pt x="2840" y="2465"/>
                  </a:lnTo>
                  <a:lnTo>
                    <a:pt x="3693" y="1232"/>
                  </a:lnTo>
                  <a:lnTo>
                    <a:pt x="4546" y="613"/>
                  </a:lnTo>
                  <a:lnTo>
                    <a:pt x="5114" y="0"/>
                  </a:lnTo>
                  <a:lnTo>
                    <a:pt x="5965" y="0"/>
                  </a:lnTo>
                  <a:lnTo>
                    <a:pt x="7956" y="0"/>
                  </a:lnTo>
                  <a:lnTo>
                    <a:pt x="9661" y="0"/>
                  </a:lnTo>
                  <a:lnTo>
                    <a:pt x="11082" y="613"/>
                  </a:lnTo>
                  <a:lnTo>
                    <a:pt x="12786" y="613"/>
                  </a:lnTo>
                  <a:lnTo>
                    <a:pt x="14209" y="1232"/>
                  </a:lnTo>
                  <a:lnTo>
                    <a:pt x="15629" y="2465"/>
                  </a:lnTo>
                  <a:lnTo>
                    <a:pt x="17334" y="3701"/>
                  </a:lnTo>
                  <a:lnTo>
                    <a:pt x="18757" y="5553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4" name="曲线"/>
            <p:cNvSpPr>
              <a:spLocks noChangeAspect="1"/>
            </p:cNvSpPr>
            <p:nvPr/>
          </p:nvSpPr>
          <p:spPr>
            <a:xfrm>
              <a:off x="3009612" y="6515612"/>
              <a:ext cx="283396" cy="12302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437" y="7917"/>
                  </a:moveTo>
                  <a:lnTo>
                    <a:pt x="19744" y="7917"/>
                  </a:lnTo>
                  <a:lnTo>
                    <a:pt x="20056" y="9358"/>
                  </a:lnTo>
                  <a:lnTo>
                    <a:pt x="20365" y="10800"/>
                  </a:lnTo>
                  <a:lnTo>
                    <a:pt x="20672" y="10800"/>
                  </a:lnTo>
                  <a:lnTo>
                    <a:pt x="20979" y="11517"/>
                  </a:lnTo>
                  <a:lnTo>
                    <a:pt x="21290" y="12958"/>
                  </a:lnTo>
                  <a:lnTo>
                    <a:pt x="21600" y="13677"/>
                  </a:lnTo>
                  <a:lnTo>
                    <a:pt x="21290" y="13677"/>
                  </a:lnTo>
                  <a:lnTo>
                    <a:pt x="21290" y="14397"/>
                  </a:lnTo>
                  <a:lnTo>
                    <a:pt x="20979" y="14397"/>
                  </a:lnTo>
                  <a:lnTo>
                    <a:pt x="20979" y="15117"/>
                  </a:lnTo>
                  <a:lnTo>
                    <a:pt x="21290" y="15117"/>
                  </a:lnTo>
                  <a:lnTo>
                    <a:pt x="20365" y="17277"/>
                  </a:lnTo>
                  <a:lnTo>
                    <a:pt x="19744" y="17998"/>
                  </a:lnTo>
                  <a:lnTo>
                    <a:pt x="18821" y="19439"/>
                  </a:lnTo>
                  <a:lnTo>
                    <a:pt x="17896" y="20159"/>
                  </a:lnTo>
                  <a:lnTo>
                    <a:pt x="16043" y="21600"/>
                  </a:lnTo>
                  <a:lnTo>
                    <a:pt x="14193" y="21600"/>
                  </a:lnTo>
                  <a:lnTo>
                    <a:pt x="12030" y="21600"/>
                  </a:lnTo>
                  <a:lnTo>
                    <a:pt x="9874" y="20159"/>
                  </a:lnTo>
                  <a:lnTo>
                    <a:pt x="8020" y="19439"/>
                  </a:lnTo>
                  <a:lnTo>
                    <a:pt x="5861" y="18718"/>
                  </a:lnTo>
                  <a:lnTo>
                    <a:pt x="5244" y="17998"/>
                  </a:lnTo>
                  <a:lnTo>
                    <a:pt x="4624" y="17998"/>
                  </a:lnTo>
                  <a:lnTo>
                    <a:pt x="4317" y="17277"/>
                  </a:lnTo>
                  <a:lnTo>
                    <a:pt x="3702" y="16558"/>
                  </a:lnTo>
                  <a:lnTo>
                    <a:pt x="3084" y="15835"/>
                  </a:lnTo>
                  <a:lnTo>
                    <a:pt x="2467" y="15117"/>
                  </a:lnTo>
                  <a:lnTo>
                    <a:pt x="1848" y="14397"/>
                  </a:lnTo>
                  <a:lnTo>
                    <a:pt x="1233" y="13677"/>
                  </a:lnTo>
                  <a:lnTo>
                    <a:pt x="925" y="12958"/>
                  </a:lnTo>
                  <a:lnTo>
                    <a:pt x="613" y="12236"/>
                  </a:lnTo>
                  <a:lnTo>
                    <a:pt x="306" y="11517"/>
                  </a:lnTo>
                  <a:lnTo>
                    <a:pt x="306" y="10800"/>
                  </a:lnTo>
                  <a:lnTo>
                    <a:pt x="0" y="10800"/>
                  </a:lnTo>
                  <a:lnTo>
                    <a:pt x="0" y="10076"/>
                  </a:lnTo>
                  <a:lnTo>
                    <a:pt x="0" y="9358"/>
                  </a:lnTo>
                  <a:lnTo>
                    <a:pt x="306" y="7197"/>
                  </a:lnTo>
                  <a:lnTo>
                    <a:pt x="925" y="5756"/>
                  </a:lnTo>
                  <a:lnTo>
                    <a:pt x="1541" y="4317"/>
                  </a:lnTo>
                  <a:lnTo>
                    <a:pt x="2159" y="2876"/>
                  </a:lnTo>
                  <a:lnTo>
                    <a:pt x="2775" y="1438"/>
                  </a:lnTo>
                  <a:lnTo>
                    <a:pt x="4010" y="717"/>
                  </a:lnTo>
                  <a:lnTo>
                    <a:pt x="4624" y="0"/>
                  </a:lnTo>
                  <a:lnTo>
                    <a:pt x="5553" y="0"/>
                  </a:lnTo>
                  <a:lnTo>
                    <a:pt x="7405" y="0"/>
                  </a:lnTo>
                  <a:lnTo>
                    <a:pt x="9561" y="0"/>
                  </a:lnTo>
                  <a:lnTo>
                    <a:pt x="11107" y="717"/>
                  </a:lnTo>
                  <a:lnTo>
                    <a:pt x="12958" y="717"/>
                  </a:lnTo>
                  <a:lnTo>
                    <a:pt x="14502" y="2158"/>
                  </a:lnTo>
                  <a:lnTo>
                    <a:pt x="16354" y="3595"/>
                  </a:lnTo>
                  <a:lnTo>
                    <a:pt x="17896" y="5035"/>
                  </a:lnTo>
                  <a:lnTo>
                    <a:pt x="19437" y="7917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5" name="曲线"/>
            <p:cNvSpPr>
              <a:spLocks noChangeAspect="1"/>
            </p:cNvSpPr>
            <p:nvPr/>
          </p:nvSpPr>
          <p:spPr>
            <a:xfrm>
              <a:off x="3009612" y="6515612"/>
              <a:ext cx="283396" cy="12302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437" y="7917"/>
                  </a:moveTo>
                  <a:lnTo>
                    <a:pt x="19744" y="7917"/>
                  </a:lnTo>
                  <a:lnTo>
                    <a:pt x="20056" y="9358"/>
                  </a:lnTo>
                  <a:lnTo>
                    <a:pt x="20365" y="10800"/>
                  </a:lnTo>
                  <a:lnTo>
                    <a:pt x="20672" y="10800"/>
                  </a:lnTo>
                  <a:lnTo>
                    <a:pt x="20979" y="11517"/>
                  </a:lnTo>
                  <a:lnTo>
                    <a:pt x="21290" y="12958"/>
                  </a:lnTo>
                  <a:lnTo>
                    <a:pt x="21600" y="13677"/>
                  </a:lnTo>
                  <a:lnTo>
                    <a:pt x="21290" y="13677"/>
                  </a:lnTo>
                  <a:lnTo>
                    <a:pt x="21290" y="14397"/>
                  </a:lnTo>
                  <a:lnTo>
                    <a:pt x="20979" y="14397"/>
                  </a:lnTo>
                  <a:lnTo>
                    <a:pt x="20979" y="15117"/>
                  </a:lnTo>
                  <a:lnTo>
                    <a:pt x="21290" y="15117"/>
                  </a:lnTo>
                  <a:lnTo>
                    <a:pt x="20365" y="17277"/>
                  </a:lnTo>
                  <a:lnTo>
                    <a:pt x="19744" y="17998"/>
                  </a:lnTo>
                  <a:lnTo>
                    <a:pt x="18821" y="19439"/>
                  </a:lnTo>
                  <a:lnTo>
                    <a:pt x="17896" y="20159"/>
                  </a:lnTo>
                  <a:lnTo>
                    <a:pt x="16043" y="21600"/>
                  </a:lnTo>
                  <a:lnTo>
                    <a:pt x="14193" y="21600"/>
                  </a:lnTo>
                  <a:lnTo>
                    <a:pt x="12030" y="21600"/>
                  </a:lnTo>
                  <a:lnTo>
                    <a:pt x="9874" y="20159"/>
                  </a:lnTo>
                  <a:lnTo>
                    <a:pt x="8020" y="19439"/>
                  </a:lnTo>
                  <a:lnTo>
                    <a:pt x="5861" y="18718"/>
                  </a:lnTo>
                  <a:lnTo>
                    <a:pt x="5244" y="17998"/>
                  </a:lnTo>
                  <a:lnTo>
                    <a:pt x="4624" y="17998"/>
                  </a:lnTo>
                  <a:lnTo>
                    <a:pt x="4317" y="17277"/>
                  </a:lnTo>
                  <a:lnTo>
                    <a:pt x="3702" y="16558"/>
                  </a:lnTo>
                  <a:lnTo>
                    <a:pt x="3084" y="15835"/>
                  </a:lnTo>
                  <a:lnTo>
                    <a:pt x="2467" y="15117"/>
                  </a:lnTo>
                  <a:lnTo>
                    <a:pt x="1848" y="14397"/>
                  </a:lnTo>
                  <a:lnTo>
                    <a:pt x="1233" y="13677"/>
                  </a:lnTo>
                  <a:lnTo>
                    <a:pt x="925" y="12958"/>
                  </a:lnTo>
                  <a:lnTo>
                    <a:pt x="613" y="12236"/>
                  </a:lnTo>
                  <a:lnTo>
                    <a:pt x="306" y="11517"/>
                  </a:lnTo>
                  <a:lnTo>
                    <a:pt x="306" y="10800"/>
                  </a:lnTo>
                  <a:lnTo>
                    <a:pt x="0" y="10800"/>
                  </a:lnTo>
                  <a:lnTo>
                    <a:pt x="0" y="10076"/>
                  </a:lnTo>
                  <a:lnTo>
                    <a:pt x="0" y="9358"/>
                  </a:lnTo>
                  <a:lnTo>
                    <a:pt x="306" y="7197"/>
                  </a:lnTo>
                  <a:lnTo>
                    <a:pt x="925" y="5756"/>
                  </a:lnTo>
                  <a:lnTo>
                    <a:pt x="1541" y="4317"/>
                  </a:lnTo>
                  <a:lnTo>
                    <a:pt x="2159" y="2876"/>
                  </a:lnTo>
                  <a:lnTo>
                    <a:pt x="2775" y="1438"/>
                  </a:lnTo>
                  <a:lnTo>
                    <a:pt x="4010" y="717"/>
                  </a:lnTo>
                  <a:lnTo>
                    <a:pt x="4624" y="0"/>
                  </a:lnTo>
                  <a:lnTo>
                    <a:pt x="5553" y="0"/>
                  </a:lnTo>
                  <a:lnTo>
                    <a:pt x="7405" y="0"/>
                  </a:lnTo>
                  <a:lnTo>
                    <a:pt x="9561" y="0"/>
                  </a:lnTo>
                  <a:lnTo>
                    <a:pt x="11107" y="717"/>
                  </a:lnTo>
                  <a:lnTo>
                    <a:pt x="12958" y="717"/>
                  </a:lnTo>
                  <a:lnTo>
                    <a:pt x="14502" y="2158"/>
                  </a:lnTo>
                  <a:lnTo>
                    <a:pt x="16354" y="3595"/>
                  </a:lnTo>
                  <a:lnTo>
                    <a:pt x="17896" y="5035"/>
                  </a:lnTo>
                  <a:lnTo>
                    <a:pt x="19437" y="7917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6" name="曲线"/>
            <p:cNvSpPr>
              <a:spLocks noChangeAspect="1"/>
            </p:cNvSpPr>
            <p:nvPr/>
          </p:nvSpPr>
          <p:spPr>
            <a:xfrm>
              <a:off x="2620391" y="6698447"/>
              <a:ext cx="1980183" cy="10081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0446" y="17098"/>
                  </a:moveTo>
                  <a:lnTo>
                    <a:pt x="20446" y="16200"/>
                  </a:lnTo>
                  <a:lnTo>
                    <a:pt x="20446" y="15295"/>
                  </a:lnTo>
                  <a:lnTo>
                    <a:pt x="20358" y="15295"/>
                  </a:lnTo>
                  <a:lnTo>
                    <a:pt x="20312" y="15295"/>
                  </a:lnTo>
                  <a:lnTo>
                    <a:pt x="20312" y="16200"/>
                  </a:lnTo>
                  <a:lnTo>
                    <a:pt x="20312" y="17098"/>
                  </a:lnTo>
                  <a:lnTo>
                    <a:pt x="20224" y="17098"/>
                  </a:lnTo>
                  <a:lnTo>
                    <a:pt x="20224" y="16200"/>
                  </a:lnTo>
                  <a:lnTo>
                    <a:pt x="19957" y="15295"/>
                  </a:lnTo>
                  <a:lnTo>
                    <a:pt x="19735" y="15295"/>
                  </a:lnTo>
                  <a:lnTo>
                    <a:pt x="19425" y="15295"/>
                  </a:lnTo>
                  <a:lnTo>
                    <a:pt x="19158" y="15295"/>
                  </a:lnTo>
                  <a:lnTo>
                    <a:pt x="18893" y="15295"/>
                  </a:lnTo>
                  <a:lnTo>
                    <a:pt x="18538" y="15295"/>
                  </a:lnTo>
                  <a:lnTo>
                    <a:pt x="18273" y="15295"/>
                  </a:lnTo>
                  <a:lnTo>
                    <a:pt x="17962" y="16200"/>
                  </a:lnTo>
                  <a:lnTo>
                    <a:pt x="17342" y="17996"/>
                  </a:lnTo>
                  <a:lnTo>
                    <a:pt x="16721" y="19798"/>
                  </a:lnTo>
                  <a:lnTo>
                    <a:pt x="16009" y="20696"/>
                  </a:lnTo>
                  <a:lnTo>
                    <a:pt x="15300" y="21600"/>
                  </a:lnTo>
                  <a:lnTo>
                    <a:pt x="14635" y="21600"/>
                  </a:lnTo>
                  <a:lnTo>
                    <a:pt x="13970" y="20696"/>
                  </a:lnTo>
                  <a:lnTo>
                    <a:pt x="13259" y="18897"/>
                  </a:lnTo>
                  <a:lnTo>
                    <a:pt x="12638" y="17098"/>
                  </a:lnTo>
                  <a:lnTo>
                    <a:pt x="12374" y="14398"/>
                  </a:lnTo>
                  <a:lnTo>
                    <a:pt x="12108" y="12598"/>
                  </a:lnTo>
                  <a:lnTo>
                    <a:pt x="11752" y="12598"/>
                  </a:lnTo>
                  <a:lnTo>
                    <a:pt x="11442" y="11696"/>
                  </a:lnTo>
                  <a:lnTo>
                    <a:pt x="11086" y="10799"/>
                  </a:lnTo>
                  <a:lnTo>
                    <a:pt x="10777" y="9896"/>
                  </a:lnTo>
                  <a:lnTo>
                    <a:pt x="10421" y="9896"/>
                  </a:lnTo>
                  <a:lnTo>
                    <a:pt x="10112" y="8997"/>
                  </a:lnTo>
                  <a:lnTo>
                    <a:pt x="9800" y="8997"/>
                  </a:lnTo>
                  <a:lnTo>
                    <a:pt x="9358" y="9896"/>
                  </a:lnTo>
                  <a:lnTo>
                    <a:pt x="9045" y="9896"/>
                  </a:lnTo>
                  <a:lnTo>
                    <a:pt x="8691" y="11696"/>
                  </a:lnTo>
                  <a:lnTo>
                    <a:pt x="8337" y="12598"/>
                  </a:lnTo>
                  <a:lnTo>
                    <a:pt x="7981" y="13495"/>
                  </a:lnTo>
                  <a:lnTo>
                    <a:pt x="7627" y="14398"/>
                  </a:lnTo>
                  <a:lnTo>
                    <a:pt x="7271" y="16200"/>
                  </a:lnTo>
                  <a:lnTo>
                    <a:pt x="7271" y="15295"/>
                  </a:lnTo>
                  <a:lnTo>
                    <a:pt x="7228" y="15295"/>
                  </a:lnTo>
                  <a:lnTo>
                    <a:pt x="7185" y="15295"/>
                  </a:lnTo>
                  <a:lnTo>
                    <a:pt x="7137" y="15295"/>
                  </a:lnTo>
                  <a:lnTo>
                    <a:pt x="7094" y="16200"/>
                  </a:lnTo>
                  <a:lnTo>
                    <a:pt x="7051" y="17098"/>
                  </a:lnTo>
                  <a:lnTo>
                    <a:pt x="7006" y="17098"/>
                  </a:lnTo>
                  <a:lnTo>
                    <a:pt x="5144" y="17098"/>
                  </a:lnTo>
                  <a:lnTo>
                    <a:pt x="5055" y="15295"/>
                  </a:lnTo>
                  <a:lnTo>
                    <a:pt x="4966" y="15295"/>
                  </a:lnTo>
                  <a:lnTo>
                    <a:pt x="4876" y="14398"/>
                  </a:lnTo>
                  <a:lnTo>
                    <a:pt x="4787" y="14398"/>
                  </a:lnTo>
                  <a:lnTo>
                    <a:pt x="4654" y="14398"/>
                  </a:lnTo>
                  <a:lnTo>
                    <a:pt x="4522" y="14398"/>
                  </a:lnTo>
                  <a:lnTo>
                    <a:pt x="4434" y="14398"/>
                  </a:lnTo>
                  <a:lnTo>
                    <a:pt x="4299" y="13495"/>
                  </a:lnTo>
                  <a:lnTo>
                    <a:pt x="3724" y="12598"/>
                  </a:lnTo>
                  <a:lnTo>
                    <a:pt x="3192" y="11696"/>
                  </a:lnTo>
                  <a:lnTo>
                    <a:pt x="2659" y="9896"/>
                  </a:lnTo>
                  <a:lnTo>
                    <a:pt x="2128" y="9896"/>
                  </a:lnTo>
                  <a:lnTo>
                    <a:pt x="1593" y="8997"/>
                  </a:lnTo>
                  <a:lnTo>
                    <a:pt x="1063" y="8997"/>
                  </a:lnTo>
                  <a:lnTo>
                    <a:pt x="485" y="8997"/>
                  </a:lnTo>
                  <a:lnTo>
                    <a:pt x="0" y="8997"/>
                  </a:lnTo>
                  <a:lnTo>
                    <a:pt x="485" y="8097"/>
                  </a:lnTo>
                  <a:lnTo>
                    <a:pt x="1063" y="7198"/>
                  </a:lnTo>
                  <a:lnTo>
                    <a:pt x="1640" y="5399"/>
                  </a:lnTo>
                  <a:lnTo>
                    <a:pt x="2259" y="5399"/>
                  </a:lnTo>
                  <a:lnTo>
                    <a:pt x="2835" y="4495"/>
                  </a:lnTo>
                  <a:lnTo>
                    <a:pt x="3458" y="4495"/>
                  </a:lnTo>
                  <a:lnTo>
                    <a:pt x="4079" y="5399"/>
                  </a:lnTo>
                  <a:lnTo>
                    <a:pt x="4700" y="7198"/>
                  </a:lnTo>
                  <a:lnTo>
                    <a:pt x="4966" y="8097"/>
                  </a:lnTo>
                  <a:lnTo>
                    <a:pt x="5321" y="8097"/>
                  </a:lnTo>
                  <a:lnTo>
                    <a:pt x="5631" y="8997"/>
                  </a:lnTo>
                  <a:lnTo>
                    <a:pt x="5942" y="9896"/>
                  </a:lnTo>
                  <a:lnTo>
                    <a:pt x="6252" y="9896"/>
                  </a:lnTo>
                  <a:lnTo>
                    <a:pt x="6563" y="9896"/>
                  </a:lnTo>
                  <a:lnTo>
                    <a:pt x="6873" y="10799"/>
                  </a:lnTo>
                  <a:lnTo>
                    <a:pt x="7185" y="11696"/>
                  </a:lnTo>
                  <a:lnTo>
                    <a:pt x="7405" y="9896"/>
                  </a:lnTo>
                  <a:lnTo>
                    <a:pt x="7627" y="9896"/>
                  </a:lnTo>
                  <a:lnTo>
                    <a:pt x="7849" y="9896"/>
                  </a:lnTo>
                  <a:lnTo>
                    <a:pt x="8115" y="9896"/>
                  </a:lnTo>
                  <a:lnTo>
                    <a:pt x="8380" y="9896"/>
                  </a:lnTo>
                  <a:lnTo>
                    <a:pt x="8602" y="8997"/>
                  </a:lnTo>
                  <a:lnTo>
                    <a:pt x="8825" y="8097"/>
                  </a:lnTo>
                  <a:lnTo>
                    <a:pt x="9045" y="7198"/>
                  </a:lnTo>
                  <a:lnTo>
                    <a:pt x="9312" y="5399"/>
                  </a:lnTo>
                  <a:lnTo>
                    <a:pt x="9535" y="3598"/>
                  </a:lnTo>
                  <a:lnTo>
                    <a:pt x="9844" y="2699"/>
                  </a:lnTo>
                  <a:lnTo>
                    <a:pt x="10067" y="896"/>
                  </a:lnTo>
                  <a:lnTo>
                    <a:pt x="10688" y="0"/>
                  </a:lnTo>
                  <a:lnTo>
                    <a:pt x="11264" y="0"/>
                  </a:lnTo>
                  <a:lnTo>
                    <a:pt x="11885" y="0"/>
                  </a:lnTo>
                  <a:lnTo>
                    <a:pt x="12462" y="896"/>
                  </a:lnTo>
                  <a:lnTo>
                    <a:pt x="12993" y="2699"/>
                  </a:lnTo>
                  <a:lnTo>
                    <a:pt x="13525" y="5399"/>
                  </a:lnTo>
                  <a:lnTo>
                    <a:pt x="14057" y="7198"/>
                  </a:lnTo>
                  <a:lnTo>
                    <a:pt x="14589" y="8097"/>
                  </a:lnTo>
                  <a:lnTo>
                    <a:pt x="15210" y="8997"/>
                  </a:lnTo>
                  <a:lnTo>
                    <a:pt x="15831" y="9896"/>
                  </a:lnTo>
                  <a:lnTo>
                    <a:pt x="16410" y="8997"/>
                  </a:lnTo>
                  <a:lnTo>
                    <a:pt x="16986" y="8097"/>
                  </a:lnTo>
                  <a:lnTo>
                    <a:pt x="17518" y="6297"/>
                  </a:lnTo>
                  <a:lnTo>
                    <a:pt x="18006" y="4495"/>
                  </a:lnTo>
                  <a:lnTo>
                    <a:pt x="18405" y="2699"/>
                  </a:lnTo>
                  <a:lnTo>
                    <a:pt x="18760" y="2699"/>
                  </a:lnTo>
                  <a:lnTo>
                    <a:pt x="19116" y="2699"/>
                  </a:lnTo>
                  <a:lnTo>
                    <a:pt x="19469" y="3598"/>
                  </a:lnTo>
                  <a:lnTo>
                    <a:pt x="19735" y="5399"/>
                  </a:lnTo>
                  <a:lnTo>
                    <a:pt x="20136" y="6297"/>
                  </a:lnTo>
                  <a:lnTo>
                    <a:pt x="20489" y="8097"/>
                  </a:lnTo>
                  <a:lnTo>
                    <a:pt x="20800" y="8997"/>
                  </a:lnTo>
                  <a:lnTo>
                    <a:pt x="20845" y="8997"/>
                  </a:lnTo>
                  <a:lnTo>
                    <a:pt x="20933" y="8997"/>
                  </a:lnTo>
                  <a:lnTo>
                    <a:pt x="21066" y="9896"/>
                  </a:lnTo>
                  <a:lnTo>
                    <a:pt x="21111" y="10799"/>
                  </a:lnTo>
                  <a:lnTo>
                    <a:pt x="21199" y="11696"/>
                  </a:lnTo>
                  <a:lnTo>
                    <a:pt x="21243" y="12598"/>
                  </a:lnTo>
                  <a:lnTo>
                    <a:pt x="21289" y="14398"/>
                  </a:lnTo>
                  <a:lnTo>
                    <a:pt x="21378" y="15295"/>
                  </a:lnTo>
                  <a:lnTo>
                    <a:pt x="21466" y="15295"/>
                  </a:lnTo>
                  <a:lnTo>
                    <a:pt x="21466" y="16200"/>
                  </a:lnTo>
                  <a:lnTo>
                    <a:pt x="21466" y="17098"/>
                  </a:lnTo>
                  <a:lnTo>
                    <a:pt x="21510" y="17098"/>
                  </a:lnTo>
                  <a:lnTo>
                    <a:pt x="21600" y="17098"/>
                  </a:lnTo>
                  <a:lnTo>
                    <a:pt x="21600" y="17996"/>
                  </a:lnTo>
                  <a:lnTo>
                    <a:pt x="21419" y="17996"/>
                  </a:lnTo>
                  <a:lnTo>
                    <a:pt x="21331" y="17996"/>
                  </a:lnTo>
                  <a:lnTo>
                    <a:pt x="21199" y="17098"/>
                  </a:lnTo>
                  <a:lnTo>
                    <a:pt x="20977" y="17098"/>
                  </a:lnTo>
                  <a:lnTo>
                    <a:pt x="20845" y="17098"/>
                  </a:lnTo>
                  <a:lnTo>
                    <a:pt x="20666" y="17098"/>
                  </a:lnTo>
                  <a:lnTo>
                    <a:pt x="20534" y="17098"/>
                  </a:lnTo>
                  <a:lnTo>
                    <a:pt x="20446" y="17098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7" name="曲线"/>
            <p:cNvSpPr>
              <a:spLocks noChangeAspect="1"/>
            </p:cNvSpPr>
            <p:nvPr/>
          </p:nvSpPr>
          <p:spPr>
            <a:xfrm>
              <a:off x="2980914" y="6407961"/>
              <a:ext cx="1160488" cy="7860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0461" y="17843"/>
                  </a:moveTo>
                  <a:lnTo>
                    <a:pt x="20461" y="16903"/>
                  </a:lnTo>
                  <a:lnTo>
                    <a:pt x="20461" y="15965"/>
                  </a:lnTo>
                  <a:lnTo>
                    <a:pt x="20386" y="15965"/>
                  </a:lnTo>
                  <a:lnTo>
                    <a:pt x="20386" y="16903"/>
                  </a:lnTo>
                  <a:lnTo>
                    <a:pt x="20386" y="17843"/>
                  </a:lnTo>
                  <a:lnTo>
                    <a:pt x="20233" y="17843"/>
                  </a:lnTo>
                  <a:lnTo>
                    <a:pt x="20233" y="16903"/>
                  </a:lnTo>
                  <a:lnTo>
                    <a:pt x="20008" y="15965"/>
                  </a:lnTo>
                  <a:lnTo>
                    <a:pt x="19779" y="15965"/>
                  </a:lnTo>
                  <a:lnTo>
                    <a:pt x="19400" y="15965"/>
                  </a:lnTo>
                  <a:lnTo>
                    <a:pt x="19250" y="15965"/>
                  </a:lnTo>
                  <a:lnTo>
                    <a:pt x="18946" y="15965"/>
                  </a:lnTo>
                  <a:lnTo>
                    <a:pt x="18567" y="15965"/>
                  </a:lnTo>
                  <a:lnTo>
                    <a:pt x="18263" y="15965"/>
                  </a:lnTo>
                  <a:lnTo>
                    <a:pt x="18036" y="16903"/>
                  </a:lnTo>
                  <a:lnTo>
                    <a:pt x="17354" y="17843"/>
                  </a:lnTo>
                  <a:lnTo>
                    <a:pt x="16748" y="19721"/>
                  </a:lnTo>
                  <a:lnTo>
                    <a:pt x="16066" y="20656"/>
                  </a:lnTo>
                  <a:lnTo>
                    <a:pt x="15384" y="21600"/>
                  </a:lnTo>
                  <a:lnTo>
                    <a:pt x="14626" y="21600"/>
                  </a:lnTo>
                  <a:lnTo>
                    <a:pt x="14020" y="20656"/>
                  </a:lnTo>
                  <a:lnTo>
                    <a:pt x="13263" y="18782"/>
                  </a:lnTo>
                  <a:lnTo>
                    <a:pt x="12656" y="17843"/>
                  </a:lnTo>
                  <a:lnTo>
                    <a:pt x="12428" y="15026"/>
                  </a:lnTo>
                  <a:lnTo>
                    <a:pt x="12123" y="13146"/>
                  </a:lnTo>
                  <a:lnTo>
                    <a:pt x="11747" y="13146"/>
                  </a:lnTo>
                  <a:lnTo>
                    <a:pt x="11443" y="12206"/>
                  </a:lnTo>
                  <a:lnTo>
                    <a:pt x="11062" y="11266"/>
                  </a:lnTo>
                  <a:lnTo>
                    <a:pt x="10761" y="10329"/>
                  </a:lnTo>
                  <a:lnTo>
                    <a:pt x="10457" y="10329"/>
                  </a:lnTo>
                  <a:lnTo>
                    <a:pt x="10154" y="9389"/>
                  </a:lnTo>
                  <a:lnTo>
                    <a:pt x="9776" y="9389"/>
                  </a:lnTo>
                  <a:lnTo>
                    <a:pt x="9317" y="9389"/>
                  </a:lnTo>
                  <a:lnTo>
                    <a:pt x="9093" y="10329"/>
                  </a:lnTo>
                  <a:lnTo>
                    <a:pt x="8715" y="12206"/>
                  </a:lnTo>
                  <a:lnTo>
                    <a:pt x="8335" y="13146"/>
                  </a:lnTo>
                  <a:lnTo>
                    <a:pt x="7957" y="14086"/>
                  </a:lnTo>
                  <a:lnTo>
                    <a:pt x="7651" y="15026"/>
                  </a:lnTo>
                  <a:lnTo>
                    <a:pt x="7274" y="16903"/>
                  </a:lnTo>
                  <a:lnTo>
                    <a:pt x="7274" y="15965"/>
                  </a:lnTo>
                  <a:lnTo>
                    <a:pt x="7197" y="15965"/>
                  </a:lnTo>
                  <a:lnTo>
                    <a:pt x="7123" y="15965"/>
                  </a:lnTo>
                  <a:lnTo>
                    <a:pt x="7047" y="16903"/>
                  </a:lnTo>
                  <a:lnTo>
                    <a:pt x="7047" y="17843"/>
                  </a:lnTo>
                  <a:lnTo>
                    <a:pt x="6972" y="17843"/>
                  </a:lnTo>
                  <a:lnTo>
                    <a:pt x="5151" y="17843"/>
                  </a:lnTo>
                  <a:lnTo>
                    <a:pt x="5076" y="15965"/>
                  </a:lnTo>
                  <a:lnTo>
                    <a:pt x="5001" y="15965"/>
                  </a:lnTo>
                  <a:lnTo>
                    <a:pt x="4850" y="15026"/>
                  </a:lnTo>
                  <a:lnTo>
                    <a:pt x="4772" y="15026"/>
                  </a:lnTo>
                  <a:lnTo>
                    <a:pt x="4622" y="15026"/>
                  </a:lnTo>
                  <a:lnTo>
                    <a:pt x="4468" y="15026"/>
                  </a:lnTo>
                  <a:lnTo>
                    <a:pt x="4392" y="15026"/>
                  </a:lnTo>
                  <a:lnTo>
                    <a:pt x="4244" y="14086"/>
                  </a:lnTo>
                  <a:lnTo>
                    <a:pt x="3710" y="13146"/>
                  </a:lnTo>
                  <a:lnTo>
                    <a:pt x="3179" y="12206"/>
                  </a:lnTo>
                  <a:lnTo>
                    <a:pt x="2649" y="10329"/>
                  </a:lnTo>
                  <a:lnTo>
                    <a:pt x="2121" y="9389"/>
                  </a:lnTo>
                  <a:lnTo>
                    <a:pt x="1590" y="9389"/>
                  </a:lnTo>
                  <a:lnTo>
                    <a:pt x="1059" y="8449"/>
                  </a:lnTo>
                  <a:lnTo>
                    <a:pt x="454" y="8449"/>
                  </a:lnTo>
                  <a:lnTo>
                    <a:pt x="0" y="9389"/>
                  </a:lnTo>
                  <a:lnTo>
                    <a:pt x="454" y="7513"/>
                  </a:lnTo>
                  <a:lnTo>
                    <a:pt x="1059" y="6573"/>
                  </a:lnTo>
                  <a:lnTo>
                    <a:pt x="1590" y="4692"/>
                  </a:lnTo>
                  <a:lnTo>
                    <a:pt x="2272" y="4692"/>
                  </a:lnTo>
                  <a:lnTo>
                    <a:pt x="2874" y="3756"/>
                  </a:lnTo>
                  <a:lnTo>
                    <a:pt x="3485" y="3756"/>
                  </a:lnTo>
                  <a:lnTo>
                    <a:pt x="4092" y="4692"/>
                  </a:lnTo>
                  <a:lnTo>
                    <a:pt x="4698" y="6573"/>
                  </a:lnTo>
                  <a:lnTo>
                    <a:pt x="5001" y="7513"/>
                  </a:lnTo>
                  <a:lnTo>
                    <a:pt x="5305" y="7513"/>
                  </a:lnTo>
                  <a:lnTo>
                    <a:pt x="5605" y="9389"/>
                  </a:lnTo>
                  <a:lnTo>
                    <a:pt x="5911" y="9389"/>
                  </a:lnTo>
                  <a:lnTo>
                    <a:pt x="6214" y="10329"/>
                  </a:lnTo>
                  <a:lnTo>
                    <a:pt x="6588" y="10329"/>
                  </a:lnTo>
                  <a:lnTo>
                    <a:pt x="6818" y="11266"/>
                  </a:lnTo>
                  <a:lnTo>
                    <a:pt x="7197" y="12206"/>
                  </a:lnTo>
                  <a:lnTo>
                    <a:pt x="7427" y="10329"/>
                  </a:lnTo>
                  <a:lnTo>
                    <a:pt x="7651" y="10329"/>
                  </a:lnTo>
                  <a:lnTo>
                    <a:pt x="7881" y="10329"/>
                  </a:lnTo>
                  <a:lnTo>
                    <a:pt x="8104" y="9389"/>
                  </a:lnTo>
                  <a:lnTo>
                    <a:pt x="8335" y="9389"/>
                  </a:lnTo>
                  <a:lnTo>
                    <a:pt x="8639" y="9389"/>
                  </a:lnTo>
                  <a:lnTo>
                    <a:pt x="8864" y="7513"/>
                  </a:lnTo>
                  <a:lnTo>
                    <a:pt x="9093" y="6573"/>
                  </a:lnTo>
                  <a:lnTo>
                    <a:pt x="9245" y="4692"/>
                  </a:lnTo>
                  <a:lnTo>
                    <a:pt x="9547" y="2816"/>
                  </a:lnTo>
                  <a:lnTo>
                    <a:pt x="9850" y="1874"/>
                  </a:lnTo>
                  <a:lnTo>
                    <a:pt x="10077" y="939"/>
                  </a:lnTo>
                  <a:lnTo>
                    <a:pt x="10608" y="0"/>
                  </a:lnTo>
                  <a:lnTo>
                    <a:pt x="11290" y="0"/>
                  </a:lnTo>
                  <a:lnTo>
                    <a:pt x="11820" y="0"/>
                  </a:lnTo>
                  <a:lnTo>
                    <a:pt x="12502" y="939"/>
                  </a:lnTo>
                  <a:lnTo>
                    <a:pt x="13032" y="1874"/>
                  </a:lnTo>
                  <a:lnTo>
                    <a:pt x="13566" y="4692"/>
                  </a:lnTo>
                  <a:lnTo>
                    <a:pt x="14095" y="6573"/>
                  </a:lnTo>
                  <a:lnTo>
                    <a:pt x="14626" y="7513"/>
                  </a:lnTo>
                  <a:lnTo>
                    <a:pt x="15232" y="9389"/>
                  </a:lnTo>
                  <a:lnTo>
                    <a:pt x="15839" y="9389"/>
                  </a:lnTo>
                  <a:lnTo>
                    <a:pt x="16446" y="9389"/>
                  </a:lnTo>
                  <a:lnTo>
                    <a:pt x="16974" y="7513"/>
                  </a:lnTo>
                  <a:lnTo>
                    <a:pt x="17582" y="5633"/>
                  </a:lnTo>
                  <a:lnTo>
                    <a:pt x="18113" y="3756"/>
                  </a:lnTo>
                  <a:lnTo>
                    <a:pt x="18416" y="1874"/>
                  </a:lnTo>
                  <a:lnTo>
                    <a:pt x="18794" y="1874"/>
                  </a:lnTo>
                  <a:lnTo>
                    <a:pt x="19172" y="1874"/>
                  </a:lnTo>
                  <a:lnTo>
                    <a:pt x="19475" y="2816"/>
                  </a:lnTo>
                  <a:lnTo>
                    <a:pt x="19779" y="4692"/>
                  </a:lnTo>
                  <a:lnTo>
                    <a:pt x="20159" y="5633"/>
                  </a:lnTo>
                  <a:lnTo>
                    <a:pt x="20538" y="7513"/>
                  </a:lnTo>
                  <a:lnTo>
                    <a:pt x="20841" y="9389"/>
                  </a:lnTo>
                  <a:lnTo>
                    <a:pt x="20841" y="8449"/>
                  </a:lnTo>
                  <a:lnTo>
                    <a:pt x="20992" y="9389"/>
                  </a:lnTo>
                  <a:lnTo>
                    <a:pt x="21068" y="10329"/>
                  </a:lnTo>
                  <a:lnTo>
                    <a:pt x="21141" y="11266"/>
                  </a:lnTo>
                  <a:lnTo>
                    <a:pt x="21220" y="12206"/>
                  </a:lnTo>
                  <a:lnTo>
                    <a:pt x="21295" y="13146"/>
                  </a:lnTo>
                  <a:lnTo>
                    <a:pt x="21295" y="15026"/>
                  </a:lnTo>
                  <a:lnTo>
                    <a:pt x="21446" y="15965"/>
                  </a:lnTo>
                  <a:lnTo>
                    <a:pt x="21523" y="15965"/>
                  </a:lnTo>
                  <a:lnTo>
                    <a:pt x="21523" y="16903"/>
                  </a:lnTo>
                  <a:lnTo>
                    <a:pt x="21523" y="17843"/>
                  </a:lnTo>
                  <a:lnTo>
                    <a:pt x="21600" y="17843"/>
                  </a:lnTo>
                  <a:lnTo>
                    <a:pt x="21523" y="17843"/>
                  </a:lnTo>
                  <a:lnTo>
                    <a:pt x="21372" y="17843"/>
                  </a:lnTo>
                  <a:lnTo>
                    <a:pt x="21220" y="17843"/>
                  </a:lnTo>
                  <a:lnTo>
                    <a:pt x="20992" y="17843"/>
                  </a:lnTo>
                  <a:lnTo>
                    <a:pt x="20841" y="17843"/>
                  </a:lnTo>
                  <a:lnTo>
                    <a:pt x="20687" y="17843"/>
                  </a:lnTo>
                  <a:lnTo>
                    <a:pt x="20613" y="17843"/>
                  </a:lnTo>
                  <a:lnTo>
                    <a:pt x="20461" y="17843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8" name="曲线"/>
            <p:cNvSpPr>
              <a:spLocks noChangeAspect="1"/>
            </p:cNvSpPr>
            <p:nvPr/>
          </p:nvSpPr>
          <p:spPr>
            <a:xfrm>
              <a:off x="32162" y="3333938"/>
              <a:ext cx="1967628" cy="110042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2296" y="0"/>
                  </a:moveTo>
                  <a:lnTo>
                    <a:pt x="12341" y="0"/>
                  </a:lnTo>
                  <a:lnTo>
                    <a:pt x="12385" y="74"/>
                  </a:lnTo>
                  <a:lnTo>
                    <a:pt x="12431" y="74"/>
                  </a:lnTo>
                  <a:lnTo>
                    <a:pt x="12521" y="74"/>
                  </a:lnTo>
                  <a:lnTo>
                    <a:pt x="12565" y="74"/>
                  </a:lnTo>
                  <a:lnTo>
                    <a:pt x="12654" y="74"/>
                  </a:lnTo>
                  <a:lnTo>
                    <a:pt x="12700" y="74"/>
                  </a:lnTo>
                  <a:lnTo>
                    <a:pt x="12788" y="149"/>
                  </a:lnTo>
                  <a:lnTo>
                    <a:pt x="12922" y="74"/>
                  </a:lnTo>
                  <a:lnTo>
                    <a:pt x="13012" y="74"/>
                  </a:lnTo>
                  <a:lnTo>
                    <a:pt x="13101" y="74"/>
                  </a:lnTo>
                  <a:lnTo>
                    <a:pt x="13236" y="74"/>
                  </a:lnTo>
                  <a:lnTo>
                    <a:pt x="13324" y="149"/>
                  </a:lnTo>
                  <a:lnTo>
                    <a:pt x="13460" y="303"/>
                  </a:lnTo>
                  <a:lnTo>
                    <a:pt x="13505" y="378"/>
                  </a:lnTo>
                  <a:lnTo>
                    <a:pt x="13549" y="607"/>
                  </a:lnTo>
                  <a:lnTo>
                    <a:pt x="13729" y="835"/>
                  </a:lnTo>
                  <a:lnTo>
                    <a:pt x="13862" y="1064"/>
                  </a:lnTo>
                  <a:lnTo>
                    <a:pt x="14040" y="1292"/>
                  </a:lnTo>
                  <a:lnTo>
                    <a:pt x="14220" y="1443"/>
                  </a:lnTo>
                  <a:lnTo>
                    <a:pt x="14444" y="1521"/>
                  </a:lnTo>
                  <a:lnTo>
                    <a:pt x="14623" y="1596"/>
                  </a:lnTo>
                  <a:lnTo>
                    <a:pt x="14800" y="1748"/>
                  </a:lnTo>
                  <a:lnTo>
                    <a:pt x="15026" y="1825"/>
                  </a:lnTo>
                  <a:lnTo>
                    <a:pt x="15427" y="1900"/>
                  </a:lnTo>
                  <a:lnTo>
                    <a:pt x="15919" y="1900"/>
                  </a:lnTo>
                  <a:lnTo>
                    <a:pt x="16321" y="1900"/>
                  </a:lnTo>
                  <a:lnTo>
                    <a:pt x="16769" y="1900"/>
                  </a:lnTo>
                  <a:lnTo>
                    <a:pt x="16859" y="1825"/>
                  </a:lnTo>
                  <a:lnTo>
                    <a:pt x="16993" y="1748"/>
                  </a:lnTo>
                  <a:lnTo>
                    <a:pt x="17127" y="1748"/>
                  </a:lnTo>
                  <a:lnTo>
                    <a:pt x="17261" y="1670"/>
                  </a:lnTo>
                  <a:lnTo>
                    <a:pt x="17440" y="1596"/>
                  </a:lnTo>
                  <a:lnTo>
                    <a:pt x="17575" y="1596"/>
                  </a:lnTo>
                  <a:lnTo>
                    <a:pt x="17663" y="1596"/>
                  </a:lnTo>
                  <a:lnTo>
                    <a:pt x="17798" y="1521"/>
                  </a:lnTo>
                  <a:lnTo>
                    <a:pt x="17842" y="1596"/>
                  </a:lnTo>
                  <a:lnTo>
                    <a:pt x="17932" y="1596"/>
                  </a:lnTo>
                  <a:lnTo>
                    <a:pt x="17977" y="1596"/>
                  </a:lnTo>
                  <a:lnTo>
                    <a:pt x="18066" y="1596"/>
                  </a:lnTo>
                  <a:lnTo>
                    <a:pt x="18156" y="1596"/>
                  </a:lnTo>
                  <a:lnTo>
                    <a:pt x="18245" y="1596"/>
                  </a:lnTo>
                  <a:lnTo>
                    <a:pt x="18335" y="1596"/>
                  </a:lnTo>
                  <a:lnTo>
                    <a:pt x="18379" y="1670"/>
                  </a:lnTo>
                  <a:lnTo>
                    <a:pt x="18558" y="1748"/>
                  </a:lnTo>
                  <a:lnTo>
                    <a:pt x="18782" y="1900"/>
                  </a:lnTo>
                  <a:lnTo>
                    <a:pt x="19006" y="1974"/>
                  </a:lnTo>
                  <a:lnTo>
                    <a:pt x="19140" y="2125"/>
                  </a:lnTo>
                  <a:lnTo>
                    <a:pt x="19363" y="2279"/>
                  </a:lnTo>
                  <a:lnTo>
                    <a:pt x="19587" y="2432"/>
                  </a:lnTo>
                  <a:lnTo>
                    <a:pt x="19810" y="2583"/>
                  </a:lnTo>
                  <a:lnTo>
                    <a:pt x="19989" y="2736"/>
                  </a:lnTo>
                  <a:lnTo>
                    <a:pt x="20168" y="2812"/>
                  </a:lnTo>
                  <a:lnTo>
                    <a:pt x="20346" y="2812"/>
                  </a:lnTo>
                  <a:lnTo>
                    <a:pt x="20571" y="2964"/>
                  </a:lnTo>
                  <a:lnTo>
                    <a:pt x="20704" y="3115"/>
                  </a:lnTo>
                  <a:lnTo>
                    <a:pt x="20884" y="3346"/>
                  </a:lnTo>
                  <a:lnTo>
                    <a:pt x="21106" y="3497"/>
                  </a:lnTo>
                  <a:lnTo>
                    <a:pt x="21286" y="3650"/>
                  </a:lnTo>
                  <a:lnTo>
                    <a:pt x="21464" y="3725"/>
                  </a:lnTo>
                  <a:lnTo>
                    <a:pt x="21464" y="3801"/>
                  </a:lnTo>
                  <a:lnTo>
                    <a:pt x="21464" y="3876"/>
                  </a:lnTo>
                  <a:lnTo>
                    <a:pt x="21508" y="3876"/>
                  </a:lnTo>
                  <a:lnTo>
                    <a:pt x="21508" y="3954"/>
                  </a:lnTo>
                  <a:lnTo>
                    <a:pt x="21555" y="3954"/>
                  </a:lnTo>
                  <a:lnTo>
                    <a:pt x="21600" y="3876"/>
                  </a:lnTo>
                  <a:lnTo>
                    <a:pt x="21600" y="4107"/>
                  </a:lnTo>
                  <a:lnTo>
                    <a:pt x="21555" y="4334"/>
                  </a:lnTo>
                  <a:lnTo>
                    <a:pt x="21464" y="4638"/>
                  </a:lnTo>
                  <a:lnTo>
                    <a:pt x="21421" y="4941"/>
                  </a:lnTo>
                  <a:lnTo>
                    <a:pt x="21375" y="5245"/>
                  </a:lnTo>
                  <a:lnTo>
                    <a:pt x="21375" y="5474"/>
                  </a:lnTo>
                  <a:lnTo>
                    <a:pt x="21331" y="5779"/>
                  </a:lnTo>
                  <a:lnTo>
                    <a:pt x="21286" y="6083"/>
                  </a:lnTo>
                  <a:lnTo>
                    <a:pt x="21242" y="6160"/>
                  </a:lnTo>
                  <a:lnTo>
                    <a:pt x="21197" y="6160"/>
                  </a:lnTo>
                  <a:lnTo>
                    <a:pt x="21150" y="6160"/>
                  </a:lnTo>
                  <a:lnTo>
                    <a:pt x="21106" y="6160"/>
                  </a:lnTo>
                  <a:lnTo>
                    <a:pt x="21106" y="6236"/>
                  </a:lnTo>
                  <a:lnTo>
                    <a:pt x="21242" y="6310"/>
                  </a:lnTo>
                  <a:lnTo>
                    <a:pt x="21150" y="6692"/>
                  </a:lnTo>
                  <a:lnTo>
                    <a:pt x="21106" y="6996"/>
                  </a:lnTo>
                  <a:lnTo>
                    <a:pt x="21017" y="7452"/>
                  </a:lnTo>
                  <a:lnTo>
                    <a:pt x="20928" y="7832"/>
                  </a:lnTo>
                  <a:lnTo>
                    <a:pt x="20884" y="8136"/>
                  </a:lnTo>
                  <a:lnTo>
                    <a:pt x="20794" y="8593"/>
                  </a:lnTo>
                  <a:lnTo>
                    <a:pt x="20704" y="8972"/>
                  </a:lnTo>
                  <a:lnTo>
                    <a:pt x="20659" y="9277"/>
                  </a:lnTo>
                  <a:lnTo>
                    <a:pt x="20615" y="9277"/>
                  </a:lnTo>
                  <a:lnTo>
                    <a:pt x="20571" y="9201"/>
                  </a:lnTo>
                  <a:lnTo>
                    <a:pt x="20481" y="9201"/>
                  </a:lnTo>
                  <a:lnTo>
                    <a:pt x="20437" y="9201"/>
                  </a:lnTo>
                  <a:lnTo>
                    <a:pt x="20346" y="9201"/>
                  </a:lnTo>
                  <a:lnTo>
                    <a:pt x="20258" y="9201"/>
                  </a:lnTo>
                  <a:lnTo>
                    <a:pt x="20213" y="9126"/>
                  </a:lnTo>
                  <a:lnTo>
                    <a:pt x="20168" y="9126"/>
                  </a:lnTo>
                  <a:lnTo>
                    <a:pt x="19676" y="8972"/>
                  </a:lnTo>
                  <a:lnTo>
                    <a:pt x="19140" y="8746"/>
                  </a:lnTo>
                  <a:lnTo>
                    <a:pt x="18603" y="8518"/>
                  </a:lnTo>
                  <a:lnTo>
                    <a:pt x="18111" y="8289"/>
                  </a:lnTo>
                  <a:lnTo>
                    <a:pt x="17619" y="8136"/>
                  </a:lnTo>
                  <a:lnTo>
                    <a:pt x="17082" y="7982"/>
                  </a:lnTo>
                  <a:lnTo>
                    <a:pt x="16546" y="7907"/>
                  </a:lnTo>
                  <a:lnTo>
                    <a:pt x="16054" y="7907"/>
                  </a:lnTo>
                  <a:lnTo>
                    <a:pt x="16008" y="7907"/>
                  </a:lnTo>
                  <a:lnTo>
                    <a:pt x="15919" y="7907"/>
                  </a:lnTo>
                  <a:lnTo>
                    <a:pt x="15919" y="7832"/>
                  </a:lnTo>
                  <a:lnTo>
                    <a:pt x="15875" y="7832"/>
                  </a:lnTo>
                  <a:lnTo>
                    <a:pt x="15875" y="7678"/>
                  </a:lnTo>
                  <a:lnTo>
                    <a:pt x="15829" y="7678"/>
                  </a:lnTo>
                  <a:lnTo>
                    <a:pt x="15829" y="7603"/>
                  </a:lnTo>
                  <a:lnTo>
                    <a:pt x="15785" y="7528"/>
                  </a:lnTo>
                  <a:lnTo>
                    <a:pt x="16457" y="7528"/>
                  </a:lnTo>
                  <a:lnTo>
                    <a:pt x="17082" y="7452"/>
                  </a:lnTo>
                  <a:lnTo>
                    <a:pt x="17709" y="7225"/>
                  </a:lnTo>
                  <a:lnTo>
                    <a:pt x="18379" y="7071"/>
                  </a:lnTo>
                  <a:lnTo>
                    <a:pt x="19050" y="6844"/>
                  </a:lnTo>
                  <a:lnTo>
                    <a:pt x="19676" y="6692"/>
                  </a:lnTo>
                  <a:lnTo>
                    <a:pt x="20303" y="6540"/>
                  </a:lnTo>
                  <a:lnTo>
                    <a:pt x="20928" y="6310"/>
                  </a:lnTo>
                  <a:lnTo>
                    <a:pt x="21017" y="6236"/>
                  </a:lnTo>
                  <a:lnTo>
                    <a:pt x="21017" y="6310"/>
                  </a:lnTo>
                  <a:lnTo>
                    <a:pt x="21017" y="6236"/>
                  </a:lnTo>
                  <a:lnTo>
                    <a:pt x="21063" y="6236"/>
                  </a:lnTo>
                  <a:lnTo>
                    <a:pt x="21063" y="6160"/>
                  </a:lnTo>
                  <a:lnTo>
                    <a:pt x="20839" y="6160"/>
                  </a:lnTo>
                  <a:lnTo>
                    <a:pt x="20659" y="6236"/>
                  </a:lnTo>
                  <a:lnTo>
                    <a:pt x="20571" y="6236"/>
                  </a:lnTo>
                  <a:lnTo>
                    <a:pt x="20346" y="6310"/>
                  </a:lnTo>
                  <a:lnTo>
                    <a:pt x="20168" y="6310"/>
                  </a:lnTo>
                  <a:lnTo>
                    <a:pt x="19989" y="6387"/>
                  </a:lnTo>
                  <a:lnTo>
                    <a:pt x="19854" y="6387"/>
                  </a:lnTo>
                  <a:lnTo>
                    <a:pt x="19676" y="6387"/>
                  </a:lnTo>
                  <a:lnTo>
                    <a:pt x="19587" y="6464"/>
                  </a:lnTo>
                  <a:lnTo>
                    <a:pt x="19496" y="6540"/>
                  </a:lnTo>
                  <a:lnTo>
                    <a:pt x="19363" y="6540"/>
                  </a:lnTo>
                  <a:lnTo>
                    <a:pt x="19229" y="6540"/>
                  </a:lnTo>
                  <a:lnTo>
                    <a:pt x="19140" y="6613"/>
                  </a:lnTo>
                  <a:lnTo>
                    <a:pt x="19050" y="6613"/>
                  </a:lnTo>
                  <a:lnTo>
                    <a:pt x="18960" y="6692"/>
                  </a:lnTo>
                  <a:lnTo>
                    <a:pt x="18871" y="6692"/>
                  </a:lnTo>
                  <a:lnTo>
                    <a:pt x="18424" y="6767"/>
                  </a:lnTo>
                  <a:lnTo>
                    <a:pt x="18111" y="6844"/>
                  </a:lnTo>
                  <a:lnTo>
                    <a:pt x="17663" y="6996"/>
                  </a:lnTo>
                  <a:lnTo>
                    <a:pt x="17306" y="7071"/>
                  </a:lnTo>
                  <a:lnTo>
                    <a:pt x="16904" y="7225"/>
                  </a:lnTo>
                  <a:lnTo>
                    <a:pt x="16501" y="7225"/>
                  </a:lnTo>
                  <a:lnTo>
                    <a:pt x="16099" y="7225"/>
                  </a:lnTo>
                  <a:lnTo>
                    <a:pt x="15696" y="7225"/>
                  </a:lnTo>
                  <a:lnTo>
                    <a:pt x="15829" y="7071"/>
                  </a:lnTo>
                  <a:lnTo>
                    <a:pt x="16008" y="6921"/>
                  </a:lnTo>
                  <a:lnTo>
                    <a:pt x="16099" y="6767"/>
                  </a:lnTo>
                  <a:lnTo>
                    <a:pt x="16277" y="6692"/>
                  </a:lnTo>
                  <a:lnTo>
                    <a:pt x="16412" y="6540"/>
                  </a:lnTo>
                  <a:lnTo>
                    <a:pt x="16591" y="6310"/>
                  </a:lnTo>
                  <a:lnTo>
                    <a:pt x="16724" y="6160"/>
                  </a:lnTo>
                  <a:lnTo>
                    <a:pt x="16859" y="5932"/>
                  </a:lnTo>
                  <a:lnTo>
                    <a:pt x="16904" y="5932"/>
                  </a:lnTo>
                  <a:lnTo>
                    <a:pt x="17261" y="5549"/>
                  </a:lnTo>
                  <a:lnTo>
                    <a:pt x="17619" y="5245"/>
                  </a:lnTo>
                  <a:lnTo>
                    <a:pt x="17888" y="4941"/>
                  </a:lnTo>
                  <a:lnTo>
                    <a:pt x="18245" y="4562"/>
                  </a:lnTo>
                  <a:lnTo>
                    <a:pt x="18558" y="4180"/>
                  </a:lnTo>
                  <a:lnTo>
                    <a:pt x="18916" y="3954"/>
                  </a:lnTo>
                  <a:lnTo>
                    <a:pt x="19184" y="3650"/>
                  </a:lnTo>
                  <a:lnTo>
                    <a:pt x="19542" y="3268"/>
                  </a:lnTo>
                  <a:lnTo>
                    <a:pt x="19453" y="3193"/>
                  </a:lnTo>
                  <a:lnTo>
                    <a:pt x="19363" y="3193"/>
                  </a:lnTo>
                  <a:lnTo>
                    <a:pt x="19318" y="3268"/>
                  </a:lnTo>
                  <a:lnTo>
                    <a:pt x="19229" y="3268"/>
                  </a:lnTo>
                  <a:lnTo>
                    <a:pt x="19140" y="3346"/>
                  </a:lnTo>
                  <a:lnTo>
                    <a:pt x="19095" y="3497"/>
                  </a:lnTo>
                  <a:lnTo>
                    <a:pt x="19050" y="3573"/>
                  </a:lnTo>
                  <a:lnTo>
                    <a:pt x="19006" y="3650"/>
                  </a:lnTo>
                  <a:lnTo>
                    <a:pt x="18558" y="4107"/>
                  </a:lnTo>
                  <a:lnTo>
                    <a:pt x="18111" y="4411"/>
                  </a:lnTo>
                  <a:lnTo>
                    <a:pt x="17619" y="4941"/>
                  </a:lnTo>
                  <a:lnTo>
                    <a:pt x="17217" y="5399"/>
                  </a:lnTo>
                  <a:lnTo>
                    <a:pt x="16814" y="5779"/>
                  </a:lnTo>
                  <a:lnTo>
                    <a:pt x="16321" y="6236"/>
                  </a:lnTo>
                  <a:lnTo>
                    <a:pt x="15919" y="6692"/>
                  </a:lnTo>
                  <a:lnTo>
                    <a:pt x="15473" y="7148"/>
                  </a:lnTo>
                  <a:lnTo>
                    <a:pt x="15383" y="7148"/>
                  </a:lnTo>
                  <a:lnTo>
                    <a:pt x="15383" y="7071"/>
                  </a:lnTo>
                  <a:lnTo>
                    <a:pt x="15294" y="7071"/>
                  </a:lnTo>
                  <a:lnTo>
                    <a:pt x="15248" y="7071"/>
                  </a:lnTo>
                  <a:lnTo>
                    <a:pt x="15159" y="6996"/>
                  </a:lnTo>
                  <a:lnTo>
                    <a:pt x="15115" y="6996"/>
                  </a:lnTo>
                  <a:lnTo>
                    <a:pt x="15069" y="6996"/>
                  </a:lnTo>
                  <a:lnTo>
                    <a:pt x="15026" y="6921"/>
                  </a:lnTo>
                  <a:lnTo>
                    <a:pt x="15069" y="6613"/>
                  </a:lnTo>
                  <a:lnTo>
                    <a:pt x="15159" y="6160"/>
                  </a:lnTo>
                  <a:lnTo>
                    <a:pt x="15248" y="5779"/>
                  </a:lnTo>
                  <a:lnTo>
                    <a:pt x="15339" y="5399"/>
                  </a:lnTo>
                  <a:lnTo>
                    <a:pt x="15383" y="5016"/>
                  </a:lnTo>
                  <a:lnTo>
                    <a:pt x="15473" y="4638"/>
                  </a:lnTo>
                  <a:lnTo>
                    <a:pt x="15562" y="4180"/>
                  </a:lnTo>
                  <a:lnTo>
                    <a:pt x="15651" y="3876"/>
                  </a:lnTo>
                  <a:lnTo>
                    <a:pt x="15741" y="3725"/>
                  </a:lnTo>
                  <a:lnTo>
                    <a:pt x="15785" y="3650"/>
                  </a:lnTo>
                  <a:lnTo>
                    <a:pt x="15829" y="3497"/>
                  </a:lnTo>
                  <a:lnTo>
                    <a:pt x="15875" y="3346"/>
                  </a:lnTo>
                  <a:lnTo>
                    <a:pt x="15919" y="3193"/>
                  </a:lnTo>
                  <a:lnTo>
                    <a:pt x="16008" y="3042"/>
                  </a:lnTo>
                  <a:lnTo>
                    <a:pt x="16008" y="2889"/>
                  </a:lnTo>
                  <a:lnTo>
                    <a:pt x="16054" y="2812"/>
                  </a:lnTo>
                  <a:lnTo>
                    <a:pt x="16054" y="2736"/>
                  </a:lnTo>
                  <a:lnTo>
                    <a:pt x="15919" y="2889"/>
                  </a:lnTo>
                  <a:lnTo>
                    <a:pt x="15785" y="3193"/>
                  </a:lnTo>
                  <a:lnTo>
                    <a:pt x="15651" y="3497"/>
                  </a:lnTo>
                  <a:lnTo>
                    <a:pt x="15562" y="3801"/>
                  </a:lnTo>
                  <a:lnTo>
                    <a:pt x="15473" y="4107"/>
                  </a:lnTo>
                  <a:lnTo>
                    <a:pt x="15383" y="4334"/>
                  </a:lnTo>
                  <a:lnTo>
                    <a:pt x="15339" y="4638"/>
                  </a:lnTo>
                  <a:lnTo>
                    <a:pt x="15248" y="4941"/>
                  </a:lnTo>
                  <a:lnTo>
                    <a:pt x="15159" y="5170"/>
                  </a:lnTo>
                  <a:lnTo>
                    <a:pt x="15069" y="5399"/>
                  </a:lnTo>
                  <a:lnTo>
                    <a:pt x="15069" y="5549"/>
                  </a:lnTo>
                  <a:lnTo>
                    <a:pt x="15026" y="5779"/>
                  </a:lnTo>
                  <a:lnTo>
                    <a:pt x="14936" y="6083"/>
                  </a:lnTo>
                  <a:lnTo>
                    <a:pt x="14891" y="6310"/>
                  </a:lnTo>
                  <a:lnTo>
                    <a:pt x="14891" y="6540"/>
                  </a:lnTo>
                  <a:lnTo>
                    <a:pt x="14800" y="6692"/>
                  </a:lnTo>
                  <a:lnTo>
                    <a:pt x="14756" y="6692"/>
                  </a:lnTo>
                  <a:lnTo>
                    <a:pt x="14711" y="6613"/>
                  </a:lnTo>
                  <a:lnTo>
                    <a:pt x="14667" y="6540"/>
                  </a:lnTo>
                  <a:lnTo>
                    <a:pt x="14667" y="6464"/>
                  </a:lnTo>
                  <a:lnTo>
                    <a:pt x="14623" y="6387"/>
                  </a:lnTo>
                  <a:lnTo>
                    <a:pt x="14444" y="5856"/>
                  </a:lnTo>
                  <a:lnTo>
                    <a:pt x="14176" y="5399"/>
                  </a:lnTo>
                  <a:lnTo>
                    <a:pt x="13907" y="4941"/>
                  </a:lnTo>
                  <a:lnTo>
                    <a:pt x="13684" y="4411"/>
                  </a:lnTo>
                  <a:lnTo>
                    <a:pt x="13460" y="4029"/>
                  </a:lnTo>
                  <a:lnTo>
                    <a:pt x="13190" y="3497"/>
                  </a:lnTo>
                  <a:lnTo>
                    <a:pt x="12922" y="3042"/>
                  </a:lnTo>
                  <a:lnTo>
                    <a:pt x="12654" y="2660"/>
                  </a:lnTo>
                  <a:lnTo>
                    <a:pt x="12654" y="2736"/>
                  </a:lnTo>
                  <a:lnTo>
                    <a:pt x="12654" y="2812"/>
                  </a:lnTo>
                  <a:lnTo>
                    <a:pt x="12922" y="3193"/>
                  </a:lnTo>
                  <a:lnTo>
                    <a:pt x="13101" y="3650"/>
                  </a:lnTo>
                  <a:lnTo>
                    <a:pt x="13324" y="4029"/>
                  </a:lnTo>
                  <a:lnTo>
                    <a:pt x="13549" y="4334"/>
                  </a:lnTo>
                  <a:lnTo>
                    <a:pt x="13773" y="4789"/>
                  </a:lnTo>
                  <a:lnTo>
                    <a:pt x="13907" y="5170"/>
                  </a:lnTo>
                  <a:lnTo>
                    <a:pt x="14130" y="5549"/>
                  </a:lnTo>
                  <a:lnTo>
                    <a:pt x="14264" y="6005"/>
                  </a:lnTo>
                  <a:lnTo>
                    <a:pt x="14308" y="6083"/>
                  </a:lnTo>
                  <a:lnTo>
                    <a:pt x="14353" y="6236"/>
                  </a:lnTo>
                  <a:lnTo>
                    <a:pt x="14398" y="6310"/>
                  </a:lnTo>
                  <a:lnTo>
                    <a:pt x="14444" y="6387"/>
                  </a:lnTo>
                  <a:lnTo>
                    <a:pt x="14487" y="6540"/>
                  </a:lnTo>
                  <a:lnTo>
                    <a:pt x="14578" y="6613"/>
                  </a:lnTo>
                  <a:lnTo>
                    <a:pt x="14578" y="6692"/>
                  </a:lnTo>
                  <a:lnTo>
                    <a:pt x="14623" y="6767"/>
                  </a:lnTo>
                  <a:lnTo>
                    <a:pt x="14444" y="6767"/>
                  </a:lnTo>
                  <a:lnTo>
                    <a:pt x="14308" y="6692"/>
                  </a:lnTo>
                  <a:lnTo>
                    <a:pt x="14176" y="6692"/>
                  </a:lnTo>
                  <a:lnTo>
                    <a:pt x="14040" y="6613"/>
                  </a:lnTo>
                  <a:lnTo>
                    <a:pt x="13907" y="6540"/>
                  </a:lnTo>
                  <a:lnTo>
                    <a:pt x="13818" y="6387"/>
                  </a:lnTo>
                  <a:lnTo>
                    <a:pt x="13684" y="6310"/>
                  </a:lnTo>
                  <a:lnTo>
                    <a:pt x="13505" y="6310"/>
                  </a:lnTo>
                  <a:lnTo>
                    <a:pt x="12922" y="6005"/>
                  </a:lnTo>
                  <a:lnTo>
                    <a:pt x="12341" y="5703"/>
                  </a:lnTo>
                  <a:lnTo>
                    <a:pt x="11715" y="5399"/>
                  </a:lnTo>
                  <a:lnTo>
                    <a:pt x="11133" y="5170"/>
                  </a:lnTo>
                  <a:lnTo>
                    <a:pt x="10552" y="4789"/>
                  </a:lnTo>
                  <a:lnTo>
                    <a:pt x="9972" y="4411"/>
                  </a:lnTo>
                  <a:lnTo>
                    <a:pt x="9391" y="4107"/>
                  </a:lnTo>
                  <a:lnTo>
                    <a:pt x="8809" y="3650"/>
                  </a:lnTo>
                  <a:lnTo>
                    <a:pt x="8765" y="3725"/>
                  </a:lnTo>
                  <a:lnTo>
                    <a:pt x="8944" y="3876"/>
                  </a:lnTo>
                  <a:lnTo>
                    <a:pt x="9122" y="4029"/>
                  </a:lnTo>
                  <a:lnTo>
                    <a:pt x="9255" y="4107"/>
                  </a:lnTo>
                  <a:lnTo>
                    <a:pt x="9434" y="4254"/>
                  </a:lnTo>
                  <a:lnTo>
                    <a:pt x="9569" y="4411"/>
                  </a:lnTo>
                  <a:lnTo>
                    <a:pt x="9747" y="4485"/>
                  </a:lnTo>
                  <a:lnTo>
                    <a:pt x="9926" y="4638"/>
                  </a:lnTo>
                  <a:lnTo>
                    <a:pt x="10105" y="4789"/>
                  </a:lnTo>
                  <a:lnTo>
                    <a:pt x="10643" y="5095"/>
                  </a:lnTo>
                  <a:lnTo>
                    <a:pt x="11133" y="5399"/>
                  </a:lnTo>
                  <a:lnTo>
                    <a:pt x="11669" y="5549"/>
                  </a:lnTo>
                  <a:lnTo>
                    <a:pt x="12251" y="5856"/>
                  </a:lnTo>
                  <a:lnTo>
                    <a:pt x="12788" y="6160"/>
                  </a:lnTo>
                  <a:lnTo>
                    <a:pt x="13280" y="6387"/>
                  </a:lnTo>
                  <a:lnTo>
                    <a:pt x="13818" y="6692"/>
                  </a:lnTo>
                  <a:lnTo>
                    <a:pt x="14353" y="7071"/>
                  </a:lnTo>
                  <a:lnTo>
                    <a:pt x="14130" y="7225"/>
                  </a:lnTo>
                  <a:lnTo>
                    <a:pt x="13907" y="7375"/>
                  </a:lnTo>
                  <a:lnTo>
                    <a:pt x="13773" y="7375"/>
                  </a:lnTo>
                  <a:lnTo>
                    <a:pt x="13549" y="7375"/>
                  </a:lnTo>
                  <a:lnTo>
                    <a:pt x="13368" y="7375"/>
                  </a:lnTo>
                  <a:lnTo>
                    <a:pt x="13146" y="7375"/>
                  </a:lnTo>
                  <a:lnTo>
                    <a:pt x="13012" y="7375"/>
                  </a:lnTo>
                  <a:lnTo>
                    <a:pt x="12788" y="7375"/>
                  </a:lnTo>
                  <a:lnTo>
                    <a:pt x="12027" y="7528"/>
                  </a:lnTo>
                  <a:lnTo>
                    <a:pt x="11311" y="7678"/>
                  </a:lnTo>
                  <a:lnTo>
                    <a:pt x="10552" y="7757"/>
                  </a:lnTo>
                  <a:lnTo>
                    <a:pt x="9792" y="7832"/>
                  </a:lnTo>
                  <a:lnTo>
                    <a:pt x="9033" y="7832"/>
                  </a:lnTo>
                  <a:lnTo>
                    <a:pt x="8227" y="7907"/>
                  </a:lnTo>
                  <a:lnTo>
                    <a:pt x="7467" y="7982"/>
                  </a:lnTo>
                  <a:lnTo>
                    <a:pt x="6707" y="8061"/>
                  </a:lnTo>
                  <a:lnTo>
                    <a:pt x="6391" y="8061"/>
                  </a:lnTo>
                  <a:lnTo>
                    <a:pt x="6121" y="8061"/>
                  </a:lnTo>
                  <a:lnTo>
                    <a:pt x="5766" y="8061"/>
                  </a:lnTo>
                  <a:lnTo>
                    <a:pt x="5499" y="8061"/>
                  </a:lnTo>
                  <a:lnTo>
                    <a:pt x="5228" y="8136"/>
                  </a:lnTo>
                  <a:lnTo>
                    <a:pt x="4872" y="8136"/>
                  </a:lnTo>
                  <a:lnTo>
                    <a:pt x="4605" y="8212"/>
                  </a:lnTo>
                  <a:lnTo>
                    <a:pt x="4289" y="8365"/>
                  </a:lnTo>
                  <a:lnTo>
                    <a:pt x="5050" y="8365"/>
                  </a:lnTo>
                  <a:lnTo>
                    <a:pt x="5854" y="8365"/>
                  </a:lnTo>
                  <a:lnTo>
                    <a:pt x="6658" y="8289"/>
                  </a:lnTo>
                  <a:lnTo>
                    <a:pt x="7421" y="8212"/>
                  </a:lnTo>
                  <a:lnTo>
                    <a:pt x="8179" y="8136"/>
                  </a:lnTo>
                  <a:lnTo>
                    <a:pt x="8944" y="7982"/>
                  </a:lnTo>
                  <a:lnTo>
                    <a:pt x="9703" y="7982"/>
                  </a:lnTo>
                  <a:lnTo>
                    <a:pt x="10418" y="7982"/>
                  </a:lnTo>
                  <a:lnTo>
                    <a:pt x="10865" y="7907"/>
                  </a:lnTo>
                  <a:lnTo>
                    <a:pt x="11311" y="7832"/>
                  </a:lnTo>
                  <a:lnTo>
                    <a:pt x="11761" y="7832"/>
                  </a:lnTo>
                  <a:lnTo>
                    <a:pt x="12162" y="7678"/>
                  </a:lnTo>
                  <a:lnTo>
                    <a:pt x="12609" y="7678"/>
                  </a:lnTo>
                  <a:lnTo>
                    <a:pt x="13101" y="7678"/>
                  </a:lnTo>
                  <a:lnTo>
                    <a:pt x="13505" y="7603"/>
                  </a:lnTo>
                  <a:lnTo>
                    <a:pt x="13951" y="7603"/>
                  </a:lnTo>
                  <a:lnTo>
                    <a:pt x="13862" y="7678"/>
                  </a:lnTo>
                  <a:lnTo>
                    <a:pt x="13862" y="7832"/>
                  </a:lnTo>
                  <a:lnTo>
                    <a:pt x="13818" y="7907"/>
                  </a:lnTo>
                  <a:lnTo>
                    <a:pt x="13773" y="7982"/>
                  </a:lnTo>
                  <a:lnTo>
                    <a:pt x="13729" y="8061"/>
                  </a:lnTo>
                  <a:lnTo>
                    <a:pt x="13638" y="8136"/>
                  </a:lnTo>
                  <a:lnTo>
                    <a:pt x="13549" y="8212"/>
                  </a:lnTo>
                  <a:lnTo>
                    <a:pt x="13460" y="8212"/>
                  </a:lnTo>
                  <a:lnTo>
                    <a:pt x="12431" y="8897"/>
                  </a:lnTo>
                  <a:lnTo>
                    <a:pt x="11403" y="9581"/>
                  </a:lnTo>
                  <a:lnTo>
                    <a:pt x="10373" y="10340"/>
                  </a:lnTo>
                  <a:lnTo>
                    <a:pt x="9391" y="11026"/>
                  </a:lnTo>
                  <a:lnTo>
                    <a:pt x="8362" y="11787"/>
                  </a:lnTo>
                  <a:lnTo>
                    <a:pt x="7333" y="12395"/>
                  </a:lnTo>
                  <a:lnTo>
                    <a:pt x="6346" y="13081"/>
                  </a:lnTo>
                  <a:lnTo>
                    <a:pt x="5271" y="13841"/>
                  </a:lnTo>
                  <a:lnTo>
                    <a:pt x="4739" y="14145"/>
                  </a:lnTo>
                  <a:lnTo>
                    <a:pt x="4111" y="14371"/>
                  </a:lnTo>
                  <a:lnTo>
                    <a:pt x="3576" y="14602"/>
                  </a:lnTo>
                  <a:lnTo>
                    <a:pt x="2994" y="14907"/>
                  </a:lnTo>
                  <a:lnTo>
                    <a:pt x="2459" y="15211"/>
                  </a:lnTo>
                  <a:lnTo>
                    <a:pt x="1876" y="15437"/>
                  </a:lnTo>
                  <a:lnTo>
                    <a:pt x="1250" y="15662"/>
                  </a:lnTo>
                  <a:lnTo>
                    <a:pt x="670" y="15893"/>
                  </a:lnTo>
                  <a:lnTo>
                    <a:pt x="624" y="15968"/>
                  </a:lnTo>
                  <a:lnTo>
                    <a:pt x="1341" y="15741"/>
                  </a:lnTo>
                  <a:lnTo>
                    <a:pt x="2099" y="15514"/>
                  </a:lnTo>
                  <a:lnTo>
                    <a:pt x="2860" y="15211"/>
                  </a:lnTo>
                  <a:lnTo>
                    <a:pt x="3576" y="14907"/>
                  </a:lnTo>
                  <a:lnTo>
                    <a:pt x="4333" y="14602"/>
                  </a:lnTo>
                  <a:lnTo>
                    <a:pt x="5050" y="14220"/>
                  </a:lnTo>
                  <a:lnTo>
                    <a:pt x="5766" y="13764"/>
                  </a:lnTo>
                  <a:lnTo>
                    <a:pt x="6437" y="13231"/>
                  </a:lnTo>
                  <a:lnTo>
                    <a:pt x="7198" y="12777"/>
                  </a:lnTo>
                  <a:lnTo>
                    <a:pt x="7954" y="12244"/>
                  </a:lnTo>
                  <a:lnTo>
                    <a:pt x="8675" y="11787"/>
                  </a:lnTo>
                  <a:lnTo>
                    <a:pt x="9434" y="11255"/>
                  </a:lnTo>
                  <a:lnTo>
                    <a:pt x="10191" y="10647"/>
                  </a:lnTo>
                  <a:lnTo>
                    <a:pt x="10910" y="10266"/>
                  </a:lnTo>
                  <a:lnTo>
                    <a:pt x="11625" y="9658"/>
                  </a:lnTo>
                  <a:lnTo>
                    <a:pt x="12385" y="9201"/>
                  </a:lnTo>
                  <a:lnTo>
                    <a:pt x="12565" y="9126"/>
                  </a:lnTo>
                  <a:lnTo>
                    <a:pt x="12743" y="8972"/>
                  </a:lnTo>
                  <a:lnTo>
                    <a:pt x="12922" y="8822"/>
                  </a:lnTo>
                  <a:lnTo>
                    <a:pt x="13101" y="8746"/>
                  </a:lnTo>
                  <a:lnTo>
                    <a:pt x="13280" y="8668"/>
                  </a:lnTo>
                  <a:lnTo>
                    <a:pt x="13460" y="8593"/>
                  </a:lnTo>
                  <a:lnTo>
                    <a:pt x="13684" y="8438"/>
                  </a:lnTo>
                  <a:lnTo>
                    <a:pt x="13862" y="8365"/>
                  </a:lnTo>
                  <a:lnTo>
                    <a:pt x="13907" y="8593"/>
                  </a:lnTo>
                  <a:lnTo>
                    <a:pt x="13773" y="8822"/>
                  </a:lnTo>
                  <a:lnTo>
                    <a:pt x="13593" y="9126"/>
                  </a:lnTo>
                  <a:lnTo>
                    <a:pt x="13368" y="9277"/>
                  </a:lnTo>
                  <a:lnTo>
                    <a:pt x="13190" y="9507"/>
                  </a:lnTo>
                  <a:lnTo>
                    <a:pt x="13058" y="9733"/>
                  </a:lnTo>
                  <a:lnTo>
                    <a:pt x="12834" y="9962"/>
                  </a:lnTo>
                  <a:lnTo>
                    <a:pt x="12654" y="10189"/>
                  </a:lnTo>
                  <a:lnTo>
                    <a:pt x="12431" y="10419"/>
                  </a:lnTo>
                  <a:lnTo>
                    <a:pt x="12072" y="10798"/>
                  </a:lnTo>
                  <a:lnTo>
                    <a:pt x="11625" y="11179"/>
                  </a:lnTo>
                  <a:lnTo>
                    <a:pt x="11267" y="11636"/>
                  </a:lnTo>
                  <a:lnTo>
                    <a:pt x="10865" y="11940"/>
                  </a:lnTo>
                  <a:lnTo>
                    <a:pt x="10418" y="12320"/>
                  </a:lnTo>
                  <a:lnTo>
                    <a:pt x="10015" y="12700"/>
                  </a:lnTo>
                  <a:lnTo>
                    <a:pt x="9569" y="13004"/>
                  </a:lnTo>
                  <a:lnTo>
                    <a:pt x="9167" y="13308"/>
                  </a:lnTo>
                  <a:lnTo>
                    <a:pt x="8988" y="13537"/>
                  </a:lnTo>
                  <a:lnTo>
                    <a:pt x="9167" y="13460"/>
                  </a:lnTo>
                  <a:lnTo>
                    <a:pt x="9344" y="13308"/>
                  </a:lnTo>
                  <a:lnTo>
                    <a:pt x="9522" y="13231"/>
                  </a:lnTo>
                  <a:lnTo>
                    <a:pt x="9703" y="13156"/>
                  </a:lnTo>
                  <a:lnTo>
                    <a:pt x="9926" y="13081"/>
                  </a:lnTo>
                  <a:lnTo>
                    <a:pt x="10105" y="12928"/>
                  </a:lnTo>
                  <a:lnTo>
                    <a:pt x="10239" y="12777"/>
                  </a:lnTo>
                  <a:lnTo>
                    <a:pt x="10418" y="12624"/>
                  </a:lnTo>
                  <a:lnTo>
                    <a:pt x="10731" y="12320"/>
                  </a:lnTo>
                  <a:lnTo>
                    <a:pt x="11001" y="12092"/>
                  </a:lnTo>
                  <a:lnTo>
                    <a:pt x="11357" y="11787"/>
                  </a:lnTo>
                  <a:lnTo>
                    <a:pt x="11625" y="11559"/>
                  </a:lnTo>
                  <a:lnTo>
                    <a:pt x="11938" y="11255"/>
                  </a:lnTo>
                  <a:lnTo>
                    <a:pt x="12251" y="10875"/>
                  </a:lnTo>
                  <a:lnTo>
                    <a:pt x="12521" y="10571"/>
                  </a:lnTo>
                  <a:lnTo>
                    <a:pt x="12788" y="10340"/>
                  </a:lnTo>
                  <a:lnTo>
                    <a:pt x="13012" y="10115"/>
                  </a:lnTo>
                  <a:lnTo>
                    <a:pt x="13101" y="9887"/>
                  </a:lnTo>
                  <a:lnTo>
                    <a:pt x="13280" y="9733"/>
                  </a:lnTo>
                  <a:lnTo>
                    <a:pt x="13460" y="9507"/>
                  </a:lnTo>
                  <a:lnTo>
                    <a:pt x="13638" y="9277"/>
                  </a:lnTo>
                  <a:lnTo>
                    <a:pt x="13818" y="9201"/>
                  </a:lnTo>
                  <a:lnTo>
                    <a:pt x="13907" y="8972"/>
                  </a:lnTo>
                  <a:lnTo>
                    <a:pt x="14086" y="8746"/>
                  </a:lnTo>
                  <a:lnTo>
                    <a:pt x="14130" y="8746"/>
                  </a:lnTo>
                  <a:lnTo>
                    <a:pt x="14130" y="8822"/>
                  </a:lnTo>
                  <a:lnTo>
                    <a:pt x="14176" y="8822"/>
                  </a:lnTo>
                  <a:lnTo>
                    <a:pt x="14176" y="8897"/>
                  </a:lnTo>
                  <a:lnTo>
                    <a:pt x="14176" y="8972"/>
                  </a:lnTo>
                  <a:lnTo>
                    <a:pt x="14176" y="9050"/>
                  </a:lnTo>
                  <a:lnTo>
                    <a:pt x="14130" y="9126"/>
                  </a:lnTo>
                  <a:lnTo>
                    <a:pt x="13997" y="9581"/>
                  </a:lnTo>
                  <a:lnTo>
                    <a:pt x="13862" y="10115"/>
                  </a:lnTo>
                  <a:lnTo>
                    <a:pt x="13684" y="10647"/>
                  </a:lnTo>
                  <a:lnTo>
                    <a:pt x="13505" y="11179"/>
                  </a:lnTo>
                  <a:lnTo>
                    <a:pt x="13324" y="11787"/>
                  </a:lnTo>
                  <a:lnTo>
                    <a:pt x="13101" y="12165"/>
                  </a:lnTo>
                  <a:lnTo>
                    <a:pt x="12922" y="12700"/>
                  </a:lnTo>
                  <a:lnTo>
                    <a:pt x="12700" y="13156"/>
                  </a:lnTo>
                  <a:lnTo>
                    <a:pt x="12743" y="13231"/>
                  </a:lnTo>
                  <a:lnTo>
                    <a:pt x="12788" y="13231"/>
                  </a:lnTo>
                  <a:lnTo>
                    <a:pt x="12788" y="13156"/>
                  </a:lnTo>
                  <a:lnTo>
                    <a:pt x="12834" y="13156"/>
                  </a:lnTo>
                  <a:lnTo>
                    <a:pt x="12834" y="13081"/>
                  </a:lnTo>
                  <a:lnTo>
                    <a:pt x="12878" y="13081"/>
                  </a:lnTo>
                  <a:lnTo>
                    <a:pt x="12922" y="13081"/>
                  </a:lnTo>
                  <a:lnTo>
                    <a:pt x="13101" y="12624"/>
                  </a:lnTo>
                  <a:lnTo>
                    <a:pt x="13324" y="12165"/>
                  </a:lnTo>
                  <a:lnTo>
                    <a:pt x="13549" y="11636"/>
                  </a:lnTo>
                  <a:lnTo>
                    <a:pt x="13729" y="11179"/>
                  </a:lnTo>
                  <a:lnTo>
                    <a:pt x="13862" y="10571"/>
                  </a:lnTo>
                  <a:lnTo>
                    <a:pt x="14040" y="10115"/>
                  </a:lnTo>
                  <a:lnTo>
                    <a:pt x="14220" y="9507"/>
                  </a:lnTo>
                  <a:lnTo>
                    <a:pt x="14353" y="9050"/>
                  </a:lnTo>
                  <a:lnTo>
                    <a:pt x="14353" y="8972"/>
                  </a:lnTo>
                  <a:lnTo>
                    <a:pt x="14398" y="8972"/>
                  </a:lnTo>
                  <a:lnTo>
                    <a:pt x="14444" y="8972"/>
                  </a:lnTo>
                  <a:lnTo>
                    <a:pt x="14487" y="8972"/>
                  </a:lnTo>
                  <a:lnTo>
                    <a:pt x="14487" y="9277"/>
                  </a:lnTo>
                  <a:lnTo>
                    <a:pt x="14487" y="9581"/>
                  </a:lnTo>
                  <a:lnTo>
                    <a:pt x="14533" y="9887"/>
                  </a:lnTo>
                  <a:lnTo>
                    <a:pt x="14578" y="10189"/>
                  </a:lnTo>
                  <a:lnTo>
                    <a:pt x="14667" y="10723"/>
                  </a:lnTo>
                  <a:lnTo>
                    <a:pt x="14800" y="11255"/>
                  </a:lnTo>
                  <a:lnTo>
                    <a:pt x="14980" y="11787"/>
                  </a:lnTo>
                  <a:lnTo>
                    <a:pt x="15204" y="12320"/>
                  </a:lnTo>
                  <a:lnTo>
                    <a:pt x="15383" y="12852"/>
                  </a:lnTo>
                  <a:lnTo>
                    <a:pt x="15607" y="13308"/>
                  </a:lnTo>
                  <a:lnTo>
                    <a:pt x="15562" y="13081"/>
                  </a:lnTo>
                  <a:lnTo>
                    <a:pt x="15516" y="12928"/>
                  </a:lnTo>
                  <a:lnTo>
                    <a:pt x="15473" y="12777"/>
                  </a:lnTo>
                  <a:lnTo>
                    <a:pt x="15383" y="12548"/>
                  </a:lnTo>
                  <a:lnTo>
                    <a:pt x="15339" y="12320"/>
                  </a:lnTo>
                  <a:lnTo>
                    <a:pt x="15294" y="12165"/>
                  </a:lnTo>
                  <a:lnTo>
                    <a:pt x="15204" y="11940"/>
                  </a:lnTo>
                  <a:lnTo>
                    <a:pt x="15159" y="11787"/>
                  </a:lnTo>
                  <a:lnTo>
                    <a:pt x="15026" y="11484"/>
                  </a:lnTo>
                  <a:lnTo>
                    <a:pt x="14936" y="11179"/>
                  </a:lnTo>
                  <a:lnTo>
                    <a:pt x="14800" y="10798"/>
                  </a:lnTo>
                  <a:lnTo>
                    <a:pt x="14756" y="10495"/>
                  </a:lnTo>
                  <a:lnTo>
                    <a:pt x="14711" y="10189"/>
                  </a:lnTo>
                  <a:lnTo>
                    <a:pt x="14667" y="9811"/>
                  </a:lnTo>
                  <a:lnTo>
                    <a:pt x="14667" y="9429"/>
                  </a:lnTo>
                  <a:lnTo>
                    <a:pt x="14667" y="9126"/>
                  </a:lnTo>
                  <a:lnTo>
                    <a:pt x="14711" y="9126"/>
                  </a:lnTo>
                  <a:lnTo>
                    <a:pt x="14756" y="9201"/>
                  </a:lnTo>
                  <a:lnTo>
                    <a:pt x="14800" y="9201"/>
                  </a:lnTo>
                  <a:lnTo>
                    <a:pt x="14891" y="9277"/>
                  </a:lnTo>
                  <a:lnTo>
                    <a:pt x="14936" y="9353"/>
                  </a:lnTo>
                  <a:lnTo>
                    <a:pt x="15026" y="9429"/>
                  </a:lnTo>
                  <a:lnTo>
                    <a:pt x="15069" y="9507"/>
                  </a:lnTo>
                  <a:lnTo>
                    <a:pt x="15159" y="9581"/>
                  </a:lnTo>
                  <a:lnTo>
                    <a:pt x="15562" y="10115"/>
                  </a:lnTo>
                  <a:lnTo>
                    <a:pt x="16008" y="10647"/>
                  </a:lnTo>
                  <a:lnTo>
                    <a:pt x="16366" y="11255"/>
                  </a:lnTo>
                  <a:lnTo>
                    <a:pt x="16769" y="11787"/>
                  </a:lnTo>
                  <a:lnTo>
                    <a:pt x="17127" y="12395"/>
                  </a:lnTo>
                  <a:lnTo>
                    <a:pt x="17530" y="13004"/>
                  </a:lnTo>
                  <a:lnTo>
                    <a:pt x="17888" y="13688"/>
                  </a:lnTo>
                  <a:lnTo>
                    <a:pt x="18290" y="14371"/>
                  </a:lnTo>
                  <a:lnTo>
                    <a:pt x="18335" y="14371"/>
                  </a:lnTo>
                  <a:lnTo>
                    <a:pt x="18335" y="14449"/>
                  </a:lnTo>
                  <a:lnTo>
                    <a:pt x="18379" y="14449"/>
                  </a:lnTo>
                  <a:lnTo>
                    <a:pt x="18379" y="14602"/>
                  </a:lnTo>
                  <a:lnTo>
                    <a:pt x="18424" y="14675"/>
                  </a:lnTo>
                  <a:lnTo>
                    <a:pt x="18424" y="14753"/>
                  </a:lnTo>
                  <a:lnTo>
                    <a:pt x="18469" y="14753"/>
                  </a:lnTo>
                  <a:lnTo>
                    <a:pt x="18558" y="14753"/>
                  </a:lnTo>
                  <a:lnTo>
                    <a:pt x="18558" y="14602"/>
                  </a:lnTo>
                  <a:lnTo>
                    <a:pt x="18290" y="14145"/>
                  </a:lnTo>
                  <a:lnTo>
                    <a:pt x="18022" y="13537"/>
                  </a:lnTo>
                  <a:lnTo>
                    <a:pt x="17709" y="13004"/>
                  </a:lnTo>
                  <a:lnTo>
                    <a:pt x="17440" y="12548"/>
                  </a:lnTo>
                  <a:lnTo>
                    <a:pt x="17127" y="11940"/>
                  </a:lnTo>
                  <a:lnTo>
                    <a:pt x="16859" y="11484"/>
                  </a:lnTo>
                  <a:lnTo>
                    <a:pt x="16501" y="11026"/>
                  </a:lnTo>
                  <a:lnTo>
                    <a:pt x="16143" y="10571"/>
                  </a:lnTo>
                  <a:lnTo>
                    <a:pt x="16008" y="10495"/>
                  </a:lnTo>
                  <a:lnTo>
                    <a:pt x="15829" y="10266"/>
                  </a:lnTo>
                  <a:lnTo>
                    <a:pt x="15696" y="10037"/>
                  </a:lnTo>
                  <a:lnTo>
                    <a:pt x="15516" y="9887"/>
                  </a:lnTo>
                  <a:lnTo>
                    <a:pt x="15383" y="9658"/>
                  </a:lnTo>
                  <a:lnTo>
                    <a:pt x="15248" y="9429"/>
                  </a:lnTo>
                  <a:lnTo>
                    <a:pt x="15069" y="9277"/>
                  </a:lnTo>
                  <a:lnTo>
                    <a:pt x="14936" y="9126"/>
                  </a:lnTo>
                  <a:lnTo>
                    <a:pt x="15159" y="8972"/>
                  </a:lnTo>
                  <a:lnTo>
                    <a:pt x="15339" y="8972"/>
                  </a:lnTo>
                  <a:lnTo>
                    <a:pt x="15473" y="8972"/>
                  </a:lnTo>
                  <a:lnTo>
                    <a:pt x="15696" y="9126"/>
                  </a:lnTo>
                  <a:lnTo>
                    <a:pt x="15875" y="9201"/>
                  </a:lnTo>
                  <a:lnTo>
                    <a:pt x="16054" y="9277"/>
                  </a:lnTo>
                  <a:lnTo>
                    <a:pt x="16188" y="9429"/>
                  </a:lnTo>
                  <a:lnTo>
                    <a:pt x="16366" y="9581"/>
                  </a:lnTo>
                  <a:lnTo>
                    <a:pt x="16724" y="9962"/>
                  </a:lnTo>
                  <a:lnTo>
                    <a:pt x="17082" y="10340"/>
                  </a:lnTo>
                  <a:lnTo>
                    <a:pt x="17484" y="10647"/>
                  </a:lnTo>
                  <a:lnTo>
                    <a:pt x="17798" y="11026"/>
                  </a:lnTo>
                  <a:lnTo>
                    <a:pt x="18156" y="11408"/>
                  </a:lnTo>
                  <a:lnTo>
                    <a:pt x="18469" y="11787"/>
                  </a:lnTo>
                  <a:lnTo>
                    <a:pt x="18871" y="12016"/>
                  </a:lnTo>
                  <a:lnTo>
                    <a:pt x="19229" y="12395"/>
                  </a:lnTo>
                  <a:lnTo>
                    <a:pt x="19318" y="12548"/>
                  </a:lnTo>
                  <a:lnTo>
                    <a:pt x="19408" y="12548"/>
                  </a:lnTo>
                  <a:lnTo>
                    <a:pt x="19542" y="12624"/>
                  </a:lnTo>
                  <a:lnTo>
                    <a:pt x="19587" y="12777"/>
                  </a:lnTo>
                  <a:lnTo>
                    <a:pt x="19721" y="12777"/>
                  </a:lnTo>
                  <a:lnTo>
                    <a:pt x="19810" y="12852"/>
                  </a:lnTo>
                  <a:lnTo>
                    <a:pt x="19900" y="12928"/>
                  </a:lnTo>
                  <a:lnTo>
                    <a:pt x="19989" y="13004"/>
                  </a:lnTo>
                  <a:lnTo>
                    <a:pt x="20034" y="13081"/>
                  </a:lnTo>
                  <a:lnTo>
                    <a:pt x="19989" y="13231"/>
                  </a:lnTo>
                  <a:lnTo>
                    <a:pt x="19989" y="13308"/>
                  </a:lnTo>
                  <a:lnTo>
                    <a:pt x="19945" y="13384"/>
                  </a:lnTo>
                  <a:lnTo>
                    <a:pt x="19945" y="13460"/>
                  </a:lnTo>
                  <a:lnTo>
                    <a:pt x="19900" y="13916"/>
                  </a:lnTo>
                  <a:lnTo>
                    <a:pt x="19854" y="14371"/>
                  </a:lnTo>
                  <a:lnTo>
                    <a:pt x="19854" y="14828"/>
                  </a:lnTo>
                  <a:lnTo>
                    <a:pt x="19810" y="15286"/>
                  </a:lnTo>
                  <a:lnTo>
                    <a:pt x="19721" y="15741"/>
                  </a:lnTo>
                  <a:lnTo>
                    <a:pt x="19676" y="16197"/>
                  </a:lnTo>
                  <a:lnTo>
                    <a:pt x="19587" y="16731"/>
                  </a:lnTo>
                  <a:lnTo>
                    <a:pt x="19587" y="17112"/>
                  </a:lnTo>
                  <a:lnTo>
                    <a:pt x="19363" y="17188"/>
                  </a:lnTo>
                  <a:lnTo>
                    <a:pt x="19140" y="17188"/>
                  </a:lnTo>
                  <a:lnTo>
                    <a:pt x="19006" y="17188"/>
                  </a:lnTo>
                  <a:lnTo>
                    <a:pt x="18782" y="17112"/>
                  </a:lnTo>
                  <a:lnTo>
                    <a:pt x="18558" y="17033"/>
                  </a:lnTo>
                  <a:lnTo>
                    <a:pt x="18379" y="16959"/>
                  </a:lnTo>
                  <a:lnTo>
                    <a:pt x="18200" y="16883"/>
                  </a:lnTo>
                  <a:lnTo>
                    <a:pt x="18022" y="16731"/>
                  </a:lnTo>
                  <a:lnTo>
                    <a:pt x="17977" y="16653"/>
                  </a:lnTo>
                  <a:lnTo>
                    <a:pt x="17977" y="16580"/>
                  </a:lnTo>
                  <a:lnTo>
                    <a:pt x="17888" y="16580"/>
                  </a:lnTo>
                  <a:lnTo>
                    <a:pt x="17798" y="16504"/>
                  </a:lnTo>
                  <a:lnTo>
                    <a:pt x="17754" y="16427"/>
                  </a:lnTo>
                  <a:lnTo>
                    <a:pt x="17619" y="16197"/>
                  </a:lnTo>
                  <a:lnTo>
                    <a:pt x="17484" y="15968"/>
                  </a:lnTo>
                  <a:lnTo>
                    <a:pt x="17261" y="15819"/>
                  </a:lnTo>
                  <a:lnTo>
                    <a:pt x="17127" y="15662"/>
                  </a:lnTo>
                  <a:lnTo>
                    <a:pt x="16948" y="15514"/>
                  </a:lnTo>
                  <a:lnTo>
                    <a:pt x="16814" y="15363"/>
                  </a:lnTo>
                  <a:lnTo>
                    <a:pt x="16680" y="15057"/>
                  </a:lnTo>
                  <a:lnTo>
                    <a:pt x="16501" y="14828"/>
                  </a:lnTo>
                  <a:lnTo>
                    <a:pt x="16321" y="14675"/>
                  </a:lnTo>
                  <a:lnTo>
                    <a:pt x="16099" y="14525"/>
                  </a:lnTo>
                  <a:lnTo>
                    <a:pt x="15875" y="14449"/>
                  </a:lnTo>
                  <a:lnTo>
                    <a:pt x="15651" y="14371"/>
                  </a:lnTo>
                  <a:lnTo>
                    <a:pt x="15427" y="14298"/>
                  </a:lnTo>
                  <a:lnTo>
                    <a:pt x="15204" y="14298"/>
                  </a:lnTo>
                  <a:lnTo>
                    <a:pt x="14980" y="14298"/>
                  </a:lnTo>
                  <a:lnTo>
                    <a:pt x="14756" y="14298"/>
                  </a:lnTo>
                  <a:lnTo>
                    <a:pt x="14667" y="14371"/>
                  </a:lnTo>
                  <a:lnTo>
                    <a:pt x="14623" y="14371"/>
                  </a:lnTo>
                  <a:lnTo>
                    <a:pt x="14578" y="14371"/>
                  </a:lnTo>
                  <a:lnTo>
                    <a:pt x="14487" y="14371"/>
                  </a:lnTo>
                  <a:lnTo>
                    <a:pt x="14444" y="14371"/>
                  </a:lnTo>
                  <a:lnTo>
                    <a:pt x="14353" y="14371"/>
                  </a:lnTo>
                  <a:lnTo>
                    <a:pt x="14264" y="14371"/>
                  </a:lnTo>
                  <a:lnTo>
                    <a:pt x="13862" y="14753"/>
                  </a:lnTo>
                  <a:lnTo>
                    <a:pt x="13368" y="15363"/>
                  </a:lnTo>
                  <a:lnTo>
                    <a:pt x="12922" y="15741"/>
                  </a:lnTo>
                  <a:lnTo>
                    <a:pt x="12431" y="16275"/>
                  </a:lnTo>
                  <a:lnTo>
                    <a:pt x="12251" y="16504"/>
                  </a:lnTo>
                  <a:lnTo>
                    <a:pt x="11983" y="16731"/>
                  </a:lnTo>
                  <a:lnTo>
                    <a:pt x="11761" y="16883"/>
                  </a:lnTo>
                  <a:lnTo>
                    <a:pt x="11536" y="16959"/>
                  </a:lnTo>
                  <a:lnTo>
                    <a:pt x="11267" y="17033"/>
                  </a:lnTo>
                  <a:lnTo>
                    <a:pt x="10955" y="17112"/>
                  </a:lnTo>
                  <a:lnTo>
                    <a:pt x="10731" y="17188"/>
                  </a:lnTo>
                  <a:lnTo>
                    <a:pt x="10418" y="17112"/>
                  </a:lnTo>
                  <a:lnTo>
                    <a:pt x="10239" y="17112"/>
                  </a:lnTo>
                  <a:lnTo>
                    <a:pt x="10062" y="17112"/>
                  </a:lnTo>
                  <a:lnTo>
                    <a:pt x="9836" y="17112"/>
                  </a:lnTo>
                  <a:lnTo>
                    <a:pt x="9657" y="17112"/>
                  </a:lnTo>
                  <a:lnTo>
                    <a:pt x="9479" y="17033"/>
                  </a:lnTo>
                  <a:lnTo>
                    <a:pt x="9301" y="17033"/>
                  </a:lnTo>
                  <a:lnTo>
                    <a:pt x="9122" y="17033"/>
                  </a:lnTo>
                  <a:lnTo>
                    <a:pt x="8944" y="16959"/>
                  </a:lnTo>
                  <a:lnTo>
                    <a:pt x="8898" y="16959"/>
                  </a:lnTo>
                  <a:lnTo>
                    <a:pt x="8898" y="17033"/>
                  </a:lnTo>
                  <a:lnTo>
                    <a:pt x="8853" y="17033"/>
                  </a:lnTo>
                  <a:lnTo>
                    <a:pt x="8809" y="17033"/>
                  </a:lnTo>
                  <a:lnTo>
                    <a:pt x="8765" y="17033"/>
                  </a:lnTo>
                  <a:lnTo>
                    <a:pt x="8720" y="17033"/>
                  </a:lnTo>
                  <a:lnTo>
                    <a:pt x="8720" y="16959"/>
                  </a:lnTo>
                  <a:lnTo>
                    <a:pt x="8541" y="17112"/>
                  </a:lnTo>
                  <a:lnTo>
                    <a:pt x="8362" y="17337"/>
                  </a:lnTo>
                  <a:lnTo>
                    <a:pt x="8134" y="17492"/>
                  </a:lnTo>
                  <a:lnTo>
                    <a:pt x="7954" y="17796"/>
                  </a:lnTo>
                  <a:lnTo>
                    <a:pt x="7825" y="18023"/>
                  </a:lnTo>
                  <a:lnTo>
                    <a:pt x="7600" y="18176"/>
                  </a:lnTo>
                  <a:lnTo>
                    <a:pt x="7421" y="18405"/>
                  </a:lnTo>
                  <a:lnTo>
                    <a:pt x="7198" y="18631"/>
                  </a:lnTo>
                  <a:lnTo>
                    <a:pt x="7064" y="18784"/>
                  </a:lnTo>
                  <a:lnTo>
                    <a:pt x="6930" y="19014"/>
                  </a:lnTo>
                  <a:lnTo>
                    <a:pt x="6796" y="19162"/>
                  </a:lnTo>
                  <a:lnTo>
                    <a:pt x="6616" y="19242"/>
                  </a:lnTo>
                  <a:lnTo>
                    <a:pt x="6437" y="19392"/>
                  </a:lnTo>
                  <a:lnTo>
                    <a:pt x="6346" y="19470"/>
                  </a:lnTo>
                  <a:lnTo>
                    <a:pt x="6170" y="19621"/>
                  </a:lnTo>
                  <a:lnTo>
                    <a:pt x="5991" y="19774"/>
                  </a:lnTo>
                  <a:lnTo>
                    <a:pt x="6033" y="19774"/>
                  </a:lnTo>
                  <a:lnTo>
                    <a:pt x="6079" y="19774"/>
                  </a:lnTo>
                  <a:lnTo>
                    <a:pt x="6121" y="19774"/>
                  </a:lnTo>
                  <a:lnTo>
                    <a:pt x="6170" y="19774"/>
                  </a:lnTo>
                  <a:lnTo>
                    <a:pt x="6170" y="19696"/>
                  </a:lnTo>
                  <a:lnTo>
                    <a:pt x="6215" y="19696"/>
                  </a:lnTo>
                  <a:lnTo>
                    <a:pt x="6033" y="19926"/>
                  </a:lnTo>
                  <a:lnTo>
                    <a:pt x="5902" y="20154"/>
                  </a:lnTo>
                  <a:lnTo>
                    <a:pt x="5723" y="20378"/>
                  </a:lnTo>
                  <a:lnTo>
                    <a:pt x="5589" y="20535"/>
                  </a:lnTo>
                  <a:lnTo>
                    <a:pt x="5410" y="20763"/>
                  </a:lnTo>
                  <a:lnTo>
                    <a:pt x="5228" y="20839"/>
                  </a:lnTo>
                  <a:lnTo>
                    <a:pt x="5007" y="20913"/>
                  </a:lnTo>
                  <a:lnTo>
                    <a:pt x="4872" y="21067"/>
                  </a:lnTo>
                  <a:lnTo>
                    <a:pt x="4248" y="21293"/>
                  </a:lnTo>
                  <a:lnTo>
                    <a:pt x="3665" y="21447"/>
                  </a:lnTo>
                  <a:lnTo>
                    <a:pt x="3352" y="21600"/>
                  </a:lnTo>
                  <a:lnTo>
                    <a:pt x="2994" y="21600"/>
                  </a:lnTo>
                  <a:lnTo>
                    <a:pt x="2682" y="21600"/>
                  </a:lnTo>
                  <a:lnTo>
                    <a:pt x="2369" y="21600"/>
                  </a:lnTo>
                  <a:lnTo>
                    <a:pt x="2011" y="21521"/>
                  </a:lnTo>
                  <a:lnTo>
                    <a:pt x="1739" y="21447"/>
                  </a:lnTo>
                  <a:lnTo>
                    <a:pt x="1429" y="21293"/>
                  </a:lnTo>
                  <a:lnTo>
                    <a:pt x="1117" y="21143"/>
                  </a:lnTo>
                  <a:lnTo>
                    <a:pt x="847" y="20913"/>
                  </a:lnTo>
                  <a:lnTo>
                    <a:pt x="579" y="20763"/>
                  </a:lnTo>
                  <a:lnTo>
                    <a:pt x="356" y="20535"/>
                  </a:lnTo>
                  <a:lnTo>
                    <a:pt x="43" y="20154"/>
                  </a:lnTo>
                  <a:lnTo>
                    <a:pt x="0" y="20154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9" name="曲线"/>
            <p:cNvSpPr>
              <a:spLocks noChangeAspect="1"/>
            </p:cNvSpPr>
            <p:nvPr/>
          </p:nvSpPr>
          <p:spPr>
            <a:xfrm>
              <a:off x="32162" y="3330521"/>
              <a:ext cx="1119234" cy="48528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391" y="21253"/>
                  </a:lnTo>
                  <a:lnTo>
                    <a:pt x="861" y="20563"/>
                  </a:lnTo>
                  <a:lnTo>
                    <a:pt x="1491" y="19870"/>
                  </a:lnTo>
                  <a:lnTo>
                    <a:pt x="1962" y="19352"/>
                  </a:lnTo>
                  <a:lnTo>
                    <a:pt x="2590" y="18487"/>
                  </a:lnTo>
                  <a:lnTo>
                    <a:pt x="2748" y="18314"/>
                  </a:lnTo>
                  <a:lnTo>
                    <a:pt x="2826" y="17969"/>
                  </a:lnTo>
                  <a:lnTo>
                    <a:pt x="2984" y="17451"/>
                  </a:lnTo>
                  <a:lnTo>
                    <a:pt x="3140" y="17105"/>
                  </a:lnTo>
                  <a:lnTo>
                    <a:pt x="3218" y="16586"/>
                  </a:lnTo>
                  <a:lnTo>
                    <a:pt x="3297" y="16241"/>
                  </a:lnTo>
                  <a:lnTo>
                    <a:pt x="3455" y="15895"/>
                  </a:lnTo>
                  <a:lnTo>
                    <a:pt x="3691" y="15549"/>
                  </a:lnTo>
                  <a:lnTo>
                    <a:pt x="3924" y="15031"/>
                  </a:lnTo>
                  <a:lnTo>
                    <a:pt x="4240" y="14168"/>
                  </a:lnTo>
                  <a:lnTo>
                    <a:pt x="4555" y="13303"/>
                  </a:lnTo>
                  <a:lnTo>
                    <a:pt x="4712" y="12441"/>
                  </a:lnTo>
                  <a:lnTo>
                    <a:pt x="5105" y="11750"/>
                  </a:lnTo>
                  <a:lnTo>
                    <a:pt x="5415" y="10885"/>
                  </a:lnTo>
                  <a:lnTo>
                    <a:pt x="5732" y="10192"/>
                  </a:lnTo>
                  <a:lnTo>
                    <a:pt x="6043" y="9502"/>
                  </a:lnTo>
                  <a:lnTo>
                    <a:pt x="6125" y="9330"/>
                  </a:lnTo>
                  <a:lnTo>
                    <a:pt x="6278" y="9156"/>
                  </a:lnTo>
                  <a:lnTo>
                    <a:pt x="6361" y="8984"/>
                  </a:lnTo>
                  <a:lnTo>
                    <a:pt x="6440" y="8984"/>
                  </a:lnTo>
                  <a:lnTo>
                    <a:pt x="6514" y="8638"/>
                  </a:lnTo>
                  <a:lnTo>
                    <a:pt x="6671" y="8466"/>
                  </a:lnTo>
                  <a:lnTo>
                    <a:pt x="6754" y="8291"/>
                  </a:lnTo>
                  <a:lnTo>
                    <a:pt x="6831" y="8119"/>
                  </a:lnTo>
                  <a:lnTo>
                    <a:pt x="7613" y="6908"/>
                  </a:lnTo>
                  <a:lnTo>
                    <a:pt x="8561" y="6043"/>
                  </a:lnTo>
                  <a:lnTo>
                    <a:pt x="9345" y="4838"/>
                  </a:lnTo>
                  <a:lnTo>
                    <a:pt x="10210" y="3974"/>
                  </a:lnTo>
                  <a:lnTo>
                    <a:pt x="11073" y="3109"/>
                  </a:lnTo>
                  <a:lnTo>
                    <a:pt x="12013" y="2416"/>
                  </a:lnTo>
                  <a:lnTo>
                    <a:pt x="12880" y="1726"/>
                  </a:lnTo>
                  <a:lnTo>
                    <a:pt x="13823" y="1205"/>
                  </a:lnTo>
                  <a:lnTo>
                    <a:pt x="14530" y="861"/>
                  </a:lnTo>
                  <a:lnTo>
                    <a:pt x="15156" y="861"/>
                  </a:lnTo>
                  <a:lnTo>
                    <a:pt x="15786" y="689"/>
                  </a:lnTo>
                  <a:lnTo>
                    <a:pt x="16494" y="514"/>
                  </a:lnTo>
                  <a:lnTo>
                    <a:pt x="17122" y="171"/>
                  </a:lnTo>
                  <a:lnTo>
                    <a:pt x="17749" y="0"/>
                  </a:lnTo>
                  <a:lnTo>
                    <a:pt x="18458" y="0"/>
                  </a:lnTo>
                  <a:lnTo>
                    <a:pt x="19082" y="0"/>
                  </a:lnTo>
                  <a:lnTo>
                    <a:pt x="19400" y="171"/>
                  </a:lnTo>
                  <a:lnTo>
                    <a:pt x="19714" y="171"/>
                  </a:lnTo>
                  <a:lnTo>
                    <a:pt x="20026" y="171"/>
                  </a:lnTo>
                  <a:lnTo>
                    <a:pt x="20342" y="343"/>
                  </a:lnTo>
                  <a:lnTo>
                    <a:pt x="20655" y="343"/>
                  </a:lnTo>
                  <a:lnTo>
                    <a:pt x="20969" y="343"/>
                  </a:lnTo>
                  <a:lnTo>
                    <a:pt x="21285" y="171"/>
                  </a:lnTo>
                  <a:lnTo>
                    <a:pt x="21598" y="0"/>
                  </a:lnTo>
                </a:path>
              </a:pathLst>
            </a:custGeom>
            <a:noFill/>
            <a:ln w="7239" cap="flat" cmpd="sng">
              <a:solidFill>
                <a:srgbClr val="C5C5C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85" name="组合"/>
          <p:cNvGrpSpPr/>
          <p:nvPr/>
        </p:nvGrpSpPr>
        <p:grpSpPr>
          <a:xfrm>
            <a:off x="250825" y="1587"/>
            <a:ext cx="287338" cy="6837361"/>
            <a:chOff x="250825" y="1587"/>
            <a:chExt cx="287338" cy="6837361"/>
          </a:xfrm>
        </p:grpSpPr>
        <p:sp>
          <p:nvSpPr>
            <p:cNvPr id="81" name="矩形"/>
            <p:cNvSpPr/>
            <p:nvPr/>
          </p:nvSpPr>
          <p:spPr>
            <a:xfrm>
              <a:off x="250825" y="1587"/>
              <a:ext cx="287338" cy="6837361"/>
            </a:xfrm>
            <a:prstGeom prst="rect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2" name="矩形"/>
            <p:cNvSpPr/>
            <p:nvPr/>
          </p:nvSpPr>
          <p:spPr>
            <a:xfrm>
              <a:off x="250825" y="287338"/>
              <a:ext cx="287338" cy="1504949"/>
            </a:xfrm>
            <a:prstGeom prst="rect">
              <a:avLst/>
            </a:prstGeom>
            <a:solidFill>
              <a:schemeClr val="hlink"/>
            </a:solidFill>
            <a:ln w="9525" cap="flat" cmpd="sng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3" name="矩形"/>
            <p:cNvSpPr/>
            <p:nvPr/>
          </p:nvSpPr>
          <p:spPr>
            <a:xfrm>
              <a:off x="250825" y="260350"/>
              <a:ext cx="287338" cy="26987"/>
            </a:xfrm>
            <a:prstGeom prst="rect">
              <a:avLst/>
            </a:prstGeom>
            <a:solidFill>
              <a:schemeClr val="folHlink"/>
            </a:solidFill>
            <a:ln w="9525" cap="flat" cmpd="sng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4" name="矩形"/>
            <p:cNvSpPr/>
            <p:nvPr/>
          </p:nvSpPr>
          <p:spPr>
            <a:xfrm>
              <a:off x="250825" y="1789112"/>
              <a:ext cx="287338" cy="22224"/>
            </a:xfrm>
            <a:prstGeom prst="rect">
              <a:avLst/>
            </a:prstGeom>
            <a:solidFill>
              <a:schemeClr val="folHlink"/>
            </a:solidFill>
            <a:ln w="9525" cap="flat" cmpd="sng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86" name="标题"/>
          <p:cNvSpPr>
            <a:spLocks noGrp="1"/>
          </p:cNvSpPr>
          <p:nvPr>
            <p:ph type="title"/>
          </p:nvPr>
        </p:nvSpPr>
        <p:spPr>
          <a:xfrm>
            <a:off x="539750" y="274638"/>
            <a:ext cx="8229600" cy="1143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7" name="文本"/>
          <p:cNvSpPr>
            <a:spLocks noGrp="1"/>
          </p:cNvSpPr>
          <p:nvPr>
            <p:ph type="body" idx="1"/>
          </p:nvPr>
        </p:nvSpPr>
        <p:spPr>
          <a:xfrm>
            <a:off x="539750" y="1600200"/>
            <a:ext cx="8229600" cy="4525963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8" name="日期占位符"/>
          <p:cNvSpPr>
            <a:spLocks noGrp="1"/>
          </p:cNvSpPr>
          <p:nvPr>
            <p:ph type="dt" idx="2"/>
          </p:nvPr>
        </p:nvSpPr>
        <p:spPr>
          <a:xfrm>
            <a:off x="538163" y="6245225"/>
            <a:ext cx="2133600" cy="47624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fld id="{CAD2D6BD-DE1B-4B5F-8B41-2702339687B9}" type="datetime5">
              <a:rPr lang="zh-CN" altLang="en-US" sz="1400" b="0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9" name="页脚占位符"/>
          <p:cNvSpPr>
            <a:spLocks noGrp="1"/>
          </p:cNvSpPr>
          <p:nvPr>
            <p:ph type="ftr" idx="3"/>
          </p:nvPr>
        </p:nvSpPr>
        <p:spPr>
          <a:xfrm>
            <a:off x="3232150" y="6245225"/>
            <a:ext cx="2895600" cy="47624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rPr>
              <a:t>heguoji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0" name="编号占位符"/>
          <p:cNvSpPr>
            <a:spLocks noGrp="1"/>
          </p:cNvSpPr>
          <p:nvPr>
            <p:ph type="sldNum" idx="4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>
            <a:lvl1pPr algn="r" defTabSz="914400" eaLnBrk="1" fontAlgn="base" latinLnBrk="0" hangingPunct="1">
              <a:defRPr sz="1400" b="0"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ctr" defTabSz="914400" eaLnBrk="0" fontAlgn="base" hangingPunct="0">
        <a:spcBef>
          <a:spcPts val="0"/>
        </a:spcBef>
        <a:spcAft>
          <a:spcPts val="0"/>
        </a:spcAft>
        <a:defRPr sz="4800" b="1">
          <a:solidFill>
            <a:schemeClr val="tx2"/>
          </a:solidFill>
          <a:latin typeface="Arial" panose="020B0604020202020204" pitchFamily="34" charset="0"/>
          <a:ea typeface="华文行楷" panose="02010800040101010101" charset="-122"/>
          <a:cs typeface="Arial" panose="020B0604020202020204" pitchFamily="34" charset="0"/>
        </a:defRPr>
      </a:lvl1pPr>
    </p:titleStyle>
    <p:bodyStyle>
      <a:lvl1pPr marL="342900" indent="-342900" algn="l" defTabSz="914400" eaLnBrk="0" fontAlgn="base" hangingPunct="0">
        <a:spcBef>
          <a:spcPct val="20000"/>
        </a:spcBef>
        <a:spcAft>
          <a:spcPts val="0"/>
        </a:spcAft>
        <a:buBlip>
          <a:blip r:embed="rId12"/>
        </a:buBlip>
        <a:defRPr sz="3200">
          <a:solidFill>
            <a:schemeClr val="tx1"/>
          </a:solidFill>
          <a:latin typeface="Arial" panose="020B0604020202020204" pitchFamily="34" charset="0"/>
          <a:ea typeface="隶书" panose="02010509060101010101" charset="-122"/>
          <a:cs typeface="Arial" panose="020B0604020202020204" pitchFamily="34" charset="0"/>
        </a:defRPr>
      </a:lvl1pPr>
      <a:lvl2pPr marL="742950" indent="-285750" algn="l" defTabSz="914400" eaLnBrk="0" fontAlgn="base" hangingPunct="0">
        <a:spcBef>
          <a:spcPct val="20000"/>
        </a:spcBef>
        <a:spcAft>
          <a:spcPts val="0"/>
        </a:spcAft>
        <a:buBlip>
          <a:blip r:embed="rId13"/>
        </a:buBlip>
        <a:defRPr sz="2800">
          <a:solidFill>
            <a:schemeClr val="tx1"/>
          </a:solidFill>
          <a:latin typeface="Arial" panose="020B0604020202020204" pitchFamily="34" charset="0"/>
          <a:ea typeface="隶书" panose="02010509060101010101" charset="-122"/>
        </a:defRPr>
      </a:lvl2pPr>
      <a:lvl3pPr marL="1143000" indent="-228600" algn="l" defTabSz="914400" eaLnBrk="0" fontAlgn="base" hangingPunct="0">
        <a:spcBef>
          <a:spcPct val="20000"/>
        </a:spcBef>
        <a:spcAft>
          <a:spcPts val="0"/>
        </a:spcAft>
        <a:buBlip>
          <a:blip r:embed="rId12"/>
        </a:buBlip>
        <a:defRPr sz="2400">
          <a:solidFill>
            <a:schemeClr val="tx1"/>
          </a:solidFill>
          <a:latin typeface="Arial" panose="020B0604020202020204" pitchFamily="34" charset="0"/>
          <a:ea typeface="隶书" panose="02010509060101010101" charset="-122"/>
        </a:defRPr>
      </a:lvl3pPr>
      <a:lvl4pPr marL="1600200" indent="-228600" algn="l" defTabSz="914400" eaLnBrk="0" fontAlgn="base" hangingPunct="0">
        <a:spcBef>
          <a:spcPct val="20000"/>
        </a:spcBef>
        <a:spcAft>
          <a:spcPts val="0"/>
        </a:spcAft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隶书" panose="02010509060101010101" charset="-122"/>
        </a:defRPr>
      </a:lvl4pPr>
      <a:lvl5pPr marL="2057400" indent="-228600" algn="l" defTabSz="914400" eaLnBrk="0" fontAlgn="base" hangingPunct="0">
        <a:spcBef>
          <a:spcPct val="20000"/>
        </a:spcBef>
        <a:spcAft>
          <a:spcPts val="0"/>
        </a:spcAft>
        <a:buBlip>
          <a:blip r:embed="rId12"/>
        </a:buBlip>
        <a:defRPr sz="2000">
          <a:solidFill>
            <a:schemeClr val="tx1"/>
          </a:solidFill>
          <a:latin typeface="Arial" panose="020B0604020202020204" pitchFamily="34" charset="0"/>
          <a:ea typeface="隶书" panose="02010509060101010101" charset="-122"/>
        </a:defRPr>
      </a:lvl5pPr>
      <a:lvl6pPr marL="2514600" indent="-228600" algn="l" defTabSz="914400" fontAlgn="base" hangingPunct="1">
        <a:spcBef>
          <a:spcPct val="20000"/>
        </a:spcBef>
        <a:spcAft>
          <a:spcPts val="0"/>
        </a:spcAft>
        <a:buBlip>
          <a:blip r:embed="rId12"/>
        </a:buBlip>
        <a:defRPr sz="2000">
          <a:solidFill>
            <a:schemeClr val="tx1"/>
          </a:solidFill>
          <a:latin typeface="Arial" panose="020B0604020202020204" pitchFamily="34" charset="0"/>
          <a:ea typeface="隶书" panose="02010509060101010101" charset="-122"/>
        </a:defRPr>
      </a:lvl6pPr>
      <a:lvl7pPr marL="2971800" indent="-228600" algn="l" defTabSz="914400" fontAlgn="base" hangingPunct="1">
        <a:spcBef>
          <a:spcPct val="20000"/>
        </a:spcBef>
        <a:spcAft>
          <a:spcPts val="0"/>
        </a:spcAft>
        <a:buBlip>
          <a:blip r:embed="rId12"/>
        </a:buBlip>
        <a:defRPr sz="2000">
          <a:solidFill>
            <a:schemeClr val="tx1"/>
          </a:solidFill>
          <a:latin typeface="Arial" panose="020B0604020202020204" pitchFamily="34" charset="0"/>
          <a:ea typeface="隶书" panose="02010509060101010101" charset="-122"/>
        </a:defRPr>
      </a:lvl7pPr>
      <a:lvl8pPr marL="3429000" indent="-228600" algn="l" defTabSz="914400" fontAlgn="base" hangingPunct="1">
        <a:spcBef>
          <a:spcPct val="20000"/>
        </a:spcBef>
        <a:spcAft>
          <a:spcPts val="0"/>
        </a:spcAft>
        <a:buBlip>
          <a:blip r:embed="rId12"/>
        </a:buBlip>
        <a:defRPr sz="2000">
          <a:solidFill>
            <a:schemeClr val="tx1"/>
          </a:solidFill>
          <a:latin typeface="Arial" panose="020B0604020202020204" pitchFamily="34" charset="0"/>
          <a:ea typeface="隶书" panose="02010509060101010101" charset="-122"/>
        </a:defRPr>
      </a:lvl8pPr>
      <a:lvl9pPr marL="3429000" indent="-228600" algn="l" defTabSz="914400" fontAlgn="base" hangingPunct="1">
        <a:spcBef>
          <a:spcPct val="20000"/>
        </a:spcBef>
        <a:spcAft>
          <a:spcPts val="0"/>
        </a:spcAft>
        <a:buBlip>
          <a:blip r:embed="rId12"/>
        </a:buBlip>
        <a:defRPr sz="2000">
          <a:solidFill>
            <a:schemeClr val="tx1"/>
          </a:solidFill>
          <a:latin typeface="Arial" panose="020B0604020202020204" pitchFamily="34" charset="0"/>
          <a:ea typeface="隶书" panose="02010509060101010101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标题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34" name="文本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35" name="日期占位符"/>
          <p:cNvSpPr>
            <a:spLocks noGrp="1"/>
          </p:cNvSpPr>
          <p:nvPr>
            <p:ph type="dt" idx="2"/>
          </p:nvPr>
        </p:nvSpPr>
        <p:spPr>
          <a:xfrm>
            <a:off x="457200" y="6245225"/>
            <a:ext cx="2133600" cy="47624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6" name="页脚占位符"/>
          <p:cNvSpPr>
            <a:spLocks noGrp="1"/>
          </p:cNvSpPr>
          <p:nvPr>
            <p:ph type="ftr" idx="3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7" name="编号占位符"/>
          <p:cNvSpPr>
            <a:spLocks noGrp="1"/>
          </p:cNvSpPr>
          <p:nvPr>
            <p:ph type="sldNum" idx="4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>
            <a:lvl1pPr algn="r" defTabSz="914400" eaLnBrk="1" fontAlgn="base" latinLnBrk="0" hangingPunct="1">
              <a:defRPr sz="14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indent="0" algn="ctr" defTabSz="914400" eaLnBrk="0" fontAlgn="base" hangingPunct="0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</p:titleStyle>
    <p:bodyStyle>
      <a:lvl1pPr marL="342900" indent="-342900" algn="l" defTabSz="914400" eaLnBrk="0" fontAlgn="base" hangingPunct="0">
        <a:spcBef>
          <a:spcPct val="20000"/>
        </a:spcBef>
        <a:spcAft>
          <a:spcPts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marL="742950" indent="-285750" algn="l" defTabSz="914400" eaLnBrk="0" fontAlgn="base" hangingPunct="0">
        <a:spcBef>
          <a:spcPct val="20000"/>
        </a:spcBef>
        <a:spcAft>
          <a:spcPts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marL="1143000" indent="-228600" algn="l" defTabSz="914400" eaLnBrk="0" fontAlgn="base" hangingPunct="0">
        <a:spcBef>
          <a:spcPct val="20000"/>
        </a:spcBef>
        <a:spcAft>
          <a:spcPts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marL="1600200" indent="-228600" algn="l" defTabSz="914400" eaLnBrk="0" fontAlgn="base" hangingPunct="0">
        <a:spcBef>
          <a:spcPct val="20000"/>
        </a:spcBef>
        <a:spcAft>
          <a:spcPts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marL="2057400" indent="-228600" algn="l" defTabSz="914400" eaLnBrk="0" fontAlgn="base" hangingPunct="0">
        <a:spcBef>
          <a:spcPct val="20000"/>
        </a:spcBef>
        <a:spcAft>
          <a:spcPts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2514600" indent="-228600" algn="l" defTabSz="914400" fontAlgn="base" hangingPunct="1">
        <a:spcBef>
          <a:spcPct val="20000"/>
        </a:spcBef>
        <a:spcAft>
          <a:spcPts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71800" indent="-228600" algn="l" defTabSz="914400" fontAlgn="base" hangingPunct="1">
        <a:spcBef>
          <a:spcPct val="20000"/>
        </a:spcBef>
        <a:spcAft>
          <a:spcPts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3429000" indent="-228600" algn="l" defTabSz="914400" fontAlgn="base" hangingPunct="1">
        <a:spcBef>
          <a:spcPct val="20000"/>
        </a:spcBef>
        <a:spcAft>
          <a:spcPts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3429000" indent="-228600" algn="l" defTabSz="914400" fontAlgn="base" hangingPunct="1">
        <a:spcBef>
          <a:spcPct val="20000"/>
        </a:spcBef>
        <a:spcAft>
          <a:spcPts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标题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97" name="文本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98" name="日期占位符"/>
          <p:cNvSpPr>
            <a:spLocks noGrp="1"/>
          </p:cNvSpPr>
          <p:nvPr>
            <p:ph type="dt" idx="2"/>
          </p:nvPr>
        </p:nvSpPr>
        <p:spPr>
          <a:xfrm>
            <a:off x="457200" y="6245225"/>
            <a:ext cx="2133600" cy="47624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9" name="页脚占位符"/>
          <p:cNvSpPr>
            <a:spLocks noGrp="1"/>
          </p:cNvSpPr>
          <p:nvPr>
            <p:ph type="ftr" idx="3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0" name="编号占位符"/>
          <p:cNvSpPr>
            <a:spLocks noGrp="1"/>
          </p:cNvSpPr>
          <p:nvPr>
            <p:ph type="sldNum" idx="4"/>
          </p:nvPr>
        </p:nvSpPr>
        <p:spPr>
          <a:xfrm>
            <a:off x="6553200" y="6245225"/>
            <a:ext cx="2133600" cy="47624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>
            <a:lvl1pPr algn="r" defTabSz="914400" eaLnBrk="1" fontAlgn="base" latinLnBrk="0" hangingPunct="1">
              <a:defRPr sz="14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marL="0" indent="0" algn="ctr" defTabSz="914400" eaLnBrk="0" fontAlgn="base" hangingPunct="0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</p:titleStyle>
    <p:bodyStyle>
      <a:lvl1pPr marL="342900" indent="-342900" algn="l" defTabSz="914400" eaLnBrk="0" fontAlgn="base" hangingPunct="0">
        <a:spcBef>
          <a:spcPct val="20000"/>
        </a:spcBef>
        <a:spcAft>
          <a:spcPts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marL="742950" indent="-285750" algn="l" defTabSz="914400" eaLnBrk="0" fontAlgn="base" hangingPunct="0">
        <a:spcBef>
          <a:spcPct val="20000"/>
        </a:spcBef>
        <a:spcAft>
          <a:spcPts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marL="1143000" indent="-228600" algn="l" defTabSz="914400" eaLnBrk="0" fontAlgn="base" hangingPunct="0">
        <a:spcBef>
          <a:spcPct val="20000"/>
        </a:spcBef>
        <a:spcAft>
          <a:spcPts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marL="1600200" indent="-228600" algn="l" defTabSz="914400" eaLnBrk="0" fontAlgn="base" hangingPunct="0">
        <a:spcBef>
          <a:spcPct val="20000"/>
        </a:spcBef>
        <a:spcAft>
          <a:spcPts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marL="2057400" indent="-228600" algn="l" defTabSz="914400" eaLnBrk="0" fontAlgn="base" hangingPunct="0">
        <a:spcBef>
          <a:spcPct val="20000"/>
        </a:spcBef>
        <a:spcAft>
          <a:spcPts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2514600" indent="-228600" algn="l" defTabSz="914400" fontAlgn="base" hangingPunct="1">
        <a:spcBef>
          <a:spcPct val="20000"/>
        </a:spcBef>
        <a:spcAft>
          <a:spcPts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71800" indent="-228600" algn="l" defTabSz="914400" fontAlgn="base" hangingPunct="1">
        <a:spcBef>
          <a:spcPct val="20000"/>
        </a:spcBef>
        <a:spcAft>
          <a:spcPts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3429000" indent="-228600" algn="l" defTabSz="914400" fontAlgn="base" hangingPunct="1">
        <a:spcBef>
          <a:spcPct val="20000"/>
        </a:spcBef>
        <a:spcAft>
          <a:spcPts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3429000" indent="-228600" algn="l" defTabSz="914400" fontAlgn="base" hangingPunct="1">
        <a:spcBef>
          <a:spcPct val="20000"/>
        </a:spcBef>
        <a:spcAft>
          <a:spcPts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slide" Target="slide3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标题"/>
          <p:cNvSpPr>
            <a:spLocks noGrp="1"/>
          </p:cNvSpPr>
          <p:nvPr>
            <p:ph type="title"/>
          </p:nvPr>
        </p:nvSpPr>
        <p:spPr>
          <a:xfrm>
            <a:off x="1006474" y="228600"/>
            <a:ext cx="7067550" cy="711200"/>
          </a:xfrm>
          <a:prstGeom prst="rect">
            <a:avLst/>
          </a:prstGeom>
          <a:ln w="9525" cap="flat" cmpd="sng">
            <a:solidFill>
              <a:srgbClr val="339966"/>
            </a:solidFill>
            <a:prstDash val="solid"/>
            <a:round/>
          </a:ln>
        </p:spPr>
        <p:txBody>
          <a:bodyPr anchor="b" anchorCtr="0">
            <a:noAutofit/>
          </a:bodyPr>
          <a:lstStyle/>
          <a:p>
            <a: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small" spc="0" baseline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Arial" panose="020B0604020202020204" pitchFamily="34" charset="0"/>
              </a:rPr>
              <a:t>一、题目怎么命</a:t>
            </a:r>
            <a:endParaRPr lang="zh-CN" altLang="en-US" sz="4000" b="0" i="0" u="none" strike="noStrike" kern="1200" cap="small" spc="0" baseline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377" name="内容占位符"/>
          <p:cNvSpPr>
            <a:spLocks noGrp="1"/>
          </p:cNvSpPr>
          <p:nvPr>
            <p:ph idx="1"/>
          </p:nvPr>
        </p:nvSpPr>
        <p:spPr>
          <a:xfrm>
            <a:off x="777869" y="942984"/>
            <a:ext cx="8205113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eaLnBrk="1" fontAlgn="auto" latinLnBrk="0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b="1" kern="12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1.</a:t>
            </a:r>
            <a:r>
              <a:rPr lang="zh-CN" altLang="en-US" b="1" kern="1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</a:rPr>
              <a:t>选文字数800~1000字，文体以</a:t>
            </a:r>
            <a:r>
              <a:rPr lang="zh-CN" altLang="en-US" b="1" kern="1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hlinkClick r:id="rId1" action="ppaction://hlinksldjump"/>
              </a:rPr>
              <a:t>小品文</a:t>
            </a:r>
            <a:r>
              <a:rPr lang="zh-CN" altLang="en-US" b="1" kern="1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</a:rPr>
              <a:t>为主。</a:t>
            </a:r>
            <a:endParaRPr lang="en-US" altLang="zh-CN" b="1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</a:endParaRPr>
          </a:p>
          <a:p>
            <a:pPr marL="342900" eaLnBrk="1" fontAlgn="auto" latinLnBrk="0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b="1" kern="12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2.单项选择;选错误项【转述文意】。</a:t>
            </a:r>
            <a:endParaRPr lang="en-US" altLang="zh-CN" sz="2800" b="1" kern="120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marL="342900" eaLnBrk="1" fontAlgn="auto" latinLnBrk="0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b="1" kern="12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3</a:t>
            </a:r>
            <a:r>
              <a:rPr lang="en-US" altLang="zh-CN" sz="2800" b="1" kern="12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.</a:t>
            </a:r>
            <a:r>
              <a:rPr lang="zh-CN" altLang="en-US" sz="2800" b="1" kern="12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四个选项基本按</a:t>
            </a:r>
            <a:r>
              <a:rPr lang="zh-CN" altLang="en-US" sz="2800" b="1" u="sng" kern="1200">
                <a:solidFill>
                  <a:srgbClr val="339966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行文顺序设置</a:t>
            </a:r>
            <a:r>
              <a:rPr lang="zh-CN" altLang="en-US" sz="2800" b="1" kern="12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，按顺序设置，有利于快速找到信息区间进行文题比对</a:t>
            </a:r>
            <a:r>
              <a:rPr lang="zh-CN" altLang="en-US" sz="2800" b="1" kern="12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；第四项往往是表达手法的概括赏析，极少设为答案项。</a:t>
            </a:r>
            <a:endParaRPr lang="en-US" altLang="zh-CN" sz="2800" b="1" kern="120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marL="342900" eaLnBrk="1" fontAlgn="auto" latinLnBrk="0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b="1" kern="12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4</a:t>
            </a:r>
            <a:r>
              <a:rPr lang="zh-CN" altLang="en-US" sz="2800" b="1" kern="12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．</a:t>
            </a:r>
            <a:r>
              <a:rPr lang="zh-CN" altLang="en-US" sz="2800" b="1" kern="12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四个选项中只有一项错误，且该项错误也</a:t>
            </a:r>
            <a:r>
              <a:rPr lang="zh-CN" altLang="en-US" sz="2800" b="1" kern="1200">
                <a:solidFill>
                  <a:srgbClr val="339966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非全错</a:t>
            </a:r>
            <a:r>
              <a:rPr lang="zh-CN" altLang="en-US" sz="2800" b="1" kern="12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，而是错</a:t>
            </a:r>
            <a:r>
              <a:rPr lang="zh-CN" altLang="en-US" sz="2800" b="1" u="sng" kern="120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一点</a:t>
            </a:r>
            <a:r>
              <a:rPr lang="zh-CN" altLang="en-US" sz="2800" b="1" kern="12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，往往是</a:t>
            </a:r>
            <a:r>
              <a:rPr lang="en-US" altLang="zh-CN" sz="2800" b="1" kern="12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“</a:t>
            </a:r>
            <a:r>
              <a:rPr lang="zh-CN" altLang="en-US" sz="2800" b="1" kern="12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概括</a:t>
            </a:r>
            <a:r>
              <a:rPr lang="en-US" altLang="zh-CN" sz="2800" b="1" kern="12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”</a:t>
            </a:r>
            <a:r>
              <a:rPr lang="zh-CN" altLang="en-US" sz="2800" b="1" kern="12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无错，</a:t>
            </a:r>
            <a:r>
              <a:rPr lang="en-US" altLang="zh-CN" sz="2800" b="1" kern="12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“</a:t>
            </a:r>
            <a:r>
              <a:rPr lang="zh-CN" altLang="en-US" sz="2800" b="1" kern="120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分析</a:t>
            </a:r>
            <a:r>
              <a:rPr lang="en-US" altLang="zh-CN" sz="2800" b="1" kern="120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”</a:t>
            </a:r>
            <a:r>
              <a:rPr lang="zh-CN" altLang="en-US" sz="2800" b="1" kern="120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有瑕</a:t>
            </a:r>
            <a:r>
              <a:rPr lang="zh-CN" altLang="en-US" sz="2800" b="1" kern="12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。</a:t>
            </a:r>
            <a:r>
              <a:rPr lang="en-US" altLang="zh-CN" sz="2800" b="1" kern="120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hlinkClick r:id="rId2" action="ppaction://hlinksldjump"/>
              </a:rPr>
              <a:t>——</a:t>
            </a:r>
            <a:r>
              <a:rPr lang="zh-CN" altLang="en-US" sz="2800" b="1" u="sng" kern="120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hlinkClick r:id="rId2" action="ppaction://hlinksldjump"/>
              </a:rPr>
              <a:t>重分析、轻概括</a:t>
            </a:r>
            <a:r>
              <a:rPr lang="zh-CN" altLang="en-US" sz="2800" b="1" u="sng" kern="120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。</a:t>
            </a:r>
            <a:endParaRPr lang="en-US" altLang="zh-CN" sz="2400" b="1" u="sng" kern="1200">
              <a:solidFill>
                <a:srgbClr val="FF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marL="274320" indent="-274320" eaLnBrk="1" fontAlgn="auto" latinLnBrk="0" hangingPunct="1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SzPct val="70000"/>
              <a:buFont typeface="Wingdings" panose="05000000000000000000" charset="0"/>
              <a:buChar char=""/>
            </a:pPr>
            <a:endParaRPr lang="zh-CN" altLang="en-US" sz="2800" b="1" kern="120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" grpId="0" animBg="1" build="p"/>
      <p:bldP spid="377" grpId="1" animBg="1" build="p"/>
      <p:bldP spid="377" grpId="2" animBg="1" build="p"/>
      <p:bldP spid="377" grpId="3" animBg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矩形"/>
          <p:cNvSpPr/>
          <p:nvPr/>
        </p:nvSpPr>
        <p:spPr>
          <a:xfrm>
            <a:off x="349250" y="317499"/>
            <a:ext cx="7512050" cy="81498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</a:ln>
        </p:spPr>
        <p:txBody>
          <a:bodyPr vert="horz" wrap="square" lIns="76800" tIns="38400" rIns="76800" bIns="38400" anchor="t" anchorCtr="0">
            <a:spAutoFit/>
          </a:bodyPr>
          <a:lstStyle/>
          <a:p>
            <a:pPr marL="0" indent="0" algn="just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1" i="0" u="none" strike="noStrike" kern="100" cap="none" spc="0" baseline="0">
                <a:solidFill>
                  <a:srgbClr val="0070C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角度四：比对添加或删减内容</a:t>
            </a:r>
            <a:endParaRPr lang="zh-CN" altLang="en-US" sz="3200" b="1" i="0" u="none" strike="noStrike" kern="100" cap="none" spc="0" baseline="0">
              <a:solidFill>
                <a:srgbClr val="0070C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20" name="矩形"/>
          <p:cNvSpPr/>
          <p:nvPr/>
        </p:nvSpPr>
        <p:spPr>
          <a:xfrm>
            <a:off x="828662" y="1628750"/>
            <a:ext cx="7343283" cy="1377314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（2019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·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全国卷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Ⅲ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</a:t>
            </a:r>
            <a:r>
              <a:rPr lang="en-US" altLang="zh-CN" sz="2800" b="1" i="0" u="none" strike="noStrike" kern="12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12.C</a:t>
            </a:r>
            <a:endParaRPr lang="en-US" altLang="zh-CN" sz="2800" b="1" i="0" u="none" strike="noStrike" kern="1200" cap="none" spc="0" baseline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00" cap="none" spc="0" baseline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[解析]</a:t>
            </a:r>
            <a:r>
              <a:rPr lang="zh-CN" altLang="en-US" sz="2800" b="1" i="0" u="none" strike="noStrike" kern="1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“而公叔继田文后为相，他深表不满”无中生有，吴起没有对公叔为相深表不满。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421" name="矩形"/>
          <p:cNvSpPr/>
          <p:nvPr/>
        </p:nvSpPr>
        <p:spPr>
          <a:xfrm>
            <a:off x="684059" y="3695643"/>
            <a:ext cx="7991878" cy="266318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（2019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·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全国卷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charset="0"/>
              </a:rPr>
              <a:t>Ⅱ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</a:t>
            </a:r>
            <a:r>
              <a:rPr lang="en-US" altLang="zh-CN" sz="2800" b="1" i="0" u="none" strike="noStrike" kern="12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12.C</a:t>
            </a:r>
            <a:endParaRPr lang="en-US" altLang="zh-CN" sz="2800" b="1" i="0" u="none" strike="noStrike" kern="1200" cap="none" spc="0" baseline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00" cap="none" spc="0" baseline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[解析]</a:t>
            </a:r>
            <a:r>
              <a:rPr lang="zh-CN" altLang="en-US" sz="2800" b="1" i="0" u="none" strike="noStrike" kern="100" cap="none" spc="0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“</a:t>
            </a:r>
            <a:r>
              <a:rPr lang="zh-CN" altLang="en-US" sz="2800" b="1" i="0" u="none" strike="noStrike" kern="100" cap="none" spc="0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无论何人犯法均施以刑罚”错误，根据原文</a:t>
            </a:r>
            <a:r>
              <a:rPr lang="zh-CN" altLang="en-US" sz="2800" b="1" i="0" u="none" strike="noStrike" kern="1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“将法太子。太子，君嗣也，不可施刑，刑其傅公子虔，黥其师公孙贾”</a:t>
            </a:r>
            <a:r>
              <a:rPr lang="zh-CN" altLang="en-US" sz="2800" b="1" i="0" u="none" strike="noStrike" kern="100" cap="none" spc="0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可知，</a:t>
            </a:r>
            <a:r>
              <a:rPr lang="zh-CN" altLang="en-US" sz="2800" b="1" i="0" u="none" strike="noStrike" kern="1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太子犯法并没有受到刑罚，而是“其傅”“其师”代为受罚。</a:t>
            </a:r>
            <a:endParaRPr lang="en-US" altLang="zh-CN" sz="2800" b="1" i="0" u="none" strike="noStrike" kern="100" cap="none" spc="0" baseline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" grpId="0" animBg="1"/>
      <p:bldP spid="421" grpId="0" animBg="1"/>
      <p:bldP spid="4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矩形"/>
          <p:cNvSpPr/>
          <p:nvPr/>
        </p:nvSpPr>
        <p:spPr>
          <a:xfrm>
            <a:off x="685789" y="476242"/>
            <a:ext cx="8642350" cy="6197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76800" tIns="38400" rIns="76800" bIns="38400" anchor="t" anchorCtr="0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1" i="0" u="none" strike="noStrike" kern="100" cap="none" spc="0" baseline="0">
                <a:solidFill>
                  <a:srgbClr val="0070C0"/>
                </a:solidFill>
                <a:latin typeface="Times New Roman" panose="02020603050405020304" charset="0"/>
                <a:ea typeface="微软雅黑" panose="020B0503020204020204" charset="-122"/>
                <a:cs typeface="Courier New" panose="02070309020205020404" pitchFamily="49" charset="0"/>
              </a:rPr>
              <a:t>角度五：比对关系</a:t>
            </a:r>
            <a:endParaRPr lang="zh-CN" altLang="en-US" sz="3600" b="1" i="0" u="none" strike="noStrike" kern="100" cap="none" spc="0" baseline="0">
              <a:solidFill>
                <a:srgbClr val="0070C0"/>
              </a:solidFill>
              <a:latin typeface="Times New Roman" panose="02020603050405020304" charset="0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  <p:sp>
        <p:nvSpPr>
          <p:cNvPr id="426" name="矩形"/>
          <p:cNvSpPr/>
          <p:nvPr/>
        </p:nvSpPr>
        <p:spPr>
          <a:xfrm>
            <a:off x="682109" y="1676373"/>
            <a:ext cx="7559885" cy="180594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（2020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·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新高考卷）12.D</a:t>
            </a:r>
            <a:endParaRPr lang="en-US" altLang="zh-CN" sz="2800" b="1" i="0" u="none" strike="noStrike" kern="1200" cap="none" spc="0" baseline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00" cap="none" spc="0" baseline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[解析]</a:t>
            </a:r>
            <a:r>
              <a:rPr lang="zh-CN" altLang="en-US" sz="2800" b="1" i="0" u="none" strike="noStrike" kern="1200" cap="none" spc="0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“母亲、兄长以及同宗群从十余人被迫害致死”理解错误，根据原文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“母以哭子死”可知，左光斗的母亲并非“被迫害致死”。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427" name="矩形"/>
          <p:cNvSpPr/>
          <p:nvPr/>
        </p:nvSpPr>
        <p:spPr>
          <a:xfrm>
            <a:off x="685789" y="4438582"/>
            <a:ext cx="7846150" cy="1377313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（2020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·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江苏卷）6.B</a:t>
            </a:r>
            <a:endParaRPr lang="en-US" altLang="zh-CN" sz="2800" b="1" i="0" u="none" strike="noStrike" kern="1200" cap="none" spc="0" baseline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00" cap="none" spc="0" baseline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[解析]</a:t>
            </a:r>
            <a:r>
              <a:rPr lang="zh-CN" altLang="en-US" sz="2800" b="1" i="0" u="none" strike="noStrike" kern="1200" cap="none" spc="0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“烧得一手好菜”说法错误，原文是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“因悉太夫人勤慎状”，而不是“烧得一手好菜”。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" grpId="0" animBg="1"/>
      <p:bldP spid="427" grpId="0" animBg="1"/>
      <p:bldP spid="4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"/>
          <p:cNvSpPr/>
          <p:nvPr/>
        </p:nvSpPr>
        <p:spPr>
          <a:xfrm>
            <a:off x="428625" y="188913"/>
            <a:ext cx="4953000" cy="72231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i="0" u="none" strike="noStrike" kern="1200" cap="small" spc="0" baseline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小结</a:t>
            </a:r>
            <a:endParaRPr lang="zh-CN" altLang="en-US" sz="4000" b="1" i="0" u="none" strike="noStrike" kern="1200" cap="small" spc="0" baseline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432" name="矩形"/>
          <p:cNvSpPr/>
          <p:nvPr/>
        </p:nvSpPr>
        <p:spPr>
          <a:xfrm>
            <a:off x="452438" y="1208088"/>
            <a:ext cx="7248525" cy="100012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33996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从</a:t>
            </a:r>
            <a:r>
              <a:rPr lang="en-US" altLang="zh-CN" sz="2800" b="1" i="0" u="none" strike="noStrike" kern="1200" cap="none" spc="0" baseline="0">
                <a:solidFill>
                  <a:srgbClr val="33996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5</a:t>
            </a:r>
            <a:r>
              <a:rPr lang="zh-CN" altLang="en-US" sz="2800" b="1" i="0" u="none" strike="noStrike" kern="1200" cap="none" spc="0" baseline="0">
                <a:solidFill>
                  <a:srgbClr val="33996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个角度思考、从</a:t>
            </a:r>
            <a:r>
              <a:rPr lang="en-US" altLang="zh-CN" sz="2800" b="1" i="0" u="none" strike="noStrike" kern="1200" cap="none" spc="0" baseline="0">
                <a:solidFill>
                  <a:srgbClr val="33996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10</a:t>
            </a:r>
            <a:r>
              <a:rPr lang="zh-CN" altLang="en-US" sz="2800" b="1" i="0" u="none" strike="noStrike" kern="1200" cap="none" spc="0" baseline="0">
                <a:solidFill>
                  <a:srgbClr val="33996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个设误点上判断</a:t>
            </a:r>
            <a:endParaRPr lang="zh-CN" altLang="en-US" sz="2800" b="0" i="0" u="none" strike="noStrike" kern="1200" cap="none" spc="0" baseline="0">
              <a:solidFill>
                <a:srgbClr val="339966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433" name="表格"/>
          <p:cNvGraphicFramePr>
            <a:graphicFrameLocks noGrp="1"/>
          </p:cNvGraphicFramePr>
          <p:nvPr/>
        </p:nvGraphicFramePr>
        <p:xfrm>
          <a:off x="452438" y="2228850"/>
          <a:ext cx="8286648" cy="3301822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571962"/>
                <a:gridCol w="3667036"/>
              </a:tblGrid>
              <a:tr h="550303">
                <a:tc>
                  <a:txBody>
                    <a:bodyPr/>
                    <a:lstStyle/>
                    <a:p>
                      <a:pPr marL="0" indent="0" algn="ctr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2400300" algn="l"/>
                          <a:tab pos="2514600" algn="l"/>
                        </a:tabLst>
                      </a:pPr>
                      <a:r>
                        <a:rPr lang="zh-CN" altLang="en-US" sz="2400" b="1" i="0" u="none" strike="noStrike" kern="100" cap="none" spc="0" baseline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比对角度</a:t>
                      </a:r>
                      <a:endParaRPr lang="zh-CN" altLang="en-US" sz="2400" b="1" i="0" u="none" strike="noStrike" kern="100" cap="none" spc="0" baseline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2400300" algn="l"/>
                          <a:tab pos="2514600" algn="l"/>
                        </a:tabLst>
                      </a:pPr>
                      <a:r>
                        <a:rPr lang="zh-CN" altLang="en-US" sz="2400" b="1" i="0" u="none" strike="noStrike" kern="100" cap="none" spc="0" baseline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000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设误点</a:t>
                      </a:r>
                      <a:endParaRPr lang="zh-CN" altLang="en-US" sz="2400" b="1" i="0" u="none" strike="noStrike" kern="100" cap="none" spc="0" baseline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000"/>
                            </a:srgbClr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50303"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2400300" algn="l"/>
                          <a:tab pos="2514600" algn="l"/>
                        </a:tabLst>
                      </a:pPr>
                      <a:r>
                        <a:rPr lang="zh-CN" altLang="en-US" sz="2400" b="1" i="0" u="none" strike="noStrike" kern="100" cap="none" spc="0" baseline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角度一：比对人物</a:t>
                      </a:r>
                      <a:endParaRPr lang="zh-CN" altLang="en-US" sz="2400" b="1" i="0" u="none" strike="noStrike" kern="100" cap="none" spc="0" baseline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2400300" algn="l"/>
                          <a:tab pos="2514600" algn="l"/>
                        </a:tabLst>
                      </a:pPr>
                      <a:r>
                        <a:rPr lang="zh-CN" altLang="en-US" sz="2400" b="1" i="0" u="none" strike="noStrike" kern="100" cap="none" spc="0" baseline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000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误解形象　张冠李戴</a:t>
                      </a:r>
                      <a:endParaRPr lang="zh-CN" altLang="en-US" sz="2400" b="1" i="0" u="none" strike="noStrike" kern="100" cap="none" spc="0" baseline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000"/>
                            </a:srgbClr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50303"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2400300" algn="l"/>
                          <a:tab pos="2514600" algn="l"/>
                        </a:tabLst>
                      </a:pPr>
                      <a:r>
                        <a:rPr lang="zh-CN" altLang="en-US" sz="2400" b="1" i="0" u="none" strike="noStrike" kern="100" cap="none" spc="0" baseline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角度二：比对时间、地点</a:t>
                      </a:r>
                      <a:endParaRPr lang="zh-CN" altLang="en-US" sz="2400" b="1" i="0" u="none" strike="noStrike" kern="100" cap="none" spc="0" baseline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2400300" algn="l"/>
                          <a:tab pos="2514600" algn="l"/>
                        </a:tabLst>
                      </a:pPr>
                      <a:r>
                        <a:rPr lang="zh-CN" altLang="en-US" sz="2400" b="1" i="0" u="none" strike="noStrike" kern="100" cap="none" spc="0" baseline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000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时序颠倒　空间错位</a:t>
                      </a:r>
                      <a:endParaRPr lang="zh-CN" altLang="en-US" sz="2400" b="1" i="0" u="none" strike="noStrike" kern="100" cap="none" spc="0" baseline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000"/>
                            </a:srgbClr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50303"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2400300" algn="l"/>
                          <a:tab pos="2514600" algn="l"/>
                        </a:tabLst>
                      </a:pPr>
                      <a:r>
                        <a:rPr lang="zh-CN" altLang="en-US" sz="2400" b="1" i="0" u="none" strike="noStrike" kern="100" cap="none" spc="0" baseline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角度三：比对关键词语</a:t>
                      </a:r>
                      <a:endParaRPr lang="zh-CN" altLang="en-US" sz="2400" b="1" i="0" u="none" strike="noStrike" kern="100" cap="none" spc="0" baseline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2400300" algn="l"/>
                          <a:tab pos="2514600" algn="l"/>
                        </a:tabLst>
                      </a:pPr>
                      <a:r>
                        <a:rPr lang="zh-CN" altLang="en-US" sz="2400" b="1" i="0" u="none" strike="noStrike" kern="100" cap="none" spc="0" baseline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000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曲解文意　归纳不全</a:t>
                      </a:r>
                      <a:endParaRPr lang="zh-CN" altLang="en-US" sz="2400" b="1" i="0" u="none" strike="noStrike" kern="100" cap="none" spc="0" baseline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000"/>
                            </a:srgbClr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50303"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2400300" algn="l"/>
                          <a:tab pos="2514600" algn="l"/>
                        </a:tabLst>
                      </a:pPr>
                      <a:r>
                        <a:rPr lang="zh-CN" altLang="en-US" sz="2400" b="1" i="0" u="none" strike="noStrike" kern="100" cap="none" spc="0" baseline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角度四：比对添加或删减内容</a:t>
                      </a:r>
                      <a:endParaRPr lang="zh-CN" altLang="en-US" sz="2400" b="1" i="0" u="none" strike="noStrike" kern="100" cap="none" spc="0" baseline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2400300" algn="l"/>
                          <a:tab pos="2514600" algn="l"/>
                        </a:tabLst>
                      </a:pPr>
                      <a:r>
                        <a:rPr lang="zh-CN" altLang="en-US" sz="2400" b="1" i="0" u="none" strike="noStrike" kern="100" cap="none" spc="0" baseline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000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无中生有　以偏概全</a:t>
                      </a:r>
                      <a:endParaRPr lang="zh-CN" altLang="en-US" sz="2400" b="1" i="0" u="none" strike="noStrike" kern="100" cap="none" spc="0" baseline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000"/>
                            </a:srgbClr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50303"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2400300" algn="l"/>
                          <a:tab pos="2514600" algn="l"/>
                        </a:tabLst>
                      </a:pPr>
                      <a:r>
                        <a:rPr lang="zh-CN" altLang="en-US" sz="2400" b="1" i="0" u="none" strike="noStrike" kern="100" cap="none" spc="0" baseline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角度五：比对关系</a:t>
                      </a:r>
                      <a:endParaRPr lang="zh-CN" altLang="en-US" sz="2400" b="1" i="0" u="none" strike="noStrike" kern="100" cap="none" spc="0" baseline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2400300" algn="l"/>
                          <a:tab pos="2514600" algn="l"/>
                        </a:tabLst>
                      </a:pPr>
                      <a:r>
                        <a:rPr lang="zh-CN" altLang="en-US" sz="2400" b="1" i="0" u="none" strike="noStrike" kern="100" cap="none" spc="0" baseline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000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改变因果　事件杂糅</a:t>
                      </a:r>
                      <a:endParaRPr lang="zh-CN" altLang="en-US" sz="2400" b="1" i="0" u="none" strike="noStrike" kern="100" cap="none" spc="0" baseline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000"/>
                            </a:srgbClr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标题"/>
          <p:cNvSpPr>
            <a:spLocks noGrp="1"/>
          </p:cNvSpPr>
          <p:nvPr>
            <p:ph type="title"/>
          </p:nvPr>
        </p:nvSpPr>
        <p:spPr>
          <a:xfrm>
            <a:off x="625473" y="188914"/>
            <a:ext cx="8229600" cy="85039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>
                <a:hlinkClick r:id="rId1" action="ppaction://hlinksldjump"/>
              </a:rPr>
              <a:t>小品文</a:t>
            </a:r>
            <a:endParaRPr lang="zh-CN" altLang="en-US"/>
          </a:p>
        </p:txBody>
      </p:sp>
      <p:sp>
        <p:nvSpPr>
          <p:cNvPr id="438" name="内容占位符"/>
          <p:cNvSpPr>
            <a:spLocks noGrp="1"/>
          </p:cNvSpPr>
          <p:nvPr>
            <p:ph idx="1"/>
          </p:nvPr>
        </p:nvSpPr>
        <p:spPr>
          <a:xfrm>
            <a:off x="685800" y="1209675"/>
            <a:ext cx="8169275" cy="5471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buClrTx/>
              <a:buBlip>
                <a:blip r:embed="rId2"/>
              </a:buBlip>
            </a:pPr>
            <a:r>
              <a:rPr lang="zh-CN" altLang="en-US" b="1"/>
              <a:t>散文品种之一。短小灵活，简练隽永，具有议论、抒情、叙事的多重功能，偏重于即兴抒写零碎的感想、片断的见闻和点滴的体会，是一种轻便自由的文学形式。</a:t>
            </a:r>
            <a:endParaRPr lang="en-US" altLang="zh-CN" b="1"/>
          </a:p>
          <a:p>
            <a:pPr marL="342900" indent="-342900">
              <a:buClrTx/>
              <a:buBlip>
                <a:blip r:embed="rId2"/>
              </a:buBlip>
            </a:pPr>
            <a:r>
              <a:rPr lang="zh-CN" altLang="en-US" b="1"/>
              <a:t>题材的包容和体裁的自由，可以说是小品文的主要特点。</a:t>
            </a:r>
            <a:endParaRPr lang="en-US" altLang="zh-CN" b="1"/>
          </a:p>
          <a:p>
            <a:pPr marL="342900" indent="-342900">
              <a:buClrTx/>
              <a:buBlip>
                <a:blip r:embed="rId2"/>
              </a:buBlip>
            </a:pPr>
            <a:r>
              <a:rPr lang="zh-CN" altLang="en-US" b="1">
                <a:solidFill>
                  <a:srgbClr val="FF0000"/>
                </a:solidFill>
              </a:rPr>
              <a:t>尺牍</a:t>
            </a:r>
            <a:r>
              <a:rPr lang="zh-CN" altLang="en-US" b="1"/>
              <a:t>、游记、日记、序跋、辞赋、小说等文体都可以是小品文。</a:t>
            </a:r>
            <a:endParaRPr lang="en-US" altLang="zh-CN" b="1"/>
          </a:p>
          <a:p>
            <a:pPr marL="342900" indent="-342900">
              <a:buClrTx/>
              <a:buBlip>
                <a:blip r:embed="rId2"/>
              </a:buBlip>
            </a:pPr>
            <a:r>
              <a:rPr lang="zh-CN" altLang="en-US" b="1"/>
              <a:t>小品文作为文体的兴盛是在明清时期，主要在晚明阶段。</a:t>
            </a:r>
            <a:endParaRPr lang="zh-CN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标题"/>
          <p:cNvSpPr>
            <a:spLocks noGrp="1"/>
          </p:cNvSpPr>
          <p:nvPr>
            <p:ph type="title"/>
          </p:nvPr>
        </p:nvSpPr>
        <p:spPr>
          <a:xfrm>
            <a:off x="-41179" y="188914"/>
            <a:ext cx="4333847" cy="43212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2800"/>
              <a:t>绍兴一模试卷16题</a:t>
            </a:r>
            <a:endParaRPr lang="zh-CN" altLang="en-US" sz="2800"/>
          </a:p>
        </p:txBody>
      </p:sp>
      <p:sp>
        <p:nvSpPr>
          <p:cNvPr id="440" name="内容占位符"/>
          <p:cNvSpPr>
            <a:spLocks noGrp="1"/>
          </p:cNvSpPr>
          <p:nvPr>
            <p:ph idx="1"/>
          </p:nvPr>
        </p:nvSpPr>
        <p:spPr>
          <a:xfrm>
            <a:off x="180066" y="765040"/>
            <a:ext cx="8812441" cy="51420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algn="ctr">
              <a:buNone/>
            </a:pPr>
            <a:r>
              <a:rPr lang="zh-CN" altLang="en-US" sz="2800" b="1" kern="100">
                <a:latin typeface="宋体" panose="02010600030101010101" pitchFamily="2" charset="-122"/>
                <a:ea typeface="宋体" panose="02010600030101010101" pitchFamily="2" charset="-122"/>
              </a:rPr>
              <a:t>明良论 </a:t>
            </a:r>
            <a:r>
              <a:rPr lang="en-US" altLang="zh-CN" sz="2000" kern="1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600" kern="100">
                <a:latin typeface="宋体" panose="02010600030101010101" pitchFamily="2" charset="-122"/>
                <a:ea typeface="宋体" panose="02010600030101010101" pitchFamily="2" charset="-122"/>
              </a:rPr>
              <a:t>【清】龚自珍</a:t>
            </a:r>
            <a:endParaRPr lang="en-US" altLang="zh-CN" sz="1600" kern="1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algn="just">
              <a:buNone/>
            </a:pPr>
            <a:r>
              <a:rPr lang="en-US" altLang="zh-CN" sz="1600" kern="10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kern="1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kern="10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0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000" b="1" u="sng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庖丁之解牛，伯牙之操琴，羿之发羽，僚之开丸，古之所谓神技也</a:t>
            </a:r>
            <a:r>
              <a:rPr lang="zh-CN" altLang="en-US" sz="2000" b="1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000" kern="100">
                <a:latin typeface="宋体" panose="02010600030101010101" pitchFamily="2" charset="-122"/>
                <a:ea typeface="宋体" panose="02010600030101010101" pitchFamily="2" charset="-122"/>
              </a:rPr>
              <a:t>戒庖丁之刀曰：多一割亦</a:t>
            </a:r>
            <a:r>
              <a:rPr lang="zh-CN" altLang="en-US" sz="2000" kern="100">
                <a:latin typeface="宋体" panose="02010600030101010101" pitchFamily="2" charset="-122"/>
                <a:ea typeface="宋体" panose="02010600030101010101" pitchFamily="2" charset="-122"/>
              </a:rPr>
              <a:t>笞</a:t>
            </a:r>
            <a:r>
              <a:rPr lang="zh-CN" altLang="en-US" sz="2000" kern="100">
                <a:latin typeface="宋体" panose="02010600030101010101" pitchFamily="2" charset="-122"/>
                <a:ea typeface="宋体" panose="02010600030101010101" pitchFamily="2" charset="-122"/>
              </a:rPr>
              <a:t>汝，少一割亦</a:t>
            </a:r>
            <a:r>
              <a:rPr lang="zh-CN" altLang="en-US" sz="2000" kern="100">
                <a:latin typeface="宋体" panose="02010600030101010101" pitchFamily="2" charset="-122"/>
                <a:ea typeface="宋体" panose="02010600030101010101" pitchFamily="2" charset="-122"/>
              </a:rPr>
              <a:t>笞</a:t>
            </a:r>
            <a:r>
              <a:rPr lang="zh-CN" altLang="en-US" sz="2000" kern="100">
                <a:latin typeface="宋体" panose="02010600030101010101" pitchFamily="2" charset="-122"/>
                <a:ea typeface="宋体" panose="02010600030101010101" pitchFamily="2" charset="-122"/>
              </a:rPr>
              <a:t>汝。韧伯牙之弦曰：汝今日必志于山，而勿水之思也。矫羿之弓，捉僚之丸曰：东顾勿西逐，西顾勿东逐。则四子者皆病。</a:t>
            </a:r>
            <a:endParaRPr lang="en-US" altLang="zh-CN" sz="2000" kern="1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algn="just">
              <a:buNone/>
            </a:pPr>
            <a:r>
              <a:rPr lang="en-US" altLang="zh-CN" sz="2000" kern="10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sz="2000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……</a:t>
            </a:r>
            <a:endParaRPr lang="en-US" altLang="zh-CN" sz="2000" kern="1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algn="just">
              <a:buNone/>
            </a:pPr>
            <a:r>
              <a:rPr lang="en-US" altLang="zh-CN" sz="2000" kern="10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20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000" b="1" u="sng" kern="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律令者，吏胥之所守也；政道者，天子与百官之所图也。守律令而不敢变，吏胥之所以侍立而体卑也</a:t>
            </a:r>
            <a:r>
              <a:rPr lang="zh-CN" altLang="en-US" sz="2000" kern="100">
                <a:latin typeface="宋体" panose="02010600030101010101" pitchFamily="2" charset="-122"/>
                <a:ea typeface="宋体" panose="02010600030101010101" pitchFamily="2" charset="-122"/>
              </a:rPr>
              <a:t>；行政道而惟吾意之所欲为，天子百官之所以南面而权尊也。</a:t>
            </a:r>
            <a:r>
              <a:rPr lang="en-US" altLang="zh-CN" sz="20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0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/B</a:t>
            </a:r>
            <a:r>
              <a:rPr lang="zh-CN" altLang="en-US" sz="2000" b="1" u="sng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为天子者，训迪其百官，使之共治吾天下</a:t>
            </a:r>
            <a:r>
              <a:rPr lang="zh-CN" altLang="en-US" sz="20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B/C</a:t>
            </a:r>
            <a:r>
              <a:rPr lang="zh-CN" altLang="en-US" sz="2000" b="1" u="sng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但责之以治天下之效，不必问其若之何而以为治，故唐、虞三代之天下无不治</a:t>
            </a:r>
            <a:r>
              <a:rPr lang="zh-CN" altLang="en-US" sz="2000" b="1" kern="10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sz="2000" kern="100">
                <a:latin typeface="宋体" panose="02010600030101010101" pitchFamily="2" charset="-122"/>
                <a:ea typeface="宋体" panose="02010600030101010101" pitchFamily="2" charset="-122"/>
              </a:rPr>
              <a:t>治天下之书，莫尚于六经，六经所言，皆举其理、明其意，而一切琐屑牵制之术，无一字之存，可数端瞭也。</a:t>
            </a:r>
            <a:endParaRPr lang="en-US" altLang="zh-CN" sz="2000" kern="1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algn="just">
              <a:buNone/>
            </a:pPr>
            <a:r>
              <a:rPr lang="en-US" altLang="zh-CN" sz="2000" kern="10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000" kern="100">
                <a:latin typeface="宋体" panose="02010600030101010101" pitchFamily="2" charset="-122"/>
                <a:ea typeface="宋体" panose="02010600030101010101" pitchFamily="2" charset="-122"/>
              </a:rPr>
              <a:t>约束之，羁縻之，朝廷一二品之大臣，朝见而免冠，夕见而免冠，议处、察议之谕不绝于邸钞。 </a:t>
            </a:r>
            <a:r>
              <a:rPr lang="en-US" altLang="zh-CN" sz="2000" kern="10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r>
              <a:rPr lang="zh-CN" altLang="en-US" sz="2000" kern="100">
                <a:latin typeface="宋体" panose="02010600030101010101" pitchFamily="2" charset="-122"/>
                <a:ea typeface="宋体" panose="02010600030101010101" pitchFamily="2" charset="-122"/>
              </a:rPr>
              <a:t>盛世所以期诸臣之意，果尽于是乎?</a:t>
            </a:r>
            <a:endParaRPr lang="en-US" altLang="zh-CN" sz="2000" kern="1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algn="just">
              <a:buNone/>
            </a:pPr>
            <a:r>
              <a:rPr lang="zh-CN" altLang="en-US" sz="2000" kern="100">
                <a:latin typeface="宋体" panose="02010600030101010101" pitchFamily="2" charset="-122"/>
                <a:ea typeface="宋体" panose="02010600030101010101" pitchFamily="2" charset="-122"/>
              </a:rPr>
              <a:t>      夫聚大臣群臣而</a:t>
            </a:r>
            <a:r>
              <a:rPr lang="zh-CN" altLang="en-US" sz="2000" kern="100">
                <a:latin typeface="宋体" panose="02010600030101010101" pitchFamily="2" charset="-122"/>
                <a:ea typeface="宋体" panose="02010600030101010101" pitchFamily="2" charset="-122"/>
              </a:rPr>
              <a:t>为吏，又使吏得以操切大臣群臣，虽圣如仲尼，才如管夷吾，直如史鱼，忠如诸葛亮，犹不能以一日善其所为，而况以本无性情，本无学术之侪辈耶?</a:t>
            </a:r>
            <a:endParaRPr lang="en-US" altLang="zh-CN" sz="2000" kern="1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kern="10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1800" kern="10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en-US" altLang="zh-CN" sz="1800" kern="100"/>
          </a:p>
          <a:p>
            <a:pPr marL="342900" algn="just">
              <a:buNone/>
            </a:pPr>
            <a:endParaRPr lang="en-US" altLang="zh-CN" sz="1800" kern="1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矩形"/>
          <p:cNvSpPr/>
          <p:nvPr/>
        </p:nvSpPr>
        <p:spPr>
          <a:xfrm>
            <a:off x="781108" y="263525"/>
            <a:ext cx="6796404" cy="69151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small" spc="0" baseline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Arial" panose="020B0604020202020204" pitchFamily="34" charset="0"/>
              </a:rPr>
              <a:t>二、</a:t>
            </a:r>
            <a:r>
              <a:rPr lang="en-US" altLang="zh-CN" sz="4000" b="0" i="0" u="none" strike="noStrike" kern="1200" cap="small" spc="0" baseline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Arial" panose="020B0604020202020204" pitchFamily="34" charset="0"/>
              </a:rPr>
              <a:t>“</a:t>
            </a:r>
            <a:r>
              <a:rPr lang="zh-CN" altLang="en-US" sz="4000" b="0" i="0" u="none" strike="noStrike" kern="1200" cap="small" spc="0" baseline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Arial" panose="020B0604020202020204" pitchFamily="34" charset="0"/>
              </a:rPr>
              <a:t>概括分析题”解答步骤</a:t>
            </a:r>
            <a:endParaRPr lang="zh-CN" altLang="en-US" sz="4000" b="0" i="0" u="none" strike="noStrike" kern="1200" cap="small" spc="0" baseline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382" name="矩形"/>
          <p:cNvSpPr/>
          <p:nvPr/>
        </p:nvSpPr>
        <p:spPr>
          <a:xfrm>
            <a:off x="3203575" y="1427161"/>
            <a:ext cx="2735262" cy="60578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1" i="0" u="none" strike="noStrike" kern="1200" cap="none" spc="0" baseline="0">
                <a:solidFill>
                  <a:srgbClr val="3333FF"/>
                </a:solidFill>
                <a:latin typeface="Garamond" panose="02020404030301010803" pitchFamily="18" charset="0"/>
                <a:ea typeface="黑体" panose="02010609060101010101" pitchFamily="49" charset="-122"/>
                <a:cs typeface="Arial" panose="020B0604020202020204" pitchFamily="34" charset="0"/>
              </a:rPr>
              <a:t>细读选项表述</a:t>
            </a:r>
            <a:endParaRPr lang="zh-CN" altLang="en-US" sz="3200" b="1" i="0" u="none" strike="noStrike" kern="1200" cap="none" spc="0" baseline="0">
              <a:solidFill>
                <a:srgbClr val="3333FF"/>
              </a:solidFill>
              <a:latin typeface="Garamond" panose="02020404030301010803" pitchFamily="18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83" name="下箭头"/>
          <p:cNvSpPr/>
          <p:nvPr/>
        </p:nvSpPr>
        <p:spPr>
          <a:xfrm>
            <a:off x="4325938" y="2044700"/>
            <a:ext cx="431799" cy="504825"/>
          </a:xfrm>
          <a:prstGeom prst="downArrow">
            <a:avLst>
              <a:gd name="adj1" fmla="val 50000"/>
              <a:gd name="adj2" fmla="val 29184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84" name="矩形"/>
          <p:cNvSpPr/>
          <p:nvPr/>
        </p:nvSpPr>
        <p:spPr>
          <a:xfrm>
            <a:off x="1922463" y="2568575"/>
            <a:ext cx="5616575" cy="60578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1" i="0" u="none" strike="noStrike" kern="1200" cap="none" spc="0" baseline="0">
                <a:solidFill>
                  <a:srgbClr val="3333FF"/>
                </a:solidFill>
                <a:latin typeface="Garamond" panose="02020404030301010803" pitchFamily="18" charset="0"/>
                <a:ea typeface="黑体" panose="02010609060101010101" pitchFamily="49" charset="-122"/>
                <a:cs typeface="Arial" panose="020B0604020202020204" pitchFamily="34" charset="0"/>
              </a:rPr>
              <a:t>快速圈定解答区域和具体出处</a:t>
            </a:r>
            <a:endParaRPr lang="zh-CN" altLang="en-US" sz="3200" b="1" i="0" u="none" strike="noStrike" kern="1200" cap="none" spc="0" baseline="0">
              <a:solidFill>
                <a:srgbClr val="3333FF"/>
              </a:solidFill>
              <a:latin typeface="Garamond" panose="02020404030301010803" pitchFamily="18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85" name="下箭头"/>
          <p:cNvSpPr/>
          <p:nvPr/>
        </p:nvSpPr>
        <p:spPr>
          <a:xfrm>
            <a:off x="4440238" y="3176587"/>
            <a:ext cx="431799" cy="504824"/>
          </a:xfrm>
          <a:prstGeom prst="downArrow">
            <a:avLst>
              <a:gd name="adj1" fmla="val 50000"/>
              <a:gd name="adj2" fmla="val 29184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86" name="矩形"/>
          <p:cNvSpPr/>
          <p:nvPr/>
        </p:nvSpPr>
        <p:spPr>
          <a:xfrm>
            <a:off x="1720849" y="3652838"/>
            <a:ext cx="6019799" cy="60578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1" i="0" u="none" strike="noStrike" kern="1200" cap="none" spc="0" baseline="0">
                <a:solidFill>
                  <a:srgbClr val="3333FF"/>
                </a:solidFill>
                <a:latin typeface="Garamond" panose="02020404030301010803" pitchFamily="18" charset="0"/>
                <a:ea typeface="黑体" panose="02010609060101010101" pitchFamily="49" charset="-122"/>
                <a:cs typeface="Arial" panose="020B0604020202020204" pitchFamily="34" charset="0"/>
              </a:rPr>
              <a:t>比照选项与原文相应语句的异同</a:t>
            </a:r>
            <a:endParaRPr lang="zh-CN" altLang="en-US" sz="3200" b="1" i="0" u="none" strike="noStrike" kern="1200" cap="none" spc="0" baseline="0">
              <a:solidFill>
                <a:srgbClr val="3333FF"/>
              </a:solidFill>
              <a:latin typeface="Garamond" panose="02020404030301010803" pitchFamily="18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87" name="矩形"/>
          <p:cNvSpPr/>
          <p:nvPr/>
        </p:nvSpPr>
        <p:spPr>
          <a:xfrm>
            <a:off x="1104900" y="4895847"/>
            <a:ext cx="7065962" cy="63436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1" i="0" u="none" strike="noStrike" kern="1200" cap="none" spc="0" baseline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Arial" panose="020B0604020202020204" pitchFamily="34" charset="0"/>
              </a:rPr>
              <a:t>关键：</a:t>
            </a:r>
            <a:r>
              <a:rPr lang="zh-CN" altLang="en-US" sz="3600" b="1" i="0" u="sng" strike="noStrike" kern="1200" cap="none" spc="0" baseline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Arial" panose="020B0604020202020204" pitchFamily="34" charset="0"/>
              </a:rPr>
              <a:t>注意选项的转述</a:t>
            </a:r>
            <a:r>
              <a:rPr lang="zh-CN" altLang="en-US" sz="3600" b="1" i="0" u="sng" strike="noStrike" kern="1200" cap="none" spc="0" baseline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Arial" panose="020B0604020202020204" pitchFamily="34" charset="0"/>
              </a:rPr>
              <a:t>是否等值</a:t>
            </a:r>
            <a:endParaRPr lang="zh-CN" altLang="en-US" sz="3600" b="1" i="0" u="sng" strike="noStrike" kern="1200" cap="none" spc="0" baseline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" grpId="0" animBg="1"/>
      <p:bldP spid="383" grpId="0" animBg="1"/>
      <p:bldP spid="384" grpId="0" animBg="1"/>
      <p:bldP spid="385" grpId="0" animBg="1"/>
      <p:bldP spid="386" grpId="0" animBg="1"/>
      <p:bldP spid="3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矩形"/>
          <p:cNvSpPr/>
          <p:nvPr/>
        </p:nvSpPr>
        <p:spPr>
          <a:xfrm>
            <a:off x="2263760" y="2422513"/>
            <a:ext cx="6048808" cy="3077527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1" i="0" u="none" strike="noStrike" kern="1200" cap="none" spc="0" baseline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  <a:cs typeface="Arial" panose="020B0604020202020204" pitchFamily="34" charset="0"/>
              </a:rPr>
              <a:t>⑴ </a:t>
            </a:r>
            <a:r>
              <a:rPr lang="zh-CN" altLang="en-US" sz="3600" b="1" i="0" u="none" strike="noStrike" kern="1200" cap="none" spc="0" baseline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  <a:cs typeface="Arial" panose="020B0604020202020204" pitchFamily="34" charset="0"/>
              </a:rPr>
              <a:t>误解形象  </a:t>
            </a:r>
            <a:r>
              <a:rPr lang="zh-CN" altLang="en-US" sz="3600" b="1" i="0" u="none" strike="noStrike" kern="1200" cap="none" spc="0" baseline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  <a:cs typeface="Arial" panose="020B0604020202020204" pitchFamily="34" charset="0"/>
              </a:rPr>
              <a:t>张冠李戴</a:t>
            </a: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  <a:cs typeface="Arial" panose="020B0604020202020204" pitchFamily="34" charset="0"/>
              </a:rPr>
              <a:t> </a:t>
            </a:r>
            <a:endParaRPr lang="en-US" altLang="zh-CN" sz="3600" b="1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楷体_GB2312" pitchFamily="1" charset="-122"/>
              <a:cs typeface="Arial" panose="020B0604020202020204" pitchFamily="34" charset="0"/>
            </a:endParaRPr>
          </a:p>
          <a:p>
            <a:pPr marL="0" indent="0" algn="l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1" i="0" u="none" strike="noStrike" kern="1200" cap="none" spc="0" baseline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  <a:cs typeface="Arial" panose="020B0604020202020204" pitchFamily="34" charset="0"/>
              </a:rPr>
              <a:t>⑵ </a:t>
            </a:r>
            <a:r>
              <a:rPr lang="zh-CN" altLang="en-US" sz="3600" b="1" i="0" u="none" strike="noStrike" kern="1200" cap="none" spc="0" baseline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  <a:cs typeface="Arial" panose="020B0604020202020204" pitchFamily="34" charset="0"/>
              </a:rPr>
              <a:t>时序颠倒  空间错位</a:t>
            </a:r>
            <a:endParaRPr lang="en-US" altLang="zh-CN" sz="3600" b="1" i="0" u="none" strike="noStrike" kern="1200" cap="none" spc="0" baseline="0">
              <a:solidFill>
                <a:schemeClr val="tx1"/>
              </a:solidFill>
              <a:latin typeface="楷体_GB2312" pitchFamily="1" charset="-122"/>
              <a:ea typeface="楷体_GB2312" pitchFamily="1" charset="-122"/>
              <a:cs typeface="Arial" panose="020B0604020202020204" pitchFamily="34" charset="0"/>
            </a:endParaRPr>
          </a:p>
          <a:p>
            <a:pPr marL="0" indent="0" algn="l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1" i="0" u="none" strike="noStrike" kern="1200" cap="none" spc="0" baseline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  <a:cs typeface="Arial" panose="020B0604020202020204" pitchFamily="34" charset="0"/>
              </a:rPr>
              <a:t>⑶ </a:t>
            </a:r>
            <a:r>
              <a:rPr lang="zh-CN" altLang="en-US" sz="3600" b="1" i="0" u="none" strike="noStrike" kern="1200" cap="none" spc="0" baseline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  <a:cs typeface="Arial" panose="020B0604020202020204" pitchFamily="34" charset="0"/>
              </a:rPr>
              <a:t>曲解文义</a:t>
            </a: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  <a:cs typeface="Arial" panose="020B0604020202020204" pitchFamily="34" charset="0"/>
              </a:rPr>
              <a:t> </a:t>
            </a:r>
            <a:r>
              <a:rPr lang="zh-CN" altLang="en-US" sz="3600" b="1" i="0" u="none" strike="noStrike" kern="1200" cap="none" spc="0" baseline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  <a:cs typeface="Arial" panose="020B0604020202020204" pitchFamily="34" charset="0"/>
              </a:rPr>
              <a:t> 归纳不全</a:t>
            </a:r>
            <a:endParaRPr lang="en-US" altLang="zh-CN" sz="3600" b="1" i="0" u="none" strike="noStrike" kern="1200" cap="none" spc="0" baseline="0">
              <a:solidFill>
                <a:schemeClr val="tx1"/>
              </a:solidFill>
              <a:latin typeface="楷体_GB2312" pitchFamily="1" charset="-122"/>
              <a:ea typeface="楷体_GB2312" pitchFamily="1" charset="-122"/>
              <a:cs typeface="Arial" panose="020B0604020202020204" pitchFamily="34" charset="0"/>
            </a:endParaRPr>
          </a:p>
          <a:p>
            <a:pPr marL="0" indent="0" algn="l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1" i="0" u="none" strike="noStrike" kern="1200" cap="none" spc="0" baseline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  <a:cs typeface="Arial" panose="020B0604020202020204" pitchFamily="34" charset="0"/>
              </a:rPr>
              <a:t>⑷ </a:t>
            </a:r>
            <a:r>
              <a:rPr lang="zh-CN" altLang="en-US" sz="3600" b="1" i="0" u="none" strike="noStrike" kern="1200" cap="none" spc="0" baseline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  <a:cs typeface="Arial" panose="020B0604020202020204" pitchFamily="34" charset="0"/>
              </a:rPr>
              <a:t>无中生有</a:t>
            </a: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  <a:cs typeface="Arial" panose="020B0604020202020204" pitchFamily="34" charset="0"/>
              </a:rPr>
              <a:t>  </a:t>
            </a:r>
            <a:r>
              <a:rPr lang="zh-CN" altLang="en-US" sz="3600" b="1" i="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  <a:cs typeface="Arial" panose="020B0604020202020204" pitchFamily="34" charset="0"/>
              </a:rPr>
              <a:t> 以偏概全</a:t>
            </a: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  <a:cs typeface="Arial" panose="020B0604020202020204" pitchFamily="34" charset="0"/>
              </a:rPr>
              <a:t>   </a:t>
            </a: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  <a:cs typeface="Arial" panose="020B0604020202020204" pitchFamily="34" charset="0"/>
              </a:rPr>
              <a:t> </a:t>
            </a:r>
            <a:endParaRPr lang="en-US" altLang="zh-CN" sz="3600" b="1" i="0" u="none" strike="noStrike" kern="1200" cap="none" spc="0" baseline="0">
              <a:solidFill>
                <a:schemeClr val="tx1"/>
              </a:solidFill>
              <a:latin typeface="楷体_GB2312" pitchFamily="1" charset="-122"/>
              <a:ea typeface="楷体_GB2312" pitchFamily="1" charset="-122"/>
              <a:cs typeface="Arial" panose="020B0604020202020204" pitchFamily="34" charset="0"/>
            </a:endParaRPr>
          </a:p>
          <a:p>
            <a:pPr marL="0" indent="0" algn="l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1" i="0" u="none" strike="noStrike" kern="1200" cap="none" spc="0" baseline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  <a:cs typeface="Arial" panose="020B0604020202020204" pitchFamily="34" charset="0"/>
              </a:rPr>
              <a:t>⑸</a:t>
            </a:r>
            <a:r>
              <a:rPr lang="zh-CN" altLang="en-US" sz="3600" b="1" i="0" u="none" strike="noStrike" kern="1200" cap="none" spc="0" baseline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  <a:cs typeface="Arial" panose="020B0604020202020204" pitchFamily="34" charset="0"/>
              </a:rPr>
              <a:t> 改变</a:t>
            </a:r>
            <a:r>
              <a:rPr lang="zh-CN" altLang="en-US" sz="3600" b="1" i="0" u="none" strike="noStrike" kern="1200" cap="none" spc="0" baseline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  <a:cs typeface="Arial" panose="020B0604020202020204" pitchFamily="34" charset="0"/>
              </a:rPr>
              <a:t>因果  事件杂糅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楷体_GB2312" pitchFamily="1" charset="-122"/>
              <a:ea typeface="楷体_GB2312" pitchFamily="1" charset="-122"/>
              <a:cs typeface="Arial" panose="020B0604020202020204" pitchFamily="34" charset="0"/>
            </a:endParaRPr>
          </a:p>
        </p:txBody>
      </p:sp>
      <p:sp>
        <p:nvSpPr>
          <p:cNvPr id="392" name="矩形"/>
          <p:cNvSpPr/>
          <p:nvPr/>
        </p:nvSpPr>
        <p:spPr>
          <a:xfrm>
            <a:off x="1408248" y="1057264"/>
            <a:ext cx="6069207" cy="752156"/>
          </a:xfrm>
          <a:prstGeom prst="rect">
            <a:avLst/>
          </a:prstGeom>
          <a:solidFill>
            <a:srgbClr val="00FFFF"/>
          </a:solidFill>
          <a:ln w="63500" cap="flat" cmpd="sng">
            <a:solidFill>
              <a:srgbClr val="FF00FF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ctr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1" i="0" u="none" strike="noStrike" kern="1200" cap="none" spc="0" baseline="0">
                <a:solidFill>
                  <a:srgbClr val="FF0614"/>
                </a:solidFill>
                <a:latin typeface="楷体_GB2312" pitchFamily="1" charset="-122"/>
                <a:ea typeface="楷体_GB2312" pitchFamily="1" charset="-122"/>
                <a:cs typeface="Arial" panose="020B0604020202020204" pitchFamily="34" charset="0"/>
              </a:rPr>
              <a:t>三、</a:t>
            </a:r>
            <a:r>
              <a:rPr lang="zh-CN" altLang="en-US" sz="3600" b="1" i="0" u="none" strike="noStrike" kern="1200" cap="none" spc="0" baseline="0">
                <a:solidFill>
                  <a:srgbClr val="FF0614"/>
                </a:solidFill>
                <a:latin typeface="楷体_GB2312" pitchFamily="1" charset="-122"/>
                <a:ea typeface="楷体_GB2312" pitchFamily="1" charset="-122"/>
                <a:cs typeface="Arial" panose="020B0604020202020204" pitchFamily="34" charset="0"/>
              </a:rPr>
              <a:t>熟知错误类型</a:t>
            </a:r>
            <a:endParaRPr lang="zh-CN" altLang="en-US" sz="3600" b="1" i="0" u="none" strike="noStrike" kern="1200" cap="none" spc="0" baseline="0">
              <a:solidFill>
                <a:srgbClr val="FF0614"/>
              </a:solidFill>
              <a:latin typeface="楷体_GB2312" pitchFamily="1" charset="-122"/>
              <a:ea typeface="楷体_GB2312" pitchFamily="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矩形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/>
          <p:nvPr/>
        </p:nvSpPr>
        <p:spPr>
          <a:xfrm>
            <a:off x="2047872" y="1696741"/>
            <a:ext cx="5400675" cy="63877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76800" tIns="38400" rIns="76800" bIns="38400" anchor="ctr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700" b="1" i="0" u="none" strike="noStrike" kern="1200" cap="none" spc="0" baseline="0">
                <a:solidFill>
                  <a:srgbClr val="171745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Arial" panose="020B0604020202020204" pitchFamily="34" charset="0"/>
              </a:rPr>
              <a:t>用</a:t>
            </a:r>
            <a:r>
              <a:rPr lang="zh-CN" altLang="en-US" sz="3700" b="1" i="0" u="none" strike="noStrike" kern="1200" cap="none" spc="0" baseline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Arial" panose="020B0604020202020204" pitchFamily="34" charset="0"/>
              </a:rPr>
              <a:t>比对</a:t>
            </a:r>
            <a:r>
              <a:rPr lang="zh-CN" altLang="en-US" sz="3700" b="1" i="0" u="none" strike="noStrike" kern="1200" cap="none" spc="0" baseline="0">
                <a:solidFill>
                  <a:srgbClr val="171745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Arial" panose="020B0604020202020204" pitchFamily="34" charset="0"/>
              </a:rPr>
              <a:t>答题法</a:t>
            </a:r>
            <a:endParaRPr lang="zh-CN" altLang="en-US" sz="3700" b="1" i="0" u="none" strike="noStrike" kern="1200" cap="none" spc="0" baseline="0">
              <a:solidFill>
                <a:srgbClr val="171745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397" name="矩形"/>
          <p:cNvSpPr/>
          <p:nvPr/>
        </p:nvSpPr>
        <p:spPr>
          <a:xfrm>
            <a:off x="756058" y="2562227"/>
            <a:ext cx="7775881" cy="3658552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554990" algn="just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00" cap="none" spc="0" baseline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*</a:t>
            </a:r>
            <a:r>
              <a:rPr lang="zh-CN" altLang="en-US" sz="2800" b="1" i="0" u="none" strike="noStrike" kern="100" cap="none" spc="0" baseline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选项内容多是</a:t>
            </a:r>
            <a:r>
              <a:rPr lang="zh-CN" altLang="en-US" sz="2800" b="1" i="0" u="none" strike="noStrike" kern="100" cap="none" spc="0" baseline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命题者</a:t>
            </a:r>
            <a:r>
              <a:rPr lang="zh-CN" altLang="en-US" sz="2800" b="1" i="0" u="none" strike="noStrike" kern="100" cap="none" spc="0" baseline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对原文的</a:t>
            </a:r>
            <a:r>
              <a:rPr lang="zh-CN" altLang="en-US" sz="2800" b="1" i="0" u="none" strike="noStrike" kern="100" cap="none" spc="0" baseline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概括、转述和分析</a:t>
            </a:r>
            <a:r>
              <a:rPr lang="en-US" altLang="zh-CN" sz="2800" b="1" i="0" u="none" strike="noStrike" kern="100" cap="none" spc="0" baseline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——</a:t>
            </a:r>
            <a:r>
              <a:rPr lang="zh-CN" altLang="en-US" sz="2800" b="1" i="0" u="none" strike="noStrike" kern="100" cap="none" spc="0" baseline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把选项与原文进行细致比对，从中发现</a:t>
            </a:r>
            <a:r>
              <a:rPr lang="zh-CN" altLang="en-US" sz="2800" b="1" i="0" u="none" strike="noStrike" kern="100" cap="none" spc="0" baseline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选项与原文</a:t>
            </a:r>
            <a:r>
              <a:rPr lang="zh-CN" altLang="en-US" sz="2800" b="1" i="0" u="none" strike="noStrike" kern="100" cap="none" spc="0" baseline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意思</a:t>
            </a:r>
            <a:r>
              <a:rPr lang="zh-CN" altLang="en-US" sz="2800" b="1" i="0" u="none" strike="noStrike" kern="100" cap="none" spc="0" baseline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不一致</a:t>
            </a:r>
            <a:r>
              <a:rPr lang="zh-CN" altLang="en-US" sz="2800" b="1" i="0" u="none" strike="noStrike" kern="100" cap="none" spc="0" baseline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的地方。</a:t>
            </a:r>
            <a:endParaRPr lang="en-US" altLang="zh-CN" sz="2800" b="1" i="0" u="none" strike="noStrike" kern="100" cap="none" spc="0" baseline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0" indent="554990" algn="just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00" cap="none" spc="0" baseline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*</a:t>
            </a:r>
            <a:r>
              <a:rPr lang="zh-CN" altLang="en-US" sz="2800" b="1" i="0" u="none" strike="noStrike" kern="100" cap="none" spc="0" baseline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主要是从</a:t>
            </a:r>
            <a:r>
              <a:rPr lang="zh-CN" altLang="en-US" sz="2800" b="1" i="0" u="sng" strike="noStrike" kern="100" cap="none" spc="0" baseline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关键词语、人物、时间、地点</a:t>
            </a:r>
            <a:r>
              <a:rPr lang="zh-CN" altLang="en-US" sz="2800" b="1" i="0" u="none" strike="noStrike" kern="100" cap="none" spc="0" baseline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、</a:t>
            </a:r>
            <a:r>
              <a:rPr lang="zh-CN" altLang="en-US" sz="2800" b="1" i="0" u="none" strike="noStrike" kern="100" cap="none" spc="0" baseline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添加内容、句间关系</a:t>
            </a:r>
            <a:r>
              <a:rPr lang="zh-CN" altLang="en-US" sz="2800" b="1" i="0" u="none" strike="noStrike" kern="100" cap="none" spc="0" baseline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等方面进行比对。</a:t>
            </a:r>
            <a:endParaRPr lang="zh-CN" altLang="en-US" sz="2800" b="1" i="0" u="none" strike="noStrike" kern="100" cap="none" spc="0" baseline="0">
              <a:solidFill>
                <a:schemeClr val="tx1"/>
              </a:solidFill>
              <a:latin typeface="宋体" panose="02010600030101010101" pitchFamily="2" charset="-122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98" name="矩形"/>
          <p:cNvSpPr/>
          <p:nvPr/>
        </p:nvSpPr>
        <p:spPr>
          <a:xfrm>
            <a:off x="2346327" y="419099"/>
            <a:ext cx="4800600" cy="951228"/>
          </a:xfrm>
          <a:prstGeom prst="rect">
            <a:avLst/>
          </a:prstGeom>
          <a:solidFill>
            <a:srgbClr val="00FFFF"/>
          </a:solidFill>
          <a:ln w="63500" cap="flat" cmpd="sng">
            <a:solidFill>
              <a:srgbClr val="FF00FF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ctr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800" b="1" i="0" u="none" strike="noStrike" kern="1200" cap="none" spc="0" baseline="0">
                <a:solidFill>
                  <a:srgbClr val="FF0614"/>
                </a:solidFill>
                <a:latin typeface="楷体_GB2312" pitchFamily="1" charset="-122"/>
                <a:ea typeface="楷体_GB2312" pitchFamily="1" charset="-122"/>
                <a:cs typeface="Arial" panose="020B0604020202020204" pitchFamily="34" charset="0"/>
              </a:rPr>
              <a:t>四、</a:t>
            </a:r>
            <a:r>
              <a:rPr lang="zh-CN" altLang="en-US" sz="4800" b="1" i="0" u="none" strike="noStrike" kern="1200" cap="none" spc="0" baseline="0">
                <a:solidFill>
                  <a:srgbClr val="FF0614"/>
                </a:solidFill>
                <a:latin typeface="楷体_GB2312" pitchFamily="1" charset="-122"/>
                <a:ea typeface="楷体_GB2312" pitchFamily="1" charset="-122"/>
                <a:cs typeface="Arial" panose="020B0604020202020204" pitchFamily="34" charset="0"/>
              </a:rPr>
              <a:t>解题方法</a:t>
            </a:r>
            <a:endParaRPr lang="zh-CN" altLang="en-US" sz="4800" b="1" i="0" u="none" strike="noStrike" kern="1200" cap="none" spc="0" baseline="0">
              <a:solidFill>
                <a:srgbClr val="FF0614"/>
              </a:solidFill>
              <a:latin typeface="楷体_GB2312" pitchFamily="1" charset="-122"/>
              <a:ea typeface="楷体_GB2312" pitchFamily="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矩形"/>
          <p:cNvSpPr/>
          <p:nvPr/>
        </p:nvSpPr>
        <p:spPr>
          <a:xfrm>
            <a:off x="314322" y="244473"/>
            <a:ext cx="6964363" cy="900712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</a:ln>
        </p:spPr>
        <p:txBody>
          <a:bodyPr vert="horz" wrap="square" lIns="76800" tIns="38400" rIns="76800" bIns="38400" anchor="t" anchorCtr="0">
            <a:spAutoFit/>
          </a:bodyPr>
          <a:lstStyle/>
          <a:p>
            <a:pPr marL="0" indent="0" algn="just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1" i="0" u="none" strike="noStrike" kern="100" cap="none" spc="0" baseline="0">
                <a:solidFill>
                  <a:srgbClr val="0070C0"/>
                </a:solidFill>
                <a:latin typeface="Times New Roman" panose="02020603050405020304" charset="0"/>
                <a:ea typeface="微软雅黑" panose="020B0503020204020204" charset="-122"/>
                <a:cs typeface="Courier New" panose="02070309020205020404" pitchFamily="49" charset="0"/>
              </a:rPr>
              <a:t>角度一：比对人物</a:t>
            </a:r>
            <a:endParaRPr lang="zh-CN" altLang="en-US" sz="3600" b="1" i="0" u="none" strike="noStrike" kern="100" cap="none" spc="0" baseline="0">
              <a:solidFill>
                <a:srgbClr val="0070C0"/>
              </a:solidFill>
              <a:latin typeface="Times New Roman" panose="02020603050405020304" charset="0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  <p:sp>
        <p:nvSpPr>
          <p:cNvPr id="403" name="矩形"/>
          <p:cNvSpPr/>
          <p:nvPr/>
        </p:nvSpPr>
        <p:spPr>
          <a:xfrm>
            <a:off x="180066" y="1409696"/>
            <a:ext cx="8567870" cy="3034664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（2020</a:t>
            </a:r>
            <a:r>
              <a:rPr lang="zh-CN" altLang="en-US" sz="2400" b="1" i="0" u="none" strike="noStrike" kern="1200" cap="none" spc="0" baseline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·</a:t>
            </a:r>
            <a:r>
              <a:rPr lang="zh-CN" altLang="en-US" sz="2400" b="1" i="0" u="none" strike="noStrike" kern="1200" cap="none" spc="0" baseline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浙江卷）16.B</a:t>
            </a:r>
            <a:endParaRPr lang="en-US" altLang="zh-CN" sz="2400" b="1" i="0" u="none" strike="noStrike" kern="1200" cap="none" spc="0" baseline="0">
              <a:solidFill>
                <a:srgbClr val="FF00FF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00" cap="none" spc="0" baseline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[解析]</a:t>
            </a:r>
            <a:r>
              <a:rPr lang="zh-CN" altLang="en-US" sz="2800" b="1" i="0" u="none" strike="noStrike" kern="1200" cap="none" spc="0" baseline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charset="0"/>
              </a:rPr>
              <a:t>“</a:t>
            </a:r>
            <a:r>
              <a:rPr lang="zh-CN" altLang="en-US" sz="2800" b="1" i="0" u="none" strike="noStrike" kern="100" cap="none" spc="0" baseline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评价司马迁和韩愈……一生理想郁结于心，而文风典雅，如同庙堂礼器</a:t>
            </a:r>
            <a:r>
              <a:rPr lang="zh-CN" altLang="en-US" sz="2800" b="1" i="0" u="none" strike="noStrike" kern="1200" cap="none" spc="0" baseline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charset="0"/>
              </a:rPr>
              <a:t>”</a:t>
            </a:r>
            <a:r>
              <a:rPr lang="zh-CN" altLang="en-US" sz="2800" b="1" i="0" u="none" strike="noStrike" kern="100" cap="none" spc="0" baseline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错误，根据原文</a:t>
            </a:r>
            <a:endParaRPr lang="en-US" altLang="zh-CN" sz="2800" b="1" i="0" u="none" strike="noStrike" kern="100" cap="none" spc="0" baseline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charset="0"/>
              </a:rPr>
              <a:t>“</a:t>
            </a:r>
            <a:r>
              <a:rPr lang="zh-CN" altLang="en-US" sz="2800" b="1" i="0" u="none" strike="noStrike" kern="100" cap="none" spc="0" baseline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司马迁奇迈慷慨……惟其平生之志有所郁于中</a:t>
            </a:r>
            <a:r>
              <a:rPr lang="zh-CN" altLang="en-US" sz="2800" b="1" i="0" u="none" strike="noStrike" kern="1200" cap="none" spc="0" baseline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charset="0"/>
              </a:rPr>
              <a:t>”</a:t>
            </a:r>
            <a:r>
              <a:rPr lang="zh-CN" altLang="en-US" sz="2800" b="1" i="0" u="none" strike="noStrike" kern="1200" cap="none" spc="0" baseline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charset="0"/>
              </a:rPr>
              <a:t>可知，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charset="0"/>
              </a:rPr>
              <a:t>“一生理想郁结于心”</a:t>
            </a:r>
            <a:r>
              <a:rPr lang="zh-CN" altLang="en-US" sz="2800" b="1" i="0" u="none" strike="noStrike" kern="1200" cap="none" spc="0" baseline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charset="0"/>
              </a:rPr>
              <a:t>说的是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charset="0"/>
              </a:rPr>
              <a:t>司马迁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charset="0"/>
              </a:rPr>
              <a:t>；</a:t>
            </a:r>
            <a:endParaRPr lang="en-US" altLang="zh-CN" sz="2800" b="1" i="0" u="none" strike="noStrike" kern="1200" cap="none" spc="0" baseline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charset="0"/>
              </a:rPr>
              <a:t>“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charset="0"/>
              </a:rPr>
              <a:t>韩愈之文如先王之衣冠，郊庙之鼎俎</a:t>
            </a:r>
            <a:r>
              <a:rPr lang="zh-CN" altLang="en-US" sz="2800" b="1" i="0" u="none" strike="noStrike" kern="1200" cap="none" spc="0" baseline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charset="0"/>
              </a:rPr>
              <a:t>”可知，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charset="0"/>
              </a:rPr>
              <a:t>“</a:t>
            </a:r>
            <a:r>
              <a:rPr lang="zh-CN" altLang="en-US" sz="2800" b="1" i="0" u="sng" strike="noStrike" kern="1200" cap="none" spc="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charset="0"/>
              </a:rPr>
              <a:t>文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charset="0"/>
              </a:rPr>
              <a:t>风典雅，如同庙堂礼器”</a:t>
            </a:r>
            <a:r>
              <a:rPr lang="zh-CN" altLang="en-US" sz="2800" b="1" i="0" u="none" strike="noStrike" kern="1200" cap="none" spc="0" baseline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charset="0"/>
              </a:rPr>
              <a:t>说的是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charset="0"/>
              </a:rPr>
              <a:t>韩愈。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宋体" panose="02010600030101010101" pitchFamily="2" charset="-122"/>
              <a:ea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404" name="矩形"/>
          <p:cNvSpPr/>
          <p:nvPr/>
        </p:nvSpPr>
        <p:spPr>
          <a:xfrm>
            <a:off x="176991" y="4711746"/>
            <a:ext cx="8567870" cy="174878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（2019·浙江卷）16.B</a:t>
            </a:r>
            <a:endParaRPr lang="en-US" altLang="zh-CN" sz="2400" b="1" i="0" u="none" strike="noStrike" kern="1200" cap="none" spc="0" baseline="0">
              <a:solidFill>
                <a:srgbClr val="FF00FF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00" cap="none" spc="0" baseline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[解析]</a:t>
            </a:r>
            <a:r>
              <a:rPr lang="zh-CN" altLang="en-US" sz="2800" b="1" i="0" u="none" strike="noStrike" kern="1200" cap="none" spc="0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“</a:t>
            </a:r>
            <a:r>
              <a:rPr lang="zh-CN" altLang="en-US" sz="2800" b="1" i="0" u="none" strike="noStrike" kern="100" cap="none" spc="0" baseline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所以宗臣对他们两人很不屑”错误，原文中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“子相独时时不屑也”</a:t>
            </a:r>
            <a:r>
              <a:rPr lang="zh-CN" altLang="en-US" sz="2800" b="1" i="0" u="none" strike="noStrike" kern="1200" cap="none" spc="0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的意思是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“只有宗子相常常看不起(那些所谓的规矩）”。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宋体" panose="02010600030101010101" pitchFamily="2" charset="-122"/>
              <a:ea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animBg="1"/>
      <p:bldP spid="40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矩形"/>
          <p:cNvSpPr/>
          <p:nvPr/>
        </p:nvSpPr>
        <p:spPr>
          <a:xfrm>
            <a:off x="612769" y="765167"/>
            <a:ext cx="5545157" cy="62924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</a:ln>
        </p:spPr>
        <p:txBody>
          <a:bodyPr vert="horz" wrap="square" lIns="76800" tIns="38400" rIns="76800" bIns="38400" anchor="t" anchorCtr="0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1" i="0" u="none" strike="noStrike" kern="100" cap="none" spc="0" baseline="0">
                <a:solidFill>
                  <a:srgbClr val="0070C0"/>
                </a:solidFill>
                <a:latin typeface="Times New Roman" panose="02020603050405020304" charset="0"/>
                <a:ea typeface="微软雅黑" panose="020B0503020204020204" charset="-122"/>
                <a:cs typeface="Courier New" panose="02070309020205020404" pitchFamily="49" charset="0"/>
              </a:rPr>
              <a:t>角度二：比对时间、地点</a:t>
            </a:r>
            <a:endParaRPr lang="zh-CN" altLang="en-US" sz="3600" b="1" i="0" u="none" strike="noStrike" kern="100" cap="none" spc="0" baseline="0">
              <a:solidFill>
                <a:srgbClr val="0070C0"/>
              </a:solidFill>
              <a:latin typeface="Times New Roman" panose="02020603050405020304" charset="0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  <p:sp>
        <p:nvSpPr>
          <p:cNvPr id="409" name="矩形"/>
          <p:cNvSpPr/>
          <p:nvPr/>
        </p:nvSpPr>
        <p:spPr>
          <a:xfrm>
            <a:off x="538936" y="2416255"/>
            <a:ext cx="7775881" cy="1815464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（2019·全国卷</a:t>
            </a:r>
            <a:r>
              <a:rPr lang="zh-CN" altLang="en-US" sz="2800" b="1" i="0" u="none" strike="noStrike" kern="1200" cap="none" spc="0" baseline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Ⅰ</a:t>
            </a:r>
            <a:r>
              <a:rPr lang="zh-CN" altLang="en-US" sz="2800" b="1" i="0" u="none" strike="noStrike" kern="1200" cap="none" spc="0" baseline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）12.C</a:t>
            </a:r>
            <a:endParaRPr lang="en-US" altLang="zh-CN" sz="2800" b="1" i="0" u="none" strike="noStrike" kern="1200" cap="none" spc="0" baseline="0">
              <a:solidFill>
                <a:srgbClr val="FF00FF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00" cap="none" spc="0" baseline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[解析]</a:t>
            </a:r>
            <a:r>
              <a:rPr lang="zh-CN" altLang="en-US" sz="2800" b="1" i="0" u="none" strike="noStrike" kern="1200" cap="none" spc="0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此项先后顺序颠倒，根据原文，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孝文帝表示自己比不上贾谊是在任命贾谊为梁怀王的太傅之前。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宋体" panose="02010600030101010101" pitchFamily="2" charset="-122"/>
              <a:ea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" grpId="0" animBg="1"/>
      <p:bldP spid="4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矩形"/>
          <p:cNvSpPr/>
          <p:nvPr/>
        </p:nvSpPr>
        <p:spPr>
          <a:xfrm>
            <a:off x="752466" y="368296"/>
            <a:ext cx="4226490" cy="5720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</a:ln>
        </p:spPr>
        <p:txBody>
          <a:bodyPr vert="horz" wrap="none" lIns="76800" tIns="38400" rIns="76800" bIns="38400" anchor="t" anchorCtr="0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1" i="0" u="none" strike="noStrike" kern="100" cap="none" spc="0" baseline="0">
                <a:solidFill>
                  <a:srgbClr val="0070C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角度三：比对关键词语</a:t>
            </a:r>
            <a:endParaRPr lang="zh-CN" altLang="en-US" sz="3200" b="1" i="0" u="none" strike="noStrike" kern="100" cap="none" spc="0" baseline="0">
              <a:solidFill>
                <a:schemeClr val="tx1"/>
              </a:solidFill>
              <a:latin typeface="宋体" panose="02010600030101010101" pitchFamily="2" charset="-122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414" name="矩形"/>
          <p:cNvSpPr/>
          <p:nvPr/>
        </p:nvSpPr>
        <p:spPr>
          <a:xfrm>
            <a:off x="540061" y="1409678"/>
            <a:ext cx="7775881" cy="180594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（2020·全国卷Ⅱ）12.C</a:t>
            </a:r>
            <a:endParaRPr lang="en-US" altLang="zh-CN" sz="2800" b="1" i="0" u="none" strike="noStrike" kern="1200" cap="none" spc="0" baseline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00" cap="none" spc="0" baseline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[解析]“</a:t>
            </a:r>
            <a:r>
              <a:rPr lang="zh-CN" altLang="en-US" sz="2800" b="1" i="0" u="none" strike="noStrike" kern="1200" cap="none" spc="0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金人前来归顺”不正确，原文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“金人来归燕”</a:t>
            </a:r>
            <a:r>
              <a:rPr lang="zh-CN" altLang="en-US" sz="2800" b="1" i="0" u="none" strike="noStrike" kern="1200" cap="none" spc="0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，指金人来朝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归还</a:t>
            </a:r>
            <a:r>
              <a:rPr lang="zh-CN" altLang="en-US" sz="2800" b="1" i="0" u="none" strike="noStrike" kern="1200" cap="none" spc="0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燕山旧地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lang="zh-CN" altLang="en-US" sz="2800" b="1" i="0" u="none" strike="noStrike" kern="1200" cap="none" spc="0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而不是金人来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归顺</a:t>
            </a:r>
            <a:r>
              <a:rPr lang="zh-CN" altLang="en-US" sz="2800" b="1" i="0" u="none" strike="noStrike" kern="1200" cap="none" spc="0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朝廷。</a:t>
            </a:r>
            <a:endParaRPr lang="zh-CN" altLang="en-US" sz="2800" b="1" i="0" u="none" strike="noStrike" kern="1200" cap="none" spc="0" baseline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415" name="矩形"/>
          <p:cNvSpPr/>
          <p:nvPr/>
        </p:nvSpPr>
        <p:spPr>
          <a:xfrm>
            <a:off x="752463" y="3552771"/>
            <a:ext cx="7772200" cy="223456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（2020·全国卷Ⅰ）12.C</a:t>
            </a:r>
            <a:endParaRPr lang="en-US" altLang="zh-CN" sz="2800" b="1" i="0" u="none" strike="noStrike" kern="1200" cap="none" spc="0" baseline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00" cap="none" spc="0" baseline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[解析]“</a:t>
            </a:r>
            <a:r>
              <a:rPr lang="zh-CN" altLang="en-US" sz="2800" b="1" i="0" u="none" strike="noStrike" kern="1200" cap="none" spc="0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他……减免上供米三分之一纾缓灾情”错误，根据原文，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是苏轼向朝廷请示，朝廷减免上供米三分之一；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“同时”错误，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“集贮钱粮，建造治病场所”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是在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“明年春”之后。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animBg="1"/>
      <p:bldP spid="415" grpId="0" animBg="1"/>
      <p:bldP spid="413" grpId="0" animBg="1"/>
    </p:bldLst>
  </p:timing>
</p:sld>
</file>

<file path=ppt/theme/theme1.xml><?xml version="1.0" encoding="utf-8"?>
<a:theme xmlns:a="http://schemas.openxmlformats.org/drawingml/2006/main" name="古典_荷花">
  <a:themeElements>
    <a:clrScheme name="古典_荷花">
      <a:dk1>
        <a:srgbClr val="000000"/>
      </a:dk1>
      <a:lt1>
        <a:srgbClr val="FFFFFF"/>
      </a:lt1>
      <a:dk2>
        <a:srgbClr val="FF9900"/>
      </a:dk2>
      <a:lt2>
        <a:srgbClr val="808080"/>
      </a:lt2>
      <a:accent1>
        <a:srgbClr val="FF9900"/>
      </a:accent1>
      <a:accent2>
        <a:srgbClr val="DDDDDD"/>
      </a:accent2>
      <a:accent3>
        <a:srgbClr val="FFFFFF"/>
      </a:accent3>
      <a:accent4>
        <a:srgbClr val="000000"/>
      </a:accent4>
      <a:accent5>
        <a:srgbClr val="FFCAAA"/>
      </a:accent5>
      <a:accent6>
        <a:srgbClr val="C8C8C8"/>
      </a:accent6>
      <a:hlink>
        <a:srgbClr val="003366"/>
      </a:hlink>
      <a:folHlink>
        <a:srgbClr val="E6E6E6"/>
      </a:folHlink>
    </a:clrScheme>
    <a:fontScheme name="古典_荷花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古典_荷花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>
    <a:spDef>
      <a:spPr>
        <a:solidFill>
          <a:schemeClr val="accent1"/>
        </a:solidFill>
        <a:ln w="9525" cap="flat" cmpd="sng">
          <a:noFill/>
          <a:prstDash val="solid"/>
          <a:round/>
        </a:ln>
      </a:spPr>
      <a:bodyPr rtlCol="0" anchor="ctr"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noFill/>
        </a:ln>
      </a:spPr>
      <a:bodyPr/>
      <a:lstStyle/>
      <a:style>
        <a:lnRef idx="1">
          <a:schemeClr val="accent4">
            <a:shade val="50000"/>
          </a:schemeClr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默认设计模板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>
    <a:spDef>
      <a:spPr>
        <a:solidFill>
          <a:schemeClr val="accent1"/>
        </a:solidFill>
        <a:ln w="9525" cap="flat" cmpd="sng">
          <a:noFill/>
          <a:prstDash val="solid"/>
          <a:round/>
        </a:ln>
      </a:spPr>
      <a:bodyPr rtlCol="0" anchor="ctr"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noFill/>
        </a:ln>
      </a:spPr>
      <a:bodyPr/>
      <a:lstStyle/>
      <a:style>
        <a:lnRef idx="1">
          <a:schemeClr val="accent4">
            <a:shade val="50000"/>
          </a:schemeClr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1_默认设计模板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1_默认设计模板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>
    <a:spDef>
      <a:spPr>
        <a:solidFill>
          <a:schemeClr val="accent1"/>
        </a:solidFill>
        <a:ln w="9525" cap="flat" cmpd="sng">
          <a:noFill/>
          <a:prstDash val="solid"/>
          <a:round/>
        </a:ln>
      </a:spPr>
      <a:bodyPr rtlCol="0" anchor="ctr"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noFill/>
        </a:ln>
      </a:spPr>
      <a:bodyPr/>
      <a:lstStyle/>
      <a:style>
        <a:lnRef idx="1">
          <a:schemeClr val="accent4">
            <a:shade val="50000"/>
          </a:schemeClr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>
    <a:spDef>
      <a:spPr>
        <a:solidFill>
          <a:schemeClr val="accent1"/>
        </a:solidFill>
        <a:ln w="9525" cap="flat" cmpd="sng">
          <a:noFill/>
          <a:prstDash val="solid"/>
          <a:round/>
        </a:ln>
      </a:spPr>
      <a:bodyPr rtlCol="0" anchor="ctr"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noFill/>
        </a:ln>
      </a:spPr>
      <a:bodyPr/>
      <a:lstStyle/>
      <a:style>
        <a:lnRef idx="1">
          <a:schemeClr val="accent4">
            <a:shade val="50000"/>
          </a:schemeClr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>
    <a:spDef>
      <a:spPr>
        <a:solidFill>
          <a:schemeClr val="accent1"/>
        </a:solidFill>
        <a:ln w="9525" cap="flat" cmpd="sng">
          <a:noFill/>
          <a:prstDash val="solid"/>
          <a:round/>
        </a:ln>
      </a:spPr>
      <a:bodyPr rtlCol="0" anchor="ctr"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noFill/>
        </a:ln>
      </a:spPr>
      <a:bodyPr/>
      <a:lstStyle/>
      <a:style>
        <a:lnRef idx="1">
          <a:schemeClr val="accent4">
            <a:shade val="50000"/>
          </a:schemeClr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1938</Words>
  <Application>WPS 演示</Application>
  <PresentationFormat/>
  <Paragraphs>120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33" baseType="lpstr">
      <vt:lpstr>Arial</vt:lpstr>
      <vt:lpstr>宋体</vt:lpstr>
      <vt:lpstr>Wingdings</vt:lpstr>
      <vt:lpstr>黑体</vt:lpstr>
      <vt:lpstr>Times New Roman</vt:lpstr>
      <vt:lpstr>华文行楷</vt:lpstr>
      <vt:lpstr>隶书</vt:lpstr>
      <vt:lpstr>Calibri</vt:lpstr>
      <vt:lpstr>华文新魏</vt:lpstr>
      <vt:lpstr>方正粗黑宋简体</vt:lpstr>
      <vt:lpstr>Wingdings</vt:lpstr>
      <vt:lpstr>Garamond</vt:lpstr>
      <vt:lpstr>楷体_GB2312</vt:lpstr>
      <vt:lpstr>新宋体</vt:lpstr>
      <vt:lpstr>微软雅黑</vt:lpstr>
      <vt:lpstr>Courier New</vt:lpstr>
      <vt:lpstr>华文中宋</vt:lpstr>
      <vt:lpstr>Arial Unicode MS</vt:lpstr>
      <vt:lpstr>古典_荷花</vt:lpstr>
      <vt:lpstr>默认设计模板</vt:lpstr>
      <vt:lpstr>1_默认设计模板</vt:lpstr>
      <vt:lpstr>一、题目怎么命</vt:lpstr>
      <vt:lpstr>小品文</vt:lpstr>
      <vt:lpstr>绍兴一模试卷16题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阿国</cp:lastModifiedBy>
  <cp:revision>831</cp:revision>
  <dcterms:created xsi:type="dcterms:W3CDTF">2020-03-17T04:01:00Z</dcterms:created>
  <dcterms:modified xsi:type="dcterms:W3CDTF">2021-04-15T00:07:17Z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KSOSaveFontToCloudKey">
    <vt:lpwstr>594741307_btnclosed</vt:lpwstr>
  </property>
  <property fmtid="{D5CDD505-2E9C-101B-9397-08002B2CF9AE}" pid="4" name="ICV">
    <vt:lpwstr>B3A569BDAF574A1E92927DEB324671B6</vt:lpwstr>
  </property>
</Properties>
</file>