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1"/>
  </p:notesMasterIdLst>
  <p:sldIdLst>
    <p:sldId id="362" r:id="rId3"/>
    <p:sldId id="274" r:id="rId4"/>
    <p:sldId id="325" r:id="rId5"/>
    <p:sldId id="347" r:id="rId6"/>
    <p:sldId id="330" r:id="rId7"/>
    <p:sldId id="348" r:id="rId8"/>
    <p:sldId id="349" r:id="rId9"/>
    <p:sldId id="350" r:id="rId10"/>
    <p:sldId id="351" r:id="rId11"/>
    <p:sldId id="352" r:id="rId12"/>
    <p:sldId id="353" r:id="rId13"/>
    <p:sldId id="333" r:id="rId14"/>
    <p:sldId id="276" r:id="rId15"/>
    <p:sldId id="277" r:id="rId16"/>
    <p:sldId id="354" r:id="rId17"/>
    <p:sldId id="355" r:id="rId18"/>
    <p:sldId id="309" r:id="rId19"/>
    <p:sldId id="310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F1"/>
    <a:srgbClr val="E349B0"/>
    <a:srgbClr val="B5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5" autoAdjust="0"/>
  </p:normalViewPr>
  <p:slideViewPr>
    <p:cSldViewPr>
      <p:cViewPr varScale="1">
        <p:scale>
          <a:sx n="140" d="100"/>
          <a:sy n="140" d="100"/>
        </p:scale>
        <p:origin x="-216" y="-102"/>
      </p:cViewPr>
      <p:guideLst>
        <p:guide orient="horz" pos="1567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FD93-BA45-44CD-9107-2A51A9F59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9A55-67A9-43AE-8471-BF8C58E6D2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64.xml"/><Relationship Id="rId7" Type="http://schemas.openxmlformats.org/officeDocument/2006/relationships/image" Target="../media/image11.png"/><Relationship Id="rId6" Type="http://schemas.openxmlformats.org/officeDocument/2006/relationships/tags" Target="../tags/tag63.xml"/><Relationship Id="rId5" Type="http://schemas.openxmlformats.org/officeDocument/2006/relationships/image" Target="../media/image10.png"/><Relationship Id="rId4" Type="http://schemas.openxmlformats.org/officeDocument/2006/relationships/tags" Target="../tags/tag62.xml"/><Relationship Id="rId3" Type="http://schemas.openxmlformats.org/officeDocument/2006/relationships/image" Target="../media/image9.png"/><Relationship Id="rId2" Type="http://schemas.openxmlformats.org/officeDocument/2006/relationships/tags" Target="../tags/tag6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9.xml"/><Relationship Id="rId17" Type="http://schemas.openxmlformats.org/officeDocument/2006/relationships/image" Target="../media/image16.png"/><Relationship Id="rId16" Type="http://schemas.openxmlformats.org/officeDocument/2006/relationships/tags" Target="../tags/tag68.xml"/><Relationship Id="rId15" Type="http://schemas.openxmlformats.org/officeDocument/2006/relationships/image" Target="../media/image15.png"/><Relationship Id="rId14" Type="http://schemas.openxmlformats.org/officeDocument/2006/relationships/tags" Target="../tags/tag67.xml"/><Relationship Id="rId13" Type="http://schemas.openxmlformats.org/officeDocument/2006/relationships/image" Target="../media/image14.png"/><Relationship Id="rId12" Type="http://schemas.openxmlformats.org/officeDocument/2006/relationships/tags" Target="../tags/tag66.xml"/><Relationship Id="rId11" Type="http://schemas.openxmlformats.org/officeDocument/2006/relationships/image" Target="../media/image13.png"/><Relationship Id="rId10" Type="http://schemas.openxmlformats.org/officeDocument/2006/relationships/tags" Target="../tags/tag6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73.xml"/><Relationship Id="rId7" Type="http://schemas.openxmlformats.org/officeDocument/2006/relationships/image" Target="../media/image11.png"/><Relationship Id="rId6" Type="http://schemas.openxmlformats.org/officeDocument/2006/relationships/tags" Target="../tags/tag72.xml"/><Relationship Id="rId5" Type="http://schemas.openxmlformats.org/officeDocument/2006/relationships/image" Target="../media/image10.png"/><Relationship Id="rId4" Type="http://schemas.openxmlformats.org/officeDocument/2006/relationships/tags" Target="../tags/tag71.xml"/><Relationship Id="rId3" Type="http://schemas.openxmlformats.org/officeDocument/2006/relationships/image" Target="../media/image9.png"/><Relationship Id="rId2" Type="http://schemas.openxmlformats.org/officeDocument/2006/relationships/tags" Target="../tags/tag7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8.xml"/><Relationship Id="rId17" Type="http://schemas.openxmlformats.org/officeDocument/2006/relationships/image" Target="../media/image16.png"/><Relationship Id="rId16" Type="http://schemas.openxmlformats.org/officeDocument/2006/relationships/tags" Target="../tags/tag77.xml"/><Relationship Id="rId15" Type="http://schemas.openxmlformats.org/officeDocument/2006/relationships/image" Target="../media/image15.png"/><Relationship Id="rId14" Type="http://schemas.openxmlformats.org/officeDocument/2006/relationships/tags" Target="../tags/tag76.xml"/><Relationship Id="rId13" Type="http://schemas.openxmlformats.org/officeDocument/2006/relationships/image" Target="../media/image14.png"/><Relationship Id="rId12" Type="http://schemas.openxmlformats.org/officeDocument/2006/relationships/tags" Target="../tags/tag75.xml"/><Relationship Id="rId11" Type="http://schemas.openxmlformats.org/officeDocument/2006/relationships/image" Target="../media/image13.png"/><Relationship Id="rId10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82.xml"/><Relationship Id="rId7" Type="http://schemas.openxmlformats.org/officeDocument/2006/relationships/image" Target="../media/image11.png"/><Relationship Id="rId6" Type="http://schemas.openxmlformats.org/officeDocument/2006/relationships/tags" Target="../tags/tag81.xml"/><Relationship Id="rId5" Type="http://schemas.openxmlformats.org/officeDocument/2006/relationships/image" Target="../media/image10.png"/><Relationship Id="rId4" Type="http://schemas.openxmlformats.org/officeDocument/2006/relationships/tags" Target="../tags/tag80.xml"/><Relationship Id="rId3" Type="http://schemas.openxmlformats.org/officeDocument/2006/relationships/image" Target="../media/image9.png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7.xml"/><Relationship Id="rId17" Type="http://schemas.openxmlformats.org/officeDocument/2006/relationships/image" Target="../media/image16.png"/><Relationship Id="rId16" Type="http://schemas.openxmlformats.org/officeDocument/2006/relationships/tags" Target="../tags/tag86.xml"/><Relationship Id="rId15" Type="http://schemas.openxmlformats.org/officeDocument/2006/relationships/image" Target="../media/image15.png"/><Relationship Id="rId14" Type="http://schemas.openxmlformats.org/officeDocument/2006/relationships/tags" Target="../tags/tag85.xml"/><Relationship Id="rId13" Type="http://schemas.openxmlformats.org/officeDocument/2006/relationships/image" Target="../media/image14.png"/><Relationship Id="rId12" Type="http://schemas.openxmlformats.org/officeDocument/2006/relationships/tags" Target="../tags/tag84.xml"/><Relationship Id="rId11" Type="http://schemas.openxmlformats.org/officeDocument/2006/relationships/image" Target="../media/image13.png"/><Relationship Id="rId10" Type="http://schemas.openxmlformats.org/officeDocument/2006/relationships/tags" Target="../tags/tag8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91.xml"/><Relationship Id="rId7" Type="http://schemas.openxmlformats.org/officeDocument/2006/relationships/image" Target="../media/image11.png"/><Relationship Id="rId6" Type="http://schemas.openxmlformats.org/officeDocument/2006/relationships/tags" Target="../tags/tag90.xml"/><Relationship Id="rId5" Type="http://schemas.openxmlformats.org/officeDocument/2006/relationships/image" Target="../media/image10.png"/><Relationship Id="rId4" Type="http://schemas.openxmlformats.org/officeDocument/2006/relationships/tags" Target="../tags/tag89.xml"/><Relationship Id="rId3" Type="http://schemas.openxmlformats.org/officeDocument/2006/relationships/image" Target="../media/image9.png"/><Relationship Id="rId2" Type="http://schemas.openxmlformats.org/officeDocument/2006/relationships/tags" Target="../tags/tag8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6.xml"/><Relationship Id="rId17" Type="http://schemas.openxmlformats.org/officeDocument/2006/relationships/image" Target="../media/image16.png"/><Relationship Id="rId16" Type="http://schemas.openxmlformats.org/officeDocument/2006/relationships/tags" Target="../tags/tag95.xml"/><Relationship Id="rId15" Type="http://schemas.openxmlformats.org/officeDocument/2006/relationships/image" Target="../media/image15.png"/><Relationship Id="rId14" Type="http://schemas.openxmlformats.org/officeDocument/2006/relationships/tags" Target="../tags/tag94.xml"/><Relationship Id="rId13" Type="http://schemas.openxmlformats.org/officeDocument/2006/relationships/image" Target="../media/image14.png"/><Relationship Id="rId12" Type="http://schemas.openxmlformats.org/officeDocument/2006/relationships/tags" Target="../tags/tag93.xml"/><Relationship Id="rId11" Type="http://schemas.openxmlformats.org/officeDocument/2006/relationships/image" Target="../media/image13.png"/><Relationship Id="rId10" Type="http://schemas.openxmlformats.org/officeDocument/2006/relationships/tags" Target="../tags/tag9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100.xml"/><Relationship Id="rId7" Type="http://schemas.openxmlformats.org/officeDocument/2006/relationships/image" Target="../media/image22.png"/><Relationship Id="rId6" Type="http://schemas.openxmlformats.org/officeDocument/2006/relationships/tags" Target="../tags/tag99.xml"/><Relationship Id="rId5" Type="http://schemas.openxmlformats.org/officeDocument/2006/relationships/image" Target="../media/image21.png"/><Relationship Id="rId4" Type="http://schemas.openxmlformats.org/officeDocument/2006/relationships/tags" Target="../tags/tag98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4.xml"/><Relationship Id="rId15" Type="http://schemas.openxmlformats.org/officeDocument/2006/relationships/image" Target="../media/image25.png"/><Relationship Id="rId14" Type="http://schemas.openxmlformats.org/officeDocument/2006/relationships/tags" Target="../tags/tag103.xml"/><Relationship Id="rId13" Type="http://schemas.openxmlformats.org/officeDocument/2006/relationships/image" Target="../media/image24.png"/><Relationship Id="rId12" Type="http://schemas.openxmlformats.org/officeDocument/2006/relationships/tags" Target="../tags/tag102.xml"/><Relationship Id="rId11" Type="http://schemas.openxmlformats.org/officeDocument/2006/relationships/image" Target="../media/image17.png"/><Relationship Id="rId10" Type="http://schemas.openxmlformats.org/officeDocument/2006/relationships/tags" Target="../tags/tag101.xml"/><Relationship Id="rId1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108.xml"/><Relationship Id="rId7" Type="http://schemas.openxmlformats.org/officeDocument/2006/relationships/image" Target="../media/image22.png"/><Relationship Id="rId6" Type="http://schemas.openxmlformats.org/officeDocument/2006/relationships/tags" Target="../tags/tag107.xml"/><Relationship Id="rId5" Type="http://schemas.openxmlformats.org/officeDocument/2006/relationships/image" Target="../media/image21.png"/><Relationship Id="rId4" Type="http://schemas.openxmlformats.org/officeDocument/2006/relationships/tags" Target="../tags/tag106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12.xml"/><Relationship Id="rId15" Type="http://schemas.openxmlformats.org/officeDocument/2006/relationships/image" Target="../media/image25.png"/><Relationship Id="rId14" Type="http://schemas.openxmlformats.org/officeDocument/2006/relationships/tags" Target="../tags/tag111.xml"/><Relationship Id="rId13" Type="http://schemas.openxmlformats.org/officeDocument/2006/relationships/image" Target="../media/image24.png"/><Relationship Id="rId12" Type="http://schemas.openxmlformats.org/officeDocument/2006/relationships/tags" Target="../tags/tag110.xml"/><Relationship Id="rId11" Type="http://schemas.openxmlformats.org/officeDocument/2006/relationships/image" Target="../media/image17.png"/><Relationship Id="rId10" Type="http://schemas.openxmlformats.org/officeDocument/2006/relationships/tags" Target="../tags/tag109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11" Type="http://schemas.openxmlformats.org/officeDocument/2006/relationships/image" Target="../media/image7.jpe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9.xml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tags" Target="../tags/tag7.xml"/><Relationship Id="rId3" Type="http://schemas.openxmlformats.org/officeDocument/2006/relationships/image" Target="../media/image9.png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4.xml"/><Relationship Id="rId17" Type="http://schemas.openxmlformats.org/officeDocument/2006/relationships/image" Target="../media/image16.png"/><Relationship Id="rId16" Type="http://schemas.openxmlformats.org/officeDocument/2006/relationships/tags" Target="../tags/tag13.xml"/><Relationship Id="rId15" Type="http://schemas.openxmlformats.org/officeDocument/2006/relationships/image" Target="../media/image15.png"/><Relationship Id="rId14" Type="http://schemas.openxmlformats.org/officeDocument/2006/relationships/tags" Target="../tags/tag12.xml"/><Relationship Id="rId13" Type="http://schemas.openxmlformats.org/officeDocument/2006/relationships/image" Target="../media/image14.png"/><Relationship Id="rId12" Type="http://schemas.openxmlformats.org/officeDocument/2006/relationships/tags" Target="../tags/tag11.xml"/><Relationship Id="rId11" Type="http://schemas.openxmlformats.org/officeDocument/2006/relationships/image" Target="../media/image13.png"/><Relationship Id="rId10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8.xml"/><Relationship Id="rId7" Type="http://schemas.openxmlformats.org/officeDocument/2006/relationships/image" Target="../media/image11.png"/><Relationship Id="rId6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tags" Target="../tags/tag16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3.xml"/><Relationship Id="rId17" Type="http://schemas.openxmlformats.org/officeDocument/2006/relationships/image" Target="../media/image16.png"/><Relationship Id="rId16" Type="http://schemas.openxmlformats.org/officeDocument/2006/relationships/tags" Target="../tags/tag22.xml"/><Relationship Id="rId15" Type="http://schemas.openxmlformats.org/officeDocument/2006/relationships/image" Target="../media/image15.png"/><Relationship Id="rId14" Type="http://schemas.openxmlformats.org/officeDocument/2006/relationships/tags" Target="../tags/tag21.xml"/><Relationship Id="rId13" Type="http://schemas.openxmlformats.org/officeDocument/2006/relationships/image" Target="../media/image14.png"/><Relationship Id="rId12" Type="http://schemas.openxmlformats.org/officeDocument/2006/relationships/tags" Target="../tags/tag20.xml"/><Relationship Id="rId11" Type="http://schemas.openxmlformats.org/officeDocument/2006/relationships/image" Target="../media/image13.png"/><Relationship Id="rId10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7.xml"/><Relationship Id="rId7" Type="http://schemas.openxmlformats.org/officeDocument/2006/relationships/image" Target="../media/image11.png"/><Relationship Id="rId6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tags" Target="../tags/tag25.xml"/><Relationship Id="rId3" Type="http://schemas.openxmlformats.org/officeDocument/2006/relationships/image" Target="../media/image9.png"/><Relationship Id="rId2" Type="http://schemas.openxmlformats.org/officeDocument/2006/relationships/tags" Target="../tags/tag2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2.xml"/><Relationship Id="rId17" Type="http://schemas.openxmlformats.org/officeDocument/2006/relationships/image" Target="../media/image16.png"/><Relationship Id="rId16" Type="http://schemas.openxmlformats.org/officeDocument/2006/relationships/tags" Target="../tags/tag31.xml"/><Relationship Id="rId15" Type="http://schemas.openxmlformats.org/officeDocument/2006/relationships/image" Target="../media/image15.png"/><Relationship Id="rId14" Type="http://schemas.openxmlformats.org/officeDocument/2006/relationships/tags" Target="../tags/tag30.xml"/><Relationship Id="rId13" Type="http://schemas.openxmlformats.org/officeDocument/2006/relationships/image" Target="../media/image14.png"/><Relationship Id="rId12" Type="http://schemas.openxmlformats.org/officeDocument/2006/relationships/tags" Target="../tags/tag29.xml"/><Relationship Id="rId11" Type="http://schemas.openxmlformats.org/officeDocument/2006/relationships/image" Target="../media/image13.png"/><Relationship Id="rId10" Type="http://schemas.openxmlformats.org/officeDocument/2006/relationships/tags" Target="../tags/tag2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6.xml"/><Relationship Id="rId7" Type="http://schemas.openxmlformats.org/officeDocument/2006/relationships/image" Target="../media/image11.png"/><Relationship Id="rId6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tags" Target="../tags/tag34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1.xml"/><Relationship Id="rId17" Type="http://schemas.openxmlformats.org/officeDocument/2006/relationships/image" Target="../media/image16.png"/><Relationship Id="rId16" Type="http://schemas.openxmlformats.org/officeDocument/2006/relationships/tags" Target="../tags/tag40.xml"/><Relationship Id="rId15" Type="http://schemas.openxmlformats.org/officeDocument/2006/relationships/image" Target="../media/image15.png"/><Relationship Id="rId14" Type="http://schemas.openxmlformats.org/officeDocument/2006/relationships/tags" Target="../tags/tag39.xml"/><Relationship Id="rId13" Type="http://schemas.openxmlformats.org/officeDocument/2006/relationships/image" Target="../media/image14.png"/><Relationship Id="rId12" Type="http://schemas.openxmlformats.org/officeDocument/2006/relationships/tags" Target="../tags/tag38.xml"/><Relationship Id="rId11" Type="http://schemas.openxmlformats.org/officeDocument/2006/relationships/image" Target="../media/image13.png"/><Relationship Id="rId10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5.xml"/><Relationship Id="rId7" Type="http://schemas.openxmlformats.org/officeDocument/2006/relationships/image" Target="../media/image11.png"/><Relationship Id="rId6" Type="http://schemas.openxmlformats.org/officeDocument/2006/relationships/tags" Target="../tags/tag44.xml"/><Relationship Id="rId5" Type="http://schemas.openxmlformats.org/officeDocument/2006/relationships/image" Target="../media/image10.png"/><Relationship Id="rId4" Type="http://schemas.openxmlformats.org/officeDocument/2006/relationships/tags" Target="../tags/tag43.xml"/><Relationship Id="rId3" Type="http://schemas.openxmlformats.org/officeDocument/2006/relationships/image" Target="../media/image9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1.xml"/><Relationship Id="rId2" Type="http://schemas.openxmlformats.org/officeDocument/2006/relationships/tags" Target="../tags/tag42.xml"/><Relationship Id="rId19" Type="http://schemas.openxmlformats.org/officeDocument/2006/relationships/image" Target="../media/image17.png"/><Relationship Id="rId18" Type="http://schemas.openxmlformats.org/officeDocument/2006/relationships/tags" Target="../tags/tag50.xml"/><Relationship Id="rId17" Type="http://schemas.openxmlformats.org/officeDocument/2006/relationships/image" Target="../media/image16.png"/><Relationship Id="rId16" Type="http://schemas.openxmlformats.org/officeDocument/2006/relationships/tags" Target="../tags/tag49.xml"/><Relationship Id="rId15" Type="http://schemas.openxmlformats.org/officeDocument/2006/relationships/image" Target="../media/image15.png"/><Relationship Id="rId14" Type="http://schemas.openxmlformats.org/officeDocument/2006/relationships/tags" Target="../tags/tag48.xml"/><Relationship Id="rId13" Type="http://schemas.openxmlformats.org/officeDocument/2006/relationships/image" Target="../media/image14.png"/><Relationship Id="rId12" Type="http://schemas.openxmlformats.org/officeDocument/2006/relationships/tags" Target="../tags/tag47.xml"/><Relationship Id="rId11" Type="http://schemas.openxmlformats.org/officeDocument/2006/relationships/image" Target="../media/image13.png"/><Relationship Id="rId10" Type="http://schemas.openxmlformats.org/officeDocument/2006/relationships/tags" Target="../tags/tag4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55.xml"/><Relationship Id="rId7" Type="http://schemas.openxmlformats.org/officeDocument/2006/relationships/image" Target="../media/image11.png"/><Relationship Id="rId6" Type="http://schemas.openxmlformats.org/officeDocument/2006/relationships/tags" Target="../tags/tag54.xml"/><Relationship Id="rId5" Type="http://schemas.openxmlformats.org/officeDocument/2006/relationships/image" Target="../media/image10.png"/><Relationship Id="rId4" Type="http://schemas.openxmlformats.org/officeDocument/2006/relationships/tags" Target="../tags/tag53.xml"/><Relationship Id="rId3" Type="http://schemas.openxmlformats.org/officeDocument/2006/relationships/image" Target="../media/image9.png"/><Relationship Id="rId2" Type="http://schemas.openxmlformats.org/officeDocument/2006/relationships/tags" Target="../tags/tag5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.xml"/><Relationship Id="rId17" Type="http://schemas.openxmlformats.org/officeDocument/2006/relationships/image" Target="../media/image16.png"/><Relationship Id="rId16" Type="http://schemas.openxmlformats.org/officeDocument/2006/relationships/tags" Target="../tags/tag59.xml"/><Relationship Id="rId15" Type="http://schemas.openxmlformats.org/officeDocument/2006/relationships/image" Target="../media/image15.png"/><Relationship Id="rId14" Type="http://schemas.openxmlformats.org/officeDocument/2006/relationships/tags" Target="../tags/tag58.xml"/><Relationship Id="rId13" Type="http://schemas.openxmlformats.org/officeDocument/2006/relationships/image" Target="../media/image14.png"/><Relationship Id="rId12" Type="http://schemas.openxmlformats.org/officeDocument/2006/relationships/tags" Target="../tags/tag57.xml"/><Relationship Id="rId11" Type="http://schemas.openxmlformats.org/officeDocument/2006/relationships/image" Target="../media/image13.png"/><Relationship Id="rId10" Type="http://schemas.openxmlformats.org/officeDocument/2006/relationships/tags" Target="../tags/tag5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256" y="51489"/>
            <a:ext cx="8884258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i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was cold. Although I could not see my sisters nor the new house, which was hidden from my sight by a grey wall, I got the feeling that I was not alone. Walking along the shore was a tall familiar figure who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lost in his thoughts. I looked again at the paper in my hand, closed my eyes and wished.                                                        </a:t>
            </a:r>
            <a:endParaRPr lang="en-US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“Happy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I smiled up at him and took his hand. Looking back, life from that day on marked the start of a close bond and a strong friendship with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What was my birthday surprise? Wishes do come true.                                                                                             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195" y="45720"/>
            <a:ext cx="9107805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350" i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was cold. Although I could not see my sisters nor the new house, which was hidden from my sight by a grey wall, I got the feeling that I was not alone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(why?)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Walking along the shore was a tall familiar figure who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lost in his thoughts.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looked again at the paper in my hand, closed my eyes and wished.   61                  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endParaRPr lang="en-US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“Happy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...?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 smiled up at him and took his hand.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...?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Looking back, life from that day on marked the start of a close bond and a strong friendship with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What was my birthday surprise? Wishes do come true.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 friend?   48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endParaRPr lang="zh-CN" altLang="zh-C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-317"/>
            <a:ext cx="9099550" cy="50539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hangingPunct="1">
              <a:lnSpc>
                <a:spcPts val="2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On the backside, there was a map. I noticed that it was clearly leading me in a direction, but who could have sent this? I stood there in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silence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studied it. I decided to follow the map and it led me down the beach until I reached a staircase. I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back and could no longer see my siblings. I continued to follow the point on the map, until I unexpectedly lost my footing and fell down the steps.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hangingPunct="0">
              <a:lnSpc>
                <a:spcPts val="2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“Happy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Then he asked how I had come upon this place? I explained to him that I had found the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the ocean and when I opened it had the words on it. Shocked by the message, my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realized what I had found. “I threw this bottle into the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ocean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many years ago when I was alone.” he said. “I used to come to this exact place to get away from everyone else. Now I get to share this experience with you.” What a birthday surprise!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428610"/>
            <a:ext cx="6581172" cy="4214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6745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of reasonable development: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601696"/>
            <a:ext cx="2249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点评：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本段的续写与首句衔接融洽，从所见（空旷无人），到所感（寂寞失落），到</a:t>
            </a:r>
            <a:r>
              <a:rPr lang="en-US" altLang="zh-CN" dirty="0" smtClean="0">
                <a:solidFill>
                  <a:srgbClr val="FF0000"/>
                </a:solidFill>
              </a:rPr>
              <a:t>Carol</a:t>
            </a:r>
            <a:r>
              <a:rPr lang="zh-CN" altLang="en-US" dirty="0" smtClean="0">
                <a:solidFill>
                  <a:srgbClr val="FF0000"/>
                </a:solidFill>
              </a:rPr>
              <a:t>出现（蒙眼领我回家），情节设置合理，为下一段中问题的解决和主题的总结作了恰当的铺垫；语言上心理活动、动作描写到位，语言的积累和运用还是不错的。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5" y="500048"/>
            <a:ext cx="6219707" cy="4214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6745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of reasonable development: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428610"/>
            <a:ext cx="2520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点评：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本段在情节上解决了</a:t>
            </a:r>
            <a:r>
              <a:rPr lang="en-US" altLang="zh-CN" dirty="0" smtClean="0">
                <a:solidFill>
                  <a:srgbClr val="FF0000"/>
                </a:solidFill>
              </a:rPr>
              <a:t>birthday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friend</a:t>
            </a:r>
            <a:r>
              <a:rPr lang="zh-CN" altLang="en-US" dirty="0" smtClean="0">
                <a:solidFill>
                  <a:srgbClr val="FF0000"/>
                </a:solidFill>
              </a:rPr>
              <a:t>的问题，紧扣主题，语言上对无灵主语、非谓语的使用值得赞赏。另外，作者在结尾呼应上文，交待了</a:t>
            </a:r>
            <a:r>
              <a:rPr lang="en-US" altLang="zh-CN" dirty="0" smtClean="0">
                <a:solidFill>
                  <a:srgbClr val="FF0000"/>
                </a:solidFill>
              </a:rPr>
              <a:t>bottle</a:t>
            </a:r>
            <a:r>
              <a:rPr lang="zh-CN" altLang="en-US" dirty="0" smtClean="0">
                <a:solidFill>
                  <a:srgbClr val="FF0000"/>
                </a:solidFill>
              </a:rPr>
              <a:t>的由来，把</a:t>
            </a:r>
            <a:r>
              <a:rPr lang="en-US" altLang="zh-CN" dirty="0" smtClean="0">
                <a:solidFill>
                  <a:srgbClr val="FF0000"/>
                </a:solidFill>
              </a:rPr>
              <a:t>father- friend- present</a:t>
            </a:r>
            <a:r>
              <a:rPr lang="zh-CN" altLang="en-US" dirty="0" smtClean="0">
                <a:solidFill>
                  <a:srgbClr val="FF0000"/>
                </a:solidFill>
              </a:rPr>
              <a:t>都串</a:t>
            </a:r>
            <a:r>
              <a:rPr lang="zh-CN" altLang="en-US" smtClean="0">
                <a:solidFill>
                  <a:srgbClr val="FF0000"/>
                </a:solidFill>
              </a:rPr>
              <a:t>了起来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虽略显生硬），但</a:t>
            </a:r>
            <a:r>
              <a:rPr lang="zh-CN" altLang="en-US" dirty="0" smtClean="0">
                <a:solidFill>
                  <a:srgbClr val="FF0000"/>
                </a:solidFill>
              </a:rPr>
              <a:t>在考场上能</a:t>
            </a:r>
            <a:r>
              <a:rPr lang="zh-CN" altLang="en-US" smtClean="0">
                <a:solidFill>
                  <a:srgbClr val="FF0000"/>
                </a:solidFill>
              </a:rPr>
              <a:t>对所有因素都</a:t>
            </a:r>
            <a:r>
              <a:rPr lang="zh-CN" altLang="en-US" dirty="0" smtClean="0">
                <a:solidFill>
                  <a:srgbClr val="FF0000"/>
                </a:solidFill>
              </a:rPr>
              <a:t>有所</a:t>
            </a:r>
            <a:r>
              <a:rPr lang="zh-CN" altLang="en-US" smtClean="0">
                <a:solidFill>
                  <a:srgbClr val="FF0000"/>
                </a:solidFill>
              </a:rPr>
              <a:t>兼顾，已实</a:t>
            </a:r>
            <a:r>
              <a:rPr lang="zh-CN" altLang="en-US" dirty="0" smtClean="0">
                <a:solidFill>
                  <a:srgbClr val="FF0000"/>
                </a:solidFill>
              </a:rPr>
              <a:t>属不易。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154160" cy="569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the near distance came the joyful laughter of Carol and Julie, seemingly having found some extraordinary shells out of their expectation, and at my foot, the waves of tide kept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ing the rock periodically. Not a single magic or any sign shew.  I lowered down my head and glued my eyes to the rest of the paper. “All you need to do is close your eyes for ten minutes,” read the paper. So I did, with a strong curiosity to guess who this promised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friend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would be.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 felt the gentle breeze on my face, combing through my hair, which helped clear my thought. Far from the busty and noisy city, I realized that it was a quiet and lovely place that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brought us to actually.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06907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350" i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was cold. Although I could not see my sisters nor the new house, which was hidden from my sight by a grey wall, I got the feeling that I was not alone. Walking along the shore was a tall familiar figure who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lost in his thoughts. I looked again at the paper in my hand, closed my eyes and wished.  61</a:t>
            </a:r>
            <a:endParaRPr lang="en-US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“Happy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I smiled up at him and took his hand. Looking back, life from that day on marked the start of a close bond and a strong friendship with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What was my birthday surprise? Wishes do come true.   48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045518" y="580745"/>
            <a:ext cx="5581736" cy="723263"/>
            <a:chOff x="1163264" y="874194"/>
            <a:chExt cx="7442315" cy="964350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64" y="1036527"/>
              <a:ext cx="1092583" cy="80201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737" y="874194"/>
              <a:ext cx="197842" cy="137707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" y="1116982"/>
            <a:ext cx="448791" cy="4456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7" y="183500"/>
            <a:ext cx="342764" cy="34033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1"/>
          <a:stretch>
            <a:fillRect/>
          </a:stretch>
        </p:blipFill>
        <p:spPr>
          <a:xfrm>
            <a:off x="309370" y="506448"/>
            <a:ext cx="587435" cy="3525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577946" y="4207684"/>
            <a:ext cx="637718" cy="6504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1" y="439527"/>
            <a:ext cx="300257" cy="2981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71" y="147478"/>
            <a:ext cx="180627" cy="179349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7868" y="107536"/>
            <a:ext cx="3279140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课后巩固练习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--Action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9282" y="894876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寻找一些不寻常的贝壳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6562" y="894876"/>
            <a:ext cx="2114267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for unusual shells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282" y="13397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不停地接触岩石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1897" y="1339789"/>
            <a:ext cx="2862821" cy="5067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 touching the rock periodically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9282" y="18156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低下头来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1897" y="1815689"/>
            <a:ext cx="221735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lower down one’s head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9282" y="231863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眼睛盯着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2315" y="2318639"/>
            <a:ext cx="1850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glue my eyes to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29282" y="2852578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梳理头发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05315" y="2831240"/>
            <a:ext cx="2163932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comb through the hair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29282" y="3395307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拍肩膀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5315" y="3388214"/>
            <a:ext cx="1817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 one’s shoulder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9282" y="3849361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打破沉默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58511" y="3849361"/>
            <a:ext cx="1474365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 silence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29282" y="4303415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沿着海岸走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0952" y="4298189"/>
            <a:ext cx="195987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Walk along the shore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045518" y="580745"/>
            <a:ext cx="5581736" cy="723263"/>
            <a:chOff x="1163264" y="874194"/>
            <a:chExt cx="7442315" cy="964350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64" y="1036527"/>
              <a:ext cx="1092583" cy="80201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737" y="874194"/>
              <a:ext cx="197842" cy="137707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" y="1116982"/>
            <a:ext cx="448791" cy="4456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7" y="183500"/>
            <a:ext cx="342764" cy="34033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1"/>
          <a:stretch>
            <a:fillRect/>
          </a:stretch>
        </p:blipFill>
        <p:spPr>
          <a:xfrm>
            <a:off x="309370" y="506448"/>
            <a:ext cx="587435" cy="3525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577946" y="4207684"/>
            <a:ext cx="637718" cy="6504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1" y="439527"/>
            <a:ext cx="300257" cy="2981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71" y="147478"/>
            <a:ext cx="180627" cy="1793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29282" y="894876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欢快的笑声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6562" y="894876"/>
            <a:ext cx="1616314" cy="5067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joyful laughter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282" y="13397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意料之外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1897" y="1339789"/>
            <a:ext cx="1921639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 of expectation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9282" y="18156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强烈的好奇心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1897" y="1815689"/>
            <a:ext cx="221735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strong curiosity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9282" y="231863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不被注意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2315" y="2318639"/>
            <a:ext cx="1850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unnoticeably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29282" y="2852578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松一口气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05315" y="2831240"/>
            <a:ext cx="2163932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relieve a sigh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29282" y="3395307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轻快地打断他的话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5314" y="3388214"/>
            <a:ext cx="229606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briskly cut his words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9282" y="3849361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被我的回答吓了一跳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58510" y="3849361"/>
            <a:ext cx="1972319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startled by my answer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29281" y="4303415"/>
            <a:ext cx="2241476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对他的唐突反应咯咯直笑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0951" y="4298189"/>
            <a:ext cx="2507261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chuckle at his abrupt reaction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47868" y="107536"/>
            <a:ext cx="3718560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课后巩固练习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—Emotion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024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Possible problems in students’ writing: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725091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阅读不到位，文章基调和主题把握不准。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例如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：瓶子里的字条已经看过了。有些同学仍在第一段提到打开瓶子看到字条，还增加了一张“寻宝图”。</a:t>
            </a:r>
            <a:endParaRPr lang="zh-CN" altLang="en-US" sz="2000" dirty="0" smtClean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例如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：又有好几个瓶子浮上来，每一个都有新的内容。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650" y="2283775"/>
            <a:ext cx="792961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F75F1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F75F1"/>
                </a:solidFill>
                <a:latin typeface="+mn-ea"/>
                <a:cs typeface="Times New Roman" panose="02020603050405020304" pitchFamily="18" charset="0"/>
              </a:rPr>
              <a:t>例如：“闭眼”情节的想象很多：晒晕了，走着就睡着了。有被海浪卷到大海了，昏了。有被岩石绊倒，摔晕了。然后爸爸来救我，或者爸爸突然出现，道歉，送礼物，至于那只瓶子，则再也没有出现过。</a:t>
            </a:r>
            <a:endParaRPr lang="zh-CN" altLang="en-US" sz="2000" dirty="0">
              <a:solidFill>
                <a:srgbClr val="0F75F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435985"/>
            <a:ext cx="9147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情节设置缺乏逻辑性，上下文不够连贯，与前文画风不符。</a:t>
            </a:r>
            <a:endParaRPr lang="zh-CN" altLang="en-US" sz="2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pPr lvl="0" algn="l"/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主题升华</a:t>
            </a:r>
            <a:endParaRPr lang="zh-CN" altLang="en-US" sz="2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92" y="756682"/>
            <a:ext cx="819437" cy="601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"/>
          <a:stretch>
            <a:fillRect/>
          </a:stretch>
        </p:blipFill>
        <p:spPr>
          <a:xfrm>
            <a:off x="7568025" y="3594145"/>
            <a:ext cx="1537437" cy="15537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81" y="797716"/>
            <a:ext cx="690476" cy="68558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28" y="185450"/>
            <a:ext cx="278041" cy="27607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95" y="963427"/>
            <a:ext cx="278041" cy="27607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3378" y="174468"/>
            <a:ext cx="2061845" cy="6451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solution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78" y="2003784"/>
            <a:ext cx="2721179" cy="2721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9370" y="1102360"/>
            <a:ext cx="2815590" cy="92202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Solution3: </a:t>
            </a:r>
            <a:r>
              <a:rPr lang="zh-CN" altLang="en-US" sz="1800" dirty="0">
                <a:solidFill>
                  <a:schemeClr val="bg1"/>
                </a:solidFill>
              </a:rPr>
              <a:t>什么是幸福？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 small house full of love is is enough as for happiness 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/>
          <a:srcRect l="30176" t="28588"/>
          <a:stretch>
            <a:fillRect/>
          </a:stretch>
        </p:blipFill>
        <p:spPr>
          <a:xfrm>
            <a:off x="3309018" y="2003784"/>
            <a:ext cx="2392988" cy="267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3300730" y="819785"/>
            <a:ext cx="2573655" cy="119888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 1:Father broke silence to celebrate my birthday/  love between family members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68" y="2024258"/>
            <a:ext cx="2573648" cy="2626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6156325" y="1128395"/>
            <a:ext cx="2364105" cy="92202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Solution2: I found an unusual new friend.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father or sth else ?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154160" cy="569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the near distance came the joyful laughter of Carol and Julie, seemingly having found some extraordinary shells out of their expectation, and at my foot, the waves of tide kept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ing the rock periodically. Not a single magic or any sign shew.  I lowered down my head and glued my eyes to the rest of the paper. “All you need to do is close your eyes for ten minutes,” read the paper. So I did, with a strong curiosity to guess who this promised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friend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would be.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 felt the gentle breeze on my face, combing through my hair, which helped clear my thought. Far from the busty and noisy city, I realized that it was a quiet and lovely place that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brought us to actually.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154160" cy="569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the near distance came the joyful laughter of Carol and Julie, seemingly having found some extraordinary shells out of their expectation, and at my foot, the waves of tide kept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ing the rock periodically. Not a single magic or any sign shew.  I lowered down my head and glued my eyes to the rest of the paper. “All you need to do is close your eyes for ten minutes,” read the paper. So I did, with a strong curiosity to guess who this promised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friend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would be.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 felt the gentle breeze on my face, combing through my hair, which helped clear my thought. Far from the busty and noisy city, I realized that it was a quiet and lovely place that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brought us to actually.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1537335" y="2931795"/>
            <a:ext cx="2080895" cy="52197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cohesion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971550" y="3867785"/>
            <a:ext cx="7993380" cy="52197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Solution3: A small house doesn’t mean a small life.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15416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near distance came the joyful laughter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Carol and Julie, seemingly having found some extraordinary shells out of their expectation, and at my foot,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waves of tide kept </a:t>
            </a:r>
            <a:r>
              <a:rPr lang="en-US" altLang="zh-CN" sz="28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ing the rock periodically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Not a single magic or any sign shew.  I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lowered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 my head and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glued my eyes to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the rest of the paper. “All you need to do is close your eyes for ten minutes,” read the paper. So I did, with a strong curiosity to guess who this promised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friend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would be.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felt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the gentle breeze on my face,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combing through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my hair, which helped clear my thought.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Far from the busy and noisy city, I realized that it was a quiet and lovely place that my </a:t>
            </a:r>
            <a:r>
              <a:rPr lang="en-US" altLang="zh-CN" sz="2800" u="sng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brought us to actually.</a:t>
            </a:r>
            <a:endParaRPr lang="en-US" altLang="zh-CN" sz="2800" dirty="0">
              <a:solidFill>
                <a:srgbClr val="0F75F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60" y="0"/>
            <a:ext cx="906907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350" i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</a:t>
            </a: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was cold. Although I could not see my sisters nor the new house, which was hidden from my sight by a grey wall, I got the feeling that I was not alone. Walking along the shore was a tall familiar figure who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lost in his thoughts. I looked again at the paper in my hand, closed my eyes and wished.  61</a:t>
            </a:r>
            <a:endParaRPr lang="en-US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“Happy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I smiled up at him and took his hand. Looking back, life from that day on marked the start of a close bond and a strong friendship with my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What was my birthday surprise? Wishes do come true.   48</a:t>
            </a:r>
            <a:endParaRPr lang="zh-C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36268" y="-20130"/>
            <a:ext cx="9064336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3350" fontAlgn="auto">
              <a:lnSpc>
                <a:spcPct val="100000"/>
              </a:lnSpc>
            </a:pPr>
            <a:r>
              <a:rPr lang="en-US" altLang="zh-C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standing right beside me.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How did he come to my side unnoticeably? I searched for an answer on his still gloomy face, while holding the paper tightly.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 broke the </a:t>
            </a:r>
            <a:r>
              <a:rPr lang="en-US" altLang="zh-CN" sz="2800" u="sng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silence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first. “Sorry, ” he relieved a sigh. “ I know it is your </a:t>
            </a:r>
            <a:r>
              <a:rPr lang="en-US" altLang="zh-CN" sz="2800" u="sng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but I can’ t afford you any </a:t>
            </a:r>
            <a:r>
              <a:rPr lang="en-US" altLang="zh-CN" sz="2800" u="sng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You know…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” I briskly cut his words by replying “Don’t say that, Daddy. You have provided us with everything, always.  Just now I found a new friend at this beach.” Startled by my answer, father asked in astonishment “So soon? Who is this friend?” I chuckled at his abrupt reaction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“I found at my heart rests a quiet soul who prefers the vast and deep ocean to be a friend.”</a:t>
            </a:r>
            <a:r>
              <a:rPr lang="en-US" altLang="zh-CN" sz="2800" dirty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Solution3: I found an unusual fri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07315" y="403225"/>
            <a:ext cx="8844915" cy="953135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Solution1: Father broke the silence and celebrated my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birthday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1115695" y="3364230"/>
            <a:ext cx="6823710" cy="52197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Solution2: I found an unusual friend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7132388" y="419159"/>
            <a:ext cx="637718" cy="650429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36268" y="-20130"/>
            <a:ext cx="9064336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3350" fontAlgn="auto">
              <a:lnSpc>
                <a:spcPct val="100000"/>
              </a:lnSpc>
            </a:pPr>
            <a:r>
              <a:rPr lang="en-US" altLang="zh-CN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standing right beside me.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F75F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 did he come to my side unnoticeably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 I searched for an answer on his still gloomy face, while holding the paper tightly. Father broke the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silence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first. “Sorry, ” he relieved a sigh. “ I know it is your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but I can’ t afford you any </a:t>
            </a:r>
            <a:r>
              <a:rPr lang="en-US" altLang="zh-CN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You know…” I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briskly cut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his words by replying “Don’t say that, Daddy. You have provided us with everything, always.  Just now I found a new friend at this beach.”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Startled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by my answer, father asked in astonishment “So soon? Who is this friend?” I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chuckled at his abrupt reaction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“I found at my heart rests a quiet soul who prefers the vast and deep ocean to be a friend.”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Solution3: I found an unusual friend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70414135324"/>
  <p:tag name="MH_LIBRARY" val="GRAPHIC"/>
  <p:tag name="MH_ORDER" val="Picture 17"/>
</p:tagLst>
</file>

<file path=ppt/tags/tag10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100.xml><?xml version="1.0" encoding="utf-8"?>
<p:tagLst xmlns:p="http://schemas.openxmlformats.org/presentationml/2006/main">
  <p:tag name="MH" val="20170414135340"/>
  <p:tag name="MH_LIBRARY" val="GRAPHIC"/>
  <p:tag name="MH_ORDER" val="Picture 23"/>
</p:tagLst>
</file>

<file path=ppt/tags/tag101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102.xml><?xml version="1.0" encoding="utf-8"?>
<p:tagLst xmlns:p="http://schemas.openxmlformats.org/presentationml/2006/main">
  <p:tag name="MH" val="20170414135340"/>
  <p:tag name="MH_LIBRARY" val="GRAPHIC"/>
  <p:tag name="MH_ORDER" val="Picture 27"/>
</p:tagLst>
</file>

<file path=ppt/tags/tag103.xml><?xml version="1.0" encoding="utf-8"?>
<p:tagLst xmlns:p="http://schemas.openxmlformats.org/presentationml/2006/main">
  <p:tag name="MH" val="20170414135340"/>
  <p:tag name="MH_LIBRARY" val="GRAPHIC"/>
  <p:tag name="MH_ORDER" val="Picture 28"/>
</p:tagLst>
</file>

<file path=ppt/tags/tag104.xml><?xml version="1.0" encoding="utf-8"?>
<p:tagLst xmlns:p="http://schemas.openxmlformats.org/presentationml/2006/main">
  <p:tag name="MH" val="20170414135340"/>
  <p:tag name="MH_LIBRARY" val="GRAPHIC"/>
</p:tagLst>
</file>

<file path=ppt/tags/tag105.xml><?xml version="1.0" encoding="utf-8"?>
<p:tagLst xmlns:p="http://schemas.openxmlformats.org/presentationml/2006/main">
  <p:tag name="MH" val="20170414135340"/>
  <p:tag name="MH_LIBRARY" val="GRAPHIC"/>
  <p:tag name="MH_ORDER" val="Group 4"/>
</p:tagLst>
</file>

<file path=ppt/tags/tag106.xml><?xml version="1.0" encoding="utf-8"?>
<p:tagLst xmlns:p="http://schemas.openxmlformats.org/presentationml/2006/main">
  <p:tag name="MH" val="20170414135340"/>
  <p:tag name="MH_LIBRARY" val="GRAPHIC"/>
  <p:tag name="MH_ORDER" val="Picture 51"/>
</p:tagLst>
</file>

<file path=ppt/tags/tag107.xml><?xml version="1.0" encoding="utf-8"?>
<p:tagLst xmlns:p="http://schemas.openxmlformats.org/presentationml/2006/main">
  <p:tag name="MH" val="20170414135340"/>
  <p:tag name="MH_LIBRARY" val="GRAPHIC"/>
  <p:tag name="MH_ORDER" val="Picture 52"/>
</p:tagLst>
</file>

<file path=ppt/tags/tag108.xml><?xml version="1.0" encoding="utf-8"?>
<p:tagLst xmlns:p="http://schemas.openxmlformats.org/presentationml/2006/main">
  <p:tag name="MH" val="20170414135340"/>
  <p:tag name="MH_LIBRARY" val="GRAPHIC"/>
  <p:tag name="MH_ORDER" val="Picture 23"/>
</p:tagLst>
</file>

<file path=ppt/tags/tag109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11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110.xml><?xml version="1.0" encoding="utf-8"?>
<p:tagLst xmlns:p="http://schemas.openxmlformats.org/presentationml/2006/main">
  <p:tag name="MH" val="20170414135340"/>
  <p:tag name="MH_LIBRARY" val="GRAPHIC"/>
  <p:tag name="MH_ORDER" val="Picture 27"/>
</p:tagLst>
</file>

<file path=ppt/tags/tag111.xml><?xml version="1.0" encoding="utf-8"?>
<p:tagLst xmlns:p="http://schemas.openxmlformats.org/presentationml/2006/main">
  <p:tag name="MH" val="20170414135340"/>
  <p:tag name="MH_LIBRARY" val="GRAPHIC"/>
  <p:tag name="MH_ORDER" val="Picture 28"/>
</p:tagLst>
</file>

<file path=ppt/tags/tag112.xml><?xml version="1.0" encoding="utf-8"?>
<p:tagLst xmlns:p="http://schemas.openxmlformats.org/presentationml/2006/main">
  <p:tag name="MH" val="20170414135340"/>
  <p:tag name="MH_LIBRARY" val="GRAPHIC"/>
</p:tagLst>
</file>

<file path=ppt/tags/tag12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13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14.xml><?xml version="1.0" encoding="utf-8"?>
<p:tagLst xmlns:p="http://schemas.openxmlformats.org/presentationml/2006/main">
  <p:tag name="MH" val="20170414135332"/>
  <p:tag name="MH_LIBRARY" val="GRAPHIC"/>
</p:tagLst>
</file>

<file path=ppt/tags/tag15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16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17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18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19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2.xml><?xml version="1.0" encoding="utf-8"?>
<p:tagLst xmlns:p="http://schemas.openxmlformats.org/presentationml/2006/main">
  <p:tag name="MH" val="20170414135324"/>
  <p:tag name="MH_LIBRARY" val="GRAPHIC"/>
  <p:tag name="MH_ORDER" val="Picture 30"/>
</p:tagLst>
</file>

<file path=ppt/tags/tag20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21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22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23.xml><?xml version="1.0" encoding="utf-8"?>
<p:tagLst xmlns:p="http://schemas.openxmlformats.org/presentationml/2006/main">
  <p:tag name="MH" val="20170414135332"/>
  <p:tag name="MH_LIBRARY" val="GRAPHIC"/>
</p:tagLst>
</file>

<file path=ppt/tags/tag24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25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26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27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28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29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3.xml><?xml version="1.0" encoding="utf-8"?>
<p:tagLst xmlns:p="http://schemas.openxmlformats.org/presentationml/2006/main">
  <p:tag name="MH" val="20170414135324"/>
  <p:tag name="MH_LIBRARY" val="GRAPHIC"/>
  <p:tag name="MH_ORDER" val="Picture 34"/>
</p:tagLst>
</file>

<file path=ppt/tags/tag30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31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32.xml><?xml version="1.0" encoding="utf-8"?>
<p:tagLst xmlns:p="http://schemas.openxmlformats.org/presentationml/2006/main">
  <p:tag name="MH" val="20170414135332"/>
  <p:tag name="MH_LIBRARY" val="GRAPHIC"/>
</p:tagLst>
</file>

<file path=ppt/tags/tag33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34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35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36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37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38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39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4.xml><?xml version="1.0" encoding="utf-8"?>
<p:tagLst xmlns:p="http://schemas.openxmlformats.org/presentationml/2006/main">
  <p:tag name="MH" val="20170414135324"/>
  <p:tag name="MH_LIBRARY" val="GRAPHIC"/>
  <p:tag name="MH_ORDER" val="Picture 35"/>
</p:tagLst>
</file>

<file path=ppt/tags/tag40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41.xml><?xml version="1.0" encoding="utf-8"?>
<p:tagLst xmlns:p="http://schemas.openxmlformats.org/presentationml/2006/main">
  <p:tag name="MH" val="20170414135332"/>
  <p:tag name="MH_LIBRARY" val="GRAPHIC"/>
</p:tagLst>
</file>

<file path=ppt/tags/tag42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43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44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45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46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47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48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49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5.xml><?xml version="1.0" encoding="utf-8"?>
<p:tagLst xmlns:p="http://schemas.openxmlformats.org/presentationml/2006/main">
  <p:tag name="MH" val="20170414135324"/>
  <p:tag name="MH_LIBRARY" val="GRAPHIC"/>
</p:tagLst>
</file>

<file path=ppt/tags/tag50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51.xml><?xml version="1.0" encoding="utf-8"?>
<p:tagLst xmlns:p="http://schemas.openxmlformats.org/presentationml/2006/main">
  <p:tag name="MH" val="20170414135332"/>
  <p:tag name="MH_LIBRARY" val="GRAPHIC"/>
</p:tagLst>
</file>

<file path=ppt/tags/tag52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53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54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55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56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57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58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59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6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60.xml><?xml version="1.0" encoding="utf-8"?>
<p:tagLst xmlns:p="http://schemas.openxmlformats.org/presentationml/2006/main">
  <p:tag name="MH" val="20170414135332"/>
  <p:tag name="MH_LIBRARY" val="GRAPHIC"/>
</p:tagLst>
</file>

<file path=ppt/tags/tag61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62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63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64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65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66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67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68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69.xml><?xml version="1.0" encoding="utf-8"?>
<p:tagLst xmlns:p="http://schemas.openxmlformats.org/presentationml/2006/main">
  <p:tag name="MH" val="20170414135332"/>
  <p:tag name="MH_LIBRARY" val="GRAPHIC"/>
</p:tagLst>
</file>

<file path=ppt/tags/tag7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70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71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72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73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74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75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76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77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78.xml><?xml version="1.0" encoding="utf-8"?>
<p:tagLst xmlns:p="http://schemas.openxmlformats.org/presentationml/2006/main">
  <p:tag name="MH" val="20170414135332"/>
  <p:tag name="MH_LIBRARY" val="GRAPHIC"/>
</p:tagLst>
</file>

<file path=ppt/tags/tag79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8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80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81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82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83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84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85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86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87.xml><?xml version="1.0" encoding="utf-8"?>
<p:tagLst xmlns:p="http://schemas.openxmlformats.org/presentationml/2006/main">
  <p:tag name="MH" val="20170414135332"/>
  <p:tag name="MH_LIBRARY" val="GRAPHIC"/>
</p:tagLst>
</file>

<file path=ppt/tags/tag88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89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9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90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91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92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93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94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95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96.xml><?xml version="1.0" encoding="utf-8"?>
<p:tagLst xmlns:p="http://schemas.openxmlformats.org/presentationml/2006/main">
  <p:tag name="MH" val="20170414135332"/>
  <p:tag name="MH_LIBRARY" val="GRAPHIC"/>
</p:tagLst>
</file>

<file path=ppt/tags/tag97.xml><?xml version="1.0" encoding="utf-8"?>
<p:tagLst xmlns:p="http://schemas.openxmlformats.org/presentationml/2006/main">
  <p:tag name="MH" val="20170414135340"/>
  <p:tag name="MH_LIBRARY" val="GRAPHIC"/>
  <p:tag name="MH_ORDER" val="Group 4"/>
</p:tagLst>
</file>

<file path=ppt/tags/tag98.xml><?xml version="1.0" encoding="utf-8"?>
<p:tagLst xmlns:p="http://schemas.openxmlformats.org/presentationml/2006/main">
  <p:tag name="MH" val="20170414135340"/>
  <p:tag name="MH_LIBRARY" val="GRAPHIC"/>
  <p:tag name="MH_ORDER" val="Picture 51"/>
</p:tagLst>
</file>

<file path=ppt/tags/tag99.xml><?xml version="1.0" encoding="utf-8"?>
<p:tagLst xmlns:p="http://schemas.openxmlformats.org/presentationml/2006/main">
  <p:tag name="MH" val="20170414135340"/>
  <p:tag name="MH_LIBRARY" val="GRAPHIC"/>
  <p:tag name="MH_ORDER" val="Picture 5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9999</Words>
  <Application>WPS 演示</Application>
  <PresentationFormat>全屏显示(16:9)</PresentationFormat>
  <Paragraphs>135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杭二模 续写 讲评</dc:title>
  <dc:creator>lenovo</dc:creator>
  <cp:lastModifiedBy>lina</cp:lastModifiedBy>
  <cp:revision>48</cp:revision>
  <dcterms:created xsi:type="dcterms:W3CDTF">2021-04-10T01:46:00Z</dcterms:created>
  <dcterms:modified xsi:type="dcterms:W3CDTF">2021-04-15T00:19:43Z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0CBD571A6C7C4E73A4E5F173A87D5EF1</vt:lpwstr>
  </property>
  <property fmtid="{D5CDD505-2E9C-101B-9397-08002B2CF9AE}" pid="3" name="KSOProductBuildVer">
    <vt:lpwstr>2052-11.1.0.10463</vt:lpwstr>
  </property>
</Properties>
</file>