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45" r:id="rId3"/>
    <p:sldId id="1257" r:id="rId4"/>
    <p:sldId id="125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40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09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7358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Some time after 10,000 BC ,  people made the first real attempt to control the world they lived __56__,  through agriculture. Over thousands of years ,  they began to depend less on __57__could be hunted or gathered from the wild ,  and more on animals they had raised and crops they had sown. Farming produced more food per person __58__hunting and gathering ,  so people were able to raise more children. And ,  as more children were born ,  more food __59 __（ need ） .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Agriculture gave people their first experience  of the power of technology __60__（ change ） lives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By about 6000 BC ,  people __61 __ （ discover ） the best crops to grow and animals to raise. Later ,  they learned to work with the __62 __ （ season ） ,  planting at the right time and ,  in dry areas , __63 __ （ make ） use of annual floods to irrigate （灌溉） their fields.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This style of farming lasted for quite a long time. Then ,  with __64 __   rise of science ,  changes began. New methods __ 65 __（ mean ） that fewer people worked in farming. In the last century or so ,  these changes have accelerated. New power machinery and artificial fertilizers （化肥） have now totally transformed a way of life that started in the Stone Age.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6469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The polar bear is found in the Arctic Circle and some big land masses as far south as Newfoundland. While they are rare north of 88°,there is evidence ___61___ they range all the way across the Arctic, and as far south as James Bay in Canada. It is difficult to figure out a global population of polar bears as much of the range has been  ___62___ (poor) studied; however, biologists calculate that there are about 20,000-25,000 polar bears worldwide.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Modem methods ___63___ tracking polar bear populations have been employed only since the mid-1980s, and are expensive ___64___ (perform) consistently over a large area. In recent years some Inuit people in Nunayut ___65___ (report) increases in bear sightings around human settlements, leading to a ___66___ (believe) that populations are increasing. Scientists have responded by  ___67___ (note) that hungry bears may be congregating(聚集) around human settlements, leading to the illusion(错觉) that populations are ___68___ (high) than they actually are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. Of ___69___  nineteen recognized polar bear subpopulations, three are declining, six ___70___ (be) stable, one is increasing, and nine lack enough data.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2364</Words>
  <Application>WPS 演示</Application>
  <PresentationFormat>自定义</PresentationFormat>
  <Paragraphs>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Candara</vt:lpstr>
      <vt:lpstr>华文新魏</vt:lpstr>
      <vt:lpstr>Symbol</vt:lpstr>
      <vt:lpstr>Times New Roman</vt:lpstr>
      <vt:lpstr>华文楷体</vt:lpstr>
      <vt:lpstr>微软雅黑</vt:lpstr>
      <vt:lpstr>Arial Unicode MS</vt:lpstr>
      <vt:lpstr>等线</vt:lpstr>
      <vt:lpstr>Calibri</vt:lpstr>
      <vt:lpstr>波形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511</cp:revision>
  <dcterms:created xsi:type="dcterms:W3CDTF">2017-08-18T03:02:00Z</dcterms:created>
  <dcterms:modified xsi:type="dcterms:W3CDTF">2021-05-03T23:43:02Z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B9C015ADB24A449CB7C38991884013FD</vt:lpwstr>
  </property>
</Properties>
</file>