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327" r:id="rId3"/>
    <p:sldId id="1225" r:id="rId4"/>
    <p:sldId id="1325" r:id="rId5"/>
    <p:sldId id="1331" r:id="rId6"/>
    <p:sldId id="1332" r:id="rId7"/>
    <p:sldId id="132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248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40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9631" autoAdjust="0"/>
  </p:normalViewPr>
  <p:slideViewPr>
    <p:cSldViewPr snapToGrid="0">
      <p:cViewPr>
        <p:scale>
          <a:sx n="100" d="100"/>
          <a:sy n="100" d="100"/>
        </p:scale>
        <p:origin x="-1014" y="-390"/>
      </p:cViewPr>
      <p:guideLst>
        <p:guide orient="horz" pos="2102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 userDrawn="1"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9"/>
          <p:cNvGrpSpPr>
            <a:grpSpLocks noChangeAspect="1"/>
          </p:cNvGrpSpPr>
          <p:nvPr userDrawn="1"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76B5-3129-4ACD-87E9-F56200460582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03FCB-147A-45F0-992A-22973FF9868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 userDrawn="1"/>
        </p:nvSpPr>
        <p:spPr bwMode="hidden"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92AA-B9C7-4B83-BCFB-1BC2DDBD888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4" name="图片 13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312A-253F-4233-B92A-3C4B7C394729}" type="slidenum">
              <a:rPr lang="zh-CN" altLang="en-US"/>
            </a:fld>
            <a:endParaRPr lang="zh-CN" altLang="en-US"/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7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36E78-CDDD-4DCB-85B5-261AEEB6CB8A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 userDrawn="1"/>
        </p:nvSpPr>
        <p:spPr>
          <a:xfrm>
            <a:off x="304801" y="228600"/>
            <a:ext cx="11595100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reeform 14"/>
          <p:cNvSpPr/>
          <p:nvPr userDrawn="1"/>
        </p:nvSpPr>
        <p:spPr bwMode="hidden">
          <a:xfrm>
            <a:off x="8062384" y="4203701"/>
            <a:ext cx="383540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2426910 h 640"/>
              <a:gd name="T6" fmla="*/ 2147483647 w 2706"/>
              <a:gd name="T7" fmla="*/ 47345203 h 640"/>
              <a:gd name="T8" fmla="*/ 2147483647 w 2706"/>
              <a:gd name="T9" fmla="*/ 74755995 h 640"/>
              <a:gd name="T10" fmla="*/ 2147483647 w 2706"/>
              <a:gd name="T11" fmla="*/ 102165671 h 640"/>
              <a:gd name="T12" fmla="*/ 2147483647 w 2706"/>
              <a:gd name="T13" fmla="*/ 134560345 h 640"/>
              <a:gd name="T14" fmla="*/ 2147483647 w 2706"/>
              <a:gd name="T15" fmla="*/ 166953902 h 640"/>
              <a:gd name="T16" fmla="*/ 2088287069 w 2706"/>
              <a:gd name="T17" fmla="*/ 204332458 h 640"/>
              <a:gd name="T18" fmla="*/ 1936864244 w 2706"/>
              <a:gd name="T19" fmla="*/ 241709897 h 640"/>
              <a:gd name="T20" fmla="*/ 1936864244 w 2706"/>
              <a:gd name="T21" fmla="*/ 241709897 h 640"/>
              <a:gd name="T22" fmla="*/ 1663397460 w 2706"/>
              <a:gd name="T23" fmla="*/ 313973394 h 640"/>
              <a:gd name="T24" fmla="*/ 1396711723 w 2706"/>
              <a:gd name="T25" fmla="*/ 378761625 h 640"/>
              <a:gd name="T26" fmla="*/ 1141325958 w 2706"/>
              <a:gd name="T27" fmla="*/ 438565975 h 640"/>
              <a:gd name="T28" fmla="*/ 894980172 w 2706"/>
              <a:gd name="T29" fmla="*/ 495878941 h 640"/>
              <a:gd name="T30" fmla="*/ 659935422 w 2706"/>
              <a:gd name="T31" fmla="*/ 545715527 h 640"/>
              <a:gd name="T32" fmla="*/ 431669593 w 2706"/>
              <a:gd name="T33" fmla="*/ 590569348 h 640"/>
              <a:gd name="T34" fmla="*/ 212444804 w 2706"/>
              <a:gd name="T35" fmla="*/ 632930669 h 640"/>
              <a:gd name="T36" fmla="*/ 0 w 2706"/>
              <a:gd name="T37" fmla="*/ 670308108 h 640"/>
              <a:gd name="T38" fmla="*/ 0 w 2706"/>
              <a:gd name="T39" fmla="*/ 670308108 h 640"/>
              <a:gd name="T40" fmla="*/ 146902836 w 2706"/>
              <a:gd name="T41" fmla="*/ 692735019 h 640"/>
              <a:gd name="T42" fmla="*/ 287026751 w 2706"/>
              <a:gd name="T43" fmla="*/ 712670546 h 640"/>
              <a:gd name="T44" fmla="*/ 422629614 w 2706"/>
              <a:gd name="T45" fmla="*/ 730113574 h 640"/>
              <a:gd name="T46" fmla="*/ 555972483 w 2706"/>
              <a:gd name="T47" fmla="*/ 745064104 h 640"/>
              <a:gd name="T48" fmla="*/ 684795362 w 2706"/>
              <a:gd name="T49" fmla="*/ 760015749 h 640"/>
              <a:gd name="T50" fmla="*/ 809098253 w 2706"/>
              <a:gd name="T51" fmla="*/ 769982396 h 640"/>
              <a:gd name="T52" fmla="*/ 928881154 w 2706"/>
              <a:gd name="T53" fmla="*/ 779950160 h 640"/>
              <a:gd name="T54" fmla="*/ 1046404060 w 2706"/>
              <a:gd name="T55" fmla="*/ 787425425 h 640"/>
              <a:gd name="T56" fmla="*/ 1161665909 w 2706"/>
              <a:gd name="T57" fmla="*/ 792409307 h 640"/>
              <a:gd name="T58" fmla="*/ 1272408832 w 2706"/>
              <a:gd name="T59" fmla="*/ 794901806 h 640"/>
              <a:gd name="T60" fmla="*/ 1378630703 w 2706"/>
              <a:gd name="T61" fmla="*/ 797393188 h 640"/>
              <a:gd name="T62" fmla="*/ 1482593642 w 2706"/>
              <a:gd name="T63" fmla="*/ 797393188 h 640"/>
              <a:gd name="T64" fmla="*/ 1584295524 w 2706"/>
              <a:gd name="T65" fmla="*/ 794901806 h 640"/>
              <a:gd name="T66" fmla="*/ 1683738474 w 2706"/>
              <a:gd name="T67" fmla="*/ 792409307 h 640"/>
              <a:gd name="T68" fmla="*/ 1778660372 w 2706"/>
              <a:gd name="T69" fmla="*/ 787425425 h 640"/>
              <a:gd name="T70" fmla="*/ 1871322275 w 2706"/>
              <a:gd name="T71" fmla="*/ 779950160 h 640"/>
              <a:gd name="T72" fmla="*/ 1959464189 w 2706"/>
              <a:gd name="T73" fmla="*/ 772474896 h 640"/>
              <a:gd name="T74" fmla="*/ 2047606104 w 2706"/>
              <a:gd name="T75" fmla="*/ 762507132 h 640"/>
              <a:gd name="T76" fmla="*/ 2131228029 w 2706"/>
              <a:gd name="T77" fmla="*/ 750047985 h 640"/>
              <a:gd name="T78" fmla="*/ 2147483647 w 2706"/>
              <a:gd name="T79" fmla="*/ 737588839 h 640"/>
              <a:gd name="T80" fmla="*/ 2147483647 w 2706"/>
              <a:gd name="T81" fmla="*/ 722637193 h 640"/>
              <a:gd name="T82" fmla="*/ 2147483647 w 2706"/>
              <a:gd name="T83" fmla="*/ 707686664 h 640"/>
              <a:gd name="T84" fmla="*/ 2147483647 w 2706"/>
              <a:gd name="T85" fmla="*/ 690243636 h 640"/>
              <a:gd name="T86" fmla="*/ 2147483647 w 2706"/>
              <a:gd name="T87" fmla="*/ 672800607 h 640"/>
              <a:gd name="T88" fmla="*/ 2147483647 w 2706"/>
              <a:gd name="T89" fmla="*/ 652866196 h 640"/>
              <a:gd name="T90" fmla="*/ 2147483647 w 2706"/>
              <a:gd name="T91" fmla="*/ 632930669 h 640"/>
              <a:gd name="T92" fmla="*/ 2147483647 w 2706"/>
              <a:gd name="T93" fmla="*/ 610503759 h 640"/>
              <a:gd name="T94" fmla="*/ 2147483647 w 2706"/>
              <a:gd name="T95" fmla="*/ 588077965 h 640"/>
              <a:gd name="T96" fmla="*/ 2147483647 w 2706"/>
              <a:gd name="T97" fmla="*/ 538240263 h 640"/>
              <a:gd name="T98" fmla="*/ 2147483647 w 2706"/>
              <a:gd name="T99" fmla="*/ 485911178 h 640"/>
              <a:gd name="T100" fmla="*/ 2147483647 w 2706"/>
              <a:gd name="T101" fmla="*/ 485911178 h 640"/>
              <a:gd name="T102" fmla="*/ 2147483647 w 2706"/>
              <a:gd name="T103" fmla="*/ 483419795 h 640"/>
              <a:gd name="T104" fmla="*/ 2147483647 w 2706"/>
              <a:gd name="T105" fmla="*/ 483419795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8"/>
          <p:cNvSpPr/>
          <p:nvPr userDrawn="1"/>
        </p:nvSpPr>
        <p:spPr bwMode="hidden">
          <a:xfrm>
            <a:off x="3492500" y="4075113"/>
            <a:ext cx="7393517" cy="850900"/>
          </a:xfrm>
          <a:custGeom>
            <a:avLst/>
            <a:gdLst>
              <a:gd name="T0" fmla="*/ 2147483647 w 5216"/>
              <a:gd name="T1" fmla="*/ 890318333 h 762"/>
              <a:gd name="T2" fmla="*/ 2147483647 w 5216"/>
              <a:gd name="T3" fmla="*/ 855403517 h 762"/>
              <a:gd name="T4" fmla="*/ 2147483647 w 5216"/>
              <a:gd name="T5" fmla="*/ 760636483 h 762"/>
              <a:gd name="T6" fmla="*/ 2147483647 w 5216"/>
              <a:gd name="T7" fmla="*/ 633448150 h 762"/>
              <a:gd name="T8" fmla="*/ 2147483647 w 5216"/>
              <a:gd name="T9" fmla="*/ 466356850 h 762"/>
              <a:gd name="T10" fmla="*/ 2147483647 w 5216"/>
              <a:gd name="T11" fmla="*/ 369095183 h 762"/>
              <a:gd name="T12" fmla="*/ 2147483647 w 5216"/>
              <a:gd name="T13" fmla="*/ 294278517 h 762"/>
              <a:gd name="T14" fmla="*/ 2147483647 w 5216"/>
              <a:gd name="T15" fmla="*/ 229438150 h 762"/>
              <a:gd name="T16" fmla="*/ 2147483647 w 5216"/>
              <a:gd name="T17" fmla="*/ 174571850 h 762"/>
              <a:gd name="T18" fmla="*/ 2147483647 w 5216"/>
              <a:gd name="T19" fmla="*/ 127188333 h 762"/>
              <a:gd name="T20" fmla="*/ 1966522170 w 5216"/>
              <a:gd name="T21" fmla="*/ 89780000 h 762"/>
              <a:gd name="T22" fmla="*/ 1507667316 w 5216"/>
              <a:gd name="T23" fmla="*/ 34914817 h 762"/>
              <a:gd name="T24" fmla="*/ 1096279949 w 5216"/>
              <a:gd name="T25" fmla="*/ 4988150 h 762"/>
              <a:gd name="T26" fmla="*/ 727838697 w 5216"/>
              <a:gd name="T27" fmla="*/ 0 h 762"/>
              <a:gd name="T28" fmla="*/ 404605842 w 5216"/>
              <a:gd name="T29" fmla="*/ 12469817 h 762"/>
              <a:gd name="T30" fmla="*/ 124320165 w 5216"/>
              <a:gd name="T31" fmla="*/ 39901850 h 762"/>
              <a:gd name="T32" fmla="*/ 0 w 5216"/>
              <a:gd name="T33" fmla="*/ 59853333 h 762"/>
              <a:gd name="T34" fmla="*/ 354878201 w 5216"/>
              <a:gd name="T35" fmla="*/ 107236850 h 762"/>
              <a:gd name="T36" fmla="*/ 736880376 w 5216"/>
              <a:gd name="T37" fmla="*/ 174571850 h 762"/>
              <a:gd name="T38" fmla="*/ 1146007590 w 5216"/>
              <a:gd name="T39" fmla="*/ 261858333 h 762"/>
              <a:gd name="T40" fmla="*/ 1584518931 w 5216"/>
              <a:gd name="T41" fmla="*/ 369095183 h 762"/>
              <a:gd name="T42" fmla="*/ 1984604465 w 5216"/>
              <a:gd name="T43" fmla="*/ 471345000 h 762"/>
              <a:gd name="T44" fmla="*/ 2147483647 w 5216"/>
              <a:gd name="T45" fmla="*/ 643423333 h 762"/>
              <a:gd name="T46" fmla="*/ 2147483647 w 5216"/>
              <a:gd name="T47" fmla="*/ 713251850 h 762"/>
              <a:gd name="T48" fmla="*/ 2147483647 w 5216"/>
              <a:gd name="T49" fmla="*/ 773105183 h 762"/>
              <a:gd name="T50" fmla="*/ 2147483647 w 5216"/>
              <a:gd name="T51" fmla="*/ 825476850 h 762"/>
              <a:gd name="T52" fmla="*/ 2147483647 w 5216"/>
              <a:gd name="T53" fmla="*/ 865379817 h 762"/>
              <a:gd name="T54" fmla="*/ 2147483647 w 5216"/>
              <a:gd name="T55" fmla="*/ 900293517 h 762"/>
              <a:gd name="T56" fmla="*/ 2147483647 w 5216"/>
              <a:gd name="T57" fmla="*/ 922738517 h 762"/>
              <a:gd name="T58" fmla="*/ 2147483647 w 5216"/>
              <a:gd name="T59" fmla="*/ 940196483 h 762"/>
              <a:gd name="T60" fmla="*/ 2147483647 w 5216"/>
              <a:gd name="T61" fmla="*/ 950171667 h 762"/>
              <a:gd name="T62" fmla="*/ 2147483647 w 5216"/>
              <a:gd name="T63" fmla="*/ 950171667 h 762"/>
              <a:gd name="T64" fmla="*/ 2147483647 w 5216"/>
              <a:gd name="T65" fmla="*/ 945183517 h 762"/>
              <a:gd name="T66" fmla="*/ 2147483647 w 5216"/>
              <a:gd name="T67" fmla="*/ 932714817 h 762"/>
              <a:gd name="T68" fmla="*/ 2147483647 w 5216"/>
              <a:gd name="T69" fmla="*/ 912763333 h 762"/>
              <a:gd name="T70" fmla="*/ 2147483647 w 5216"/>
              <a:gd name="T71" fmla="*/ 890318333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22"/>
          <p:cNvSpPr/>
          <p:nvPr userDrawn="1"/>
        </p:nvSpPr>
        <p:spPr bwMode="hidden">
          <a:xfrm>
            <a:off x="3771900" y="4087813"/>
            <a:ext cx="7289800" cy="774700"/>
          </a:xfrm>
          <a:custGeom>
            <a:avLst/>
            <a:gdLst>
              <a:gd name="T0" fmla="*/ 0 w 5144"/>
              <a:gd name="T1" fmla="*/ 87226308 h 694"/>
              <a:gd name="T2" fmla="*/ 0 w 5144"/>
              <a:gd name="T3" fmla="*/ 87226308 h 694"/>
              <a:gd name="T4" fmla="*/ 20333568 w 5144"/>
              <a:gd name="T5" fmla="*/ 82242107 h 694"/>
              <a:gd name="T6" fmla="*/ 81336397 w 5144"/>
              <a:gd name="T7" fmla="*/ 69781047 h 694"/>
              <a:gd name="T8" fmla="*/ 185266001 w 5144"/>
              <a:gd name="T9" fmla="*/ 52335785 h 694"/>
              <a:gd name="T10" fmla="*/ 253046686 w 5144"/>
              <a:gd name="T11" fmla="*/ 42367383 h 694"/>
              <a:gd name="T12" fmla="*/ 332123444 w 5144"/>
              <a:gd name="T13" fmla="*/ 32397865 h 694"/>
              <a:gd name="T14" fmla="*/ 420237697 w 5144"/>
              <a:gd name="T15" fmla="*/ 24922121 h 694"/>
              <a:gd name="T16" fmla="*/ 521907662 w 5144"/>
              <a:gd name="T17" fmla="*/ 17445262 h 694"/>
              <a:gd name="T18" fmla="*/ 632615122 w 5144"/>
              <a:gd name="T19" fmla="*/ 9968402 h 694"/>
              <a:gd name="T20" fmla="*/ 756879357 w 5144"/>
              <a:gd name="T21" fmla="*/ 4984201 h 694"/>
              <a:gd name="T22" fmla="*/ 892439664 w 5144"/>
              <a:gd name="T23" fmla="*/ 2492659 h 694"/>
              <a:gd name="T24" fmla="*/ 1039297107 w 5144"/>
              <a:gd name="T25" fmla="*/ 0 h 694"/>
              <a:gd name="T26" fmla="*/ 1197450622 w 5144"/>
              <a:gd name="T27" fmla="*/ 2492659 h 694"/>
              <a:gd name="T28" fmla="*/ 1366901272 w 5144"/>
              <a:gd name="T29" fmla="*/ 7476860 h 694"/>
              <a:gd name="T30" fmla="*/ 1549907633 w 5144"/>
              <a:gd name="T31" fmla="*/ 17445262 h 694"/>
              <a:gd name="T32" fmla="*/ 1744211130 w 5144"/>
              <a:gd name="T33" fmla="*/ 29906322 h 694"/>
              <a:gd name="T34" fmla="*/ 1949811762 w 5144"/>
              <a:gd name="T35" fmla="*/ 49843126 h 694"/>
              <a:gd name="T36" fmla="*/ 2147483647 w 5144"/>
              <a:gd name="T37" fmla="*/ 72272589 h 694"/>
              <a:gd name="T38" fmla="*/ 2147483647 w 5144"/>
              <a:gd name="T39" fmla="*/ 99687369 h 694"/>
              <a:gd name="T40" fmla="*/ 2147483647 w 5144"/>
              <a:gd name="T41" fmla="*/ 132085234 h 694"/>
              <a:gd name="T42" fmla="*/ 2147483647 w 5144"/>
              <a:gd name="T43" fmla="*/ 171959958 h 694"/>
              <a:gd name="T44" fmla="*/ 2147483647 w 5144"/>
              <a:gd name="T45" fmla="*/ 216818883 h 694"/>
              <a:gd name="T46" fmla="*/ 2147483647 w 5144"/>
              <a:gd name="T47" fmla="*/ 269154668 h 694"/>
              <a:gd name="T48" fmla="*/ 2147483647 w 5144"/>
              <a:gd name="T49" fmla="*/ 331458855 h 694"/>
              <a:gd name="T50" fmla="*/ 2147483647 w 5144"/>
              <a:gd name="T51" fmla="*/ 398747244 h 694"/>
              <a:gd name="T52" fmla="*/ 2147483647 w 5144"/>
              <a:gd name="T53" fmla="*/ 473512491 h 694"/>
              <a:gd name="T54" fmla="*/ 2147483647 w 5144"/>
              <a:gd name="T55" fmla="*/ 558247257 h 694"/>
              <a:gd name="T56" fmla="*/ 2147483647 w 5144"/>
              <a:gd name="T57" fmla="*/ 650456650 h 694"/>
              <a:gd name="T58" fmla="*/ 2147483647 w 5144"/>
              <a:gd name="T59" fmla="*/ 752636678 h 694"/>
              <a:gd name="T60" fmla="*/ 2147483647 w 5144"/>
              <a:gd name="T61" fmla="*/ 864783991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26"/>
          <p:cNvSpPr/>
          <p:nvPr userDrawn="1"/>
        </p:nvSpPr>
        <p:spPr bwMode="hidden">
          <a:xfrm>
            <a:off x="7480301" y="4073526"/>
            <a:ext cx="4409017" cy="652463"/>
          </a:xfrm>
          <a:custGeom>
            <a:avLst/>
            <a:gdLst>
              <a:gd name="T0" fmla="*/ 0 w 3112"/>
              <a:gd name="T1" fmla="*/ 728951997 h 584"/>
              <a:gd name="T2" fmla="*/ 0 w 3112"/>
              <a:gd name="T3" fmla="*/ 728951997 h 584"/>
              <a:gd name="T4" fmla="*/ 101618145 w 3112"/>
              <a:gd name="T5" fmla="*/ 698994561 h 584"/>
              <a:gd name="T6" fmla="*/ 379372423 w 3112"/>
              <a:gd name="T7" fmla="*/ 621606192 h 584"/>
              <a:gd name="T8" fmla="*/ 571317689 w 3112"/>
              <a:gd name="T9" fmla="*/ 569181237 h 584"/>
              <a:gd name="T10" fmla="*/ 792617915 w 3112"/>
              <a:gd name="T11" fmla="*/ 511764493 h 584"/>
              <a:gd name="T12" fmla="*/ 1038759242 w 3112"/>
              <a:gd name="T13" fmla="*/ 449353726 h 584"/>
              <a:gd name="T14" fmla="*/ 1302965568 w 3112"/>
              <a:gd name="T15" fmla="*/ 381951170 h 584"/>
              <a:gd name="T16" fmla="*/ 1582977838 w 3112"/>
              <a:gd name="T17" fmla="*/ 317044508 h 584"/>
              <a:gd name="T18" fmla="*/ 1869766210 w 3112"/>
              <a:gd name="T19" fmla="*/ 252137846 h 584"/>
              <a:gd name="T20" fmla="*/ 2147483647 w 3112"/>
              <a:gd name="T21" fmla="*/ 192224091 h 584"/>
              <a:gd name="T22" fmla="*/ 2147483647 w 3112"/>
              <a:gd name="T23" fmla="*/ 134806230 h 584"/>
              <a:gd name="T24" fmla="*/ 2147483647 w 3112"/>
              <a:gd name="T25" fmla="*/ 109841699 h 584"/>
              <a:gd name="T26" fmla="*/ 2147483647 w 3112"/>
              <a:gd name="T27" fmla="*/ 84878286 h 584"/>
              <a:gd name="T28" fmla="*/ 2147483647 w 3112"/>
              <a:gd name="T29" fmla="*/ 64906662 h 584"/>
              <a:gd name="T30" fmla="*/ 2147483647 w 3112"/>
              <a:gd name="T31" fmla="*/ 44935037 h 584"/>
              <a:gd name="T32" fmla="*/ 2147483647 w 3112"/>
              <a:gd name="T33" fmla="*/ 29957436 h 584"/>
              <a:gd name="T34" fmla="*/ 2147483647 w 3112"/>
              <a:gd name="T35" fmla="*/ 17474613 h 584"/>
              <a:gd name="T36" fmla="*/ 2147483647 w 3112"/>
              <a:gd name="T37" fmla="*/ 7488800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 useBgFill="1">
        <p:nvSpPr>
          <p:cNvPr id="9" name="Freeform 10"/>
          <p:cNvSpPr/>
          <p:nvPr userDrawn="1"/>
        </p:nvSpPr>
        <p:spPr bwMode="hidden">
          <a:xfrm>
            <a:off x="281517" y="4059239"/>
            <a:ext cx="11631083" cy="1328737"/>
          </a:xfrm>
          <a:custGeom>
            <a:avLst/>
            <a:gdLst>
              <a:gd name="T0" fmla="*/ 2147483647 w 8196"/>
              <a:gd name="T1" fmla="*/ 636203066 h 1192"/>
              <a:gd name="T2" fmla="*/ 2147483647 w 8196"/>
              <a:gd name="T3" fmla="*/ 708272557 h 1192"/>
              <a:gd name="T4" fmla="*/ 2147483647 w 8196"/>
              <a:gd name="T5" fmla="*/ 770402158 h 1192"/>
              <a:gd name="T6" fmla="*/ 2147483647 w 8196"/>
              <a:gd name="T7" fmla="*/ 827560144 h 1192"/>
              <a:gd name="T8" fmla="*/ 2147483647 w 8196"/>
              <a:gd name="T9" fmla="*/ 872293546 h 1192"/>
              <a:gd name="T10" fmla="*/ 2147483647 w 8196"/>
              <a:gd name="T11" fmla="*/ 907085945 h 1192"/>
              <a:gd name="T12" fmla="*/ 2147483647 w 8196"/>
              <a:gd name="T13" fmla="*/ 931937340 h 1192"/>
              <a:gd name="T14" fmla="*/ 2147483647 w 8196"/>
              <a:gd name="T15" fmla="*/ 946848846 h 1192"/>
              <a:gd name="T16" fmla="*/ 2147483647 w 8196"/>
              <a:gd name="T17" fmla="*/ 944363037 h 1192"/>
              <a:gd name="T18" fmla="*/ 2147483647 w 8196"/>
              <a:gd name="T19" fmla="*/ 931937340 h 1192"/>
              <a:gd name="T20" fmla="*/ 2147483647 w 8196"/>
              <a:gd name="T21" fmla="*/ 902115443 h 1192"/>
              <a:gd name="T22" fmla="*/ 2147483647 w 8196"/>
              <a:gd name="T23" fmla="*/ 857382041 h 1192"/>
              <a:gd name="T24" fmla="*/ 2147483647 w 8196"/>
              <a:gd name="T25" fmla="*/ 797738247 h 1192"/>
              <a:gd name="T26" fmla="*/ 2147483647 w 8196"/>
              <a:gd name="T27" fmla="*/ 718213560 h 1192"/>
              <a:gd name="T28" fmla="*/ 2147483647 w 8196"/>
              <a:gd name="T29" fmla="*/ 621291560 h 1192"/>
              <a:gd name="T30" fmla="*/ 2147483647 w 8196"/>
              <a:gd name="T31" fmla="*/ 504488666 h 1192"/>
              <a:gd name="T32" fmla="*/ 2147483647 w 8196"/>
              <a:gd name="T33" fmla="*/ 367804880 h 1192"/>
              <a:gd name="T34" fmla="*/ 2147483647 w 8196"/>
              <a:gd name="T35" fmla="*/ 298220083 h 1192"/>
              <a:gd name="T36" fmla="*/ 2147483647 w 8196"/>
              <a:gd name="T37" fmla="*/ 183901883 h 1192"/>
              <a:gd name="T38" fmla="*/ 2147483647 w 8196"/>
              <a:gd name="T39" fmla="*/ 101891388 h 1192"/>
              <a:gd name="T40" fmla="*/ 2147483647 w 8196"/>
              <a:gd name="T41" fmla="*/ 44733403 h 1192"/>
              <a:gd name="T42" fmla="*/ 2011879287 w 8196"/>
              <a:gd name="T43" fmla="*/ 12425697 h 1192"/>
              <a:gd name="T44" fmla="*/ 1656175490 w 8196"/>
              <a:gd name="T45" fmla="*/ 0 h 1192"/>
              <a:gd name="T46" fmla="*/ 1338986883 w 8196"/>
              <a:gd name="T47" fmla="*/ 4970502 h 1192"/>
              <a:gd name="T48" fmla="*/ 1058048554 w 8196"/>
              <a:gd name="T49" fmla="*/ 24851395 h 1192"/>
              <a:gd name="T50" fmla="*/ 811095593 w 8196"/>
              <a:gd name="T51" fmla="*/ 54673292 h 1192"/>
              <a:gd name="T52" fmla="*/ 600391847 w 8196"/>
              <a:gd name="T53" fmla="*/ 91951499 h 1192"/>
              <a:gd name="T54" fmla="*/ 423672404 w 8196"/>
              <a:gd name="T55" fmla="*/ 134199093 h 1192"/>
              <a:gd name="T56" fmla="*/ 280938329 w 8196"/>
              <a:gd name="T57" fmla="*/ 178932495 h 1192"/>
              <a:gd name="T58" fmla="*/ 167656607 w 8196"/>
              <a:gd name="T59" fmla="*/ 218694281 h 1192"/>
              <a:gd name="T60" fmla="*/ 54374886 w 8196"/>
              <a:gd name="T61" fmla="*/ 268398186 h 1192"/>
              <a:gd name="T62" fmla="*/ 0 w 8196"/>
              <a:gd name="T63" fmla="*/ 298220083 h 1192"/>
              <a:gd name="T64" fmla="*/ 2147483647 w 8196"/>
              <a:gd name="T65" fmla="*/ 1481159409 h 1192"/>
              <a:gd name="T66" fmla="*/ 2147483647 w 8196"/>
              <a:gd name="T67" fmla="*/ 1473704213 h 1192"/>
              <a:gd name="T68" fmla="*/ 2147483647 w 8196"/>
              <a:gd name="T69" fmla="*/ 633717257 h 1192"/>
              <a:gd name="T70" fmla="*/ 2147483647 w 8196"/>
              <a:gd name="T71" fmla="*/ 63620306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84B6B-CA46-4722-926E-8941D7CE6AD9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13" name="图片 12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B095B-68CA-4D1D-89E5-F05565908EED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  <p:pic>
        <p:nvPicPr>
          <p:cNvPr id="8" name="图片 7" descr="水印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5150" y="63500"/>
            <a:ext cx="5173345" cy="16744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E1DBA-917B-4281-95CA-7A9843F0CFD8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6D44-F264-429C-91EE-E792D7D91CAE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0325"/>
            <a:chOff x="-3905251" y="4294188"/>
            <a:chExt cx="13027839" cy="1892300"/>
          </a:xfrm>
        </p:grpSpPr>
        <p:sp>
          <p:nvSpPr>
            <p:cNvPr id="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8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D3B5-DC59-4CF2-B034-C01CCF8F1B8C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81517" y="714376"/>
            <a:ext cx="11631083" cy="1331913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D6B8E-B365-4BA2-8FFB-E63E749C7FE1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304801" y="228601"/>
            <a:ext cx="11595100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81517" y="5354639"/>
            <a:ext cx="11631083" cy="1330325"/>
            <a:chOff x="-3905250" y="4294188"/>
            <a:chExt cx="13011150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4431875 w 8196"/>
                <a:gd name="T51" fmla="*/ 110886875 h 1192"/>
                <a:gd name="T52" fmla="*/ 1335682813 w 8196"/>
                <a:gd name="T53" fmla="*/ 186491563 h 1192"/>
                <a:gd name="T54" fmla="*/ 942538438 w 8196"/>
                <a:gd name="T55" fmla="*/ 272176875 h 1192"/>
                <a:gd name="T56" fmla="*/ 624998750 w 8196"/>
                <a:gd name="T57" fmla="*/ 362902500 h 1192"/>
                <a:gd name="T58" fmla="*/ 372983125 w 8196"/>
                <a:gd name="T59" fmla="*/ 443547500 h 1192"/>
                <a:gd name="T60" fmla="*/ 120967500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73E87"/>
              </a:solidFill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3EA0-191A-4165-96EE-AF838E3AE4EB}" type="slidenum">
              <a:rPr lang="zh-CN" altLang="zh-CN">
                <a:solidFill>
                  <a:srgbClr val="073E87"/>
                </a:solidFill>
              </a:rPr>
            </a:fld>
            <a:endParaRPr lang="zh-CN" altLang="zh-CN">
              <a:solidFill>
                <a:srgbClr val="073E8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304801" y="228601"/>
            <a:ext cx="11595100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7" name="Group 15"/>
          <p:cNvGrpSpPr>
            <a:grpSpLocks noChangeAspect="1"/>
          </p:cNvGrpSpPr>
          <p:nvPr userDrawn="1"/>
        </p:nvGrpSpPr>
        <p:grpSpPr bwMode="auto">
          <a:xfrm>
            <a:off x="281517" y="1679576"/>
            <a:ext cx="11631083" cy="1330325"/>
            <a:chOff x="-3905251" y="4294188"/>
            <a:chExt cx="13027839" cy="1892300"/>
          </a:xfrm>
        </p:grpSpPr>
        <p:sp>
          <p:nvSpPr>
            <p:cNvPr id="1033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45362813 h 640"/>
                <a:gd name="T6" fmla="*/ 2147483647 w 2706"/>
                <a:gd name="T7" fmla="*/ 95765938 h 640"/>
                <a:gd name="T8" fmla="*/ 2147483647 w 2706"/>
                <a:gd name="T9" fmla="*/ 151209375 h 640"/>
                <a:gd name="T10" fmla="*/ 2147483647 w 2706"/>
                <a:gd name="T11" fmla="*/ 206652813 h 640"/>
                <a:gd name="T12" fmla="*/ 2147483647 w 2706"/>
                <a:gd name="T13" fmla="*/ 272176875 h 640"/>
                <a:gd name="T14" fmla="*/ 2147483647 w 2706"/>
                <a:gd name="T15" fmla="*/ 337700938 h 640"/>
                <a:gd name="T16" fmla="*/ 2147483647 w 2706"/>
                <a:gd name="T17" fmla="*/ 413305625 h 640"/>
                <a:gd name="T18" fmla="*/ 2147483647 w 2706"/>
                <a:gd name="T19" fmla="*/ 488910313 h 640"/>
                <a:gd name="T20" fmla="*/ 2147483647 w 2706"/>
                <a:gd name="T21" fmla="*/ 488910313 h 640"/>
                <a:gd name="T22" fmla="*/ 2147483647 w 2706"/>
                <a:gd name="T23" fmla="*/ 635079375 h 640"/>
                <a:gd name="T24" fmla="*/ 2147483647 w 2706"/>
                <a:gd name="T25" fmla="*/ 766127500 h 640"/>
                <a:gd name="T26" fmla="*/ 2147483647 w 2706"/>
                <a:gd name="T27" fmla="*/ 887095000 h 640"/>
                <a:gd name="T28" fmla="*/ 1995963750 w 2706"/>
                <a:gd name="T29" fmla="*/ 1003022188 h 640"/>
                <a:gd name="T30" fmla="*/ 1471771250 w 2706"/>
                <a:gd name="T31" fmla="*/ 1103828438 h 640"/>
                <a:gd name="T32" fmla="*/ 962699688 w 2706"/>
                <a:gd name="T33" fmla="*/ 1194554063 h 640"/>
                <a:gd name="T34" fmla="*/ 473789375 w 2706"/>
                <a:gd name="T35" fmla="*/ 1280239375 h 640"/>
                <a:gd name="T36" fmla="*/ 0 w 2706"/>
                <a:gd name="T37" fmla="*/ 1355844063 h 640"/>
                <a:gd name="T38" fmla="*/ 0 w 2706"/>
                <a:gd name="T39" fmla="*/ 1355844063 h 640"/>
                <a:gd name="T40" fmla="*/ 327620313 w 2706"/>
                <a:gd name="T41" fmla="*/ 1401206875 h 640"/>
                <a:gd name="T42" fmla="*/ 640119688 w 2706"/>
                <a:gd name="T43" fmla="*/ 1441529375 h 640"/>
                <a:gd name="T44" fmla="*/ 942538438 w 2706"/>
                <a:gd name="T45" fmla="*/ 1476811563 h 640"/>
                <a:gd name="T46" fmla="*/ 1239916875 w 2706"/>
                <a:gd name="T47" fmla="*/ 1507053438 h 640"/>
                <a:gd name="T48" fmla="*/ 1527214688 w 2706"/>
                <a:gd name="T49" fmla="*/ 1537295313 h 640"/>
                <a:gd name="T50" fmla="*/ 1804431875 w 2706"/>
                <a:gd name="T51" fmla="*/ 1557456563 h 640"/>
                <a:gd name="T52" fmla="*/ 2071568438 w 2706"/>
                <a:gd name="T53" fmla="*/ 1577617813 h 640"/>
                <a:gd name="T54" fmla="*/ 2147483647 w 2706"/>
                <a:gd name="T55" fmla="*/ 1592738750 h 640"/>
                <a:gd name="T56" fmla="*/ 2147483647 w 2706"/>
                <a:gd name="T57" fmla="*/ 1602819375 h 640"/>
                <a:gd name="T58" fmla="*/ 2147483647 w 2706"/>
                <a:gd name="T59" fmla="*/ 1607859688 h 640"/>
                <a:gd name="T60" fmla="*/ 2147483647 w 2706"/>
                <a:gd name="T61" fmla="*/ 1612900000 h 640"/>
                <a:gd name="T62" fmla="*/ 2147483647 w 2706"/>
                <a:gd name="T63" fmla="*/ 1612900000 h 640"/>
                <a:gd name="T64" fmla="*/ 2147483647 w 2706"/>
                <a:gd name="T65" fmla="*/ 1607859688 h 640"/>
                <a:gd name="T66" fmla="*/ 2147483647 w 2706"/>
                <a:gd name="T67" fmla="*/ 1602819375 h 640"/>
                <a:gd name="T68" fmla="*/ 2147483647 w 2706"/>
                <a:gd name="T69" fmla="*/ 1592738750 h 640"/>
                <a:gd name="T70" fmla="*/ 2147483647 w 2706"/>
                <a:gd name="T71" fmla="*/ 1577617813 h 640"/>
                <a:gd name="T72" fmla="*/ 2147483647 w 2706"/>
                <a:gd name="T73" fmla="*/ 1562496875 h 640"/>
                <a:gd name="T74" fmla="*/ 2147483647 w 2706"/>
                <a:gd name="T75" fmla="*/ 1542335625 h 640"/>
                <a:gd name="T76" fmla="*/ 2147483647 w 2706"/>
                <a:gd name="T77" fmla="*/ 1517134063 h 640"/>
                <a:gd name="T78" fmla="*/ 2147483647 w 2706"/>
                <a:gd name="T79" fmla="*/ 1491932500 h 640"/>
                <a:gd name="T80" fmla="*/ 2147483647 w 2706"/>
                <a:gd name="T81" fmla="*/ 1461690625 h 640"/>
                <a:gd name="T82" fmla="*/ 2147483647 w 2706"/>
                <a:gd name="T83" fmla="*/ 1431448750 h 640"/>
                <a:gd name="T84" fmla="*/ 2147483647 w 2706"/>
                <a:gd name="T85" fmla="*/ 1396166563 h 640"/>
                <a:gd name="T86" fmla="*/ 2147483647 w 2706"/>
                <a:gd name="T87" fmla="*/ 1360884375 h 640"/>
                <a:gd name="T88" fmla="*/ 2147483647 w 2706"/>
                <a:gd name="T89" fmla="*/ 1320561875 h 640"/>
                <a:gd name="T90" fmla="*/ 2147483647 w 2706"/>
                <a:gd name="T91" fmla="*/ 1280239375 h 640"/>
                <a:gd name="T92" fmla="*/ 2147483647 w 2706"/>
                <a:gd name="T93" fmla="*/ 1234876563 h 640"/>
                <a:gd name="T94" fmla="*/ 2147483647 w 2706"/>
                <a:gd name="T95" fmla="*/ 1189513750 h 640"/>
                <a:gd name="T96" fmla="*/ 2147483647 w 2706"/>
                <a:gd name="T97" fmla="*/ 1088707500 h 640"/>
                <a:gd name="T98" fmla="*/ 2147483647 w 2706"/>
                <a:gd name="T99" fmla="*/ 982860938 h 640"/>
                <a:gd name="T100" fmla="*/ 2147483647 w 2706"/>
                <a:gd name="T101" fmla="*/ 982860938 h 640"/>
                <a:gd name="T102" fmla="*/ 2147483647 w 2706"/>
                <a:gd name="T103" fmla="*/ 977820625 h 640"/>
                <a:gd name="T104" fmla="*/ 2147483647 w 2706"/>
                <a:gd name="T105" fmla="*/ 977820625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1799391563 h 762"/>
                <a:gd name="T2" fmla="*/ 2147483647 w 5216"/>
                <a:gd name="T3" fmla="*/ 1728827188 h 762"/>
                <a:gd name="T4" fmla="*/ 2147483647 w 5216"/>
                <a:gd name="T5" fmla="*/ 1537295313 h 762"/>
                <a:gd name="T6" fmla="*/ 2147483647 w 5216"/>
                <a:gd name="T7" fmla="*/ 1280239375 h 762"/>
                <a:gd name="T8" fmla="*/ 2147483647 w 5216"/>
                <a:gd name="T9" fmla="*/ 942538438 h 762"/>
                <a:gd name="T10" fmla="*/ 2147483647 w 5216"/>
                <a:gd name="T11" fmla="*/ 745966250 h 762"/>
                <a:gd name="T12" fmla="*/ 2147483647 w 5216"/>
                <a:gd name="T13" fmla="*/ 594756875 h 762"/>
                <a:gd name="T14" fmla="*/ 2147483647 w 5216"/>
                <a:gd name="T15" fmla="*/ 463708750 h 762"/>
                <a:gd name="T16" fmla="*/ 2147483647 w 5216"/>
                <a:gd name="T17" fmla="*/ 352821875 h 762"/>
                <a:gd name="T18" fmla="*/ 2147483647 w 5216"/>
                <a:gd name="T19" fmla="*/ 257055938 h 762"/>
                <a:gd name="T20" fmla="*/ 2147483647 w 5216"/>
                <a:gd name="T21" fmla="*/ 181451250 h 762"/>
                <a:gd name="T22" fmla="*/ 2147483647 w 5216"/>
                <a:gd name="T23" fmla="*/ 70564375 h 762"/>
                <a:gd name="T24" fmla="*/ 2147483647 w 5216"/>
                <a:gd name="T25" fmla="*/ 10080625 h 762"/>
                <a:gd name="T26" fmla="*/ 1622980821 w 5216"/>
                <a:gd name="T27" fmla="*/ 0 h 762"/>
                <a:gd name="T28" fmla="*/ 902216046 w 5216"/>
                <a:gd name="T29" fmla="*/ 25201563 h 762"/>
                <a:gd name="T30" fmla="*/ 277217221 w 5216"/>
                <a:gd name="T31" fmla="*/ 80645000 h 762"/>
                <a:gd name="T32" fmla="*/ 0 w 5216"/>
                <a:gd name="T33" fmla="*/ 120967500 h 762"/>
                <a:gd name="T34" fmla="*/ 791329158 w 5216"/>
                <a:gd name="T35" fmla="*/ 216733438 h 762"/>
                <a:gd name="T36" fmla="*/ 1643142073 w 5216"/>
                <a:gd name="T37" fmla="*/ 352821875 h 762"/>
                <a:gd name="T38" fmla="*/ 2147483647 w 5216"/>
                <a:gd name="T39" fmla="*/ 529232813 h 762"/>
                <a:gd name="T40" fmla="*/ 2147483647 w 5216"/>
                <a:gd name="T41" fmla="*/ 745966250 h 762"/>
                <a:gd name="T42" fmla="*/ 2147483647 w 5216"/>
                <a:gd name="T43" fmla="*/ 952619063 h 762"/>
                <a:gd name="T44" fmla="*/ 2147483647 w 5216"/>
                <a:gd name="T45" fmla="*/ 1300400625 h 762"/>
                <a:gd name="T46" fmla="*/ 2147483647 w 5216"/>
                <a:gd name="T47" fmla="*/ 1441529375 h 762"/>
                <a:gd name="T48" fmla="*/ 2147483647 w 5216"/>
                <a:gd name="T49" fmla="*/ 1562496875 h 762"/>
                <a:gd name="T50" fmla="*/ 2147483647 w 5216"/>
                <a:gd name="T51" fmla="*/ 1668343438 h 762"/>
                <a:gd name="T52" fmla="*/ 2147483647 w 5216"/>
                <a:gd name="T53" fmla="*/ 1748988438 h 762"/>
                <a:gd name="T54" fmla="*/ 2147483647 w 5216"/>
                <a:gd name="T55" fmla="*/ 1819552813 h 762"/>
                <a:gd name="T56" fmla="*/ 2147483647 w 5216"/>
                <a:gd name="T57" fmla="*/ 1864915625 h 762"/>
                <a:gd name="T58" fmla="*/ 2147483647 w 5216"/>
                <a:gd name="T59" fmla="*/ 1900197813 h 762"/>
                <a:gd name="T60" fmla="*/ 2147483647 w 5216"/>
                <a:gd name="T61" fmla="*/ 1920359063 h 762"/>
                <a:gd name="T62" fmla="*/ 2147483647 w 5216"/>
                <a:gd name="T63" fmla="*/ 1920359063 h 762"/>
                <a:gd name="T64" fmla="*/ 2147483647 w 5216"/>
                <a:gd name="T65" fmla="*/ 1910278438 h 762"/>
                <a:gd name="T66" fmla="*/ 2147483647 w 5216"/>
                <a:gd name="T67" fmla="*/ 1885076875 h 762"/>
                <a:gd name="T68" fmla="*/ 2147483647 w 5216"/>
                <a:gd name="T69" fmla="*/ 1844754375 h 762"/>
                <a:gd name="T70" fmla="*/ 2147483647 w 5216"/>
                <a:gd name="T71" fmla="*/ 1799391563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176410938 h 694"/>
                <a:gd name="T2" fmla="*/ 0 w 5144"/>
                <a:gd name="T3" fmla="*/ 176410938 h 694"/>
                <a:gd name="T4" fmla="*/ 45362813 w 5144"/>
                <a:gd name="T5" fmla="*/ 166330313 h 694"/>
                <a:gd name="T6" fmla="*/ 181451250 w 5144"/>
                <a:gd name="T7" fmla="*/ 141128750 h 694"/>
                <a:gd name="T8" fmla="*/ 413305625 w 5144"/>
                <a:gd name="T9" fmla="*/ 105846563 h 694"/>
                <a:gd name="T10" fmla="*/ 564515000 w 5144"/>
                <a:gd name="T11" fmla="*/ 85685313 h 694"/>
                <a:gd name="T12" fmla="*/ 740925938 w 5144"/>
                <a:gd name="T13" fmla="*/ 65524063 h 694"/>
                <a:gd name="T14" fmla="*/ 937498125 w 5144"/>
                <a:gd name="T15" fmla="*/ 50403125 h 694"/>
                <a:gd name="T16" fmla="*/ 1164312188 w 5144"/>
                <a:gd name="T17" fmla="*/ 35282188 h 694"/>
                <a:gd name="T18" fmla="*/ 1411287500 w 5144"/>
                <a:gd name="T19" fmla="*/ 20161250 h 694"/>
                <a:gd name="T20" fmla="*/ 1688504688 w 5144"/>
                <a:gd name="T21" fmla="*/ 10080625 h 694"/>
                <a:gd name="T22" fmla="*/ 1990923438 w 5144"/>
                <a:gd name="T23" fmla="*/ 5040313 h 694"/>
                <a:gd name="T24" fmla="*/ 2147483647 w 5144"/>
                <a:gd name="T25" fmla="*/ 0 h 694"/>
                <a:gd name="T26" fmla="*/ 2147483647 w 5144"/>
                <a:gd name="T27" fmla="*/ 5040313 h 694"/>
                <a:gd name="T28" fmla="*/ 2147483647 w 5144"/>
                <a:gd name="T29" fmla="*/ 15120938 h 694"/>
                <a:gd name="T30" fmla="*/ 2147483647 w 5144"/>
                <a:gd name="T31" fmla="*/ 35282188 h 694"/>
                <a:gd name="T32" fmla="*/ 2147483647 w 5144"/>
                <a:gd name="T33" fmla="*/ 60483750 h 694"/>
                <a:gd name="T34" fmla="*/ 2147483647 w 5144"/>
                <a:gd name="T35" fmla="*/ 100806250 h 694"/>
                <a:gd name="T36" fmla="*/ 2147483647 w 5144"/>
                <a:gd name="T37" fmla="*/ 146169063 h 694"/>
                <a:gd name="T38" fmla="*/ 2147483647 w 5144"/>
                <a:gd name="T39" fmla="*/ 201612500 h 694"/>
                <a:gd name="T40" fmla="*/ 2147483647 w 5144"/>
                <a:gd name="T41" fmla="*/ 267136563 h 694"/>
                <a:gd name="T42" fmla="*/ 2147483647 w 5144"/>
                <a:gd name="T43" fmla="*/ 347781563 h 694"/>
                <a:gd name="T44" fmla="*/ 2147483647 w 5144"/>
                <a:gd name="T45" fmla="*/ 438507188 h 694"/>
                <a:gd name="T46" fmla="*/ 2147483647 w 5144"/>
                <a:gd name="T47" fmla="*/ 544353750 h 694"/>
                <a:gd name="T48" fmla="*/ 2147483647 w 5144"/>
                <a:gd name="T49" fmla="*/ 670361563 h 694"/>
                <a:gd name="T50" fmla="*/ 2147483647 w 5144"/>
                <a:gd name="T51" fmla="*/ 806450000 h 694"/>
                <a:gd name="T52" fmla="*/ 2147483647 w 5144"/>
                <a:gd name="T53" fmla="*/ 957659375 h 694"/>
                <a:gd name="T54" fmla="*/ 2147483647 w 5144"/>
                <a:gd name="T55" fmla="*/ 1129030000 h 694"/>
                <a:gd name="T56" fmla="*/ 2147483647 w 5144"/>
                <a:gd name="T57" fmla="*/ 1315521563 h 694"/>
                <a:gd name="T58" fmla="*/ 2147483647 w 5144"/>
                <a:gd name="T59" fmla="*/ 1522174375 h 694"/>
                <a:gd name="T60" fmla="*/ 2147483647 w 5144"/>
                <a:gd name="T61" fmla="*/ 1748988438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1471771250 h 584"/>
                <a:gd name="T2" fmla="*/ 0 w 3112"/>
                <a:gd name="T3" fmla="*/ 1471771250 h 584"/>
                <a:gd name="T4" fmla="*/ 226814063 w 3112"/>
                <a:gd name="T5" fmla="*/ 1411287500 h 584"/>
                <a:gd name="T6" fmla="*/ 846772500 w 3112"/>
                <a:gd name="T7" fmla="*/ 1255037813 h 584"/>
                <a:gd name="T8" fmla="*/ 1275199063 w 3112"/>
                <a:gd name="T9" fmla="*/ 1149191250 h 584"/>
                <a:gd name="T10" fmla="*/ 1769149688 w 3112"/>
                <a:gd name="T11" fmla="*/ 1033264063 h 584"/>
                <a:gd name="T12" fmla="*/ 2147483647 w 3112"/>
                <a:gd name="T13" fmla="*/ 907256250 h 584"/>
                <a:gd name="T14" fmla="*/ 2147483647 w 3112"/>
                <a:gd name="T15" fmla="*/ 771167813 h 584"/>
                <a:gd name="T16" fmla="*/ 2147483647 w 3112"/>
                <a:gd name="T17" fmla="*/ 640119688 h 584"/>
                <a:gd name="T18" fmla="*/ 2147483647 w 3112"/>
                <a:gd name="T19" fmla="*/ 509071563 h 584"/>
                <a:gd name="T20" fmla="*/ 2147483647 w 3112"/>
                <a:gd name="T21" fmla="*/ 388104063 h 584"/>
                <a:gd name="T22" fmla="*/ 2147483647 w 3112"/>
                <a:gd name="T23" fmla="*/ 272176875 h 584"/>
                <a:gd name="T24" fmla="*/ 2147483647 w 3112"/>
                <a:gd name="T25" fmla="*/ 221773750 h 584"/>
                <a:gd name="T26" fmla="*/ 2147483647 w 3112"/>
                <a:gd name="T27" fmla="*/ 171370625 h 584"/>
                <a:gd name="T28" fmla="*/ 2147483647 w 3112"/>
                <a:gd name="T29" fmla="*/ 131048125 h 584"/>
                <a:gd name="T30" fmla="*/ 2147483647 w 3112"/>
                <a:gd name="T31" fmla="*/ 90725625 h 584"/>
                <a:gd name="T32" fmla="*/ 2147483647 w 3112"/>
                <a:gd name="T33" fmla="*/ 60483750 h 584"/>
                <a:gd name="T34" fmla="*/ 2147483647 w 3112"/>
                <a:gd name="T35" fmla="*/ 35282188 h 584"/>
                <a:gd name="T36" fmla="*/ 2147483647 w 3112"/>
                <a:gd name="T37" fmla="*/ 15120938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 useBgFill="1">
          <p:nvSpPr>
            <p:cNvPr id="1037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1290320000 h 1192"/>
                <a:gd name="T2" fmla="*/ 2147483647 w 8196"/>
                <a:gd name="T3" fmla="*/ 1436489063 h 1192"/>
                <a:gd name="T4" fmla="*/ 2147483647 w 8196"/>
                <a:gd name="T5" fmla="*/ 1562496875 h 1192"/>
                <a:gd name="T6" fmla="*/ 2147483647 w 8196"/>
                <a:gd name="T7" fmla="*/ 1678424063 h 1192"/>
                <a:gd name="T8" fmla="*/ 2147483647 w 8196"/>
                <a:gd name="T9" fmla="*/ 1769149688 h 1192"/>
                <a:gd name="T10" fmla="*/ 2147483647 w 8196"/>
                <a:gd name="T11" fmla="*/ 1839714063 h 1192"/>
                <a:gd name="T12" fmla="*/ 2147483647 w 8196"/>
                <a:gd name="T13" fmla="*/ 1890117188 h 1192"/>
                <a:gd name="T14" fmla="*/ 2147483647 w 8196"/>
                <a:gd name="T15" fmla="*/ 1920359063 h 1192"/>
                <a:gd name="T16" fmla="*/ 2147483647 w 8196"/>
                <a:gd name="T17" fmla="*/ 1915318750 h 1192"/>
                <a:gd name="T18" fmla="*/ 2147483647 w 8196"/>
                <a:gd name="T19" fmla="*/ 1890117188 h 1192"/>
                <a:gd name="T20" fmla="*/ 2147483647 w 8196"/>
                <a:gd name="T21" fmla="*/ 1829633438 h 1192"/>
                <a:gd name="T22" fmla="*/ 2147483647 w 8196"/>
                <a:gd name="T23" fmla="*/ 1738907813 h 1192"/>
                <a:gd name="T24" fmla="*/ 2147483647 w 8196"/>
                <a:gd name="T25" fmla="*/ 1617940313 h 1192"/>
                <a:gd name="T26" fmla="*/ 2147483647 w 8196"/>
                <a:gd name="T27" fmla="*/ 1456650313 h 1192"/>
                <a:gd name="T28" fmla="*/ 2147483647 w 8196"/>
                <a:gd name="T29" fmla="*/ 1260078125 h 1192"/>
                <a:gd name="T30" fmla="*/ 2147483647 w 8196"/>
                <a:gd name="T31" fmla="*/ 1023183438 h 1192"/>
                <a:gd name="T32" fmla="*/ 2147483647 w 8196"/>
                <a:gd name="T33" fmla="*/ 745966250 h 1192"/>
                <a:gd name="T34" fmla="*/ 2147483647 w 8196"/>
                <a:gd name="T35" fmla="*/ 604837500 h 1192"/>
                <a:gd name="T36" fmla="*/ 2147483647 w 8196"/>
                <a:gd name="T37" fmla="*/ 372983125 h 1192"/>
                <a:gd name="T38" fmla="*/ 2147483647 w 8196"/>
                <a:gd name="T39" fmla="*/ 206652813 h 1192"/>
                <a:gd name="T40" fmla="*/ 2147483647 w 8196"/>
                <a:gd name="T41" fmla="*/ 90725625 h 1192"/>
                <a:gd name="T42" fmla="*/ 2147483647 w 8196"/>
                <a:gd name="T43" fmla="*/ 25201563 h 1192"/>
                <a:gd name="T44" fmla="*/ 2147483647 w 8196"/>
                <a:gd name="T45" fmla="*/ 0 h 1192"/>
                <a:gd name="T46" fmla="*/ 2147483647 w 8196"/>
                <a:gd name="T47" fmla="*/ 10080625 h 1192"/>
                <a:gd name="T48" fmla="*/ 2147483647 w 8196"/>
                <a:gd name="T49" fmla="*/ 50403125 h 1192"/>
                <a:gd name="T50" fmla="*/ 1809063908 w 8196"/>
                <a:gd name="T51" fmla="*/ 110886875 h 1192"/>
                <a:gd name="T52" fmla="*/ 1339111161 w 8196"/>
                <a:gd name="T53" fmla="*/ 186491563 h 1192"/>
                <a:gd name="T54" fmla="*/ 944958629 w 8196"/>
                <a:gd name="T55" fmla="*/ 272176875 h 1192"/>
                <a:gd name="T56" fmla="*/ 626603132 w 8196"/>
                <a:gd name="T57" fmla="*/ 362902500 h 1192"/>
                <a:gd name="T58" fmla="*/ 373939989 w 8196"/>
                <a:gd name="T59" fmla="*/ 443547500 h 1192"/>
                <a:gd name="T60" fmla="*/ 121278436 w 8196"/>
                <a:gd name="T61" fmla="*/ 544353750 h 1192"/>
                <a:gd name="T62" fmla="*/ 0 w 8196"/>
                <a:gd name="T63" fmla="*/ 604837500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1285279688 h 1192"/>
                <a:gd name="T70" fmla="*/ 2147483647 w 8196"/>
                <a:gd name="T71" fmla="*/ 1290320000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38139"/>
            <a:ext cx="109728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233" y="6249989"/>
            <a:ext cx="5048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300" y="6249989"/>
            <a:ext cx="154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889A6DF-2D42-4661-B0C7-E6978E40B97B}" type="slidenum">
              <a:rPr lang="zh-CN" altLang="zh-CN">
                <a:solidFill>
                  <a:srgbClr val="073E87"/>
                </a:solidFill>
                <a:ea typeface="宋体" panose="02010600030101010101" pitchFamily="2" charset="-122"/>
              </a:rPr>
            </a:fld>
            <a:endParaRPr lang="zh-CN" altLang="zh-CN">
              <a:solidFill>
                <a:srgbClr val="073E87"/>
              </a:solidFill>
              <a:ea typeface="宋体" panose="02010600030101010101" pitchFamily="2" charset="-122"/>
            </a:endParaRPr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674939"/>
            <a:ext cx="9878483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pic>
        <p:nvPicPr>
          <p:cNvPr id="12" name="图片 11" descr="水印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86295" y="63500"/>
            <a:ext cx="4902200" cy="1586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-66675" y="-63500"/>
            <a:ext cx="1214501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1. Perhaps,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 single individual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defines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the idea of a Renaissance man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better than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Leonardo da Vinci----an artist, scientist, architect, engineer and inventor.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没有什么表达能更好地描述Ramona此刻的心情。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No words can better describe the feeling of Ramona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 words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are powerful enough to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describe the feeling of Ramona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没有什么比看到朋友的笑脸更好的事了。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There is nothing better than to see smiling faces of my friends.</a:t>
            </a:r>
            <a:endParaRPr lang="zh-CN" altLang="en-US" sz="320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2.Because of this, most artworks are hidden in private collections and dark storages since decades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where the public has no access to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.那里民众是无权进去的。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3.If we think that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art is supposed to deliver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important messages and topics and is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representation (represent)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of our past and present, 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it seems incredible that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art has become something that few people can fully enjoy.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8995" y="4465320"/>
            <a:ext cx="53682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6130" y="5904865"/>
            <a:ext cx="24015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90170"/>
            <a:ext cx="1218311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Under the right conditions, and when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conducted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(conduct)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safely, fire can create many environmental benefits as well as help prevent larger,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uncontrollable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(control)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wildfires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5.As Herbert stoddard put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：“one of the most harmful things modern man has done to birds has (have) been his attempt to exclude fire from fire-type pine forests. ”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the software, participants can make open-ended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responses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submit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comments or vote in multiple-choice quizzes.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使用这个软件，参与者能做出开放式的反应、递交评论或在有多项选择的问卷题中投票表决。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7. It allows meeting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attendees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to give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feedback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about a discussion.(34)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6370" y="236855"/>
            <a:ext cx="186944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635" y="1162685"/>
            <a:ext cx="24161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30395" y="2155190"/>
            <a:ext cx="3670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V="1">
            <a:off x="439420" y="4107815"/>
            <a:ext cx="9182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V="1">
            <a:off x="9316085" y="4196715"/>
            <a:ext cx="15836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V="1">
            <a:off x="71755" y="4565015"/>
            <a:ext cx="1155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0625" y="2671445"/>
            <a:ext cx="6203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874395"/>
            <a:ext cx="121913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The public nowadays has a misunderstanding of forest fires, believing that fires should be kept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out of every type of forest.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Many us can recall Smoky the Bear's famous warning: "Remember,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only YOU can prevent forest fires". However, that's not always the case.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Under the right conditions,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and when conducted safely, fire can create many environmental benefits as well as help prevent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larger ,uncontrollable wildfires.                                                                             (27)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90170"/>
            <a:ext cx="1218311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Under the right conditions, and when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conducted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(conduct)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safely, fire can create many environmental benefits as well as help prevent larger,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uncontrollable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(control) 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</a:rPr>
              <a:t>wildfires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5.As Herbert stoddard put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：“one of the most harmful things modern man has done to birds has (have) been his attempt to exclude fire from fire-type pine forests. ”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Using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the software, participants can make open-ended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responses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submit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comments or vote in multiple-choice quizzes. 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使用这个软件，参与者能做出开放式的反应、递交评论或在有多项选择的问卷题中投票表决。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7. It allows meeting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attendees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 to give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feedback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</a:rPr>
              <a:t>about a discussion.(34)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0395" y="2155190"/>
            <a:ext cx="36703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flipV="1">
            <a:off x="439420" y="4107815"/>
            <a:ext cx="9182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V="1">
            <a:off x="9316085" y="4196715"/>
            <a:ext cx="158369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V="1">
            <a:off x="71755" y="4565015"/>
            <a:ext cx="11557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30625" y="2671445"/>
            <a:ext cx="6203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415" y="327660"/>
            <a:ext cx="121729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7. </a:t>
            </a:r>
            <a:r>
              <a:rPr lang="zh-CN" altLang="en-US" sz="3200"/>
              <a:t>Care doesn't require expensive gifts or showy gestures. </a:t>
            </a:r>
            <a:r>
              <a:rPr lang="zh-CN" altLang="en-US" sz="3200">
                <a:solidFill>
                  <a:srgbClr val="0000FF"/>
                </a:solidFill>
              </a:rPr>
              <a:t>It's</a:t>
            </a:r>
            <a:r>
              <a:rPr lang="zh-CN" altLang="en-US" sz="3200"/>
              <a:t> the simple things from the heart </a:t>
            </a:r>
            <a:r>
              <a:rPr lang="zh-CN" altLang="en-US" sz="3200">
                <a:solidFill>
                  <a:srgbClr val="0000FF"/>
                </a:solidFill>
              </a:rPr>
              <a:t>that really count</a:t>
            </a:r>
            <a:r>
              <a:rPr lang="zh-CN" altLang="en-US" sz="3200"/>
              <a:t>  （无灵主语）</a:t>
            </a:r>
            <a:endParaRPr lang="zh-CN" altLang="en-US" sz="3200"/>
          </a:p>
          <a:p>
            <a:r>
              <a:rPr lang="zh-CN" altLang="en-US" sz="3200"/>
              <a:t>关爱不需要昂贵的礼物或炫耀的手势。真正重要的是发自内心的简单事情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2538</Words>
  <Application>WPS 演示</Application>
  <PresentationFormat>自定义</PresentationFormat>
  <Paragraphs>30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Candara</vt:lpstr>
      <vt:lpstr>华文新魏</vt:lpstr>
      <vt:lpstr>Symbol</vt:lpstr>
      <vt:lpstr>Times New Roman</vt:lpstr>
      <vt:lpstr>华文楷体</vt:lpstr>
      <vt:lpstr>微软雅黑</vt:lpstr>
      <vt:lpstr>Arial Unicode MS</vt:lpstr>
      <vt:lpstr>等线</vt:lpstr>
      <vt:lpstr>Calibri</vt:lpstr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526</cp:revision>
  <dcterms:created xsi:type="dcterms:W3CDTF">2017-08-18T03:02:00Z</dcterms:created>
  <dcterms:modified xsi:type="dcterms:W3CDTF">2021-05-19T00:59:19Z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B9C015ADB24A449CB7C38991884013FD</vt:lpwstr>
  </property>
</Properties>
</file>