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407" r:id="rId4"/>
    <p:sldId id="448" r:id="rId5"/>
    <p:sldId id="354" r:id="rId6"/>
    <p:sldId id="424" r:id="rId7"/>
    <p:sldId id="425" r:id="rId8"/>
    <p:sldId id="372" r:id="rId9"/>
    <p:sldId id="373" r:id="rId10"/>
    <p:sldId id="374" r:id="rId11"/>
    <p:sldId id="375" r:id="rId12"/>
    <p:sldId id="319" r:id="rId13"/>
    <p:sldId id="338" r:id="rId14"/>
    <p:sldId id="335" r:id="rId15"/>
    <p:sldId id="28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郭 合英" initials="郭" lastIdx="1" clrIdx="1"/>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B5FD1"/>
    <a:srgbClr val="F738FE"/>
    <a:srgbClr val="FFFFFF"/>
    <a:srgbClr val="AA8B38"/>
    <a:srgbClr val="D7ADAD"/>
    <a:srgbClr val="FF4537"/>
    <a:srgbClr val="E8BE4F"/>
    <a:srgbClr val="FEC337"/>
    <a:srgbClr val="D9D9D9"/>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56"/>
        <p:guide pos="386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7" Type="http://schemas.openxmlformats.org/officeDocument/2006/relationships/tags" Target="../tags/tag3.xml"/><Relationship Id="rId6" Type="http://schemas.openxmlformats.org/officeDocument/2006/relationships/image" Target="../media/image3.jpeg"/><Relationship Id="rId5" Type="http://schemas.openxmlformats.org/officeDocument/2006/relationships/tags" Target="../tags/tag2.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image" Target="../media/image2.png"/><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image" Target="../media/image2.png"/><Relationship Id="rId5" Type="http://schemas.openxmlformats.org/officeDocument/2006/relationships/tags" Target="../tags/tag17.xml"/><Relationship Id="rId4" Type="http://schemas.openxmlformats.org/officeDocument/2006/relationships/image" Target="../media/image4.png"/><Relationship Id="rId3" Type="http://schemas.openxmlformats.org/officeDocument/2006/relationships/tags" Target="../tags/tag16.xml"/><Relationship Id="rId2" Type="http://schemas.openxmlformats.org/officeDocument/2006/relationships/tags" Target="../tags/tag15.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image" Target="../media/image4.png"/><Relationship Id="rId3" Type="http://schemas.openxmlformats.org/officeDocument/2006/relationships/tags" Target="../tags/tag24.xml"/><Relationship Id="rId2" Type="http://schemas.openxmlformats.org/officeDocument/2006/relationships/tags" Target="../tags/tag23.xml"/><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2.png"/><Relationship Id="rId5" Type="http://schemas.openxmlformats.org/officeDocument/2006/relationships/tags" Target="../tags/tag33.xml"/><Relationship Id="rId4" Type="http://schemas.openxmlformats.org/officeDocument/2006/relationships/image" Target="../media/image4.png"/><Relationship Id="rId3" Type="http://schemas.openxmlformats.org/officeDocument/2006/relationships/tags" Target="../tags/tag32.xml"/><Relationship Id="rId2" Type="http://schemas.openxmlformats.org/officeDocument/2006/relationships/tags" Target="../tags/tag31.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2.png"/><Relationship Id="rId5" Type="http://schemas.openxmlformats.org/officeDocument/2006/relationships/tags" Target="../tags/tag42.xml"/><Relationship Id="rId4" Type="http://schemas.openxmlformats.org/officeDocument/2006/relationships/image" Target="../media/image4.png"/><Relationship Id="rId3" Type="http://schemas.openxmlformats.org/officeDocument/2006/relationships/tags" Target="../tags/tag41.xml"/><Relationship Id="rId2" Type="http://schemas.openxmlformats.org/officeDocument/2006/relationships/tags" Target="../tags/tag40.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2.png"/><Relationship Id="rId5" Type="http://schemas.openxmlformats.org/officeDocument/2006/relationships/tags" Target="../tags/tag51.xml"/><Relationship Id="rId4" Type="http://schemas.openxmlformats.org/officeDocument/2006/relationships/image" Target="../media/image4.png"/><Relationship Id="rId3" Type="http://schemas.openxmlformats.org/officeDocument/2006/relationships/tags" Target="../tags/tag50.xml"/><Relationship Id="rId2" Type="http://schemas.openxmlformats.org/officeDocument/2006/relationships/tags" Target="../tags/tag49.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image" Target="../media/image9.png"/><Relationship Id="rId5" Type="http://schemas.openxmlformats.org/officeDocument/2006/relationships/tags" Target="../tags/tag62.xml"/><Relationship Id="rId4" Type="http://schemas.openxmlformats.org/officeDocument/2006/relationships/image" Target="../media/image8.png"/><Relationship Id="rId3" Type="http://schemas.openxmlformats.org/officeDocument/2006/relationships/tags" Target="../tags/tag61.xml"/><Relationship Id="rId2" Type="http://schemas.openxmlformats.org/officeDocument/2006/relationships/tags" Target="../tags/tag60.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descr="29bd3330242fb01722d80b824ebe21ff"/>
          <p:cNvPicPr>
            <a:picLocks noChangeAspect="1"/>
          </p:cNvPicPr>
          <p:nvPr>
            <p:custDataLst>
              <p:tags r:id="rId2"/>
            </p:custDataLst>
          </p:nvPr>
        </p:nvPicPr>
        <p:blipFill>
          <a:blip r:embed="rId3"/>
          <a:stretch>
            <a:fillRect/>
          </a:stretch>
        </p:blipFill>
        <p:spPr>
          <a:xfrm>
            <a:off x="609600" y="685800"/>
            <a:ext cx="5486400" cy="5486400"/>
          </a:xfrm>
          <a:prstGeom prst="rect">
            <a:avLst/>
          </a:prstGeom>
        </p:spPr>
      </p:pic>
      <p:pic>
        <p:nvPicPr>
          <p:cNvPr id="6" name="图片 5" descr="1_pic_quater_right_down"/>
          <p:cNvPicPr>
            <a:picLocks noChangeAspect="1"/>
          </p:cNvPicPr>
          <p:nvPr/>
        </p:nvPicPr>
        <p:blipFill>
          <a:blip r:embed="rId4"/>
          <a:stretch>
            <a:fillRect/>
          </a:stretch>
        </p:blipFill>
        <p:spPr>
          <a:xfrm>
            <a:off x="11471275" y="0"/>
            <a:ext cx="720090" cy="72009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2" name="标题 4"/>
          <p:cNvSpPr/>
          <p:nvPr>
            <p:ph type="ctrTitle" idx="2" hasCustomPrompt="1"/>
            <p:custDataLst>
              <p:tags r:id="rId5"/>
            </p:custDataLst>
          </p:nvPr>
        </p:nvSpPr>
        <p:spPr>
          <a:xfrm>
            <a:off x="6865374" y="1696722"/>
            <a:ext cx="4481830" cy="1205865"/>
          </a:xfrm>
          <a:blipFill dpi="0" rotWithShape="1">
            <a:blip r:embed="rId6">
              <a:alphaModFix amt="0"/>
            </a:blip>
            <a:srcRect/>
            <a:tile tx="0" ty="0" sx="100000" sy="100000" flip="none" algn="tl"/>
          </a:blipFill>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乐喵体W" panose="00020600040101010101" charset="-122"/>
                <a:cs typeface="汉仪乐喵体W" panose="00020600040101010101" charset="-122"/>
                <a:sym typeface="Arial" panose="020B0604020202020204" pitchFamily="34" charset="0"/>
              </a:defRPr>
            </a:lvl1pPr>
          </a:lstStyle>
          <a:p>
            <a:pPr lvl="0"/>
            <a:r>
              <a:rPr>
                <a:sym typeface="+mn-ea"/>
              </a:rPr>
              <a:t>编辑标题</a:t>
            </a:r>
            <a:endParaRPr>
              <a:sym typeface="+mn-ea"/>
            </a:endParaRPr>
          </a:p>
        </p:txBody>
      </p:sp>
      <p:sp>
        <p:nvSpPr>
          <p:cNvPr id="3" name="副标题 5"/>
          <p:cNvSpPr/>
          <p:nvPr>
            <p:ph type="subTitle" idx="3" hasCustomPrompt="1"/>
            <p:custDataLst>
              <p:tags r:id="rId7"/>
            </p:custDataLst>
          </p:nvPr>
        </p:nvSpPr>
        <p:spPr>
          <a:xfrm>
            <a:off x="6865374" y="3057527"/>
            <a:ext cx="4352290" cy="1088390"/>
          </a:xfrm>
        </p:spPr>
        <p:txBody>
          <a:bodyPr vert="horz" wrap="square" lIns="0" tIns="0" rIns="0" bIns="0" rtlCol="0" anchor="t">
            <a:normAutofit/>
          </a:bodyPr>
          <a:lstStyle>
            <a:lvl1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幼圆" panose="02010509060101010101" charset="-122"/>
                <a:cs typeface="微软雅黑" panose="020B0503020204020204" pitchFamily="3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 name="图片 1" descr="0_pic_quater_right_down"/>
          <p:cNvPicPr>
            <a:picLocks noChangeAspect="1"/>
          </p:cNvPicPr>
          <p:nvPr/>
        </p:nvPicPr>
        <p:blipFill>
          <a:blip r:embed="rId2"/>
          <a:stretch>
            <a:fillRect/>
          </a:stretch>
        </p:blipFill>
        <p:spPr>
          <a:xfrm>
            <a:off x="11471275" y="0"/>
            <a:ext cx="720090" cy="711200"/>
          </a:xfrm>
          <a:prstGeom prst="rect">
            <a:avLst/>
          </a:prstGeom>
        </p:spPr>
      </p:pic>
      <p:pic>
        <p:nvPicPr>
          <p:cNvPr id="6" name="图片 5" descr="1_pic_quater_left_down"/>
          <p:cNvPicPr>
            <a:picLocks noChangeAspect="1"/>
          </p:cNvPicPr>
          <p:nvPr/>
        </p:nvPicPr>
        <p:blipFill>
          <a:blip r:embed="rId3"/>
          <a:stretch>
            <a:fillRect/>
          </a:stretch>
        </p:blipFill>
        <p:spPr>
          <a:xfrm>
            <a:off x="0" y="6137275"/>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幼圆" panose="02010509060101010101" charset="-122"/>
              </a:defRPr>
            </a:lvl1pPr>
            <a:lvl2pPr>
              <a:defRPr>
                <a:solidFill>
                  <a:schemeClr val="tx1"/>
                </a:solidFill>
                <a:latin typeface="Arial" panose="020B0604020202020204" pitchFamily="34" charset="0"/>
                <a:ea typeface="幼圆" panose="02010509060101010101" charset="-122"/>
              </a:defRPr>
            </a:lvl2pPr>
            <a:lvl3pPr>
              <a:defRPr>
                <a:solidFill>
                  <a:schemeClr val="tx1"/>
                </a:solidFill>
                <a:latin typeface="Arial" panose="020B0604020202020204" pitchFamily="34" charset="0"/>
                <a:ea typeface="幼圆" panose="02010509060101010101" charset="-122"/>
              </a:defRPr>
            </a:lvl3pPr>
            <a:lvl4pPr>
              <a:defRPr>
                <a:solidFill>
                  <a:schemeClr val="tx1"/>
                </a:solidFill>
                <a:latin typeface="Arial" panose="020B0604020202020204" pitchFamily="34" charset="0"/>
                <a:ea typeface="幼圆" panose="02010509060101010101" charset="-122"/>
              </a:defRPr>
            </a:lvl4pPr>
            <a:lvl5pPr>
              <a:defRPr>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descr="29bd3330242fb01722d80b824ebe21ff"/>
          <p:cNvPicPr>
            <a:picLocks noChangeAspect="1"/>
          </p:cNvPicPr>
          <p:nvPr>
            <p:custDataLst>
              <p:tags r:id="rId2"/>
            </p:custDataLst>
          </p:nvPr>
        </p:nvPicPr>
        <p:blipFill>
          <a:blip r:embed="rId3"/>
          <a:stretch>
            <a:fillRect/>
          </a:stretch>
        </p:blipFill>
        <p:spPr>
          <a:xfrm>
            <a:off x="609600" y="685800"/>
            <a:ext cx="5486400" cy="5486400"/>
          </a:xfrm>
          <a:prstGeom prst="rect">
            <a:avLst/>
          </a:prstGeom>
        </p:spPr>
      </p:pic>
      <p:pic>
        <p:nvPicPr>
          <p:cNvPr id="6" name="图片 5" descr="1_pic_quater_right_down"/>
          <p:cNvPicPr>
            <a:picLocks noChangeAspect="1"/>
          </p:cNvPicPr>
          <p:nvPr/>
        </p:nvPicPr>
        <p:blipFill>
          <a:blip r:embed="rId4"/>
          <a:stretch>
            <a:fillRect/>
          </a:stretch>
        </p:blipFill>
        <p:spPr>
          <a:xfrm>
            <a:off x="11471275" y="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
        <p:nvSpPr>
          <p:cNvPr id="7" name="文本占位符 2"/>
          <p:cNvSpPr/>
          <p:nvPr>
            <p:ph type="body" idx="1" hasCustomPrompt="1"/>
            <p:custDataLst>
              <p:tags r:id="rId5"/>
            </p:custDataLst>
          </p:nvPr>
        </p:nvSpPr>
        <p:spPr>
          <a:xfrm>
            <a:off x="6604053" y="3436286"/>
            <a:ext cx="4826038" cy="1326554"/>
          </a:xfrm>
        </p:spPr>
        <p:txBody>
          <a:bodyPr vert="horz" wrap="square" lIns="0" tIns="0" rIns="0" bIns="0" rtlCol="0" anchor="t">
            <a:normAutofit/>
          </a:bodyPr>
          <a:lstStyle>
            <a:lvl1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kumimoji="0" lang="zh-CN" altLang="en-US" sz="2000" b="0" i="0" u="none" strike="noStrike" kern="1200" cap="none" spc="200" normalizeH="0" baseline="0" noProof="0">
                <a:ln>
                  <a:noFill/>
                </a:ln>
                <a:solidFill>
                  <a:schemeClr val="dk1">
                    <a:lumMod val="65000"/>
                    <a:lumOff val="35000"/>
                  </a:schemeClr>
                </a:solidFill>
                <a:effectLst/>
                <a:uLnTx/>
                <a:uFillTx/>
                <a:latin typeface="Arial" panose="020B0604020202020204" pitchFamily="34" charset="0"/>
                <a:ea typeface="幼圆" panose="02010509060101010101"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8" name="标题 4"/>
          <p:cNvSpPr/>
          <p:nvPr>
            <p:ph type="title" hasCustomPrompt="1"/>
            <p:custDataLst>
              <p:tags r:id="rId6"/>
            </p:custDataLst>
          </p:nvPr>
        </p:nvSpPr>
        <p:spPr>
          <a:xfrm>
            <a:off x="6604053" y="2095166"/>
            <a:ext cx="4825403" cy="1204595"/>
          </a:xfrm>
        </p:spPr>
        <p:txBody>
          <a:bodyPr vert="horz" wrap="square" lIns="0" tIns="0" rIns="0" bIns="0" rtlCol="0" anchor="b"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703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乐喵体W" panose="00020600040101010101"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0_pic_quater_right_down"/>
          <p:cNvPicPr>
            <a:picLocks noChangeAspect="1"/>
          </p:cNvPicPr>
          <p:nvPr>
            <p:custDataLst>
              <p:tags r:id="rId2"/>
            </p:custDataLst>
          </p:nvPr>
        </p:nvPicPr>
        <p:blipFill>
          <a:blip r:embed="rId3"/>
          <a:stretch>
            <a:fillRect/>
          </a:stretch>
        </p:blipFill>
        <p:spPr>
          <a:xfrm>
            <a:off x="11471275" y="0"/>
            <a:ext cx="720090" cy="711200"/>
          </a:xfrm>
          <a:prstGeom prst="rect">
            <a:avLst/>
          </a:prstGeom>
        </p:spPr>
      </p:pic>
      <p:pic>
        <p:nvPicPr>
          <p:cNvPr id="6" name="图片 5" descr="1_pic_quater_left_down"/>
          <p:cNvPicPr>
            <a:picLocks noChangeAspect="1"/>
          </p:cNvPicPr>
          <p:nvPr>
            <p:custDataLst>
              <p:tags r:id="rId4"/>
            </p:custDataLst>
          </p:nvPr>
        </p:nvPicPr>
        <p:blipFill>
          <a:blip r:embed="rId5"/>
          <a:stretch>
            <a:fillRect/>
          </a:stretch>
        </p:blipFill>
        <p:spPr>
          <a:xfrm>
            <a:off x="0" y="6137275"/>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幼圆"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1465" y="303530"/>
            <a:ext cx="11608435" cy="625030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descr="0_pic_quater_right_down"/>
          <p:cNvPicPr>
            <a:picLocks noChangeAspect="1"/>
          </p:cNvPicPr>
          <p:nvPr>
            <p:custDataLst>
              <p:tags r:id="rId3"/>
            </p:custDataLst>
          </p:nvPr>
        </p:nvPicPr>
        <p:blipFill>
          <a:blip r:embed="rId4"/>
          <a:stretch>
            <a:fillRect/>
          </a:stretch>
        </p:blipFill>
        <p:spPr>
          <a:xfrm>
            <a:off x="11471275" y="0"/>
            <a:ext cx="720090" cy="711200"/>
          </a:xfrm>
          <a:prstGeom prst="rect">
            <a:avLst/>
          </a:prstGeom>
        </p:spPr>
      </p:pic>
      <p:pic>
        <p:nvPicPr>
          <p:cNvPr id="6" name="图片 5" descr="1_pic_quater_left_down"/>
          <p:cNvPicPr>
            <a:picLocks noChangeAspect="1"/>
          </p:cNvPicPr>
          <p:nvPr>
            <p:custDataLst>
              <p:tags r:id="rId5"/>
            </p:custDataLst>
          </p:nvPr>
        </p:nvPicPr>
        <p:blipFill>
          <a:blip r:embed="rId6"/>
          <a:stretch>
            <a:fillRect/>
          </a:stretch>
        </p:blipFill>
        <p:spPr>
          <a:xfrm>
            <a:off x="0" y="6137275"/>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幼圆" panose="0201050906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824095" cy="6858000"/>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0_pic_quater_right_down"/>
          <p:cNvPicPr>
            <a:picLocks noChangeAspect="1"/>
          </p:cNvPicPr>
          <p:nvPr>
            <p:custDataLst>
              <p:tags r:id="rId3"/>
            </p:custDataLst>
          </p:nvPr>
        </p:nvPicPr>
        <p:blipFill>
          <a:blip r:embed="rId4"/>
          <a:stretch>
            <a:fillRect/>
          </a:stretch>
        </p:blipFill>
        <p:spPr>
          <a:xfrm>
            <a:off x="11471275" y="0"/>
            <a:ext cx="720090" cy="711200"/>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幼圆" panose="0201050906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266382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descr="0_pic_quater_right_down"/>
          <p:cNvPicPr>
            <a:picLocks noChangeAspect="1"/>
          </p:cNvPicPr>
          <p:nvPr>
            <p:custDataLst>
              <p:tags r:id="rId3"/>
            </p:custDataLst>
          </p:nvPr>
        </p:nvPicPr>
        <p:blipFill>
          <a:blip r:embed="rId4"/>
          <a:stretch>
            <a:fillRect/>
          </a:stretch>
        </p:blipFill>
        <p:spPr>
          <a:xfrm>
            <a:off x="11471275" y="0"/>
            <a:ext cx="720090" cy="711200"/>
          </a:xfrm>
          <a:prstGeom prst="rect">
            <a:avLst/>
          </a:prstGeom>
        </p:spPr>
      </p:pic>
      <p:pic>
        <p:nvPicPr>
          <p:cNvPr id="6" name="图片 5" descr="1_pic_quater_left_down"/>
          <p:cNvPicPr>
            <a:picLocks noChangeAspect="1"/>
          </p:cNvPicPr>
          <p:nvPr>
            <p:custDataLst>
              <p:tags r:id="rId5"/>
            </p:custDataLst>
          </p:nvPr>
        </p:nvPicPr>
        <p:blipFill>
          <a:blip r:embed="rId6"/>
          <a:stretch>
            <a:fillRect/>
          </a:stretch>
        </p:blipFill>
        <p:spPr>
          <a:xfrm>
            <a:off x="0" y="6137275"/>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幼圆"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幼圆" panose="02010509060101010101"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8565"/>
            <a:ext cx="12192000" cy="182943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descr="0_pic_quater_left_up"/>
          <p:cNvPicPr>
            <a:picLocks noChangeAspect="1"/>
          </p:cNvPicPr>
          <p:nvPr>
            <p:custDataLst>
              <p:tags r:id="rId3"/>
            </p:custDataLst>
          </p:nvPr>
        </p:nvPicPr>
        <p:blipFill>
          <a:blip r:embed="rId4"/>
          <a:stretch>
            <a:fillRect/>
          </a:stretch>
        </p:blipFill>
        <p:spPr>
          <a:xfrm>
            <a:off x="0" y="0"/>
            <a:ext cx="720090" cy="711200"/>
          </a:xfrm>
          <a:prstGeom prst="rect">
            <a:avLst/>
          </a:prstGeom>
        </p:spPr>
      </p:pic>
      <p:pic>
        <p:nvPicPr>
          <p:cNvPr id="6" name="图片 5" descr="1_pic_quater_right_down"/>
          <p:cNvPicPr>
            <a:picLocks noChangeAspect="1"/>
          </p:cNvPicPr>
          <p:nvPr>
            <p:custDataLst>
              <p:tags r:id="rId5"/>
            </p:custDataLst>
          </p:nvPr>
        </p:nvPicPr>
        <p:blipFill>
          <a:blip r:embed="rId6"/>
          <a:stretch>
            <a:fillRect/>
          </a:stretch>
        </p:blipFill>
        <p:spPr>
          <a:xfrm>
            <a:off x="11471275" y="0"/>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幼圆"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幼圆" panose="0201050906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descr="0_pic_quater_right_up"/>
          <p:cNvPicPr>
            <a:picLocks noChangeAspect="1"/>
          </p:cNvPicPr>
          <p:nvPr>
            <p:custDataLst>
              <p:tags r:id="rId3"/>
            </p:custDataLst>
          </p:nvPr>
        </p:nvPicPr>
        <p:blipFill>
          <a:blip r:embed="rId4"/>
          <a:stretch>
            <a:fillRect/>
          </a:stretch>
        </p:blipFill>
        <p:spPr>
          <a:xfrm>
            <a:off x="11471275" y="6146165"/>
            <a:ext cx="720090" cy="711200"/>
          </a:xfrm>
          <a:prstGeom prst="rect">
            <a:avLst/>
          </a:prstGeom>
        </p:spPr>
      </p:pic>
      <p:pic>
        <p:nvPicPr>
          <p:cNvPr id="6" name="图片 5" descr="1_pic_quater_left_down"/>
          <p:cNvPicPr>
            <a:picLocks noChangeAspect="1"/>
          </p:cNvPicPr>
          <p:nvPr>
            <p:custDataLst>
              <p:tags r:id="rId5"/>
            </p:custDataLst>
          </p:nvPr>
        </p:nvPicPr>
        <p:blipFill>
          <a:blip r:embed="rId6"/>
          <a:stretch>
            <a:fillRect/>
          </a:stretch>
        </p:blipFill>
        <p:spPr>
          <a:xfrm>
            <a:off x="0" y="6137275"/>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幼圆"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幼圆" panose="02010509060101010101"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幼圆" panose="0201050906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3135"/>
            <a:ext cx="12192000" cy="495109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descr="0_pic_quater_left_up"/>
          <p:cNvPicPr>
            <a:picLocks noChangeAspect="1"/>
          </p:cNvPicPr>
          <p:nvPr>
            <p:custDataLst>
              <p:tags r:id="rId3"/>
            </p:custDataLst>
          </p:nvPr>
        </p:nvPicPr>
        <p:blipFill>
          <a:blip r:embed="rId4"/>
          <a:stretch>
            <a:fillRect/>
          </a:stretch>
        </p:blipFill>
        <p:spPr>
          <a:xfrm>
            <a:off x="0" y="0"/>
            <a:ext cx="1619885" cy="1600835"/>
          </a:xfrm>
          <a:prstGeom prst="rect">
            <a:avLst/>
          </a:prstGeom>
        </p:spPr>
      </p:pic>
      <p:pic>
        <p:nvPicPr>
          <p:cNvPr id="6" name="图片 5" descr="1_pic_quater_right_down"/>
          <p:cNvPicPr>
            <a:picLocks noChangeAspect="1"/>
          </p:cNvPicPr>
          <p:nvPr>
            <p:custDataLst>
              <p:tags r:id="rId5"/>
            </p:custDataLst>
          </p:nvPr>
        </p:nvPicPr>
        <p:blipFill>
          <a:blip r:embed="rId6"/>
          <a:stretch>
            <a:fillRect/>
          </a:stretch>
        </p:blipFill>
        <p:spPr>
          <a:xfrm>
            <a:off x="10571480" y="0"/>
            <a:ext cx="1619885" cy="1619885"/>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幼圆" panose="02010509060101010101"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幼圆" panose="0201050906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0_pic_quater_right_down"/>
          <p:cNvPicPr>
            <a:picLocks noChangeAspect="1"/>
          </p:cNvPicPr>
          <p:nvPr/>
        </p:nvPicPr>
        <p:blipFill>
          <a:blip r:embed="rId2"/>
          <a:stretch>
            <a:fillRect/>
          </a:stretch>
        </p:blipFill>
        <p:spPr>
          <a:xfrm>
            <a:off x="11471275" y="0"/>
            <a:ext cx="720090" cy="711200"/>
          </a:xfrm>
          <a:prstGeom prst="rect">
            <a:avLst/>
          </a:prstGeom>
        </p:spPr>
      </p:pic>
      <p:pic>
        <p:nvPicPr>
          <p:cNvPr id="7" name="图片 6" descr="1_pic_quater_left_down"/>
          <p:cNvPicPr>
            <a:picLocks noChangeAspect="1"/>
          </p:cNvPicPr>
          <p:nvPr/>
        </p:nvPicPr>
        <p:blipFill>
          <a:blip r:embed="rId3"/>
          <a:stretch>
            <a:fillRect/>
          </a:stretch>
        </p:blipFill>
        <p:spPr>
          <a:xfrm>
            <a:off x="0" y="6137275"/>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pic_half_left"/>
          <p:cNvPicPr>
            <a:picLocks noChangeAspect="1"/>
          </p:cNvPicPr>
          <p:nvPr/>
        </p:nvPicPr>
        <p:blipFill>
          <a:blip r:embed="rId2"/>
          <a:stretch>
            <a:fillRect/>
          </a:stretch>
        </p:blipFill>
        <p:spPr>
          <a:xfrm>
            <a:off x="0" y="1397000"/>
            <a:ext cx="2028825" cy="4064000"/>
          </a:xfrm>
          <a:prstGeom prst="rect">
            <a:avLst/>
          </a:prstGeom>
        </p:spPr>
      </p:pic>
      <p:pic>
        <p:nvPicPr>
          <p:cNvPr id="2" name="图片 1" descr="pic_half_right"/>
          <p:cNvPicPr>
            <a:picLocks noChangeAspect="1"/>
          </p:cNvPicPr>
          <p:nvPr/>
        </p:nvPicPr>
        <p:blipFill>
          <a:blip r:embed="rId3"/>
          <a:stretch>
            <a:fillRect/>
          </a:stretch>
        </p:blipFill>
        <p:spPr>
          <a:xfrm>
            <a:off x="10162540" y="1397000"/>
            <a:ext cx="2028825" cy="4064000"/>
          </a:xfrm>
          <a:prstGeom prst="rect">
            <a:avLst/>
          </a:prstGeom>
        </p:spPr>
      </p:pic>
      <p:sp>
        <p:nvSpPr>
          <p:cNvPr id="7" name="矩形 6"/>
          <p:cNvSpPr/>
          <p:nvPr>
            <p:custDataLst>
              <p:tags r:id="rId4"/>
            </p:custDataLst>
          </p:nvPr>
        </p:nvSpPr>
        <p:spPr>
          <a:xfrm>
            <a:off x="291465" y="303530"/>
            <a:ext cx="11608435" cy="6250305"/>
          </a:xfrm>
          <a:prstGeom prst="rect">
            <a:avLst/>
          </a:prstGeom>
          <a:solidFill>
            <a:schemeClr val="tx2"/>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
        <p:nvSpPr>
          <p:cNvPr id="8" name="标题 5"/>
          <p:cNvSpPr/>
          <p:nvPr>
            <p:ph type="ctrTitle" idx="2" hasCustomPrompt="1"/>
            <p:custDataLst>
              <p:tags r:id="rId5"/>
            </p:custDataLst>
          </p:nvPr>
        </p:nvSpPr>
        <p:spPr>
          <a:xfrm>
            <a:off x="2958440" y="2938575"/>
            <a:ext cx="6536380" cy="2578487"/>
          </a:xfrm>
        </p:spPr>
        <p:txBody>
          <a:bodyPr vert="horz" wrap="square" lIns="0" tIns="0" rIns="0" bIns="0" rtlCol="0" anchor="b" anchorCtr="0">
            <a:normAutofit/>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48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乐喵体W" panose="00020600040101010101" charset="-122"/>
                <a:cs typeface="汉仪乐喵体W" panose="00020600040101010101" charset="-122"/>
                <a:sym typeface="Arial" panose="020B0604020202020204" pitchFamily="34" charset="0"/>
              </a:defRPr>
            </a:lvl1pPr>
          </a:lstStyle>
          <a:p>
            <a:pPr lvl="0"/>
            <a:r>
              <a:rPr>
                <a:sym typeface="+mn-ea"/>
              </a:rPr>
              <a:t>编辑标题</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0_pic_quater_right_down"/>
          <p:cNvPicPr>
            <a:picLocks noChangeAspect="1"/>
          </p:cNvPicPr>
          <p:nvPr/>
        </p:nvPicPr>
        <p:blipFill>
          <a:blip r:embed="rId2"/>
          <a:stretch>
            <a:fillRect/>
          </a:stretch>
        </p:blipFill>
        <p:spPr>
          <a:xfrm>
            <a:off x="11471275" y="0"/>
            <a:ext cx="720090" cy="711200"/>
          </a:xfrm>
          <a:prstGeom prst="rect">
            <a:avLst/>
          </a:prstGeom>
        </p:spPr>
      </p:pic>
      <p:pic>
        <p:nvPicPr>
          <p:cNvPr id="8" name="图片 7" descr="1_pic_quater_left_down"/>
          <p:cNvPicPr>
            <a:picLocks noChangeAspect="1"/>
          </p:cNvPicPr>
          <p:nvPr/>
        </p:nvPicPr>
        <p:blipFill>
          <a:blip r:embed="rId3"/>
          <a:stretch>
            <a:fillRect/>
          </a:stretch>
        </p:blipFill>
        <p:spPr>
          <a:xfrm>
            <a:off x="0" y="6137275"/>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幼圆" panose="02010509060101010101" charset="-122"/>
              </a:defRPr>
            </a:lvl1pPr>
            <a:lvl2pPr eaLnBrk="1" fontAlgn="auto" latinLnBrk="0" hangingPunct="1">
              <a:defRPr sz="1600">
                <a:solidFill>
                  <a:schemeClr val="tx1"/>
                </a:solidFill>
                <a:latin typeface="Arial" panose="020B0604020202020204" pitchFamily="34" charset="0"/>
                <a:ea typeface="幼圆" panose="02010509060101010101" charset="-122"/>
              </a:defRPr>
            </a:lvl2pPr>
            <a:lvl3pPr eaLnBrk="1" fontAlgn="auto" latinLnBrk="0" hangingPunct="1">
              <a:defRPr sz="1600">
                <a:solidFill>
                  <a:schemeClr val="tx1"/>
                </a:solidFill>
                <a:latin typeface="Arial" panose="020B0604020202020204" pitchFamily="34" charset="0"/>
                <a:ea typeface="幼圆" panose="02010509060101010101" charset="-122"/>
              </a:defRPr>
            </a:lvl3pPr>
            <a:lvl4pPr eaLnBrk="1" fontAlgn="auto" latinLnBrk="0" hangingPunct="1">
              <a:defRPr sz="1600">
                <a:solidFill>
                  <a:schemeClr val="tx1"/>
                </a:solidFill>
                <a:latin typeface="Arial" panose="020B0604020202020204" pitchFamily="34" charset="0"/>
                <a:ea typeface="幼圆" panose="02010509060101010101" charset="-122"/>
              </a:defRPr>
            </a:lvl4pPr>
            <a:lvl5pPr eaLnBrk="1" fontAlgn="auto" latinLnBrk="0" hangingPunct="1">
              <a:defRPr sz="160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0_pic_quater_right_down"/>
          <p:cNvPicPr>
            <a:picLocks noChangeAspect="1"/>
          </p:cNvPicPr>
          <p:nvPr/>
        </p:nvPicPr>
        <p:blipFill>
          <a:blip r:embed="rId2"/>
          <a:stretch>
            <a:fillRect/>
          </a:stretch>
        </p:blipFill>
        <p:spPr>
          <a:xfrm>
            <a:off x="11471275" y="0"/>
            <a:ext cx="720090" cy="711200"/>
          </a:xfrm>
          <a:prstGeom prst="rect">
            <a:avLst/>
          </a:prstGeom>
        </p:spPr>
      </p:pic>
      <p:pic>
        <p:nvPicPr>
          <p:cNvPr id="10" name="图片 9" descr="1_pic_quater_left_down"/>
          <p:cNvPicPr>
            <a:picLocks noChangeAspect="1"/>
          </p:cNvPicPr>
          <p:nvPr/>
        </p:nvPicPr>
        <p:blipFill>
          <a:blip r:embed="rId3"/>
          <a:stretch>
            <a:fillRect/>
          </a:stretch>
        </p:blipFill>
        <p:spPr>
          <a:xfrm>
            <a:off x="0" y="6137275"/>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幼圆" panose="0201050906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幼圆" panose="0201050906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descr="29bd3330242fb01722d80b824ebe21ff"/>
          <p:cNvPicPr>
            <a:picLocks noChangeAspect="1"/>
          </p:cNvPicPr>
          <p:nvPr/>
        </p:nvPicPr>
        <p:blipFill>
          <a:blip r:embed="rId2"/>
          <a:stretch>
            <a:fillRect/>
          </a:stretch>
        </p:blipFill>
        <p:spPr>
          <a:xfrm>
            <a:off x="304800" y="1234440"/>
            <a:ext cx="4388485" cy="4388485"/>
          </a:xfrm>
          <a:prstGeom prst="rect">
            <a:avLst/>
          </a:prstGeom>
        </p:spPr>
      </p:pic>
      <p:pic>
        <p:nvPicPr>
          <p:cNvPr id="6" name="图片 5" descr="1_pic_quater_right_up"/>
          <p:cNvPicPr>
            <a:picLocks noChangeAspect="1"/>
          </p:cNvPicPr>
          <p:nvPr/>
        </p:nvPicPr>
        <p:blipFill>
          <a:blip r:embed="rId3"/>
          <a:stretch>
            <a:fillRect/>
          </a:stretch>
        </p:blipFill>
        <p:spPr>
          <a:xfrm>
            <a:off x="11471275" y="6137275"/>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0_pic_quater_right_down"/>
          <p:cNvPicPr>
            <a:picLocks noChangeAspect="1"/>
          </p:cNvPicPr>
          <p:nvPr/>
        </p:nvPicPr>
        <p:blipFill>
          <a:blip r:embed="rId2"/>
          <a:stretch>
            <a:fillRect/>
          </a:stretch>
        </p:blipFill>
        <p:spPr>
          <a:xfrm>
            <a:off x="11471275" y="0"/>
            <a:ext cx="720090" cy="711200"/>
          </a:xfrm>
          <a:prstGeom prst="rect">
            <a:avLst/>
          </a:prstGeom>
        </p:spPr>
      </p:pic>
      <p:pic>
        <p:nvPicPr>
          <p:cNvPr id="8" name="图片 7" descr="1_pic_quater_left_down"/>
          <p:cNvPicPr>
            <a:picLocks noChangeAspect="1"/>
          </p:cNvPicPr>
          <p:nvPr/>
        </p:nvPicPr>
        <p:blipFill>
          <a:blip r:embed="rId3"/>
          <a:stretch>
            <a:fillRect/>
          </a:stretch>
        </p:blipFill>
        <p:spPr>
          <a:xfrm>
            <a:off x="0" y="6137275"/>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幼圆" panose="02010509060101010101"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0_pic_quater_right_down"/>
          <p:cNvPicPr>
            <a:picLocks noChangeAspect="1"/>
          </p:cNvPicPr>
          <p:nvPr/>
        </p:nvPicPr>
        <p:blipFill>
          <a:blip r:embed="rId2"/>
          <a:stretch>
            <a:fillRect/>
          </a:stretch>
        </p:blipFill>
        <p:spPr>
          <a:xfrm>
            <a:off x="11471275" y="0"/>
            <a:ext cx="720090" cy="711200"/>
          </a:xfrm>
          <a:prstGeom prst="rect">
            <a:avLst/>
          </a:prstGeom>
        </p:spPr>
      </p:pic>
      <p:pic>
        <p:nvPicPr>
          <p:cNvPr id="7" name="图片 6" descr="1_pic_quater_left_down"/>
          <p:cNvPicPr>
            <a:picLocks noChangeAspect="1"/>
          </p:cNvPicPr>
          <p:nvPr/>
        </p:nvPicPr>
        <p:blipFill>
          <a:blip r:embed="rId3"/>
          <a:stretch>
            <a:fillRect/>
          </a:stretch>
        </p:blipFill>
        <p:spPr>
          <a:xfrm>
            <a:off x="0" y="6137275"/>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幼圆" panose="02010509060101010101" charset="-122"/>
              </a:defRPr>
            </a:lvl1pPr>
            <a:lvl2pPr indent="0" eaLnBrk="1" fontAlgn="auto" latinLnBrk="0" hangingPunct="1">
              <a:defRPr>
                <a:solidFill>
                  <a:schemeClr val="tx1"/>
                </a:solidFill>
                <a:latin typeface="Arial" panose="020B0604020202020204" pitchFamily="34" charset="0"/>
                <a:ea typeface="幼圆" panose="02010509060101010101" charset="-122"/>
              </a:defRPr>
            </a:lvl2pPr>
            <a:lvl3pPr indent="0" eaLnBrk="1" fontAlgn="auto" latinLnBrk="0" hangingPunct="1">
              <a:defRPr>
                <a:solidFill>
                  <a:schemeClr val="tx1"/>
                </a:solidFill>
                <a:latin typeface="Arial" panose="020B0604020202020204" pitchFamily="34" charset="0"/>
                <a:ea typeface="幼圆" panose="02010509060101010101" charset="-122"/>
              </a:defRPr>
            </a:lvl3pPr>
            <a:lvl4pPr indent="0" eaLnBrk="1" fontAlgn="auto" latinLnBrk="0" hangingPunct="1">
              <a:defRPr>
                <a:solidFill>
                  <a:schemeClr val="tx1"/>
                </a:solidFill>
                <a:latin typeface="Arial" panose="020B0604020202020204" pitchFamily="34" charset="0"/>
                <a:ea typeface="幼圆" panose="02010509060101010101" charset="-122"/>
              </a:defRPr>
            </a:lvl4pPr>
            <a:lvl5pPr indent="0" eaLnBrk="1" fontAlgn="auto" latinLnBrk="0" hangingPunct="1">
              <a:defRPr>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70.xml"/><Relationship Id="rId21" Type="http://schemas.openxmlformats.org/officeDocument/2006/relationships/tags" Target="../tags/tag69.xml"/><Relationship Id="rId20" Type="http://schemas.openxmlformats.org/officeDocument/2006/relationships/tags" Target="../tags/tag68.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幼圆" panose="0201050906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幼圆" panose="0201050906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幼圆" panose="0201050906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幼圆" panose="0201050906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幼圆" panose="0201050906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幼圆" panose="020105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image" Target="file:///C:\Users\Lenovo\AppData\Local\Temp\wps\INetCache\aa41d9feef9facea1c4034b4bcf7c0c8" TargetMode="External"/><Relationship Id="rId1"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r:link="rId2"/>
          <a:srcRect b="8148"/>
          <a:stretch>
            <a:fillRect/>
          </a:stretch>
        </p:blipFill>
        <p:spPr>
          <a:xfrm>
            <a:off x="683260" y="524510"/>
            <a:ext cx="4543425" cy="5305425"/>
          </a:xfrm>
          <a:prstGeom prst="rect">
            <a:avLst/>
          </a:prstGeom>
          <a:noFill/>
          <a:ln w="9525">
            <a:noFill/>
          </a:ln>
        </p:spPr>
      </p:pic>
      <p:sp>
        <p:nvSpPr>
          <p:cNvPr id="4" name="标题 3"/>
          <p:cNvSpPr>
            <a:spLocks noGrp="1"/>
          </p:cNvSpPr>
          <p:nvPr>
            <p:ph type="ctrTitle"/>
            <p:custDataLst>
              <p:tags r:id="rId3"/>
            </p:custDataLst>
          </p:nvPr>
        </p:nvSpPr>
        <p:spPr>
          <a:xfrm>
            <a:off x="5438140" y="633095"/>
            <a:ext cx="6225540" cy="2553970"/>
          </a:xfrm>
        </p:spPr>
        <p:txBody>
          <a:bodyPr>
            <a:noAutofit/>
          </a:bodyPr>
          <a:p>
            <a:r>
              <a:rPr lang="zh-CN" altLang="zh-CN" sz="4400"/>
              <a:t>浙江省 Z20 联盟三模</a:t>
            </a:r>
            <a:br>
              <a:rPr lang="zh-CN" altLang="zh-CN" sz="4400"/>
            </a:br>
            <a:r>
              <a:rPr lang="zh-CN" altLang="zh-CN" sz="4400"/>
              <a:t>读后续写讲解</a:t>
            </a:r>
            <a:endParaRPr lang="zh-CN" altLang="zh-CN" sz="4400"/>
          </a:p>
        </p:txBody>
      </p:sp>
      <p:sp>
        <p:nvSpPr>
          <p:cNvPr id="5" name="副标题 4"/>
          <p:cNvSpPr>
            <a:spLocks noGrp="1"/>
          </p:cNvSpPr>
          <p:nvPr>
            <p:ph type="subTitle" idx="1"/>
            <p:custDataLst>
              <p:tags r:id="rId4"/>
            </p:custDataLst>
          </p:nvPr>
        </p:nvSpPr>
        <p:spPr>
          <a:xfrm>
            <a:off x="5730875" y="3642360"/>
            <a:ext cx="5385435" cy="1590675"/>
          </a:xfrm>
        </p:spPr>
        <p:txBody>
          <a:bodyPr>
            <a:prstTxWarp prst="textStop">
              <a:avLst/>
            </a:prstTxWarp>
            <a:normAutofit fontScale="90000" lnSpcReduction="20000"/>
            <a:scene3d>
              <a:camera prst="orthographicFront"/>
              <a:lightRig rig="threePt" dir="t"/>
            </a:scene3d>
          </a:bodyPr>
          <a:p>
            <a:pPr algn="ctr"/>
            <a:r>
              <a:rPr lang="en-US" altLang="zh-CN" sz="4800">
                <a:solidFill>
                  <a:srgbClr val="FF0000"/>
                </a:solidFill>
                <a:effectLst>
                  <a:glow rad="228600">
                    <a:schemeClr val="accent1">
                      <a:satMod val="175000"/>
                      <a:alpha val="40000"/>
                    </a:schemeClr>
                  </a:glow>
                </a:effectLst>
              </a:rPr>
              <a:t>A Magician’s secret</a:t>
            </a:r>
            <a:endParaRPr lang="en-US" altLang="zh-CN" sz="4800">
              <a:solidFill>
                <a:srgbClr val="FF0000"/>
              </a:solidFill>
              <a:effectLst>
                <a:glow rad="228600">
                  <a:schemeClr val="accent1">
                    <a:satMod val="175000"/>
                    <a:alpha val="40000"/>
                  </a:schemeClr>
                </a:glow>
              </a:effectLst>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73710" y="425450"/>
            <a:ext cx="11638915" cy="2306955"/>
          </a:xfrm>
          <a:prstGeom prst="rect">
            <a:avLst/>
          </a:prstGeom>
          <a:noFill/>
        </p:spPr>
        <p:txBody>
          <a:bodyPr wrap="square" rtlCol="0" anchor="t">
            <a:spAutoFit/>
          </a:bodyPr>
          <a:p>
            <a:pPr indent="0"/>
            <a:r>
              <a:rPr lang="en-US" sz="2400">
                <a:latin typeface="Times New Roman" panose="02020603050405020304" charset="0"/>
                <a:ea typeface="宋体" panose="02010600030101010101" pitchFamily="2" charset="-122"/>
                <a:sym typeface="+mn-ea"/>
              </a:rPr>
              <a:t>   Magic Marty had me stumped (</a:t>
            </a:r>
            <a:r>
              <a:rPr lang="zh-CN" sz="2400">
                <a:ea typeface="宋体" panose="02010600030101010101" pitchFamily="2" charset="-122"/>
                <a:sym typeface="+mn-ea"/>
              </a:rPr>
              <a:t>把</a:t>
            </a:r>
            <a:r>
              <a:rPr lang="en-US" sz="2400">
                <a:latin typeface="Times New Roman" panose="02020603050405020304" charset="0"/>
                <a:ea typeface="宋体" panose="02010600030101010101" pitchFamily="2" charset="-122"/>
                <a:sym typeface="+mn-ea"/>
              </a:rPr>
              <a:t>...</a:t>
            </a:r>
            <a:r>
              <a:rPr lang="zh-CN" sz="2400">
                <a:ea typeface="宋体" panose="02010600030101010101" pitchFamily="2" charset="-122"/>
                <a:sym typeface="+mn-ea"/>
              </a:rPr>
              <a:t>难住</a:t>
            </a:r>
            <a:r>
              <a:rPr lang="en-US" sz="2400">
                <a:latin typeface="Times New Roman" panose="02020603050405020304" charset="0"/>
                <a:ea typeface="宋体" panose="02010600030101010101" pitchFamily="2" charset="-122"/>
                <a:sym typeface="+mn-ea"/>
              </a:rPr>
              <a:t>)</a:t>
            </a:r>
            <a:r>
              <a:rPr lang="zh-CN" sz="2400">
                <a:ea typeface="宋体" panose="02010600030101010101" pitchFamily="2" charset="-122"/>
                <a:sym typeface="+mn-ea"/>
              </a:rPr>
              <a:t>，</a:t>
            </a:r>
            <a:r>
              <a:rPr lang="en-US" sz="2400">
                <a:latin typeface="Times New Roman" panose="02020603050405020304" charset="0"/>
                <a:ea typeface="宋体" panose="02010600030101010101" pitchFamily="2" charset="-122"/>
                <a:sym typeface="+mn-ea"/>
              </a:rPr>
              <a:t>but the next day I caught a lucky break. At lunch, Marty was going on about how he could make things float. He had a ring in one hand and a pencil in the other. That’s when I saw it: a thin piece of </a:t>
            </a:r>
            <a:r>
              <a:rPr lang="en-US" sz="2400" u="sng">
                <a:latin typeface="Times New Roman" panose="02020603050405020304" charset="0"/>
                <a:ea typeface="宋体" panose="02010600030101010101" pitchFamily="2" charset="-122"/>
                <a:sym typeface="+mn-ea"/>
              </a:rPr>
              <a:t>fishing line</a:t>
            </a:r>
            <a:r>
              <a:rPr lang="en-US" sz="2400">
                <a:latin typeface="Times New Roman" panose="02020603050405020304" charset="0"/>
                <a:ea typeface="宋体" panose="02010600030101010101" pitchFamily="2" charset="-122"/>
                <a:sym typeface="+mn-ea"/>
              </a:rPr>
              <a:t> tied around the end of the pencil and attached to a button on Marty’s shirt! Sure enough, he made the ring “float” by sliding it over the pencil and hanging it from the line. No one else noticed, and soon the whole cafeteria was clapping. However, I wasn’t.</a:t>
            </a:r>
            <a:endParaRPr lang="en-US" altLang="en-US" sz="2400">
              <a:latin typeface="Times New Roman" panose="02020603050405020304" charset="0"/>
              <a:ea typeface="宋体" panose="02010600030101010101" pitchFamily="2" charset="-122"/>
              <a:sym typeface="+mn-ea"/>
            </a:endParaRPr>
          </a:p>
        </p:txBody>
      </p:sp>
      <p:sp>
        <p:nvSpPr>
          <p:cNvPr id="7" name="矩形 6"/>
          <p:cNvSpPr/>
          <p:nvPr/>
        </p:nvSpPr>
        <p:spPr>
          <a:xfrm>
            <a:off x="2458085" y="425450"/>
            <a:ext cx="8533765" cy="39433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204585" y="1190625"/>
            <a:ext cx="5715000" cy="39433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473710" y="1584960"/>
            <a:ext cx="6835140" cy="2921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7486650" y="1905000"/>
            <a:ext cx="4433570" cy="39433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87985" y="2350135"/>
            <a:ext cx="6388100" cy="39433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473710" y="2952115"/>
            <a:ext cx="11150600" cy="953135"/>
          </a:xfrm>
          <a:prstGeom prst="rect">
            <a:avLst/>
          </a:prstGeom>
          <a:solidFill>
            <a:schemeClr val="accent1">
              <a:lumMod val="20000"/>
              <a:lumOff val="80000"/>
            </a:schemeClr>
          </a:solidFill>
        </p:spPr>
        <p:txBody>
          <a:bodyPr wrap="square" rtlCol="0">
            <a:spAutoFit/>
          </a:bodyPr>
          <a:p>
            <a:pPr lvl="0" algn="l">
              <a:buClrTx/>
              <a:buSzTx/>
              <a:buFontTx/>
            </a:pPr>
            <a:r>
              <a:rPr lang="en-US" altLang="zh-CN" sz="2800">
                <a:sym typeface="+mn-ea"/>
              </a:rPr>
              <a:t>照应（</a:t>
            </a:r>
            <a:r>
              <a:rPr lang="zh-CN" altLang="en-US" sz="2800">
                <a:sym typeface="+mn-ea"/>
              </a:rPr>
              <a:t>续写第一段</a:t>
            </a:r>
            <a:r>
              <a:rPr lang="en-US" altLang="zh-CN" sz="2800">
                <a:sym typeface="+mn-ea"/>
              </a:rPr>
              <a:t>）I would never missed the lucky break-- I must prove he was tricking everyone. The fishing line was the secret.</a:t>
            </a:r>
            <a:endParaRPr lang="en-US" altLang="zh-CN" sz="2800">
              <a:sym typeface="+mn-ea"/>
            </a:endParaRPr>
          </a:p>
        </p:txBody>
      </p:sp>
      <p:sp>
        <p:nvSpPr>
          <p:cNvPr id="11" name="文本框 10"/>
          <p:cNvSpPr txBox="1"/>
          <p:nvPr/>
        </p:nvSpPr>
        <p:spPr>
          <a:xfrm>
            <a:off x="473710" y="4274820"/>
            <a:ext cx="11592560" cy="521970"/>
          </a:xfrm>
          <a:prstGeom prst="rect">
            <a:avLst/>
          </a:prstGeom>
          <a:solidFill>
            <a:schemeClr val="accent1">
              <a:lumMod val="20000"/>
              <a:lumOff val="80000"/>
            </a:schemeClr>
          </a:solidFill>
        </p:spPr>
        <p:txBody>
          <a:bodyPr wrap="square" rtlCol="0">
            <a:spAutoFit/>
          </a:bodyPr>
          <a:p>
            <a:pPr lvl="0" algn="l">
              <a:buClrTx/>
              <a:buSzTx/>
              <a:buFontTx/>
            </a:pPr>
            <a:r>
              <a:rPr lang="en-US" altLang="zh-CN" sz="2800">
                <a:sym typeface="+mn-ea"/>
              </a:rPr>
              <a:t>照应（</a:t>
            </a:r>
            <a:r>
              <a:rPr lang="zh-CN" altLang="en-US" sz="2800">
                <a:sym typeface="+mn-ea"/>
              </a:rPr>
              <a:t>续写第一段</a:t>
            </a:r>
            <a:r>
              <a:rPr lang="en-US" altLang="zh-CN" sz="2800">
                <a:sym typeface="+mn-ea"/>
              </a:rPr>
              <a:t>）Hearing my words, the whole cafeteria was boiling.</a:t>
            </a:r>
            <a:endParaRPr lang="en-US" altLang="zh-CN" sz="2800">
              <a:sym typeface="+mn-ea"/>
            </a:endParaRPr>
          </a:p>
        </p:txBody>
      </p:sp>
      <p:cxnSp>
        <p:nvCxnSpPr>
          <p:cNvPr id="18" name="直接箭头连接符 17"/>
          <p:cNvCxnSpPr/>
          <p:nvPr/>
        </p:nvCxnSpPr>
        <p:spPr>
          <a:xfrm flipH="1" flipV="1">
            <a:off x="10126345" y="2350135"/>
            <a:ext cx="31750" cy="1942465"/>
          </a:xfrm>
          <a:prstGeom prst="straightConnector1">
            <a:avLst/>
          </a:prstGeom>
          <a:ln w="50800" cmpd="sng">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8367395" y="736600"/>
            <a:ext cx="19050" cy="2171700"/>
          </a:xfrm>
          <a:prstGeom prst="straightConnector1">
            <a:avLst/>
          </a:prstGeom>
          <a:ln w="50800" cmpd="sng">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6627495" y="1877060"/>
            <a:ext cx="1168400" cy="1717040"/>
          </a:xfrm>
          <a:prstGeom prst="straightConnector1">
            <a:avLst/>
          </a:prstGeom>
          <a:ln w="50800" cmpd="sng">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606415" y="3384550"/>
            <a:ext cx="2527300" cy="39497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7041515" y="2948940"/>
            <a:ext cx="2666365" cy="39497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6775450" y="4384040"/>
            <a:ext cx="5144135" cy="39497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5" grpId="0" bldLvl="0" animBg="1"/>
      <p:bldP spid="5" grpId="1" animBg="1"/>
      <p:bldP spid="6" grpId="0" bldLvl="0" animBg="1"/>
      <p:bldP spid="6" grpId="1" animBg="1"/>
      <p:bldP spid="8" grpId="0" bldLvl="0" animBg="1"/>
      <p:bldP spid="8" grpId="1" animBg="1"/>
      <p:bldP spid="9" grpId="0" bldLvl="0" animBg="1"/>
      <p:bldP spid="9" grpId="1" animBg="1"/>
      <p:bldP spid="10" grpId="0" bldLvl="0" animBg="1"/>
      <p:bldP spid="10" grpId="1" animBg="1"/>
      <p:bldP spid="11" grpId="0" bldLvl="0" animBg="1"/>
      <p:bldP spid="11" grpId="1" animBg="1"/>
      <p:bldP spid="16" grpId="0" bldLvl="0" animBg="1"/>
      <p:bldP spid="16" grpId="1" animBg="1"/>
      <p:bldP spid="14" grpId="0" bldLvl="0" animBg="1"/>
      <p:bldP spid="14" grpId="1" animBg="1"/>
      <p:bldP spid="15" grpId="0" bldLvl="0" animBg="1"/>
      <p:bldP spid="1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横卷形 14"/>
          <p:cNvSpPr/>
          <p:nvPr/>
        </p:nvSpPr>
        <p:spPr>
          <a:xfrm>
            <a:off x="0" y="62230"/>
            <a:ext cx="3467100" cy="1054100"/>
          </a:xfrm>
          <a:prstGeom prst="horizontalScroll">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50495" y="328295"/>
            <a:ext cx="3165475" cy="521970"/>
          </a:xfrm>
          <a:prstGeom prst="rect">
            <a:avLst/>
          </a:prstGeom>
          <a:noFill/>
        </p:spPr>
        <p:txBody>
          <a:bodyPr wrap="square" rtlCol="0">
            <a:spAutoFit/>
            <a:scene3d>
              <a:camera prst="orthographicFront"/>
              <a:lightRig rig="threePt" dir="t"/>
            </a:scene3d>
          </a:bodyPr>
          <a:p>
            <a:pPr lvl="0" algn="l">
              <a:buClrTx/>
              <a:buSzTx/>
              <a:buFontTx/>
            </a:pPr>
            <a:r>
              <a:rPr lang="zh-CN" altLang="en-US" sz="2800" b="1">
                <a:ln w="9525">
                  <a:noFill/>
                  <a:prstDash val="solid"/>
                </a:ln>
                <a:solidFill>
                  <a:srgbClr val="FFFF00"/>
                </a:solidFill>
                <a:effectLst>
                  <a:outerShdw blurRad="12700" dist="38100" dir="2700000" algn="tl" rotWithShape="0">
                    <a:schemeClr val="accent5">
                      <a:lumMod val="60000"/>
                      <a:lumOff val="40000"/>
                    </a:schemeClr>
                  </a:outerShdw>
                </a:effectLst>
                <a:sym typeface="+mn-ea"/>
              </a:rPr>
              <a:t>捕捉和照应原文</a:t>
            </a:r>
            <a:endParaRPr lang="zh-CN" altLang="en-US" sz="2800" b="1">
              <a:ln w="9525">
                <a:noFill/>
                <a:prstDash val="solid"/>
              </a:ln>
              <a:solidFill>
                <a:srgbClr val="FFFF00"/>
              </a:solidFill>
              <a:effectLst>
                <a:outerShdw blurRad="12700" dist="38100" dir="2700000" algn="tl" rotWithShape="0">
                  <a:schemeClr val="accent5">
                    <a:lumMod val="60000"/>
                    <a:lumOff val="40000"/>
                  </a:schemeClr>
                </a:outerShdw>
              </a:effectLst>
              <a:sym typeface="+mn-ea"/>
            </a:endParaRPr>
          </a:p>
        </p:txBody>
      </p:sp>
      <p:sp>
        <p:nvSpPr>
          <p:cNvPr id="5" name="圆角矩形 4"/>
          <p:cNvSpPr/>
          <p:nvPr/>
        </p:nvSpPr>
        <p:spPr>
          <a:xfrm>
            <a:off x="3987165" y="5618480"/>
            <a:ext cx="3922395" cy="715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600"/>
              <a:t>照应</a:t>
            </a:r>
            <a:endParaRPr lang="zh-CN" altLang="en-US" sz="3600"/>
          </a:p>
        </p:txBody>
      </p:sp>
      <p:sp>
        <p:nvSpPr>
          <p:cNvPr id="16" name="矩形 15"/>
          <p:cNvSpPr/>
          <p:nvPr/>
        </p:nvSpPr>
        <p:spPr>
          <a:xfrm>
            <a:off x="693420" y="4770755"/>
            <a:ext cx="1363345" cy="107632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rgbClr val="F738FE"/>
                </a:solidFill>
                <a:sym typeface="+mn-ea"/>
              </a:rPr>
              <a:t>品读</a:t>
            </a:r>
            <a:endParaRPr lang="zh-CN" altLang="en-US" sz="3600">
              <a:solidFill>
                <a:srgbClr val="F738FE"/>
              </a:solidFill>
              <a:sym typeface="+mn-ea"/>
            </a:endParaRPr>
          </a:p>
          <a:p>
            <a:pPr lvl="0" algn="ctr">
              <a:buClrTx/>
              <a:buSzTx/>
              <a:buFontTx/>
            </a:pPr>
            <a:r>
              <a:rPr lang="zh-CN" altLang="en-US" sz="3600">
                <a:solidFill>
                  <a:srgbClr val="F738FE"/>
                </a:solidFill>
                <a:sym typeface="+mn-ea"/>
              </a:rPr>
              <a:t>首段</a:t>
            </a:r>
            <a:endParaRPr lang="zh-CN" altLang="en-US" sz="3600">
              <a:solidFill>
                <a:srgbClr val="F738FE"/>
              </a:solidFill>
              <a:sym typeface="+mn-ea"/>
            </a:endParaRPr>
          </a:p>
        </p:txBody>
      </p:sp>
      <p:sp>
        <p:nvSpPr>
          <p:cNvPr id="20" name="矩形 19"/>
          <p:cNvSpPr/>
          <p:nvPr/>
        </p:nvSpPr>
        <p:spPr>
          <a:xfrm>
            <a:off x="1727200" y="3038475"/>
            <a:ext cx="1265555" cy="11518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提炼</a:t>
            </a:r>
            <a:endParaRPr lang="zh-CN" altLang="en-US" sz="3600">
              <a:solidFill>
                <a:schemeClr val="tx1"/>
              </a:solidFill>
              <a:sym typeface="+mn-ea"/>
            </a:endParaRPr>
          </a:p>
          <a:p>
            <a:pPr lvl="0" algn="ctr">
              <a:buClrTx/>
              <a:buSzTx/>
              <a:buFontTx/>
            </a:pPr>
            <a:r>
              <a:rPr lang="zh-CN" altLang="en-US" sz="3600">
                <a:solidFill>
                  <a:schemeClr val="tx1"/>
                </a:solidFill>
                <a:sym typeface="+mn-ea"/>
              </a:rPr>
              <a:t>主题</a:t>
            </a:r>
            <a:endParaRPr lang="zh-CN" altLang="en-US" sz="3600">
              <a:solidFill>
                <a:schemeClr val="tx1"/>
              </a:solidFill>
              <a:sym typeface="+mn-ea"/>
            </a:endParaRPr>
          </a:p>
        </p:txBody>
      </p:sp>
      <p:sp>
        <p:nvSpPr>
          <p:cNvPr id="22" name="矩形 21"/>
          <p:cNvSpPr/>
          <p:nvPr/>
        </p:nvSpPr>
        <p:spPr>
          <a:xfrm>
            <a:off x="3164840" y="1484630"/>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rgbClr val="F738FE"/>
                </a:solidFill>
                <a:sym typeface="+mn-ea"/>
              </a:rPr>
              <a:t>关注特</a:t>
            </a:r>
            <a:endParaRPr lang="zh-CN" altLang="en-US" sz="3600">
              <a:solidFill>
                <a:srgbClr val="F738FE"/>
              </a:solidFill>
              <a:sym typeface="+mn-ea"/>
            </a:endParaRPr>
          </a:p>
          <a:p>
            <a:pPr lvl="0" algn="ctr">
              <a:buClrTx/>
              <a:buSzTx/>
              <a:buFontTx/>
            </a:pPr>
            <a:r>
              <a:rPr lang="zh-CN" altLang="en-US" sz="3600">
                <a:solidFill>
                  <a:srgbClr val="F738FE"/>
                </a:solidFill>
                <a:sym typeface="+mn-ea"/>
              </a:rPr>
              <a:t>定情节</a:t>
            </a:r>
            <a:endParaRPr lang="zh-CN" altLang="en-US" sz="3600">
              <a:solidFill>
                <a:srgbClr val="F738FE"/>
              </a:solidFill>
              <a:sym typeface="+mn-ea"/>
            </a:endParaRPr>
          </a:p>
        </p:txBody>
      </p:sp>
      <p:sp>
        <p:nvSpPr>
          <p:cNvPr id="2" name="矩形 1"/>
          <p:cNvSpPr/>
          <p:nvPr/>
        </p:nvSpPr>
        <p:spPr>
          <a:xfrm>
            <a:off x="5565140" y="1116330"/>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留意细节描写</a:t>
            </a:r>
            <a:endParaRPr lang="zh-CN" altLang="en-US" sz="3600">
              <a:solidFill>
                <a:schemeClr val="tx1"/>
              </a:solidFill>
              <a:sym typeface="+mn-ea"/>
            </a:endParaRPr>
          </a:p>
        </p:txBody>
      </p:sp>
      <p:sp>
        <p:nvSpPr>
          <p:cNvPr id="3" name="矩形 2"/>
          <p:cNvSpPr/>
          <p:nvPr/>
        </p:nvSpPr>
        <p:spPr>
          <a:xfrm>
            <a:off x="8117840" y="1450975"/>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关注高频词</a:t>
            </a:r>
            <a:endParaRPr lang="zh-CN" altLang="en-US" sz="3600">
              <a:solidFill>
                <a:schemeClr val="tx1"/>
              </a:solidFill>
              <a:sym typeface="+mn-ea"/>
            </a:endParaRPr>
          </a:p>
        </p:txBody>
      </p:sp>
      <p:sp>
        <p:nvSpPr>
          <p:cNvPr id="6" name="矩形 5"/>
          <p:cNvSpPr/>
          <p:nvPr/>
        </p:nvSpPr>
        <p:spPr>
          <a:xfrm>
            <a:off x="9643745" y="3174365"/>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rgbClr val="F738FE"/>
                </a:solidFill>
                <a:sym typeface="+mn-ea"/>
              </a:rPr>
              <a:t>留意原文结尾</a:t>
            </a:r>
            <a:endParaRPr lang="zh-CN" altLang="en-US" sz="3600">
              <a:solidFill>
                <a:srgbClr val="F738FE"/>
              </a:solidFill>
              <a:sym typeface="+mn-ea"/>
            </a:endParaRPr>
          </a:p>
        </p:txBody>
      </p:sp>
      <p:sp>
        <p:nvSpPr>
          <p:cNvPr id="7" name="矩形 6"/>
          <p:cNvSpPr/>
          <p:nvPr/>
        </p:nvSpPr>
        <p:spPr>
          <a:xfrm>
            <a:off x="9627870" y="4770755"/>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rgbClr val="F738FE"/>
                </a:solidFill>
                <a:sym typeface="+mn-ea"/>
              </a:rPr>
              <a:t>解读续写首句</a:t>
            </a:r>
            <a:endParaRPr lang="zh-CN" altLang="en-US" sz="3600">
              <a:solidFill>
                <a:srgbClr val="F738FE"/>
              </a:solidFill>
              <a:sym typeface="+mn-ea"/>
            </a:endParaRPr>
          </a:p>
        </p:txBody>
      </p:sp>
      <p:cxnSp>
        <p:nvCxnSpPr>
          <p:cNvPr id="8" name="直接箭头连接符 7"/>
          <p:cNvCxnSpPr>
            <a:stCxn id="5" idx="1"/>
          </p:cNvCxnSpPr>
          <p:nvPr/>
        </p:nvCxnSpPr>
        <p:spPr>
          <a:xfrm flipH="1" flipV="1">
            <a:off x="2089150" y="5537200"/>
            <a:ext cx="1898015" cy="439420"/>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2992755" y="4190365"/>
            <a:ext cx="1153795" cy="1410335"/>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4378960" y="2759075"/>
            <a:ext cx="727710" cy="2854325"/>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254750" y="2413000"/>
            <a:ext cx="127000" cy="3187700"/>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7270750" y="2730500"/>
            <a:ext cx="901700" cy="2870200"/>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7570470" y="3879215"/>
            <a:ext cx="2032000" cy="1737995"/>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3"/>
          </p:cNvCxnSpPr>
          <p:nvPr/>
        </p:nvCxnSpPr>
        <p:spPr>
          <a:xfrm flipV="1">
            <a:off x="7909560" y="5562600"/>
            <a:ext cx="1718310" cy="414020"/>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bldLst>
      <p:bldP spid="16" grpId="1" animBg="1"/>
      <p:bldP spid="20" grpId="1" animBg="1"/>
      <p:bldP spid="22" grpId="1" animBg="1"/>
      <p:bldP spid="2" grpId="1" animBg="1"/>
      <p:bldP spid="3" grpId="1" animBg="1"/>
      <p:bldP spid="6" grpId="1" animBg="1"/>
      <p:bldP spid="7" grpId="1" animBg="1"/>
      <p:bldP spid="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6840" y="0"/>
            <a:ext cx="11958320" cy="5015865"/>
          </a:xfrm>
          <a:prstGeom prst="rect">
            <a:avLst/>
          </a:prstGeom>
          <a:noFill/>
          <a:ln w="12700" cmpd="sng">
            <a:solidFill>
              <a:schemeClr val="accent1">
                <a:shade val="50000"/>
              </a:schemeClr>
            </a:solidFill>
            <a:prstDash val="sysDot"/>
          </a:ln>
        </p:spPr>
        <p:txBody>
          <a:bodyPr wrap="square" rtlCol="0" anchor="t">
            <a:spAutoFit/>
          </a:bodyPr>
          <a:p>
            <a:pPr lvl="0" algn="l">
              <a:buClrTx/>
              <a:buSzTx/>
              <a:buFontTx/>
            </a:pPr>
            <a:r>
              <a:rPr lang="en-US" altLang="zh-CN" sz="3200">
                <a:latin typeface="Times New Roman" panose="02020603050405020304" charset="0"/>
                <a:cs typeface="Times New Roman" panose="02020603050405020304" charset="0"/>
                <a:sym typeface="+mn-ea"/>
              </a:rPr>
              <a:t>possible version 1</a:t>
            </a:r>
            <a:endParaRPr lang="en-US" altLang="zh-CN" sz="3200">
              <a:latin typeface="Times New Roman" panose="02020603050405020304" charset="0"/>
              <a:cs typeface="Times New Roman" panose="02020603050405020304" charset="0"/>
              <a:sym typeface="+mn-ea"/>
            </a:endParaRPr>
          </a:p>
          <a:p>
            <a:pPr lvl="0" algn="l">
              <a:buClrTx/>
              <a:buSzTx/>
              <a:buFontTx/>
            </a:pPr>
            <a:r>
              <a:rPr lang="en-US" altLang="zh-CN" sz="3200">
                <a:latin typeface="Times New Roman" panose="02020603050405020304" charset="0"/>
                <a:cs typeface="Times New Roman" panose="02020603050405020304" charset="0"/>
                <a:sym typeface="+mn-ea"/>
              </a:rPr>
              <a:t>Paragraph 1： </a:t>
            </a:r>
            <a:endParaRPr lang="en-US" altLang="zh-CN" sz="3200">
              <a:latin typeface="Times New Roman" panose="02020603050405020304" charset="0"/>
              <a:cs typeface="Times New Roman" panose="02020603050405020304" charset="0"/>
              <a:sym typeface="+mn-ea"/>
            </a:endParaRPr>
          </a:p>
          <a:p>
            <a:pPr lvl="0" algn="l">
              <a:buClrTx/>
              <a:buSzTx/>
              <a:buFontTx/>
            </a:pPr>
            <a:r>
              <a:rPr lang="en-US" altLang="zh-CN" sz="3200">
                <a:latin typeface="Times New Roman" panose="02020603050405020304" charset="0"/>
                <a:cs typeface="Times New Roman" panose="02020603050405020304" charset="0"/>
                <a:sym typeface="+mn-ea"/>
              </a:rPr>
              <a:t>     </a:t>
            </a:r>
            <a:r>
              <a:rPr lang="en-US" altLang="zh-CN" sz="3200" u="sng">
                <a:latin typeface="Times New Roman" panose="02020603050405020304" charset="0"/>
                <a:cs typeface="Times New Roman" panose="02020603050405020304" charset="0"/>
                <a:sym typeface="+mn-ea"/>
              </a:rPr>
              <a:t>It was time to put an end to the Magic Marty show.</a:t>
            </a:r>
            <a:r>
              <a:rPr lang="en-US" altLang="zh-CN" sz="3200">
                <a:latin typeface="Times New Roman" panose="02020603050405020304" charset="0"/>
                <a:cs typeface="Times New Roman" panose="02020603050405020304" charset="0"/>
                <a:sym typeface="+mn-ea"/>
              </a:rPr>
              <a:t> </a:t>
            </a:r>
            <a:r>
              <a:rPr lang="en-US" altLang="zh-CN" sz="3200">
                <a:solidFill>
                  <a:srgbClr val="FF0000"/>
                </a:solidFill>
                <a:latin typeface="Times New Roman" panose="02020603050405020304" charset="0"/>
                <a:cs typeface="Times New Roman" panose="02020603050405020304" charset="0"/>
                <a:sym typeface="+mn-ea"/>
              </a:rPr>
              <a:t>I walked over</a:t>
            </a:r>
            <a:r>
              <a:rPr lang="en-US" altLang="zh-CN" sz="3200">
                <a:latin typeface="Times New Roman" panose="02020603050405020304" charset="0"/>
                <a:cs typeface="Times New Roman" panose="02020603050405020304" charset="0"/>
                <a:sym typeface="+mn-ea"/>
              </a:rPr>
              <a:t>. “It was </a:t>
            </a:r>
            <a:r>
              <a:rPr lang="en-US" altLang="zh-CN" sz="3200" u="sng">
                <a:latin typeface="Times New Roman" panose="02020603050405020304" charset="0"/>
                <a:cs typeface="Times New Roman" panose="02020603050405020304" charset="0"/>
                <a:sym typeface="+mn-ea"/>
              </a:rPr>
              <a:t>fishing line.</a:t>
            </a:r>
            <a:r>
              <a:rPr lang="en-US" altLang="zh-CN" sz="3200">
                <a:latin typeface="Times New Roman" panose="02020603050405020304" charset="0"/>
                <a:cs typeface="Times New Roman" panose="02020603050405020304" charset="0"/>
                <a:sym typeface="+mn-ea"/>
              </a:rPr>
              <a:t>” I </a:t>
            </a:r>
            <a:r>
              <a:rPr lang="en-US" altLang="zh-CN" sz="3200">
                <a:solidFill>
                  <a:srgbClr val="FF0000"/>
                </a:solidFill>
                <a:latin typeface="Times New Roman" panose="02020603050405020304" charset="0"/>
                <a:cs typeface="Times New Roman" panose="02020603050405020304" charset="0"/>
                <a:sym typeface="+mn-ea"/>
              </a:rPr>
              <a:t>sneered</a:t>
            </a:r>
            <a:r>
              <a:rPr lang="en-US" altLang="zh-CN" sz="3200">
                <a:latin typeface="Times New Roman" panose="02020603050405020304" charset="0"/>
                <a:cs typeface="Times New Roman" panose="02020603050405020304" charset="0"/>
                <a:sym typeface="+mn-ea"/>
              </a:rPr>
              <a:t>, folding my arms. </a:t>
            </a:r>
            <a:r>
              <a:rPr lang="en-US" altLang="zh-CN" sz="3200" u="sng">
                <a:latin typeface="Times New Roman" panose="02020603050405020304" charset="0"/>
                <a:cs typeface="Times New Roman" panose="02020603050405020304" charset="0"/>
                <a:sym typeface="+mn-ea"/>
              </a:rPr>
              <a:t>Marty </a:t>
            </a:r>
            <a:r>
              <a:rPr lang="en-US" altLang="zh-CN" sz="3200">
                <a:solidFill>
                  <a:srgbClr val="FF0000"/>
                </a:solidFill>
                <a:latin typeface="Times New Roman" panose="02020603050405020304" charset="0"/>
                <a:cs typeface="Times New Roman" panose="02020603050405020304" charset="0"/>
                <a:sym typeface="+mn-ea"/>
              </a:rPr>
              <a:t>subconsciously fingered</a:t>
            </a:r>
            <a:r>
              <a:rPr lang="en-US" altLang="zh-CN" sz="3200">
                <a:latin typeface="Times New Roman" panose="02020603050405020304" charset="0"/>
                <a:cs typeface="Times New Roman" panose="02020603050405020304" charset="0"/>
                <a:sym typeface="+mn-ea"/>
              </a:rPr>
              <a:t> the fishing line and </a:t>
            </a:r>
            <a:r>
              <a:rPr lang="en-US" altLang="zh-CN" sz="3200">
                <a:solidFill>
                  <a:srgbClr val="FF0000"/>
                </a:solidFill>
                <a:latin typeface="Times New Roman" panose="02020603050405020304" charset="0"/>
                <a:cs typeface="Times New Roman" panose="02020603050405020304" charset="0"/>
                <a:sym typeface="+mn-ea"/>
              </a:rPr>
              <a:t>nervously whispered</a:t>
            </a:r>
            <a:r>
              <a:rPr lang="en-US" altLang="zh-CN" sz="3200">
                <a:latin typeface="Times New Roman" panose="02020603050405020304" charset="0"/>
                <a:cs typeface="Times New Roman" panose="02020603050405020304" charset="0"/>
                <a:sym typeface="+mn-ea"/>
              </a:rPr>
              <a:t>, “So, are you going to tell people?” </a:t>
            </a:r>
            <a:r>
              <a:rPr lang="en-US" altLang="zh-CN" sz="3200">
                <a:gradFill>
                  <a:gsLst>
                    <a:gs pos="0">
                      <a:srgbClr val="14CD68"/>
                    </a:gs>
                    <a:gs pos="100000">
                      <a:srgbClr val="0B6E38"/>
                    </a:gs>
                  </a:gsLst>
                  <a:lin scaled="0"/>
                </a:gradFill>
                <a:latin typeface="Times New Roman" panose="02020603050405020304" charset="0"/>
                <a:cs typeface="Times New Roman" panose="02020603050405020304" charset="0"/>
                <a:sym typeface="+mn-ea"/>
              </a:rPr>
              <a:t>Seeing the panic in his eyes, somehow, I hesitated. Should I</a:t>
            </a:r>
            <a:r>
              <a:rPr lang="en-US" altLang="zh-CN" sz="3200" u="sng">
                <a:gradFill>
                  <a:gsLst>
                    <a:gs pos="0">
                      <a:srgbClr val="14CD68"/>
                    </a:gs>
                    <a:gs pos="100000">
                      <a:srgbClr val="0B6E38"/>
                    </a:gs>
                  </a:gsLst>
                  <a:lin scaled="0"/>
                </a:gradFill>
                <a:latin typeface="Times New Roman" panose="02020603050405020304" charset="0"/>
                <a:cs typeface="Times New Roman" panose="02020603050405020304" charset="0"/>
                <a:sym typeface="+mn-ea"/>
              </a:rPr>
              <a:t> reveal </a:t>
            </a:r>
            <a:r>
              <a:rPr lang="en-US" altLang="zh-CN" sz="3200">
                <a:gradFill>
                  <a:gsLst>
                    <a:gs pos="0">
                      <a:srgbClr val="14CD68"/>
                    </a:gs>
                    <a:gs pos="100000">
                      <a:srgbClr val="0B6E38"/>
                    </a:gs>
                  </a:gsLst>
                  <a:lin scaled="0"/>
                </a:gradFill>
                <a:latin typeface="Times New Roman" panose="02020603050405020304" charset="0"/>
                <a:cs typeface="Times New Roman" panose="02020603050405020304" charset="0"/>
                <a:sym typeface="+mn-ea"/>
              </a:rPr>
              <a:t>the secret, Marty might lose his new friends.</a:t>
            </a:r>
            <a:r>
              <a:rPr lang="en-US" altLang="zh-CN" sz="3200">
                <a:latin typeface="Times New Roman" panose="02020603050405020304" charset="0"/>
                <a:cs typeface="Times New Roman" panose="02020603050405020304" charset="0"/>
                <a:sym typeface="+mn-ea"/>
              </a:rPr>
              <a:t> Finally, after </a:t>
            </a:r>
            <a:r>
              <a:rPr lang="en-US" altLang="zh-CN" sz="3200">
                <a:solidFill>
                  <a:srgbClr val="FF0000"/>
                </a:solidFill>
                <a:latin typeface="Times New Roman" panose="02020603050405020304" charset="0"/>
                <a:cs typeface="Times New Roman" panose="02020603050405020304" charset="0"/>
                <a:sym typeface="+mn-ea"/>
              </a:rPr>
              <a:t>struggling </a:t>
            </a:r>
            <a:r>
              <a:rPr lang="en-US" altLang="zh-CN" sz="3200">
                <a:latin typeface="Times New Roman" panose="02020603050405020304" charset="0"/>
                <a:cs typeface="Times New Roman" panose="02020603050405020304" charset="0"/>
                <a:sym typeface="+mn-ea"/>
              </a:rPr>
              <a:t>for a moment, I replied, “Nah, I won’t say anything.” </a:t>
            </a:r>
            <a:r>
              <a:rPr lang="en-US" altLang="zh-CN" sz="3200">
                <a:solidFill>
                  <a:srgbClr val="FF0000"/>
                </a:solidFill>
                <a:latin typeface="Times New Roman" panose="02020603050405020304" charset="0"/>
                <a:cs typeface="Times New Roman" panose="02020603050405020304" charset="0"/>
                <a:sym typeface="+mn-ea"/>
              </a:rPr>
              <a:t>Marty let out a relieved sigh, and I turned to walk away. </a:t>
            </a:r>
            <a:endParaRPr lang="en-US" altLang="zh-CN" sz="3200">
              <a:solidFill>
                <a:srgbClr val="FF0000"/>
              </a:solidFill>
              <a:latin typeface="Times New Roman" panose="02020603050405020304" charset="0"/>
              <a:cs typeface="Times New Roman" panose="02020603050405020304" charset="0"/>
              <a:sym typeface="+mn-ea"/>
            </a:endParaRPr>
          </a:p>
          <a:p>
            <a:pPr lvl="0" algn="l">
              <a:buClrTx/>
              <a:buSzTx/>
              <a:buFontTx/>
            </a:pPr>
            <a:endParaRPr lang="en-US" altLang="zh-CN" sz="3200">
              <a:solidFill>
                <a:srgbClr val="FF0000"/>
              </a:solidFill>
              <a:latin typeface="Times New Roman" panose="02020603050405020304" charset="0"/>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201295"/>
            <a:ext cx="11958320" cy="4030980"/>
          </a:xfrm>
          <a:prstGeom prst="rect">
            <a:avLst/>
          </a:prstGeom>
          <a:noFill/>
          <a:ln w="12700" cmpd="sng">
            <a:solidFill>
              <a:schemeClr val="accent1">
                <a:shade val="50000"/>
              </a:schemeClr>
            </a:solidFill>
            <a:prstDash val="sysDot"/>
          </a:ln>
        </p:spPr>
        <p:txBody>
          <a:bodyPr wrap="square" rtlCol="0" anchor="t">
            <a:spAutoFit/>
          </a:bodyPr>
          <a:p>
            <a:pPr lvl="0" algn="l">
              <a:buClrTx/>
              <a:buSzTx/>
              <a:buFontTx/>
            </a:pPr>
            <a:r>
              <a:rPr lang="en-US" altLang="zh-CN" sz="3200">
                <a:latin typeface="Times New Roman" panose="02020603050405020304" charset="0"/>
                <a:cs typeface="Times New Roman" panose="02020603050405020304" charset="0"/>
                <a:sym typeface="+mn-ea"/>
              </a:rPr>
              <a:t>Paragraph 2：</a:t>
            </a:r>
            <a:endParaRPr lang="en-US" altLang="zh-CN" sz="3200">
              <a:latin typeface="Times New Roman" panose="02020603050405020304" charset="0"/>
              <a:cs typeface="Times New Roman" panose="02020603050405020304" charset="0"/>
              <a:sym typeface="+mn-ea"/>
            </a:endParaRPr>
          </a:p>
          <a:p>
            <a:pPr lvl="0" algn="l">
              <a:buClrTx/>
              <a:buSzTx/>
              <a:buFontTx/>
            </a:pPr>
            <a:r>
              <a:rPr lang="en-US" altLang="zh-CN" sz="3200">
                <a:latin typeface="Times New Roman" panose="02020603050405020304" charset="0"/>
                <a:cs typeface="Times New Roman" panose="02020603050405020304" charset="0"/>
                <a:sym typeface="+mn-ea"/>
              </a:rPr>
              <a:t>  </a:t>
            </a:r>
            <a:r>
              <a:rPr lang="en-US" altLang="zh-CN" sz="3200" u="sng">
                <a:latin typeface="Times New Roman" panose="02020603050405020304" charset="0"/>
                <a:cs typeface="Times New Roman" panose="02020603050405020304" charset="0"/>
                <a:sym typeface="+mn-ea"/>
              </a:rPr>
              <a:t>     “Wait!” Marty jumped in front of me.</a:t>
            </a:r>
            <a:r>
              <a:rPr lang="en-US" altLang="zh-CN" sz="3200">
                <a:latin typeface="Times New Roman" panose="02020603050405020304" charset="0"/>
                <a:cs typeface="Times New Roman" panose="02020603050405020304" charset="0"/>
                <a:sym typeface="+mn-ea"/>
              </a:rPr>
              <a:t> </a:t>
            </a:r>
            <a:r>
              <a:rPr lang="en-US" altLang="zh-CN" sz="3200">
                <a:solidFill>
                  <a:srgbClr val="FF0000"/>
                </a:solidFill>
                <a:latin typeface="Times New Roman" panose="02020603050405020304" charset="0"/>
                <a:cs typeface="Times New Roman" panose="02020603050405020304" charset="0"/>
                <a:sym typeface="+mn-ea"/>
              </a:rPr>
              <a:t>Unexpectedly, he patted my arm, grinning</a:t>
            </a:r>
            <a:r>
              <a:rPr lang="en-US" altLang="zh-CN" sz="3200">
                <a:latin typeface="Times New Roman" panose="02020603050405020304" charset="0"/>
                <a:cs typeface="Times New Roman" panose="02020603050405020304" charset="0"/>
                <a:sym typeface="+mn-ea"/>
              </a:rPr>
              <a:t>, “You’ve got a pretty good eye for magic. Want to join me?” I nodded joyfully. That’s how the Magic Marty and Mysterious Matt Lunch Show began. Now we’ve been a magic team for three months. And since I became a fellow magician, Marty has </a:t>
            </a:r>
            <a:r>
              <a:rPr lang="en-US" altLang="zh-CN" sz="3200">
                <a:gradFill>
                  <a:gsLst>
                    <a:gs pos="0">
                      <a:srgbClr val="14CD68"/>
                    </a:gs>
                    <a:gs pos="100000">
                      <a:srgbClr val="0B6E38"/>
                    </a:gs>
                  </a:gsLst>
                  <a:lin scaled="0"/>
                </a:gradFill>
                <a:latin typeface="Times New Roman" panose="02020603050405020304" charset="0"/>
                <a:cs typeface="Times New Roman" panose="02020603050405020304" charset="0"/>
                <a:sym typeface="+mn-ea"/>
              </a:rPr>
              <a:t>let me in on</a:t>
            </a:r>
            <a:r>
              <a:rPr lang="en-US" altLang="zh-CN" sz="3200">
                <a:latin typeface="Times New Roman" panose="02020603050405020304" charset="0"/>
                <a:cs typeface="Times New Roman" panose="02020603050405020304" charset="0"/>
                <a:sym typeface="+mn-ea"/>
              </a:rPr>
              <a:t> (</a:t>
            </a:r>
            <a:r>
              <a:rPr lang="zh-CN" altLang="en-US" sz="3200">
                <a:latin typeface="Times New Roman" panose="02020603050405020304" charset="0"/>
                <a:cs typeface="Times New Roman" panose="02020603050405020304" charset="0"/>
                <a:sym typeface="+mn-ea"/>
              </a:rPr>
              <a:t>让我参与）</a:t>
            </a:r>
            <a:r>
              <a:rPr lang="en-US" altLang="zh-CN" sz="3200">
                <a:latin typeface="Times New Roman" panose="02020603050405020304" charset="0"/>
                <a:cs typeface="Times New Roman" panose="02020603050405020304" charset="0"/>
                <a:sym typeface="+mn-ea"/>
              </a:rPr>
              <a:t>some of his other </a:t>
            </a:r>
            <a:r>
              <a:rPr lang="en-US" altLang="zh-CN" sz="3200" u="sng">
                <a:latin typeface="Times New Roman" panose="02020603050405020304" charset="0"/>
                <a:cs typeface="Times New Roman" panose="02020603050405020304" charset="0"/>
                <a:sym typeface="+mn-ea"/>
              </a:rPr>
              <a:t>tricks</a:t>
            </a:r>
            <a:r>
              <a:rPr lang="en-US" altLang="zh-CN" sz="3200">
                <a:latin typeface="Times New Roman" panose="02020603050405020304" charset="0"/>
                <a:cs typeface="Times New Roman" panose="02020603050405020304" charset="0"/>
                <a:sym typeface="+mn-ea"/>
              </a:rPr>
              <a:t>. </a:t>
            </a:r>
            <a:r>
              <a:rPr lang="en-US" altLang="zh-CN" sz="3200">
                <a:solidFill>
                  <a:srgbClr val="FF0000"/>
                </a:solidFill>
                <a:latin typeface="Times New Roman" panose="02020603050405020304" charset="0"/>
                <a:cs typeface="Times New Roman" panose="02020603050405020304" charset="0"/>
                <a:sym typeface="+mn-ea"/>
              </a:rPr>
              <a:t>It turns out that instead of a </a:t>
            </a:r>
            <a:r>
              <a:rPr lang="en-US" altLang="zh-CN" sz="3200" u="sng">
                <a:solidFill>
                  <a:srgbClr val="FF0000"/>
                </a:solidFill>
                <a:latin typeface="Times New Roman" panose="02020603050405020304" charset="0"/>
                <a:cs typeface="Times New Roman" panose="02020603050405020304" charset="0"/>
                <a:sym typeface="+mn-ea"/>
              </a:rPr>
              <a:t>fake </a:t>
            </a:r>
            <a:r>
              <a:rPr lang="en-US" altLang="zh-CN" sz="3200">
                <a:solidFill>
                  <a:srgbClr val="FF0000"/>
                </a:solidFill>
                <a:latin typeface="Times New Roman" panose="02020603050405020304" charset="0"/>
                <a:cs typeface="Times New Roman" panose="02020603050405020304" charset="0"/>
                <a:sym typeface="+mn-ea"/>
              </a:rPr>
              <a:t>magician, Marty is a real friend. </a:t>
            </a:r>
            <a:endParaRPr lang="en-US" altLang="zh-CN" sz="3200">
              <a:solidFill>
                <a:srgbClr val="FF0000"/>
              </a:solidFill>
              <a:latin typeface="Times New Roman" panose="02020603050405020304" charset="0"/>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403408" y="3007360"/>
            <a:ext cx="5671185" cy="1198880"/>
          </a:xfrm>
          <a:prstGeom prst="rect">
            <a:avLst/>
          </a:prstGeom>
          <a:noFill/>
          <a:ln>
            <a:noFill/>
          </a:ln>
        </p:spPr>
        <p:txBody>
          <a:bodyPr wrap="none" rtlCol="0" anchor="t">
            <a:prstTxWarp prst="textArchUp">
              <a:avLst/>
            </a:prstTxWarp>
            <a:spAutoFit/>
          </a:bodyPr>
          <a:p>
            <a:pPr algn="ctr"/>
            <a:r>
              <a:rPr lang="en-US" altLang="zh-CN" sz="7200" b="1">
                <a:solidFill>
                  <a:schemeClr val="tx1"/>
                </a:solidFill>
                <a:effectLst>
                  <a:outerShdw blurRad="38100" dist="19050" dir="2700000" algn="tl" rotWithShape="0">
                    <a:schemeClr val="dk1">
                      <a:alpha val="40000"/>
                    </a:schemeClr>
                  </a:outerShdw>
                </a:effectLst>
              </a:rPr>
              <a:t>Thank you</a:t>
            </a:r>
            <a:r>
              <a:rPr lang="zh-CN" altLang="en-US" sz="7200" b="1">
                <a:solidFill>
                  <a:schemeClr val="tx1"/>
                </a:solidFill>
                <a:effectLst>
                  <a:outerShdw blurRad="38100" dist="19050" dir="2700000" algn="tl" rotWithShape="0">
                    <a:schemeClr val="dk1">
                      <a:alpha val="40000"/>
                    </a:schemeClr>
                  </a:outerShdw>
                </a:effectLst>
              </a:rPr>
              <a:t>！</a:t>
            </a:r>
            <a:endParaRPr lang="zh-CN" altLang="en-US" sz="7200" b="1">
              <a:solidFill>
                <a:schemeClr val="tx1"/>
              </a:solidFill>
              <a:effectLst>
                <a:outerShdw blurRad="38100" dist="19050" dir="2700000" algn="tl" rotWithShape="0">
                  <a:schemeClr val="dk1">
                    <a:alpha val="40000"/>
                  </a:schemeClr>
                </a:outerShdw>
              </a:effectLst>
            </a:endParaRPr>
          </a:p>
        </p:txBody>
      </p:sp>
      <p:pic>
        <p:nvPicPr>
          <p:cNvPr id="100" name="图片 99"/>
          <p:cNvPicPr/>
          <p:nvPr/>
        </p:nvPicPr>
        <p:blipFill>
          <a:blip r:embed="rId1">
            <a:clrChange>
              <a:clrFrom>
                <a:srgbClr val="F4F4F4">
                  <a:alpha val="100000"/>
                </a:srgbClr>
              </a:clrFrom>
              <a:clrTo>
                <a:srgbClr val="F4F4F4">
                  <a:alpha val="100000"/>
                  <a:alpha val="0"/>
                </a:srgbClr>
              </a:clrTo>
            </a:clrChange>
          </a:blip>
          <a:stretch>
            <a:fillRect/>
          </a:stretch>
        </p:blipFill>
        <p:spPr>
          <a:xfrm>
            <a:off x="1244600" y="998220"/>
            <a:ext cx="2730500" cy="4964430"/>
          </a:xfrm>
          <a:prstGeom prst="rect">
            <a:avLst/>
          </a:prstGeom>
          <a:noFill/>
          <a:ln w="9525">
            <a:noFill/>
          </a:ln>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横卷形 14"/>
          <p:cNvSpPr/>
          <p:nvPr/>
        </p:nvSpPr>
        <p:spPr>
          <a:xfrm>
            <a:off x="0" y="62230"/>
            <a:ext cx="3467100" cy="1054100"/>
          </a:xfrm>
          <a:prstGeom prst="horizontalScroll">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50495" y="328295"/>
            <a:ext cx="3165475" cy="521970"/>
          </a:xfrm>
          <a:prstGeom prst="rect">
            <a:avLst/>
          </a:prstGeom>
          <a:noFill/>
        </p:spPr>
        <p:txBody>
          <a:bodyPr wrap="square" rtlCol="0">
            <a:spAutoFit/>
            <a:scene3d>
              <a:camera prst="orthographicFront"/>
              <a:lightRig rig="threePt" dir="t"/>
            </a:scene3d>
          </a:bodyPr>
          <a:p>
            <a:pPr lvl="0" algn="l">
              <a:buClrTx/>
              <a:buSzTx/>
              <a:buFontTx/>
            </a:pPr>
            <a:r>
              <a:rPr lang="zh-CN" altLang="en-US" sz="2800" b="1">
                <a:ln w="9525">
                  <a:noFill/>
                  <a:prstDash val="solid"/>
                </a:ln>
                <a:solidFill>
                  <a:srgbClr val="FFFF00"/>
                </a:solidFill>
                <a:effectLst>
                  <a:outerShdw blurRad="12700" dist="38100" dir="2700000" algn="tl" rotWithShape="0">
                    <a:schemeClr val="accent5">
                      <a:lumMod val="60000"/>
                      <a:lumOff val="40000"/>
                    </a:schemeClr>
                  </a:outerShdw>
                </a:effectLst>
                <a:sym typeface="+mn-ea"/>
              </a:rPr>
              <a:t>捕捉和照应原文</a:t>
            </a:r>
            <a:endParaRPr lang="zh-CN" altLang="en-US" sz="2800" b="1">
              <a:ln w="9525">
                <a:noFill/>
                <a:prstDash val="solid"/>
              </a:ln>
              <a:solidFill>
                <a:srgbClr val="FFFF00"/>
              </a:solidFill>
              <a:effectLst>
                <a:outerShdw blurRad="12700" dist="38100" dir="2700000" algn="tl" rotWithShape="0">
                  <a:schemeClr val="accent5">
                    <a:lumMod val="60000"/>
                    <a:lumOff val="40000"/>
                  </a:schemeClr>
                </a:outerShdw>
              </a:effectLst>
              <a:sym typeface="+mn-ea"/>
            </a:endParaRPr>
          </a:p>
        </p:txBody>
      </p:sp>
      <p:sp>
        <p:nvSpPr>
          <p:cNvPr id="5" name="圆角矩形 4"/>
          <p:cNvSpPr/>
          <p:nvPr/>
        </p:nvSpPr>
        <p:spPr>
          <a:xfrm>
            <a:off x="3987165" y="5618480"/>
            <a:ext cx="3922395" cy="715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600"/>
              <a:t>照应</a:t>
            </a:r>
            <a:endParaRPr lang="zh-CN" altLang="en-US" sz="3600"/>
          </a:p>
        </p:txBody>
      </p:sp>
      <p:sp>
        <p:nvSpPr>
          <p:cNvPr id="16" name="矩形 15"/>
          <p:cNvSpPr/>
          <p:nvPr/>
        </p:nvSpPr>
        <p:spPr>
          <a:xfrm>
            <a:off x="693420" y="4770755"/>
            <a:ext cx="1363345" cy="107632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rgbClr val="F738FE"/>
                </a:solidFill>
                <a:sym typeface="+mn-ea"/>
              </a:rPr>
              <a:t>品读</a:t>
            </a:r>
            <a:endParaRPr lang="zh-CN" altLang="en-US" sz="3600">
              <a:solidFill>
                <a:srgbClr val="F738FE"/>
              </a:solidFill>
              <a:sym typeface="+mn-ea"/>
            </a:endParaRPr>
          </a:p>
          <a:p>
            <a:pPr lvl="0" algn="ctr">
              <a:buClrTx/>
              <a:buSzTx/>
              <a:buFontTx/>
            </a:pPr>
            <a:r>
              <a:rPr lang="zh-CN" altLang="en-US" sz="3600">
                <a:solidFill>
                  <a:srgbClr val="F738FE"/>
                </a:solidFill>
                <a:sym typeface="+mn-ea"/>
              </a:rPr>
              <a:t>首段</a:t>
            </a:r>
            <a:endParaRPr lang="zh-CN" altLang="en-US" sz="3600">
              <a:solidFill>
                <a:srgbClr val="F738FE"/>
              </a:solidFill>
              <a:sym typeface="+mn-ea"/>
            </a:endParaRPr>
          </a:p>
        </p:txBody>
      </p:sp>
      <p:sp>
        <p:nvSpPr>
          <p:cNvPr id="20" name="矩形 19"/>
          <p:cNvSpPr/>
          <p:nvPr/>
        </p:nvSpPr>
        <p:spPr>
          <a:xfrm>
            <a:off x="1727200" y="3038475"/>
            <a:ext cx="1265555" cy="11518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提炼</a:t>
            </a:r>
            <a:endParaRPr lang="zh-CN" altLang="en-US" sz="3600">
              <a:solidFill>
                <a:schemeClr val="tx1"/>
              </a:solidFill>
              <a:sym typeface="+mn-ea"/>
            </a:endParaRPr>
          </a:p>
          <a:p>
            <a:pPr lvl="0" algn="ctr">
              <a:buClrTx/>
              <a:buSzTx/>
              <a:buFontTx/>
            </a:pPr>
            <a:r>
              <a:rPr lang="zh-CN" altLang="en-US" sz="3600">
                <a:solidFill>
                  <a:schemeClr val="tx1"/>
                </a:solidFill>
                <a:sym typeface="+mn-ea"/>
              </a:rPr>
              <a:t>主题</a:t>
            </a:r>
            <a:endParaRPr lang="zh-CN" altLang="en-US" sz="3600">
              <a:solidFill>
                <a:schemeClr val="tx1"/>
              </a:solidFill>
              <a:sym typeface="+mn-ea"/>
            </a:endParaRPr>
          </a:p>
        </p:txBody>
      </p:sp>
      <p:sp>
        <p:nvSpPr>
          <p:cNvPr id="22" name="矩形 21"/>
          <p:cNvSpPr/>
          <p:nvPr/>
        </p:nvSpPr>
        <p:spPr>
          <a:xfrm>
            <a:off x="3164840" y="1484630"/>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rgbClr val="F738FE"/>
                </a:solidFill>
                <a:sym typeface="+mn-ea"/>
              </a:rPr>
              <a:t>关注特</a:t>
            </a:r>
            <a:endParaRPr lang="zh-CN" altLang="en-US" sz="3600">
              <a:solidFill>
                <a:srgbClr val="F738FE"/>
              </a:solidFill>
              <a:sym typeface="+mn-ea"/>
            </a:endParaRPr>
          </a:p>
          <a:p>
            <a:pPr lvl="0" algn="ctr">
              <a:buClrTx/>
              <a:buSzTx/>
              <a:buFontTx/>
            </a:pPr>
            <a:r>
              <a:rPr lang="zh-CN" altLang="en-US" sz="3600">
                <a:solidFill>
                  <a:srgbClr val="F738FE"/>
                </a:solidFill>
                <a:sym typeface="+mn-ea"/>
              </a:rPr>
              <a:t>定情节</a:t>
            </a:r>
            <a:endParaRPr lang="zh-CN" altLang="en-US" sz="3600">
              <a:solidFill>
                <a:srgbClr val="F738FE"/>
              </a:solidFill>
              <a:sym typeface="+mn-ea"/>
            </a:endParaRPr>
          </a:p>
        </p:txBody>
      </p:sp>
      <p:sp>
        <p:nvSpPr>
          <p:cNvPr id="2" name="矩形 1"/>
          <p:cNvSpPr/>
          <p:nvPr/>
        </p:nvSpPr>
        <p:spPr>
          <a:xfrm>
            <a:off x="5565140" y="1116330"/>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留意细节描写</a:t>
            </a:r>
            <a:endParaRPr lang="zh-CN" altLang="en-US" sz="3600">
              <a:solidFill>
                <a:schemeClr val="tx1"/>
              </a:solidFill>
              <a:sym typeface="+mn-ea"/>
            </a:endParaRPr>
          </a:p>
        </p:txBody>
      </p:sp>
      <p:sp>
        <p:nvSpPr>
          <p:cNvPr id="3" name="矩形 2"/>
          <p:cNvSpPr/>
          <p:nvPr/>
        </p:nvSpPr>
        <p:spPr>
          <a:xfrm>
            <a:off x="8117840" y="1450975"/>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关注高频词</a:t>
            </a:r>
            <a:endParaRPr lang="zh-CN" altLang="en-US" sz="3600">
              <a:solidFill>
                <a:schemeClr val="tx1"/>
              </a:solidFill>
              <a:sym typeface="+mn-ea"/>
            </a:endParaRPr>
          </a:p>
        </p:txBody>
      </p:sp>
      <p:sp>
        <p:nvSpPr>
          <p:cNvPr id="6" name="矩形 5"/>
          <p:cNvSpPr/>
          <p:nvPr/>
        </p:nvSpPr>
        <p:spPr>
          <a:xfrm>
            <a:off x="9643745" y="3174365"/>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rgbClr val="F738FE"/>
                </a:solidFill>
                <a:sym typeface="+mn-ea"/>
              </a:rPr>
              <a:t>留意原文结尾</a:t>
            </a:r>
            <a:endParaRPr lang="zh-CN" altLang="en-US" sz="3600">
              <a:solidFill>
                <a:srgbClr val="F738FE"/>
              </a:solidFill>
              <a:sym typeface="+mn-ea"/>
            </a:endParaRPr>
          </a:p>
        </p:txBody>
      </p:sp>
      <p:sp>
        <p:nvSpPr>
          <p:cNvPr id="7" name="矩形 6"/>
          <p:cNvSpPr/>
          <p:nvPr/>
        </p:nvSpPr>
        <p:spPr>
          <a:xfrm>
            <a:off x="9627870" y="4770755"/>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rgbClr val="F738FE"/>
                </a:solidFill>
                <a:sym typeface="+mn-ea"/>
              </a:rPr>
              <a:t>解读续写首句</a:t>
            </a:r>
            <a:endParaRPr lang="zh-CN" altLang="en-US" sz="3600">
              <a:solidFill>
                <a:srgbClr val="F738FE"/>
              </a:solidFill>
              <a:sym typeface="+mn-ea"/>
            </a:endParaRPr>
          </a:p>
        </p:txBody>
      </p:sp>
      <p:cxnSp>
        <p:nvCxnSpPr>
          <p:cNvPr id="8" name="直接箭头连接符 7"/>
          <p:cNvCxnSpPr>
            <a:stCxn id="5" idx="1"/>
          </p:cNvCxnSpPr>
          <p:nvPr/>
        </p:nvCxnSpPr>
        <p:spPr>
          <a:xfrm flipH="1" flipV="1">
            <a:off x="2089150" y="5537200"/>
            <a:ext cx="1898015" cy="439420"/>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2992755" y="4190365"/>
            <a:ext cx="1153795" cy="1410335"/>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4378960" y="2759075"/>
            <a:ext cx="727710" cy="2854325"/>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254750" y="2413000"/>
            <a:ext cx="127000" cy="3187700"/>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7270750" y="2730500"/>
            <a:ext cx="901700" cy="2870200"/>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7570470" y="3879215"/>
            <a:ext cx="2032000" cy="1737995"/>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3"/>
          </p:cNvCxnSpPr>
          <p:nvPr/>
        </p:nvCxnSpPr>
        <p:spPr>
          <a:xfrm flipV="1">
            <a:off x="7909560" y="5562600"/>
            <a:ext cx="1718310" cy="414020"/>
          </a:xfrm>
          <a:prstGeom prst="straightConnector1">
            <a:avLst/>
          </a:prstGeom>
          <a:ln w="508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bldLst>
      <p:bldP spid="16" grpId="1" animBg="1"/>
      <p:bldP spid="20" grpId="1" animBg="1"/>
      <p:bldP spid="22" grpId="1" animBg="1"/>
      <p:bldP spid="2" grpId="1" animBg="1"/>
      <p:bldP spid="3" grpId="1" animBg="1"/>
      <p:bldP spid="6" grpId="1" animBg="1"/>
      <p:bldP spid="7" grpId="1" animBg="1"/>
      <p:bldP spid="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525" y="1790065"/>
            <a:ext cx="12201525" cy="1568450"/>
          </a:xfrm>
          <a:prstGeom prst="rect">
            <a:avLst/>
          </a:prstGeom>
          <a:noFill/>
        </p:spPr>
        <p:txBody>
          <a:bodyPr wrap="square" rtlCol="0">
            <a:spAutoFit/>
          </a:bodyPr>
          <a:p>
            <a:r>
              <a:rPr lang="en-US" altLang="zh-CN" sz="3200" i="1">
                <a:latin typeface="Times New Roman" panose="02020603050405020304" charset="0"/>
                <a:cs typeface="Times New Roman" panose="02020603050405020304" charset="0"/>
                <a:sym typeface="+mn-ea"/>
              </a:rPr>
              <a:t>Para 1        It was time to put an end to the Magic Marty show.</a:t>
            </a:r>
            <a:endParaRPr lang="en-US" altLang="zh-CN" sz="3200" i="1">
              <a:latin typeface="Times New Roman" panose="02020603050405020304" charset="0"/>
              <a:cs typeface="Times New Roman" panose="02020603050405020304" charset="0"/>
              <a:sym typeface="+mn-ea"/>
            </a:endParaRPr>
          </a:p>
          <a:p>
            <a:endParaRPr lang="en-US" altLang="zh-CN" sz="3200" i="1" u="sng">
              <a:latin typeface="Times New Roman" panose="02020603050405020304" charset="0"/>
              <a:cs typeface="Times New Roman" panose="02020603050405020304" charset="0"/>
              <a:sym typeface="+mn-ea"/>
            </a:endParaRPr>
          </a:p>
          <a:p>
            <a:pPr lvl="0" algn="l">
              <a:buClrTx/>
              <a:buSzTx/>
              <a:buFontTx/>
            </a:pPr>
            <a:r>
              <a:rPr lang="en-US" altLang="zh-CN" sz="3200" i="1">
                <a:latin typeface="Times New Roman" panose="02020603050405020304" charset="0"/>
                <a:cs typeface="Times New Roman" panose="02020603050405020304" charset="0"/>
                <a:sym typeface="+mn-ea"/>
              </a:rPr>
              <a:t>Para 2     “Wait!” Marty jumped in front of me</a:t>
            </a:r>
            <a:endParaRPr lang="zh-CN" altLang="en-US" sz="3200" i="1"/>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35485" cy="698563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需要注意的问题：</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1.</a:t>
            </a:r>
            <a:r>
              <a:rPr lang="zh-CN" altLang="en-US" sz="3200">
                <a:latin typeface="Times New Roman" panose="02020603050405020304" charset="0"/>
                <a:cs typeface="Times New Roman" panose="02020603050405020304" charset="0"/>
              </a:rPr>
              <a:t>善于用动作链</a:t>
            </a:r>
            <a:endParaRPr lang="zh-CN" altLang="en-US" sz="3200">
              <a:latin typeface="Times New Roman" panose="02020603050405020304" charset="0"/>
              <a:cs typeface="Times New Roman" panose="02020603050405020304" charset="0"/>
            </a:endParaRPr>
          </a:p>
          <a:p>
            <a:r>
              <a:rPr lang="en-US" altLang="zh-CN" sz="3200">
                <a:solidFill>
                  <a:srgbClr val="FF0000"/>
                </a:solidFill>
                <a:latin typeface="Times New Roman" panose="02020603050405020304" charset="0"/>
                <a:cs typeface="Times New Roman" panose="02020603050405020304" charset="0"/>
              </a:rPr>
              <a:t>Marching</a:t>
            </a:r>
            <a:r>
              <a:rPr lang="en-US" altLang="zh-CN" sz="3200">
                <a:latin typeface="Times New Roman" panose="02020603050405020304" charset="0"/>
                <a:cs typeface="Times New Roman" panose="02020603050405020304" charset="0"/>
              </a:rPr>
              <a:t> towards him as fast as I could, I </a:t>
            </a:r>
            <a:r>
              <a:rPr lang="en-US" altLang="zh-CN" sz="3200">
                <a:solidFill>
                  <a:srgbClr val="FF0000"/>
                </a:solidFill>
                <a:latin typeface="Times New Roman" panose="02020603050405020304" charset="0"/>
                <a:cs typeface="Times New Roman" panose="02020603050405020304" charset="0"/>
              </a:rPr>
              <a:t>reached out </a:t>
            </a:r>
            <a:r>
              <a:rPr lang="en-US" altLang="zh-CN" sz="3200">
                <a:latin typeface="Times New Roman" panose="02020603050405020304" charset="0"/>
                <a:cs typeface="Times New Roman" panose="02020603050405020304" charset="0"/>
              </a:rPr>
              <a:t>my hand ,</a:t>
            </a:r>
            <a:r>
              <a:rPr lang="en-US" altLang="zh-CN" sz="3200">
                <a:solidFill>
                  <a:srgbClr val="FF0000"/>
                </a:solidFill>
                <a:latin typeface="Times New Roman" panose="02020603050405020304" charset="0"/>
                <a:cs typeface="Times New Roman" panose="02020603050405020304" charset="0"/>
              </a:rPr>
              <a:t>grabbed</a:t>
            </a:r>
            <a:r>
              <a:rPr lang="en-US" altLang="zh-CN" sz="3200">
                <a:latin typeface="Times New Roman" panose="02020603050405020304" charset="0"/>
                <a:cs typeface="Times New Roman" panose="02020603050405020304" charset="0"/>
              </a:rPr>
              <a:t> the fishing line and </a:t>
            </a:r>
            <a:r>
              <a:rPr lang="en-US" altLang="zh-CN" sz="3200">
                <a:solidFill>
                  <a:srgbClr val="FF0000"/>
                </a:solidFill>
                <a:latin typeface="Times New Roman" panose="02020603050405020304" charset="0"/>
                <a:cs typeface="Times New Roman" panose="02020603050405020304" charset="0"/>
              </a:rPr>
              <a:t>showed</a:t>
            </a:r>
            <a:r>
              <a:rPr lang="en-US" altLang="zh-CN" sz="3200">
                <a:latin typeface="Times New Roman" panose="02020603050405020304" charset="0"/>
                <a:cs typeface="Times New Roman" panose="02020603050405020304" charset="0"/>
              </a:rPr>
              <a:t> it to the classmates </a:t>
            </a:r>
            <a:r>
              <a:rPr lang="en-US" altLang="zh-CN" sz="3200">
                <a:solidFill>
                  <a:srgbClr val="00B0F0"/>
                </a:solidFill>
                <a:latin typeface="Times New Roman" panose="02020603050405020304" charset="0"/>
                <a:cs typeface="Times New Roman" panose="02020603050405020304" charset="0"/>
              </a:rPr>
              <a:t>triumphantly</a:t>
            </a:r>
            <a:r>
              <a:rPr lang="en-US" altLang="zh-CN" sz="3200">
                <a:latin typeface="Times New Roman" panose="02020603050405020304" charset="0"/>
                <a:cs typeface="Times New Roman" panose="02020603050405020304" charset="0"/>
              </a:rPr>
              <a:t>.  </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2</a:t>
            </a:r>
            <a:r>
              <a:rPr lang="zh-CN" altLang="en-US" sz="3200">
                <a:latin typeface="Times New Roman" panose="02020603050405020304" charset="0"/>
                <a:cs typeface="Times New Roman" panose="02020603050405020304" charset="0"/>
              </a:rPr>
              <a:t>用肢体动作，</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心理描写，脸部表情等增加文章的生动性</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Marty </a:t>
            </a:r>
            <a:r>
              <a:rPr lang="en-US" altLang="zh-CN" sz="3200">
                <a:solidFill>
                  <a:srgbClr val="FF0000"/>
                </a:solidFill>
                <a:latin typeface="Times New Roman" panose="02020603050405020304" charset="0"/>
                <a:cs typeface="Times New Roman" panose="02020603050405020304" charset="0"/>
              </a:rPr>
              <a:t>was too shocked to move a single inch</a:t>
            </a:r>
            <a:r>
              <a:rPr lang="en-US" altLang="zh-CN" sz="3200">
                <a:latin typeface="Times New Roman" panose="02020603050405020304" charset="0"/>
                <a:cs typeface="Times New Roman" panose="02020603050405020304" charset="0"/>
              </a:rPr>
              <a:t>, </a:t>
            </a:r>
            <a:r>
              <a:rPr lang="en-US" altLang="zh-CN" sz="3200">
                <a:solidFill>
                  <a:srgbClr val="0B5FD1"/>
                </a:solidFill>
                <a:latin typeface="Times New Roman" panose="02020603050405020304" charset="0"/>
                <a:cs typeface="Times New Roman" panose="02020603050405020304" charset="0"/>
              </a:rPr>
              <a:t>the pride glittering/ glistening in his eyes changing into complete astonishment</a:t>
            </a:r>
            <a:r>
              <a:rPr lang="en-US" altLang="zh-CN" sz="3200">
                <a:latin typeface="Times New Roman" panose="02020603050405020304" charset="0"/>
                <a:cs typeface="Times New Roman" panose="02020603050405020304" charset="0"/>
              </a:rPr>
              <a:t>.</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At mere sight of his serious face, I felt my heart skipped a beat, fearing I would get a sound blow from him.</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3.</a:t>
            </a:r>
            <a:r>
              <a:rPr lang="zh-CN" altLang="en-US" sz="3200">
                <a:latin typeface="Times New Roman" panose="02020603050405020304" charset="0"/>
                <a:cs typeface="Times New Roman" panose="02020603050405020304" charset="0"/>
                <a:sym typeface="+mn-ea"/>
              </a:rPr>
              <a:t>语言</a:t>
            </a:r>
            <a:r>
              <a:rPr lang="en-US" altLang="zh-CN" sz="3200">
                <a:latin typeface="Times New Roman" panose="02020603050405020304" charset="0"/>
                <a:cs typeface="Times New Roman" panose="02020603050405020304" charset="0"/>
                <a:sym typeface="+mn-ea"/>
              </a:rPr>
              <a:t>/</a:t>
            </a:r>
            <a:r>
              <a:rPr lang="zh-CN" altLang="en-US" sz="3200">
                <a:latin typeface="Times New Roman" panose="02020603050405020304" charset="0"/>
                <a:cs typeface="Times New Roman" panose="02020603050405020304" charset="0"/>
                <a:sym typeface="+mn-ea"/>
              </a:rPr>
              <a:t>对话不宜过多</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4.</a:t>
            </a:r>
            <a:r>
              <a:rPr lang="zh-CN" altLang="en-US" sz="3200">
                <a:latin typeface="Times New Roman" panose="02020603050405020304" charset="0"/>
                <a:cs typeface="Times New Roman" panose="02020603050405020304" charset="0"/>
              </a:rPr>
              <a:t>紧扣主题的情节发展</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向善，</a:t>
            </a:r>
            <a:r>
              <a:rPr lang="en-US" altLang="zh-CN" sz="3200">
                <a:solidFill>
                  <a:srgbClr val="FF0000"/>
                </a:solidFill>
                <a:latin typeface="Times New Roman" panose="02020603050405020304" charset="0"/>
                <a:cs typeface="Times New Roman" panose="02020603050405020304" charset="0"/>
              </a:rPr>
              <a:t>making new friends</a:t>
            </a:r>
            <a:r>
              <a:rPr lang="zh-CN" altLang="en-US" sz="3200">
                <a:latin typeface="Times New Roman" panose="02020603050405020304" charset="0"/>
                <a:cs typeface="Times New Roman" panose="02020603050405020304" charset="0"/>
              </a:rPr>
              <a:t>）；延续前文人物性格；前文的协同性</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5</a:t>
            </a:r>
            <a:r>
              <a:rPr lang="zh-CN" altLang="en-US" sz="3200">
                <a:solidFill>
                  <a:srgbClr val="FF0000"/>
                </a:solidFill>
                <a:latin typeface="Times New Roman" panose="02020603050405020304" charset="0"/>
                <a:cs typeface="Times New Roman" panose="02020603050405020304" charset="0"/>
              </a:rPr>
              <a:t>注意过渡，主位推进法</a:t>
            </a:r>
            <a:r>
              <a:rPr lang="en-US" altLang="zh-CN" sz="3200">
                <a:solidFill>
                  <a:srgbClr val="FF0000"/>
                </a:solidFill>
                <a:latin typeface="Times New Roman" panose="02020603050405020304" charset="0"/>
                <a:cs typeface="Times New Roman" panose="02020603050405020304" charset="0"/>
              </a:rPr>
              <a:t>; </a:t>
            </a:r>
            <a:r>
              <a:rPr lang="zh-CN" altLang="zh-CN" sz="3200">
                <a:solidFill>
                  <a:srgbClr val="FF0000"/>
                </a:solidFill>
                <a:latin typeface="Times New Roman" panose="02020603050405020304" charset="0"/>
                <a:cs typeface="Times New Roman" panose="02020603050405020304" charset="0"/>
              </a:rPr>
              <a:t>主题升华</a:t>
            </a:r>
            <a:endParaRPr lang="zh-CN" altLang="en-US" sz="3200">
              <a:solidFill>
                <a:srgbClr val="FF0000"/>
              </a:solidFill>
              <a:latin typeface="Times New Roman" panose="02020603050405020304" charset="0"/>
              <a:cs typeface="Times New Roman" panose="02020603050405020304" charset="0"/>
            </a:endParaRPr>
          </a:p>
          <a:p>
            <a:endParaRPr lang="zh-CN" altLang="en-US" sz="3200">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9"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 calcmode="lin" valueType="num">
                                      <p:cBhvr>
                                        <p:cTn id="22" dur="10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blinds(horizontal)">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 calcmode="lin" valueType="num">
                                      <p:cBhvr additive="base">
                                        <p:cTn id="3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 calcmode="lin" valueType="num">
                                      <p:cBhvr>
                                        <p:cTn id="40" dur="1000" fill="hold"/>
                                        <p:tgtEl>
                                          <p:spTgt spid="4">
                                            <p:txEl>
                                              <p:pRg st="7" end="7"/>
                                            </p:txEl>
                                          </p:spTgt>
                                        </p:tgtEl>
                                        <p:attrNameLst>
                                          <p:attrName>ppt_x</p:attrName>
                                        </p:attrNameLst>
                                      </p:cBhvr>
                                      <p:tavLst>
                                        <p:tav tm="0">
                                          <p:val>
                                            <p:strVal val="#ppt_x-.2"/>
                                          </p:val>
                                        </p:tav>
                                        <p:tav tm="100000">
                                          <p:val>
                                            <p:strVal val="#ppt_x"/>
                                          </p:val>
                                        </p:tav>
                                      </p:tavLst>
                                    </p:anim>
                                    <p:anim calcmode="lin" valueType="num">
                                      <p:cBhvr>
                                        <p:cTn id="41" dur="1000" fill="hold"/>
                                        <p:tgtEl>
                                          <p:spTgt spid="4">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35" y="752475"/>
            <a:ext cx="12192635" cy="4523105"/>
          </a:xfrm>
          <a:prstGeom prst="rect">
            <a:avLst/>
          </a:prstGeom>
          <a:noFill/>
        </p:spPr>
        <p:txBody>
          <a:bodyPr wrap="square" rtlCol="0" anchor="t">
            <a:spAutoFit/>
          </a:bodyPr>
          <a:p>
            <a:r>
              <a:rPr lang="zh-CN" altLang="en-US" sz="3200"/>
              <a:t>Paragraph 1：</a:t>
            </a:r>
            <a:endParaRPr lang="zh-CN" altLang="en-US" sz="3200"/>
          </a:p>
          <a:p>
            <a:r>
              <a:rPr lang="en-US" altLang="zh-CN" sz="3200"/>
              <a:t>       </a:t>
            </a:r>
            <a:r>
              <a:rPr lang="zh-CN" altLang="en-US" sz="3200"/>
              <a:t>It was time to put an end to the Magic Marty show. </a:t>
            </a:r>
            <a:r>
              <a:rPr lang="zh-CN" altLang="en-US" sz="3200">
                <a:solidFill>
                  <a:srgbClr val="FF0000"/>
                </a:solidFill>
              </a:rPr>
              <a:t>Excited at the thought, I </a:t>
            </a:r>
            <a:r>
              <a:rPr lang="en-US" altLang="zh-CN" sz="3200">
                <a:solidFill>
                  <a:srgbClr val="FF0000"/>
                </a:solidFill>
              </a:rPr>
              <a:t>c</a:t>
            </a:r>
            <a:r>
              <a:rPr lang="zh-CN" altLang="en-US" sz="3200">
                <a:solidFill>
                  <a:srgbClr val="FF0000"/>
                </a:solidFill>
              </a:rPr>
              <a:t>ouldn</a:t>
            </a:r>
            <a:r>
              <a:rPr lang="en-US" altLang="zh-CN" sz="3200">
                <a:solidFill>
                  <a:srgbClr val="FF0000"/>
                </a:solidFill>
              </a:rPr>
              <a:t>‘</a:t>
            </a:r>
            <a:r>
              <a:rPr lang="zh-CN" altLang="en-US" sz="3200">
                <a:solidFill>
                  <a:srgbClr val="FF0000"/>
                </a:solidFill>
              </a:rPr>
              <a:t>t resist crying out</a:t>
            </a:r>
            <a:r>
              <a:rPr lang="zh-CN" altLang="en-US" sz="3200"/>
              <a:t>, </a:t>
            </a:r>
            <a:r>
              <a:rPr lang="en-US" altLang="zh-CN" sz="3200"/>
              <a:t>”</a:t>
            </a:r>
            <a:r>
              <a:rPr lang="zh-CN" altLang="en-US" sz="3200"/>
              <a:t>It was</a:t>
            </a:r>
            <a:r>
              <a:rPr lang="zh-CN" altLang="en-US" sz="3200" u="sng"/>
              <a:t> fishing line</a:t>
            </a:r>
            <a:r>
              <a:rPr lang="zh-CN" altLang="en-US" sz="3200"/>
              <a:t>!</a:t>
            </a:r>
            <a:r>
              <a:rPr lang="en-US" altLang="zh-CN" sz="3200"/>
              <a:t>“</a:t>
            </a:r>
            <a:r>
              <a:rPr lang="zh-CN" altLang="en-US" sz="3200"/>
              <a:t> Totally surprised at my abruptness, all the classmates including </a:t>
            </a:r>
            <a:r>
              <a:rPr lang="zh-CN" altLang="en-US" sz="3200" u="sng"/>
              <a:t>Marty</a:t>
            </a:r>
            <a:r>
              <a:rPr lang="zh-CN" altLang="en-US" sz="3200"/>
              <a:t> had their attention fixed on me, waiting for an explanation. I pulled out the fishing line to</a:t>
            </a:r>
            <a:r>
              <a:rPr lang="zh-CN" altLang="en-US" sz="3200" u="sng"/>
              <a:t> reveal</a:t>
            </a:r>
            <a:r>
              <a:rPr lang="zh-CN" altLang="en-US" sz="3200"/>
              <a:t> his secrets in front of the classmates. Marty lowered his head with a burning face. </a:t>
            </a:r>
            <a:r>
              <a:rPr lang="zh-CN" altLang="en-US" sz="3200">
                <a:solidFill>
                  <a:srgbClr val="FF0000"/>
                </a:solidFill>
              </a:rPr>
              <a:t>Having broken the first</a:t>
            </a:r>
            <a:r>
              <a:rPr lang="zh-CN" altLang="en-US" sz="3200" u="sng">
                <a:solidFill>
                  <a:srgbClr val="FF0000"/>
                </a:solidFill>
              </a:rPr>
              <a:t> law</a:t>
            </a:r>
            <a:r>
              <a:rPr lang="zh-CN" altLang="en-US" sz="3200">
                <a:solidFill>
                  <a:srgbClr val="FF0000"/>
                </a:solidFill>
              </a:rPr>
              <a:t> of his proud magic, I was </a:t>
            </a:r>
            <a:r>
              <a:rPr lang="en-US" altLang="zh-CN" sz="3200">
                <a:solidFill>
                  <a:srgbClr val="FF0000"/>
                </a:solidFill>
              </a:rPr>
              <a:t>a</a:t>
            </a:r>
            <a:r>
              <a:rPr lang="zh-CN" altLang="en-US" sz="3200">
                <a:solidFill>
                  <a:srgbClr val="FF0000"/>
                </a:solidFill>
              </a:rPr>
              <a:t>bout to stalk off</a:t>
            </a:r>
            <a:r>
              <a:rPr lang="en-US" altLang="zh-CN" sz="3200">
                <a:solidFill>
                  <a:srgbClr val="FF0000"/>
                </a:solidFill>
              </a:rPr>
              <a:t>(</a:t>
            </a:r>
            <a:r>
              <a:rPr lang="zh-CN" altLang="en-US" sz="3200">
                <a:solidFill>
                  <a:srgbClr val="FF0000"/>
                </a:solidFill>
              </a:rPr>
              <a:t>扬长而去）.</a:t>
            </a:r>
            <a:r>
              <a:rPr lang="zh-CN" altLang="en-US" sz="3200"/>
              <a:t> </a:t>
            </a:r>
            <a:endParaRPr lang="zh-CN" altLang="en-US" sz="3200"/>
          </a:p>
          <a:p>
            <a:endParaRPr lang="zh-CN" altLang="en-US" sz="3200"/>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35" y="510540"/>
            <a:ext cx="12192635" cy="4523105"/>
          </a:xfrm>
          <a:prstGeom prst="rect">
            <a:avLst/>
          </a:prstGeom>
          <a:noFill/>
        </p:spPr>
        <p:txBody>
          <a:bodyPr wrap="square" rtlCol="0" anchor="t">
            <a:spAutoFit/>
          </a:bodyPr>
          <a:p>
            <a:r>
              <a:rPr lang="zh-CN" altLang="en-US" sz="3200"/>
              <a:t> </a:t>
            </a:r>
            <a:endParaRPr lang="zh-CN" altLang="en-US" sz="3200"/>
          </a:p>
          <a:p>
            <a:r>
              <a:rPr lang="en-US" altLang="zh-CN" sz="3200"/>
              <a:t>    </a:t>
            </a:r>
            <a:r>
              <a:rPr lang="zh-CN" altLang="en-US" sz="3200"/>
              <a:t>“Wait!” Marty jumped in front of me. </a:t>
            </a:r>
            <a:r>
              <a:rPr lang="zh-CN" altLang="en-US" sz="3200">
                <a:solidFill>
                  <a:srgbClr val="FF0000"/>
                </a:solidFill>
              </a:rPr>
              <a:t>With lips trembling, he attempted to say </a:t>
            </a:r>
            <a:r>
              <a:rPr lang="en-US" altLang="zh-CN" sz="3200">
                <a:solidFill>
                  <a:srgbClr val="FF0000"/>
                </a:solidFill>
              </a:rPr>
              <a:t>s</a:t>
            </a:r>
            <a:r>
              <a:rPr lang="zh-CN" altLang="en-US" sz="3200">
                <a:solidFill>
                  <a:srgbClr val="FF0000"/>
                </a:solidFill>
              </a:rPr>
              <a:t>omething but in vain and tears were rolling in his eyes</a:t>
            </a:r>
            <a:r>
              <a:rPr lang="zh-CN" altLang="en-US" sz="3200"/>
              <a:t>. It suddenly occurred to me what magic meant to him. My satisfaction vanished, turning into the shame of jealousy. To Marty, all he had done was merely to befriend more </a:t>
            </a:r>
            <a:r>
              <a:rPr lang="en-US" altLang="zh-CN" sz="3200"/>
              <a:t>people at </a:t>
            </a:r>
            <a:r>
              <a:rPr lang="en-US" altLang="zh-CN" sz="3200" u="sng"/>
              <a:t>school</a:t>
            </a:r>
            <a:r>
              <a:rPr lang="zh-CN" altLang="en-US" sz="3200"/>
              <a:t>. Out of guilt and regret, I explained my original intention and apologized. </a:t>
            </a:r>
            <a:r>
              <a:rPr lang="zh-CN" altLang="en-US" sz="3200">
                <a:gradFill>
                  <a:gsLst>
                    <a:gs pos="0">
                      <a:srgbClr val="FE4444"/>
                    </a:gs>
                    <a:gs pos="100000">
                      <a:srgbClr val="832B2B"/>
                    </a:gs>
                  </a:gsLst>
                  <a:lin scaled="0"/>
                </a:gradFill>
              </a:rPr>
              <a:t>Only then did I appreciate never should jealousy gain the upper hand（</a:t>
            </a:r>
            <a:r>
              <a:rPr lang="en-US" altLang="zh-CN" sz="3200">
                <a:gradFill>
                  <a:gsLst>
                    <a:gs pos="0">
                      <a:srgbClr val="FE4444"/>
                    </a:gs>
                    <a:gs pos="100000">
                      <a:srgbClr val="832B2B"/>
                    </a:gs>
                  </a:gsLst>
                  <a:lin scaled="0"/>
                </a:gradFill>
              </a:rPr>
              <a:t>get the best of me)</a:t>
            </a:r>
            <a:r>
              <a:rPr lang="zh-CN" altLang="en-US" sz="3200">
                <a:gradFill>
                  <a:gsLst>
                    <a:gs pos="0">
                      <a:srgbClr val="FE4444"/>
                    </a:gs>
                    <a:gs pos="100000">
                      <a:srgbClr val="832B2B"/>
                    </a:gs>
                  </a:gsLst>
                  <a:lin scaled="0"/>
                </a:gradFill>
              </a:rPr>
              <a:t> at any time.</a:t>
            </a:r>
            <a:endParaRPr lang="zh-CN" altLang="en-US" sz="3200">
              <a:gradFill>
                <a:gsLst>
                  <a:gs pos="0">
                    <a:srgbClr val="FE4444"/>
                  </a:gs>
                  <a:gs pos="100000">
                    <a:srgbClr val="832B2B"/>
                  </a:gs>
                </a:gsLst>
                <a:lin scaled="0"/>
              </a:gradFill>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11400" y="760095"/>
            <a:ext cx="9333865" cy="1076325"/>
          </a:xfrm>
          <a:prstGeom prst="rect">
            <a:avLst/>
          </a:prstGeom>
          <a:noFill/>
        </p:spPr>
        <p:txBody>
          <a:bodyPr wrap="square" rtlCol="0" anchor="t">
            <a:spAutoFit/>
          </a:bodyPr>
          <a:p>
            <a:r>
              <a:rPr lang="en-US" sz="3200">
                <a:latin typeface="Times New Roman" panose="02020603050405020304" charset="0"/>
                <a:ea typeface="宋体" panose="02010600030101010101" pitchFamily="2" charset="-122"/>
                <a:sym typeface="+mn-ea"/>
              </a:rPr>
              <a:t>  Marty was new at school. Usually when you’re the new kid, you lay low, but not </a:t>
            </a:r>
            <a:r>
              <a:rPr lang="en-US" sz="3200" u="sng">
                <a:latin typeface="Times New Roman" panose="02020603050405020304" charset="0"/>
                <a:ea typeface="宋体" panose="02010600030101010101" pitchFamily="2" charset="-122"/>
                <a:sym typeface="+mn-ea"/>
              </a:rPr>
              <a:t>Marty.</a:t>
            </a:r>
            <a:endParaRPr lang="en-US" altLang="en-US" sz="3200">
              <a:latin typeface="Times New Roman" panose="02020603050405020304" charset="0"/>
              <a:ea typeface="宋体" panose="02010600030101010101" pitchFamily="2" charset="-122"/>
              <a:sym typeface="+mn-ea"/>
            </a:endParaRPr>
          </a:p>
        </p:txBody>
      </p:sp>
      <p:sp>
        <p:nvSpPr>
          <p:cNvPr id="5" name="文本框 4"/>
          <p:cNvSpPr txBox="1"/>
          <p:nvPr/>
        </p:nvSpPr>
        <p:spPr>
          <a:xfrm>
            <a:off x="5474335" y="76835"/>
            <a:ext cx="5942965" cy="368300"/>
          </a:xfrm>
          <a:prstGeom prst="rect">
            <a:avLst/>
          </a:prstGeom>
          <a:noFill/>
        </p:spPr>
        <p:txBody>
          <a:bodyPr wrap="square" rtlCol="0" anchor="t">
            <a:spAutoFit/>
          </a:bodyPr>
          <a:p>
            <a:r>
              <a:rPr lang="zh-CN" altLang="en-US">
                <a:sym typeface="+mn-ea"/>
              </a:rPr>
              <a:t>一系列</a:t>
            </a:r>
            <a:r>
              <a:rPr lang="zh-CN" altLang="en-US" b="1" u="sng">
                <a:sym typeface="+mn-ea"/>
              </a:rPr>
              <a:t>事件的结束</a:t>
            </a:r>
            <a:r>
              <a:rPr lang="zh-CN" altLang="en-US">
                <a:sym typeface="+mn-ea"/>
              </a:rPr>
              <a:t>，包括人物的下场，目的的实现或失败</a:t>
            </a:r>
            <a:endParaRPr lang="zh-CN" altLang="en-US"/>
          </a:p>
        </p:txBody>
      </p:sp>
      <p:sp>
        <p:nvSpPr>
          <p:cNvPr id="6" name="文本框 5"/>
          <p:cNvSpPr txBox="1"/>
          <p:nvPr/>
        </p:nvSpPr>
        <p:spPr>
          <a:xfrm>
            <a:off x="0" y="0"/>
            <a:ext cx="5354320" cy="521970"/>
          </a:xfrm>
          <a:prstGeom prst="rect">
            <a:avLst/>
          </a:prstGeom>
          <a:solidFill>
            <a:srgbClr val="FEC337"/>
          </a:solidFill>
        </p:spPr>
        <p:txBody>
          <a:bodyPr wrap="square" rtlCol="0">
            <a:spAutoFit/>
          </a:bodyPr>
          <a:p>
            <a:pPr algn="l"/>
            <a:r>
              <a:rPr lang="zh-CN" altLang="en-US" sz="2800" b="1"/>
              <a:t>三、结局</a:t>
            </a:r>
            <a:r>
              <a:rPr lang="en-US" altLang="zh-CN" sz="2800" b="1"/>
              <a:t>/</a:t>
            </a:r>
            <a:r>
              <a:rPr lang="zh-CN" altLang="en-US" sz="2800" b="1"/>
              <a:t>结果</a:t>
            </a:r>
            <a:r>
              <a:rPr lang="en-US" altLang="zh-CN" sz="2800" b="1">
                <a:sym typeface="+mn-ea"/>
              </a:rPr>
              <a:t>result/resolution</a:t>
            </a:r>
            <a:endParaRPr lang="zh-CN" altLang="en-US" sz="2800" b="1"/>
          </a:p>
        </p:txBody>
      </p:sp>
      <p:sp>
        <p:nvSpPr>
          <p:cNvPr id="7" name="文本框 6"/>
          <p:cNvSpPr txBox="1"/>
          <p:nvPr/>
        </p:nvSpPr>
        <p:spPr>
          <a:xfrm>
            <a:off x="137160" y="667385"/>
            <a:ext cx="2353310" cy="645160"/>
          </a:xfrm>
          <a:prstGeom prst="rect">
            <a:avLst/>
          </a:prstGeom>
          <a:noFill/>
        </p:spPr>
        <p:txBody>
          <a:bodyPr wrap="square" rtlCol="0" anchor="t">
            <a:spAutoFit/>
          </a:bodyPr>
          <a:p>
            <a:r>
              <a:rPr lang="zh-CN" altLang="en-US" sz="3600" b="1">
                <a:sym typeface="+mn-ea"/>
              </a:rPr>
              <a:t>指向部分：</a:t>
            </a:r>
            <a:endParaRPr lang="en-US" altLang="zh-CN" sz="3600" b="1">
              <a:sym typeface="+mn-ea"/>
            </a:endParaRPr>
          </a:p>
        </p:txBody>
      </p:sp>
      <p:sp>
        <p:nvSpPr>
          <p:cNvPr id="9" name="矩形 8"/>
          <p:cNvSpPr/>
          <p:nvPr/>
        </p:nvSpPr>
        <p:spPr>
          <a:xfrm>
            <a:off x="4565015" y="1312545"/>
            <a:ext cx="1422400" cy="508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78815" y="2687955"/>
            <a:ext cx="11170285" cy="1383665"/>
          </a:xfrm>
          <a:prstGeom prst="rect">
            <a:avLst/>
          </a:prstGeom>
          <a:solidFill>
            <a:schemeClr val="accent1">
              <a:lumMod val="20000"/>
              <a:lumOff val="80000"/>
            </a:schemeClr>
          </a:solidFill>
        </p:spPr>
        <p:txBody>
          <a:bodyPr wrap="square" rtlCol="0">
            <a:spAutoFit/>
          </a:bodyPr>
          <a:p>
            <a:r>
              <a:rPr lang="en-US" altLang="zh-CN" sz="2800"/>
              <a:t>(</a:t>
            </a:r>
            <a:r>
              <a:rPr lang="zh-CN" altLang="en-US" sz="2800"/>
              <a:t>照应）结尾：</a:t>
            </a:r>
            <a:r>
              <a:rPr lang="en-US" altLang="zh-CN" sz="2800">
                <a:latin typeface="Calibri" panose="020F0502020204030204" charset="0"/>
              </a:rPr>
              <a:t> </a:t>
            </a:r>
            <a:r>
              <a:rPr lang="en-US" altLang="zh-CN" sz="2800"/>
              <a:t>After the show, Marty was still not a low-key boy but a true super star. He kept performing magic shows for us, with me as his only assistant.</a:t>
            </a:r>
            <a:endParaRPr lang="en-US" altLang="zh-CN" sz="2800">
              <a:latin typeface="Calibri" panose="020F0502020204030204" charset="0"/>
            </a:endParaRPr>
          </a:p>
        </p:txBody>
      </p:sp>
      <p:sp>
        <p:nvSpPr>
          <p:cNvPr id="16" name="矩形 15"/>
          <p:cNvSpPr/>
          <p:nvPr/>
        </p:nvSpPr>
        <p:spPr>
          <a:xfrm>
            <a:off x="137160" y="1328420"/>
            <a:ext cx="1363345" cy="10763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品读</a:t>
            </a:r>
            <a:endParaRPr lang="zh-CN" altLang="en-US" sz="3600">
              <a:solidFill>
                <a:schemeClr val="tx1"/>
              </a:solidFill>
              <a:sym typeface="+mn-ea"/>
            </a:endParaRPr>
          </a:p>
          <a:p>
            <a:pPr lvl="0" algn="ctr">
              <a:buClrTx/>
              <a:buSzTx/>
              <a:buFontTx/>
            </a:pPr>
            <a:r>
              <a:rPr lang="zh-CN" altLang="en-US" sz="3600">
                <a:solidFill>
                  <a:schemeClr val="tx1"/>
                </a:solidFill>
                <a:sym typeface="+mn-ea"/>
              </a:rPr>
              <a:t>首段</a:t>
            </a:r>
            <a:endParaRPr lang="zh-CN" altLang="en-US" sz="3600">
              <a:solidFill>
                <a:schemeClr val="tx1"/>
              </a:solidFill>
              <a:sym typeface="+mn-ea"/>
            </a:endParaRPr>
          </a:p>
        </p:txBody>
      </p:sp>
      <p:sp>
        <p:nvSpPr>
          <p:cNvPr id="12" name="矩形 11"/>
          <p:cNvSpPr/>
          <p:nvPr/>
        </p:nvSpPr>
        <p:spPr>
          <a:xfrm>
            <a:off x="6509385" y="2788920"/>
            <a:ext cx="3390900" cy="39433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animBg="1"/>
      <p:bldP spid="9" grpId="0" bldLvl="0" animBg="1"/>
      <p:bldP spid="9" grpId="1" animBg="1"/>
      <p:bldP spid="11" grpId="0" bldLvl="0" animBg="1"/>
      <p:bldP spid="11" grpId="1" animBg="1"/>
      <p:bldP spid="12" grpId="0" bldLvl="0" animBg="1"/>
      <p:bldP spid="1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3835" y="178435"/>
            <a:ext cx="11784330" cy="2676525"/>
          </a:xfrm>
          <a:prstGeom prst="rect">
            <a:avLst/>
          </a:prstGeom>
          <a:noFill/>
        </p:spPr>
        <p:txBody>
          <a:bodyPr wrap="square" rtlCol="0" anchor="t">
            <a:spAutoFit/>
          </a:bodyPr>
          <a:p>
            <a:r>
              <a:rPr lang="en-US" sz="2800">
                <a:latin typeface="Times New Roman" panose="02020603050405020304" charset="0"/>
                <a:ea typeface="宋体" panose="02010600030101010101" pitchFamily="2" charset="-122"/>
                <a:sym typeface="+mn-ea"/>
              </a:rPr>
              <a:t>    On his first day, he made a toothpick disappear. One second he was holding the toothpick, and the next second it was gone! Everyone was asking him how he did it. “It’s </a:t>
            </a:r>
            <a:r>
              <a:rPr lang="en-US" sz="2800" u="sng">
                <a:latin typeface="Times New Roman" panose="02020603050405020304" charset="0"/>
                <a:ea typeface="宋体" panose="02010600030101010101" pitchFamily="2" charset="-122"/>
                <a:sym typeface="+mn-ea"/>
              </a:rPr>
              <a:t>magic</a:t>
            </a:r>
            <a:r>
              <a:rPr lang="en-US" sz="2800">
                <a:latin typeface="Times New Roman" panose="02020603050405020304" charset="0"/>
                <a:ea typeface="宋体" panose="02010600030101010101" pitchFamily="2" charset="-122"/>
                <a:sym typeface="+mn-ea"/>
              </a:rPr>
              <a:t>! At my old </a:t>
            </a:r>
            <a:r>
              <a:rPr lang="en-US" sz="2800" u="sng">
                <a:latin typeface="Times New Roman" panose="02020603050405020304" charset="0"/>
                <a:ea typeface="宋体" panose="02010600030101010101" pitchFamily="2" charset="-122"/>
                <a:sym typeface="+mn-ea"/>
              </a:rPr>
              <a:t>school</a:t>
            </a:r>
            <a:r>
              <a:rPr lang="en-US" sz="2800">
                <a:latin typeface="Times New Roman" panose="02020603050405020304" charset="0"/>
                <a:ea typeface="宋体" panose="02010600030101010101" pitchFamily="2" charset="-122"/>
                <a:sym typeface="+mn-ea"/>
              </a:rPr>
              <a:t>, they actually called me Magic Marty.” Marty said proudly. “Is he serious?” I whispered to my friend Brian. “ I don't know, but that was pretty cool,”Brian said, still watching Marty. I knew Marty’s magic was</a:t>
            </a:r>
            <a:r>
              <a:rPr lang="en-US" sz="2800" u="sng">
                <a:latin typeface="Times New Roman" panose="02020603050405020304" charset="0"/>
                <a:ea typeface="宋体" panose="02010600030101010101" pitchFamily="2" charset="-122"/>
                <a:sym typeface="+mn-ea"/>
              </a:rPr>
              <a:t> fake</a:t>
            </a:r>
            <a:r>
              <a:rPr lang="en-US" sz="2800">
                <a:latin typeface="Times New Roman" panose="02020603050405020304" charset="0"/>
                <a:ea typeface="宋体" panose="02010600030101010101" pitchFamily="2" charset="-122"/>
                <a:sym typeface="+mn-ea"/>
              </a:rPr>
              <a:t>, but I just couldn’t </a:t>
            </a:r>
            <a:r>
              <a:rPr lang="en-US" sz="2800" u="sng">
                <a:latin typeface="Times New Roman" panose="02020603050405020304" charset="0"/>
                <a:ea typeface="宋体" panose="02010600030101010101" pitchFamily="2" charset="-122"/>
                <a:sym typeface="+mn-ea"/>
              </a:rPr>
              <a:t>prove</a:t>
            </a:r>
            <a:r>
              <a:rPr lang="en-US" sz="2800">
                <a:latin typeface="Times New Roman" panose="02020603050405020304" charset="0"/>
                <a:ea typeface="宋体" panose="02010600030101010101" pitchFamily="2" charset="-122"/>
                <a:sym typeface="+mn-ea"/>
              </a:rPr>
              <a:t> it.    </a:t>
            </a:r>
            <a:endParaRPr lang="en-US" altLang="en-US" sz="2800">
              <a:latin typeface="Times New Roman" panose="02020603050405020304" charset="0"/>
              <a:ea typeface="宋体" panose="02010600030101010101" pitchFamily="2" charset="-122"/>
              <a:sym typeface="+mn-ea"/>
            </a:endParaRPr>
          </a:p>
        </p:txBody>
      </p:sp>
      <p:sp>
        <p:nvSpPr>
          <p:cNvPr id="22" name="矩形 21"/>
          <p:cNvSpPr/>
          <p:nvPr/>
        </p:nvSpPr>
        <p:spPr>
          <a:xfrm>
            <a:off x="10180955" y="5583555"/>
            <a:ext cx="2011045" cy="12744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关注特</a:t>
            </a:r>
            <a:endParaRPr lang="zh-CN" altLang="en-US" sz="3600">
              <a:solidFill>
                <a:schemeClr val="tx1"/>
              </a:solidFill>
              <a:sym typeface="+mn-ea"/>
            </a:endParaRPr>
          </a:p>
          <a:p>
            <a:pPr lvl="0" algn="ctr">
              <a:buClrTx/>
              <a:buSzTx/>
              <a:buFontTx/>
            </a:pPr>
            <a:r>
              <a:rPr lang="zh-CN" altLang="en-US" sz="3600">
                <a:solidFill>
                  <a:schemeClr val="tx1"/>
                </a:solidFill>
                <a:sym typeface="+mn-ea"/>
              </a:rPr>
              <a:t>定情节</a:t>
            </a:r>
            <a:endParaRPr lang="zh-CN" altLang="en-US" sz="3600">
              <a:solidFill>
                <a:schemeClr val="tx1"/>
              </a:solidFill>
              <a:sym typeface="+mn-ea"/>
            </a:endParaRPr>
          </a:p>
        </p:txBody>
      </p:sp>
      <p:sp>
        <p:nvSpPr>
          <p:cNvPr id="9" name="矩形 8"/>
          <p:cNvSpPr/>
          <p:nvPr/>
        </p:nvSpPr>
        <p:spPr>
          <a:xfrm>
            <a:off x="2952115" y="1007745"/>
            <a:ext cx="8039100" cy="508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73075" y="2949575"/>
            <a:ext cx="11150600" cy="953135"/>
          </a:xfrm>
          <a:prstGeom prst="rect">
            <a:avLst/>
          </a:prstGeom>
          <a:solidFill>
            <a:schemeClr val="accent1">
              <a:lumMod val="20000"/>
              <a:lumOff val="80000"/>
            </a:schemeClr>
          </a:solidFill>
        </p:spPr>
        <p:txBody>
          <a:bodyPr wrap="square" rtlCol="0">
            <a:spAutoFit/>
          </a:bodyPr>
          <a:p>
            <a:pPr lvl="0" algn="l">
              <a:buClrTx/>
              <a:buSzTx/>
              <a:buFontTx/>
            </a:pPr>
            <a:r>
              <a:rPr lang="en-US" altLang="zh-CN" sz="2800">
                <a:sym typeface="+mn-ea"/>
              </a:rPr>
              <a:t>照应（结尾）</a:t>
            </a:r>
            <a:r>
              <a:rPr lang="en-US" altLang="zh-CN" sz="2800">
                <a:sym typeface="+mn-ea"/>
              </a:rPr>
              <a:t>Marty kept performing magic shows at school. He finally became our “Magic Marty”.</a:t>
            </a:r>
            <a:endParaRPr lang="en-US" altLang="zh-CN" sz="2800">
              <a:sym typeface="+mn-ea"/>
            </a:endParaRPr>
          </a:p>
        </p:txBody>
      </p:sp>
      <p:sp>
        <p:nvSpPr>
          <p:cNvPr id="6" name="矩形 5"/>
          <p:cNvSpPr/>
          <p:nvPr/>
        </p:nvSpPr>
        <p:spPr>
          <a:xfrm>
            <a:off x="9429115" y="1978660"/>
            <a:ext cx="2273300" cy="508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203835" y="2346960"/>
            <a:ext cx="6502400" cy="508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51815" y="4365625"/>
            <a:ext cx="11150600" cy="953135"/>
          </a:xfrm>
          <a:prstGeom prst="rect">
            <a:avLst/>
          </a:prstGeom>
          <a:solidFill>
            <a:schemeClr val="accent1">
              <a:lumMod val="20000"/>
              <a:lumOff val="80000"/>
            </a:schemeClr>
          </a:solidFill>
        </p:spPr>
        <p:txBody>
          <a:bodyPr wrap="square" rtlCol="0">
            <a:spAutoFit/>
          </a:bodyPr>
          <a:p>
            <a:pPr lvl="0" algn="l">
              <a:buClrTx/>
              <a:buSzTx/>
              <a:buFontTx/>
            </a:pPr>
            <a:r>
              <a:rPr lang="en-US" altLang="zh-CN" sz="2800">
                <a:sym typeface="+mn-ea"/>
              </a:rPr>
              <a:t>照应（</a:t>
            </a:r>
            <a:r>
              <a:rPr lang="zh-CN" altLang="en-US" sz="2800">
                <a:sym typeface="+mn-ea"/>
              </a:rPr>
              <a:t>续写第一段</a:t>
            </a:r>
            <a:r>
              <a:rPr lang="en-US" altLang="zh-CN" sz="2800">
                <a:sym typeface="+mn-ea"/>
              </a:rPr>
              <a:t>) Luckily, the evidence brought the possibility of proving his magic was fake.</a:t>
            </a:r>
            <a:endParaRPr lang="en-US" altLang="zh-CN" sz="2800">
              <a:sym typeface="+mn-ea"/>
            </a:endParaRPr>
          </a:p>
        </p:txBody>
      </p:sp>
      <p:sp>
        <p:nvSpPr>
          <p:cNvPr id="10" name="矩形 9"/>
          <p:cNvSpPr/>
          <p:nvPr/>
        </p:nvSpPr>
        <p:spPr>
          <a:xfrm>
            <a:off x="473075" y="3355975"/>
            <a:ext cx="4419600" cy="5080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473075" y="4810760"/>
            <a:ext cx="4737735" cy="5080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 name="直接箭头连接符 13"/>
          <p:cNvCxnSpPr/>
          <p:nvPr/>
        </p:nvCxnSpPr>
        <p:spPr>
          <a:xfrm flipV="1">
            <a:off x="3166745" y="2924175"/>
            <a:ext cx="113030" cy="1886585"/>
          </a:xfrm>
          <a:prstGeom prst="straightConnector1">
            <a:avLst/>
          </a:prstGeom>
          <a:ln w="50800" cmpd="sng">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4106545" y="1546860"/>
            <a:ext cx="62230" cy="1859915"/>
          </a:xfrm>
          <a:prstGeom prst="straightConnector1">
            <a:avLst/>
          </a:prstGeom>
          <a:ln w="50800" cmpd="sng">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animBg="1"/>
      <p:bldP spid="9" grpId="0" bldLvl="0" animBg="1"/>
      <p:bldP spid="9" grpId="1" animBg="1"/>
      <p:bldP spid="5" grpId="0" bldLvl="0" animBg="1"/>
      <p:bldP spid="5" grpId="1" animBg="1"/>
      <p:bldP spid="10" grpId="0" bldLvl="0" animBg="1"/>
      <p:bldP spid="10" grpId="1" animBg="1"/>
      <p:bldP spid="6" grpId="0" bldLvl="0" animBg="1"/>
      <p:bldP spid="7" grpId="0" bldLvl="0" animBg="1"/>
      <p:bldP spid="6" grpId="1" animBg="1"/>
      <p:bldP spid="7" grpId="1" animBg="1"/>
      <p:bldP spid="8" grpId="0" bldLvl="0" animBg="1"/>
      <p:bldP spid="8" grpId="1" animBg="1"/>
      <p:bldP spid="11" grpId="0" bldLvl="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1785" y="339090"/>
            <a:ext cx="11568430" cy="3415030"/>
          </a:xfrm>
          <a:prstGeom prst="rect">
            <a:avLst/>
          </a:prstGeom>
          <a:noFill/>
        </p:spPr>
        <p:txBody>
          <a:bodyPr wrap="square" rtlCol="0" anchor="t">
            <a:spAutoFit/>
          </a:bodyPr>
          <a:p>
            <a:r>
              <a:rPr lang="en-US" sz="2400">
                <a:latin typeface="Times New Roman" panose="02020603050405020304" charset="0"/>
                <a:ea typeface="宋体" panose="02010600030101010101" pitchFamily="2" charset="-122"/>
                <a:sym typeface="+mn-ea"/>
              </a:rPr>
              <a:t>    Another time, Marty pulled a water bottle out of his bag, along with a cup and carefully poured water into it. Marty got a handful of ice cubes! Applause filled the hallway. When asked how he did it, he just smiled, “Sorry, but that’s the first</a:t>
            </a:r>
            <a:r>
              <a:rPr lang="en-US" sz="2400" u="sng">
                <a:latin typeface="Times New Roman" panose="02020603050405020304" charset="0"/>
                <a:ea typeface="宋体" panose="02010600030101010101" pitchFamily="2" charset="-122"/>
                <a:sym typeface="+mn-ea"/>
              </a:rPr>
              <a:t> law </a:t>
            </a:r>
            <a:r>
              <a:rPr lang="en-US" sz="2400">
                <a:latin typeface="Times New Roman" panose="02020603050405020304" charset="0"/>
                <a:ea typeface="宋体" panose="02010600030101010101" pitchFamily="2" charset="-122"/>
                <a:sym typeface="+mn-ea"/>
              </a:rPr>
              <a:t>of magic. A magician never</a:t>
            </a:r>
            <a:r>
              <a:rPr lang="en-US" sz="2400" u="sng">
                <a:latin typeface="Times New Roman" panose="02020603050405020304" charset="0"/>
                <a:ea typeface="宋体" panose="02010600030101010101" pitchFamily="2" charset="-122"/>
                <a:sym typeface="+mn-ea"/>
              </a:rPr>
              <a:t> reveals</a:t>
            </a:r>
            <a:r>
              <a:rPr lang="en-US" sz="2400">
                <a:latin typeface="Times New Roman" panose="02020603050405020304" charset="0"/>
                <a:ea typeface="宋体" panose="02010600030101010101" pitchFamily="2" charset="-122"/>
                <a:sym typeface="+mn-ea"/>
              </a:rPr>
              <a:t> his secrets.”     Well, he won’t have to, I thought to myself. I’ll reveal his secrets for him.     That night, at home, I sat at the kitchen table for almost an hour, trying to figure out the</a:t>
            </a:r>
            <a:r>
              <a:rPr lang="en-US" sz="2400" u="sng">
                <a:latin typeface="Times New Roman" panose="02020603050405020304" charset="0"/>
                <a:ea typeface="宋体" panose="02010600030101010101" pitchFamily="2" charset="-122"/>
                <a:sym typeface="+mn-ea"/>
              </a:rPr>
              <a:t> trick</a:t>
            </a:r>
            <a:r>
              <a:rPr lang="en-US" sz="2400">
                <a:latin typeface="Times New Roman" panose="02020603050405020304" charset="0"/>
                <a:ea typeface="宋体" panose="02010600030101010101" pitchFamily="2" charset="-122"/>
                <a:sym typeface="+mn-ea"/>
              </a:rPr>
              <a:t>. At it again, honey?” My mom watched me wiggle(</a:t>
            </a:r>
            <a:r>
              <a:rPr lang="zh-CN" sz="2400">
                <a:ea typeface="宋体" panose="02010600030101010101" pitchFamily="2" charset="-122"/>
                <a:sym typeface="+mn-ea"/>
              </a:rPr>
              <a:t>摆动）</a:t>
            </a:r>
            <a:r>
              <a:rPr lang="en-US" sz="2400">
                <a:latin typeface="Times New Roman" panose="02020603050405020304" charset="0"/>
                <a:ea typeface="宋体" panose="02010600030101010101" pitchFamily="2" charset="-122"/>
                <a:sym typeface="+mn-ea"/>
              </a:rPr>
              <a:t>my fingers hopelessly over a cup of water. “He’s tricking people!” I cried. “Sounds as if he’s trying to make </a:t>
            </a:r>
            <a:r>
              <a:rPr lang="en-US" sz="2400" u="sng">
                <a:latin typeface="Times New Roman" panose="02020603050405020304" charset="0"/>
                <a:ea typeface="宋体" panose="02010600030101010101" pitchFamily="2" charset="-122"/>
                <a:sym typeface="+mn-ea"/>
              </a:rPr>
              <a:t>friends</a:t>
            </a:r>
            <a:r>
              <a:rPr lang="en-US" sz="2400">
                <a:latin typeface="Times New Roman" panose="02020603050405020304" charset="0"/>
                <a:ea typeface="宋体" panose="02010600030101010101" pitchFamily="2" charset="-122"/>
                <a:sym typeface="+mn-ea"/>
              </a:rPr>
              <a:t>.” My mom patted my arm.</a:t>
            </a:r>
            <a:endParaRPr lang="en-US" altLang="en-US" sz="2400">
              <a:latin typeface="Times New Roman" panose="02020603050405020304" charset="0"/>
              <a:ea typeface="宋体" panose="02010600030101010101" pitchFamily="2" charset="-122"/>
              <a:sym typeface="+mn-ea"/>
            </a:endParaRPr>
          </a:p>
        </p:txBody>
      </p:sp>
      <p:sp>
        <p:nvSpPr>
          <p:cNvPr id="6" name="矩形 5"/>
          <p:cNvSpPr/>
          <p:nvPr/>
        </p:nvSpPr>
        <p:spPr>
          <a:xfrm>
            <a:off x="7041515" y="708660"/>
            <a:ext cx="3530600" cy="34353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5720715" y="1153160"/>
            <a:ext cx="5574665" cy="4064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311785" y="1482725"/>
            <a:ext cx="3390900" cy="39433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6101715" y="1834515"/>
            <a:ext cx="3721100" cy="42354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2012315" y="2956560"/>
            <a:ext cx="2997200" cy="3556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5936615" y="2956560"/>
            <a:ext cx="5155565" cy="39497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10540" y="81915"/>
            <a:ext cx="11170285" cy="398780"/>
          </a:xfrm>
          <a:prstGeom prst="rect">
            <a:avLst/>
          </a:prstGeom>
          <a:solidFill>
            <a:schemeClr val="accent1">
              <a:lumMod val="20000"/>
              <a:lumOff val="80000"/>
            </a:schemeClr>
          </a:solidFill>
        </p:spPr>
        <p:txBody>
          <a:bodyPr wrap="square" rtlCol="0">
            <a:spAutoFit/>
          </a:bodyPr>
          <a:p>
            <a:r>
              <a:rPr lang="zh-CN" altLang="en-US" sz="2000"/>
              <a:t>照应（结尾）：</a:t>
            </a:r>
            <a:r>
              <a:rPr lang="en-US" altLang="zh-CN" sz="2000"/>
              <a:t>We performed the magic shows together, with applause filling the whole room.</a:t>
            </a:r>
            <a:endParaRPr lang="en-US" altLang="zh-CN" sz="2000">
              <a:latin typeface="Calibri" panose="020F0502020204030204" charset="0"/>
            </a:endParaRPr>
          </a:p>
        </p:txBody>
      </p:sp>
      <p:sp>
        <p:nvSpPr>
          <p:cNvPr id="12" name="文本框 11"/>
          <p:cNvSpPr txBox="1"/>
          <p:nvPr/>
        </p:nvSpPr>
        <p:spPr>
          <a:xfrm>
            <a:off x="269240" y="3754120"/>
            <a:ext cx="11652885" cy="1322070"/>
          </a:xfrm>
          <a:prstGeom prst="rect">
            <a:avLst/>
          </a:prstGeom>
          <a:solidFill>
            <a:schemeClr val="accent1">
              <a:lumMod val="20000"/>
              <a:lumOff val="80000"/>
            </a:schemeClr>
          </a:solidFill>
        </p:spPr>
        <p:txBody>
          <a:bodyPr wrap="square" rtlCol="0">
            <a:spAutoFit/>
          </a:bodyPr>
          <a:p>
            <a:r>
              <a:rPr lang="zh-CN" altLang="en-US" sz="2000"/>
              <a:t>照应（第二段）：（</a:t>
            </a:r>
            <a:r>
              <a:rPr lang="en-US" altLang="zh-CN" sz="2000"/>
              <a:t>Marty</a:t>
            </a:r>
            <a:r>
              <a:rPr lang="zh-CN" altLang="en-US" sz="2000"/>
              <a:t>向我解释</a:t>
            </a:r>
            <a:r>
              <a:rPr lang="en-US" altLang="zh-CN" sz="2000"/>
              <a:t>,echo</a:t>
            </a:r>
            <a:r>
              <a:rPr lang="zh-CN" altLang="zh-CN" sz="2000"/>
              <a:t>前文</a:t>
            </a:r>
            <a:r>
              <a:rPr lang="zh-CN" altLang="en-US" sz="2000"/>
              <a:t>）</a:t>
            </a:r>
            <a:r>
              <a:rPr lang="en-US" altLang="zh-CN" sz="2000"/>
              <a:t>with determination, he looked into my eyes,” I know you think I’m tricking people. </a:t>
            </a:r>
            <a:r>
              <a:rPr lang="en-US" altLang="zh-CN" sz="2000">
                <a:solidFill>
                  <a:srgbClr val="FF0000"/>
                </a:solidFill>
              </a:rPr>
              <a:t>But as a magician, never revealing his secrects is the first law of magic. I just want to bring happiness to others. I...I’m just trying to make friends in this school.</a:t>
            </a:r>
            <a:r>
              <a:rPr lang="en-US" altLang="zh-CN" sz="2000"/>
              <a:t>” He looked over my shoulders, a strong loneliness enveloping him.</a:t>
            </a:r>
            <a:endParaRPr lang="en-US" altLang="zh-CN" sz="2000">
              <a:latin typeface="Calibri" panose="020F0502020204030204" charset="0"/>
            </a:endParaRPr>
          </a:p>
        </p:txBody>
      </p:sp>
      <p:cxnSp>
        <p:nvCxnSpPr>
          <p:cNvPr id="19" name="直接箭头连接符 18"/>
          <p:cNvCxnSpPr/>
          <p:nvPr/>
        </p:nvCxnSpPr>
        <p:spPr>
          <a:xfrm flipH="1">
            <a:off x="8043545" y="375920"/>
            <a:ext cx="25400" cy="360680"/>
          </a:xfrm>
          <a:prstGeom prst="straightConnector1">
            <a:avLst/>
          </a:prstGeom>
          <a:ln w="508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11785" y="5424170"/>
            <a:ext cx="11652885" cy="706755"/>
          </a:xfrm>
          <a:prstGeom prst="rect">
            <a:avLst/>
          </a:prstGeom>
          <a:solidFill>
            <a:schemeClr val="accent1">
              <a:lumMod val="20000"/>
              <a:lumOff val="80000"/>
            </a:schemeClr>
          </a:solidFill>
        </p:spPr>
        <p:txBody>
          <a:bodyPr wrap="square" rtlCol="0">
            <a:spAutoFit/>
          </a:bodyPr>
          <a:p>
            <a:r>
              <a:rPr lang="zh-CN" altLang="en-US" sz="2000"/>
              <a:t>照应（第一段）：</a:t>
            </a:r>
            <a:r>
              <a:rPr lang="zh-CN" sz="2000"/>
              <a:t>（</a:t>
            </a:r>
            <a:r>
              <a:rPr lang="en-US" altLang="zh-CN" sz="2000"/>
              <a:t>after discovering the secret) </a:t>
            </a:r>
            <a:r>
              <a:rPr lang="en-US" altLang="zh-CN" sz="2000">
                <a:sym typeface="+mn-ea"/>
              </a:rPr>
              <a:t>” Cheater!  ” Curling my fist angrily, </a:t>
            </a:r>
            <a:r>
              <a:rPr lang="en-US" altLang="zh-CN" sz="2000"/>
              <a:t>I couldn’t wait to reveal his secrets, </a:t>
            </a:r>
            <a:endParaRPr lang="en-US" altLang="zh-CN" sz="2000">
              <a:latin typeface="Calibri" panose="020F0502020204030204" charset="0"/>
            </a:endParaRPr>
          </a:p>
        </p:txBody>
      </p:sp>
      <p:sp>
        <p:nvSpPr>
          <p:cNvPr id="23" name="矩形 22"/>
          <p:cNvSpPr/>
          <p:nvPr/>
        </p:nvSpPr>
        <p:spPr>
          <a:xfrm>
            <a:off x="10126980" y="1559560"/>
            <a:ext cx="2011045" cy="12744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3600">
                <a:solidFill>
                  <a:schemeClr val="tx1"/>
                </a:solidFill>
                <a:sym typeface="+mn-ea"/>
              </a:rPr>
              <a:t>关注高频词</a:t>
            </a:r>
            <a:endParaRPr lang="zh-CN" altLang="en-US" sz="3600">
              <a:solidFill>
                <a:schemeClr val="tx1"/>
              </a:solidFill>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11" grpId="0" bldLvl="0" animBg="1"/>
      <p:bldP spid="11" grpId="1" animBg="1"/>
      <p:bldP spid="5" grpId="0" bldLvl="0" animBg="1"/>
      <p:bldP spid="7" grpId="0" bldLvl="0" animBg="1"/>
      <p:bldP spid="10" grpId="0" bldLvl="0" animBg="1"/>
      <p:bldP spid="9" grpId="0" bldLvl="0" animBg="1"/>
      <p:bldP spid="5" grpId="1" animBg="1"/>
      <p:bldP spid="7" grpId="1" animBg="1"/>
      <p:bldP spid="10" grpId="1" animBg="1"/>
      <p:bldP spid="9" grpId="1" animBg="1"/>
      <p:bldP spid="12" grpId="0" bldLvl="0" animBg="1"/>
      <p:bldP spid="12" grpId="1" animBg="1"/>
      <p:bldP spid="8" grpId="0" bldLvl="0" animBg="1"/>
      <p:bldP spid="8" grpId="1" animBg="1"/>
      <p:bldP spid="20" grpId="0" bldLvl="0" animBg="1"/>
      <p:bldP spid="20" grpId="1" animBg="1"/>
      <p:bldP spid="23" grpId="0" bldLvl="0" animBg="1"/>
      <p:bldP spid="23" grpId="1" animBg="1"/>
    </p:bldLst>
  </p:timing>
</p:sld>
</file>

<file path=ppt/tags/tag1.xml><?xml version="1.0" encoding="utf-8"?>
<p:tagLst xmlns:p="http://schemas.openxmlformats.org/presentationml/2006/main">
  <p:tag name="KSO_WM_UNIT_TYPE" val="i"/>
  <p:tag name="KSO_WM_UNIT_SUBTYPE" val="q"/>
</p:tagLst>
</file>

<file path=ppt/tags/tag10.xml><?xml version="1.0" encoding="utf-8"?>
<p:tagLst xmlns:p="http://schemas.openxmlformats.org/presentationml/2006/main">
  <p:tag name="KSO_WM_SLIDE_BACKGROUND_TYPE" val="general"/>
</p:tagLst>
</file>

<file path=ppt/tags/tag11.xml><?xml version="1.0" encoding="utf-8"?>
<p:tagLst xmlns:p="http://schemas.openxmlformats.org/presentationml/2006/main">
  <p:tag name="KSO_WM_SLIDE_BACKGROUND_TYPE" val="general"/>
</p:tagLst>
</file>

<file path=ppt/tags/tag12.xml><?xml version="1.0" encoding="utf-8"?>
<p:tagLst xmlns:p="http://schemas.openxmlformats.org/presentationml/2006/main">
  <p:tag name="KSO_WM_SLIDE_BACKGROUND_TYPE" val="general"/>
</p:tagLst>
</file>

<file path=ppt/tags/tag13.xml><?xml version="1.0" encoding="utf-8"?>
<p:tagLst xmlns:p="http://schemas.openxmlformats.org/presentationml/2006/main">
  <p:tag name="KSO_WM_SLIDE_BACKGROUND_TYPE" val="general"/>
</p:tagLst>
</file>

<file path=ppt/tags/tag14.xml><?xml version="1.0" encoding="utf-8"?>
<p:tagLst xmlns:p="http://schemas.openxmlformats.org/presentationml/2006/main">
  <p:tag name="KSO_WM_SLIDE_BACKGROUND_TYPE" val="general"/>
</p:tagLst>
</file>

<file path=ppt/tags/tag15.xml><?xml version="1.0" encoding="utf-8"?>
<p:tagLst xmlns:p="http://schemas.openxmlformats.org/presentationml/2006/main">
  <p:tag name="KSO_WM_UNIT_IGNORE_FIXCOLOR" val="1"/>
  <p:tag name="KSO_WM_UNIT_TYPE" val="i"/>
  <p:tag name="KSO_WM_UNIT_SUBTYPE" val="h"/>
  <p:tag name="KSO_WM_SLIDE_BACKGROUND_TYPE" val="frame"/>
</p:tagLst>
</file>

<file path=ppt/tags/tag16.xml><?xml version="1.0" encoding="utf-8"?>
<p:tagLst xmlns:p="http://schemas.openxmlformats.org/presentationml/2006/main">
  <p:tag name="KSO_WM_SLIDE_BACKGROUND_TYPE" val="frame"/>
</p:tagLst>
</file>

<file path=ppt/tags/tag17.xml><?xml version="1.0" encoding="utf-8"?>
<p:tagLst xmlns:p="http://schemas.openxmlformats.org/presentationml/2006/main">
  <p:tag name="KSO_WM_SLIDE_BACKGROUND_TYPE" val="frame"/>
</p:tagLst>
</file>

<file path=ppt/tags/tag18.xml><?xml version="1.0" encoding="utf-8"?>
<p:tagLst xmlns:p="http://schemas.openxmlformats.org/presentationml/2006/main">
  <p:tag name="KSO_WM_SLIDE_BACKGROUND_TYPE" val="frame"/>
</p:tagLst>
</file>

<file path=ppt/tags/tag19.xml><?xml version="1.0" encoding="utf-8"?>
<p:tagLst xmlns:p="http://schemas.openxmlformats.org/presentationml/2006/main">
  <p:tag name="KSO_WM_SLIDE_BACKGROUND_TYPE" val="frame"/>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1260_1*a*1"/>
  <p:tag name="KSO_WM_TEMPLATE_CATEGORY" val="custom"/>
  <p:tag name="KSO_WM_TEMPLATE_INDEX" val="20211260"/>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可爱卡通风模板"/>
  <p:tag name="KSO_WM_UNIT_BLOCK" val="0"/>
  <p:tag name="KSO_WM_UNIT_DEC_AREA_ID" val="19e69b4d1bb64251a9698a3ededa26e6"/>
  <p:tag name="KSO_WM_CHIP_GROUPID" val="5f2a23cbf9bfba6a976c1f51"/>
  <p:tag name="KSO_WM_CHIP_XID" val="5f2a23cbf9bfba6a976c1f52"/>
  <p:tag name="KSO_WM_CHIP_FILLAREA_FILL_RULE" val="{&quot;fill_align&quot;:&quot;cm&quot;,&quot;fill_mode&quot;:&quot;adaptive&quot;,&quot;sacle_strategy&quot;:&quot;smart&quot;}"/>
  <p:tag name="KSO_WM_ASSEMBLE_CHIP_INDEX" val="b4c34bd4571943c0809f8e1d1c9734c9"/>
  <p:tag name="KSO_WM_UNIT_TEXT_FILL_FORE_SCHEMECOLOR_INDEX_BRIGHTNESS" val="0.15"/>
  <p:tag name="KSO_WM_UNIT_TEXT_FILL_FORE_SCHEMECOLOR_INDEX" val="13"/>
  <p:tag name="KSO_WM_UNIT_TEXT_FILL_TYPE" val="1"/>
  <p:tag name="KSO_WM_TEMPLATE_ASSEMBLE_XID" val="5f6c78110ff15d9a40e78248"/>
  <p:tag name="KSO_WM_TEMPLATE_ASSEMBLE_GROUPID" val="5f6c78110ff15d9a40e78248"/>
</p:tagLst>
</file>

<file path=ppt/tags/tag20.xml><?xml version="1.0" encoding="utf-8"?>
<p:tagLst xmlns:p="http://schemas.openxmlformats.org/presentationml/2006/main">
  <p:tag name="KSO_WM_SLIDE_BACKGROUND_TYPE" val="frame"/>
</p:tagLst>
</file>

<file path=ppt/tags/tag21.xml><?xml version="1.0" encoding="utf-8"?>
<p:tagLst xmlns:p="http://schemas.openxmlformats.org/presentationml/2006/main">
  <p:tag name="KSO_WM_SLIDE_BACKGROUND_TYPE" val="frame"/>
</p:tagLst>
</file>

<file path=ppt/tags/tag22.xml><?xml version="1.0" encoding="utf-8"?>
<p:tagLst xmlns:p="http://schemas.openxmlformats.org/presentationml/2006/main">
  <p:tag name="KSO_WM_SLIDE_BACKGROUND_TYPE" val="frame"/>
</p:tagLst>
</file>

<file path=ppt/tags/tag23.xml><?xml version="1.0" encoding="utf-8"?>
<p:tagLst xmlns:p="http://schemas.openxmlformats.org/presentationml/2006/main">
  <p:tag name="KSO_WM_UNIT_IGNORE_FIXCOLOR" val="1"/>
  <p:tag name="KSO_WM_UNIT_TYPE" val="i"/>
  <p:tag name="KSO_WM_UNIT_SUBTYPE" val="h"/>
  <p:tag name="KSO_WM_SLIDE_BACKGROUND_TYPE" val="leftRight"/>
</p:tagLst>
</file>

<file path=ppt/tags/tag24.xml><?xml version="1.0" encoding="utf-8"?>
<p:tagLst xmlns:p="http://schemas.openxmlformats.org/presentationml/2006/main">
  <p:tag name="KSO_WM_SLIDE_BACKGROUND_TYPE" val="leftRight"/>
</p:tagLst>
</file>

<file path=ppt/tags/tag25.xml><?xml version="1.0" encoding="utf-8"?>
<p:tagLst xmlns:p="http://schemas.openxmlformats.org/presentationml/2006/main">
  <p:tag name="KSO_WM_SLIDE_BACKGROUND_TYPE" val="leftRight"/>
</p:tagLst>
</file>

<file path=ppt/tags/tag26.xml><?xml version="1.0" encoding="utf-8"?>
<p:tagLst xmlns:p="http://schemas.openxmlformats.org/presentationml/2006/main">
  <p:tag name="KSO_WM_SLIDE_BACKGROUND_TYPE" val="leftRight"/>
</p:tagLst>
</file>

<file path=ppt/tags/tag27.xml><?xml version="1.0" encoding="utf-8"?>
<p:tagLst xmlns:p="http://schemas.openxmlformats.org/presentationml/2006/main">
  <p:tag name="KSO_WM_SLIDE_BACKGROUND_TYPE" val="leftRight"/>
</p:tagLst>
</file>

<file path=ppt/tags/tag28.xml><?xml version="1.0" encoding="utf-8"?>
<p:tagLst xmlns:p="http://schemas.openxmlformats.org/presentationml/2006/main">
  <p:tag name="KSO_WM_SLIDE_BACKGROUND_TYPE" val="leftRight"/>
</p:tagLst>
</file>

<file path=ppt/tags/tag29.xml><?xml version="1.0" encoding="utf-8"?>
<p:tagLst xmlns:p="http://schemas.openxmlformats.org/presentationml/2006/main">
  <p:tag name="KSO_WM_SLIDE_BACKGROUND_TYPE" val="leftRight"/>
</p:tagLst>
</file>

<file path=ppt/tags/tag3.xml><?xml version="1.0" encoding="utf-8"?>
<p:tagLst xmlns:p="http://schemas.openxmlformats.org/presentationml/2006/main">
  <p:tag name="KSO_WM_UNIT_ISCONTENTSTITLE" val="0"/>
  <p:tag name="KSO_WM_UNIT_NOCLEAR" val="0"/>
  <p:tag name="KSO_WM_UNIT_VALUE" val="57"/>
  <p:tag name="KSO_WM_UNIT_HIGHLIGHT" val="0"/>
  <p:tag name="KSO_WM_UNIT_COMPATIBLE" val="0"/>
  <p:tag name="KSO_WM_UNIT_DIAGRAM_ISNUMVISUAL" val="0"/>
  <p:tag name="KSO_WM_UNIT_DIAGRAM_ISREFERUNIT" val="0"/>
  <p:tag name="KSO_WM_UNIT_TYPE" val="b"/>
  <p:tag name="KSO_WM_UNIT_INDEX" val="1"/>
  <p:tag name="KSO_WM_UNIT_ID" val="custom20211260_1*b*1"/>
  <p:tag name="KSO_WM_TEMPLATE_CATEGORY" val="custom"/>
  <p:tag name="KSO_WM_TEMPLATE_INDEX" val="20211260"/>
  <p:tag name="KSO_WM_UNIT_LAYERLEVEL" val="1"/>
  <p:tag name="KSO_WM_TAG_VERSION" val="1.0"/>
  <p:tag name="KSO_WM_BEAUTIFY_FLAG" val="#wm#"/>
  <p:tag name="KSO_WM_UNIT_ISNUMDGMTITLE" val="0"/>
  <p:tag name="KSO_WM_UNIT_PRESET_TEXT" val="单击此处输入你的副标题，为了最终演示发布的良好效果，请尽量言简意赅的阐述观点。"/>
  <p:tag name="KSO_WM_UNIT_BLOCK" val="0"/>
  <p:tag name="KSO_WM_UNIT_DEC_AREA_ID" val="c9e1032e911f41f785354ff94d0b72e0"/>
  <p:tag name="KSO_WM_CHIP_GROUPID" val="5f2a23cbf9bfba6a976c1f51"/>
  <p:tag name="KSO_WM_CHIP_XID" val="5f2a23cbf9bfba6a976c1f52"/>
  <p:tag name="KSO_WM_CHIP_FILLAREA_FILL_RULE" val="{&quot;fill_align&quot;:&quot;cm&quot;,&quot;fill_mode&quot;:&quot;adaptive&quot;,&quot;sacle_strategy&quot;:&quot;smart&quot;}"/>
  <p:tag name="KSO_WM_ASSEMBLE_CHIP_INDEX" val="b4c34bd4571943c0809f8e1d1c9734c9"/>
  <p:tag name="KSO_WM_UNIT_TEXT_FILL_FORE_SCHEMECOLOR_INDEX_BRIGHTNESS" val="0.35"/>
  <p:tag name="KSO_WM_UNIT_TEXT_FILL_FORE_SCHEMECOLOR_INDEX" val="13"/>
  <p:tag name="KSO_WM_UNIT_TEXT_FILL_TYPE" val="1"/>
  <p:tag name="KSO_WM_TEMPLATE_ASSEMBLE_XID" val="5f6c78110ff15d9a40e78248"/>
  <p:tag name="KSO_WM_TEMPLATE_ASSEMBLE_GROUPID" val="5f6c78110ff15d9a40e78248"/>
</p:tagLst>
</file>

<file path=ppt/tags/tag30.xml><?xml version="1.0" encoding="utf-8"?>
<p:tagLst xmlns:p="http://schemas.openxmlformats.org/presentationml/2006/main">
  <p:tag name="KSO_WM_SLIDE_BACKGROUND_TYPE" val="leftRight"/>
</p:tagLst>
</file>

<file path=ppt/tags/tag31.xml><?xml version="1.0" encoding="utf-8"?>
<p:tagLst xmlns:p="http://schemas.openxmlformats.org/presentationml/2006/main">
  <p:tag name="KSO_WM_UNIT_IGNORE_FIXCOLOR" val="1"/>
  <p:tag name="KSO_WM_UNIT_TYPE" val="i"/>
  <p:tag name="KSO_WM_UNIT_SUBTYPE" val="h"/>
  <p:tag name="KSO_WM_SLIDE_BACKGROUND_TYPE" val="topBottom"/>
</p:tagLst>
</file>

<file path=ppt/tags/tag32.xml><?xml version="1.0" encoding="utf-8"?>
<p:tagLst xmlns:p="http://schemas.openxmlformats.org/presentationml/2006/main">
  <p:tag name="KSO_WM_SLIDE_BACKGROUND_TYPE" val="topBottom"/>
</p:tagLst>
</file>

<file path=ppt/tags/tag33.xml><?xml version="1.0" encoding="utf-8"?>
<p:tagLst xmlns:p="http://schemas.openxmlformats.org/presentationml/2006/main">
  <p:tag name="KSO_WM_SLIDE_BACKGROUND_TYPE" val="topBottom"/>
</p:tagLst>
</file>

<file path=ppt/tags/tag34.xml><?xml version="1.0" encoding="utf-8"?>
<p:tagLst xmlns:p="http://schemas.openxmlformats.org/presentationml/2006/main">
  <p:tag name="KSO_WM_SLIDE_BACKGROUND_TYPE" val="topBottom"/>
</p:tagLst>
</file>

<file path=ppt/tags/tag35.xml><?xml version="1.0" encoding="utf-8"?>
<p:tagLst xmlns:p="http://schemas.openxmlformats.org/presentationml/2006/main">
  <p:tag name="KSO_WM_SLIDE_BACKGROUND_TYPE" val="topBottom"/>
</p:tagLst>
</file>

<file path=ppt/tags/tag36.xml><?xml version="1.0" encoding="utf-8"?>
<p:tagLst xmlns:p="http://schemas.openxmlformats.org/presentationml/2006/main">
  <p:tag name="KSO_WM_SLIDE_BACKGROUND_TYPE" val="topBottom"/>
</p:tagLst>
</file>

<file path=ppt/tags/tag37.xml><?xml version="1.0" encoding="utf-8"?>
<p:tagLst xmlns:p="http://schemas.openxmlformats.org/presentationml/2006/main">
  <p:tag name="KSO_WM_SLIDE_BACKGROUND_TYPE" val="topBottom"/>
</p:tagLst>
</file>

<file path=ppt/tags/tag38.xml><?xml version="1.0" encoding="utf-8"?>
<p:tagLst xmlns:p="http://schemas.openxmlformats.org/presentationml/2006/main">
  <p:tag name="KSO_WM_SLIDE_BACKGROUND_TYPE" val="topBottom"/>
</p:tagLst>
</file>

<file path=ppt/tags/tag39.xml><?xml version="1.0" encoding="utf-8"?>
<p:tagLst xmlns:p="http://schemas.openxmlformats.org/presentationml/2006/main">
  <p:tag name="KSO_WM_SLIDE_BACKGROUND_TYPE" val="topBottom"/>
</p:tagLst>
</file>

<file path=ppt/tags/tag4.xml><?xml version="1.0" encoding="utf-8"?>
<p:tagLst xmlns:p="http://schemas.openxmlformats.org/presentationml/2006/main">
  <p:tag name="KSO_WM_UNIT_IGNORE_FIXCOLOR" val="1"/>
</p:tagLst>
</file>

<file path=ppt/tags/tag40.xml><?xml version="1.0" encoding="utf-8"?>
<p:tagLst xmlns:p="http://schemas.openxmlformats.org/presentationml/2006/main">
  <p:tag name="KSO_WM_UNIT_IGNORE_FIXCOLOR" val="1"/>
  <p:tag name="KSO_WM_UNIT_TYPE" val="i"/>
  <p:tag name="KSO_WM_UNIT_SUBTYPE" val="h"/>
  <p:tag name="KSO_WM_SLIDE_BACKGROUND_TYPE" val="bottomTop"/>
</p:tagLst>
</file>

<file path=ppt/tags/tag41.xml><?xml version="1.0" encoding="utf-8"?>
<p:tagLst xmlns:p="http://schemas.openxmlformats.org/presentationml/2006/main">
  <p:tag name="KSO_WM_SLIDE_BACKGROUND_TYPE" val="bottomTop"/>
</p:tagLst>
</file>

<file path=ppt/tags/tag42.xml><?xml version="1.0" encoding="utf-8"?>
<p:tagLst xmlns:p="http://schemas.openxmlformats.org/presentationml/2006/main">
  <p:tag name="KSO_WM_SLIDE_BACKGROUND_TYPE" val="bottomTop"/>
</p:tagLst>
</file>

<file path=ppt/tags/tag43.xml><?xml version="1.0" encoding="utf-8"?>
<p:tagLst xmlns:p="http://schemas.openxmlformats.org/presentationml/2006/main">
  <p:tag name="KSO_WM_SLIDE_BACKGROUND_TYPE" val="bottomTop"/>
</p:tagLst>
</file>

<file path=ppt/tags/tag44.xml><?xml version="1.0" encoding="utf-8"?>
<p:tagLst xmlns:p="http://schemas.openxmlformats.org/presentationml/2006/main">
  <p:tag name="KSO_WM_SLIDE_BACKGROUND_TYPE" val="bottomTop"/>
</p:tagLst>
</file>

<file path=ppt/tags/tag45.xml><?xml version="1.0" encoding="utf-8"?>
<p:tagLst xmlns:p="http://schemas.openxmlformats.org/presentationml/2006/main">
  <p:tag name="KSO_WM_SLIDE_BACKGROUND_TYPE" val="bottomTop"/>
</p:tagLst>
</file>

<file path=ppt/tags/tag46.xml><?xml version="1.0" encoding="utf-8"?>
<p:tagLst xmlns:p="http://schemas.openxmlformats.org/presentationml/2006/main">
  <p:tag name="KSO_WM_SLIDE_BACKGROUND_TYPE" val="bottomTop"/>
</p:tagLst>
</file>

<file path=ppt/tags/tag47.xml><?xml version="1.0" encoding="utf-8"?>
<p:tagLst xmlns:p="http://schemas.openxmlformats.org/presentationml/2006/main">
  <p:tag name="KSO_WM_SLIDE_BACKGROUND_TYPE" val="bottomTop"/>
</p:tagLst>
</file>

<file path=ppt/tags/tag48.xml><?xml version="1.0" encoding="utf-8"?>
<p:tagLst xmlns:p="http://schemas.openxmlformats.org/presentationml/2006/main">
  <p:tag name="KSO_WM_SLIDE_BACKGROUND_TYPE" val="bottomTop"/>
</p:tagLst>
</file>

<file path=ppt/tags/tag49.xml><?xml version="1.0" encoding="utf-8"?>
<p:tagLst xmlns:p="http://schemas.openxmlformats.org/presentationml/2006/main">
  <p:tag name="KSO_WM_UNIT_IGNORE_FIXCOLOR" val="1"/>
  <p:tag name="KSO_WM_UNIT_TYPE" val="i"/>
  <p:tag name="KSO_WM_UNIT_SUBTYPE" val="h"/>
  <p:tag name="KSO_WM_SLIDE_BACKGROUND_TYPE" val="navigation"/>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1260_1*a*1"/>
  <p:tag name="KSO_WM_TEMPLATE_CATEGORY" val="custom"/>
  <p:tag name="KSO_WM_TEMPLATE_INDEX" val="20211260"/>
  <p:tag name="KSO_WM_UNIT_LAYERLEVEL" val="1"/>
  <p:tag name="KSO_WM_TAG_VERSION" val="1.0"/>
  <p:tag name="KSO_WM_BEAUTIFY_FLAG" val="#wm#"/>
  <p:tag name="KSO_WM_UNIT_ISCONTENTSTITLE" val="0"/>
  <p:tag name="KSO_WM_UNIT_NOCLEAR" val="0"/>
  <p:tag name="KSO_WM_UNIT_VALUE" val="33"/>
  <p:tag name="KSO_WM_UNIT_TYPE" val="a"/>
  <p:tag name="KSO_WM_UNIT_INDEX" val="1"/>
  <p:tag name="KSO_WM_UNIT_ISNUMDGMTITLE" val="0"/>
  <p:tag name="KSO_WM_UNIT_PRESET_TEXT" val="单击此处&#10;编辑章节内容"/>
  <p:tag name="KSO_WM_UNIT_BLOCK" val="0"/>
  <p:tag name="KSO_WM_UNIT_DEC_AREA_ID" val="ee30e73b0d8140aba2c92b03a9379ead"/>
  <p:tag name="KSO_WM_CHIP_GROUPID" val="5f2a2be26a8109a98fd91e48"/>
  <p:tag name="KSO_WM_CHIP_XID" val="5f2a2be26a8109a98fd91e49"/>
  <p:tag name="KSO_WM_CHIP_FILLAREA_FILL_RULE" val="{&quot;fill_align&quot;:&quot;cm&quot;,&quot;fill_mode&quot;:&quot;adaptive&quot;,&quot;sacle_strategy&quot;:&quot;smart&quot;}"/>
  <p:tag name="KSO_WM_ASSEMBLE_CHIP_INDEX" val="f7a0c8f18e244a43a631e7d6698c938c"/>
  <p:tag name="KSO_WM_UNIT_TEXT_FILL_FORE_SCHEMECOLOR_INDEX_BRIGHTNESS" val="0.15"/>
  <p:tag name="KSO_WM_UNIT_TEXT_FILL_FORE_SCHEMECOLOR_INDEX" val="13"/>
  <p:tag name="KSO_WM_UNIT_TEXT_FILL_TYPE" val="1"/>
  <p:tag name="KSO_WM_TEMPLATE_ASSEMBLE_XID" val="5f6c78110ff15d9a40e78232"/>
  <p:tag name="KSO_WM_TEMPLATE_ASSEMBLE_GROUPID" val="5f6c78110ff15d9a40e78232"/>
</p:tagLst>
</file>

<file path=ppt/tags/tag50.xml><?xml version="1.0" encoding="utf-8"?>
<p:tagLst xmlns:p="http://schemas.openxmlformats.org/presentationml/2006/main">
  <p:tag name="KSO_WM_SLIDE_BACKGROUND_TYPE" val="navigation"/>
</p:tagLst>
</file>

<file path=ppt/tags/tag51.xml><?xml version="1.0" encoding="utf-8"?>
<p:tagLst xmlns:p="http://schemas.openxmlformats.org/presentationml/2006/main">
  <p:tag name="KSO_WM_SLIDE_BACKGROUND_TYPE" val="navigation"/>
</p:tagLst>
</file>

<file path=ppt/tags/tag52.xml><?xml version="1.0" encoding="utf-8"?>
<p:tagLst xmlns:p="http://schemas.openxmlformats.org/presentationml/2006/main">
  <p:tag name="KSO_WM_SLIDE_BACKGROUND_TYPE" val="navigation"/>
</p:tagLst>
</file>

<file path=ppt/tags/tag53.xml><?xml version="1.0" encoding="utf-8"?>
<p:tagLst xmlns:p="http://schemas.openxmlformats.org/presentationml/2006/main">
  <p:tag name="KSO_WM_SLIDE_BACKGROUND_TYPE" val="navigation"/>
</p:tagLst>
</file>

<file path=ppt/tags/tag54.xml><?xml version="1.0" encoding="utf-8"?>
<p:tagLst xmlns:p="http://schemas.openxmlformats.org/presentationml/2006/main">
  <p:tag name="KSO_WM_SLIDE_BACKGROUND_TYPE" val="navigation"/>
</p:tagLst>
</file>

<file path=ppt/tags/tag55.xml><?xml version="1.0" encoding="utf-8"?>
<p:tagLst xmlns:p="http://schemas.openxmlformats.org/presentationml/2006/main">
  <p:tag name="KSO_WM_SLIDE_BACKGROUND_TYPE" val="navigation"/>
</p:tagLst>
</file>

<file path=ppt/tags/tag56.xml><?xml version="1.0" encoding="utf-8"?>
<p:tagLst xmlns:p="http://schemas.openxmlformats.org/presentationml/2006/main">
  <p:tag name="KSO_WM_SLIDE_BACKGROUND_TYPE" val="navigation"/>
</p:tagLst>
</file>

<file path=ppt/tags/tag57.xml><?xml version="1.0" encoding="utf-8"?>
<p:tagLst xmlns:p="http://schemas.openxmlformats.org/presentationml/2006/main">
  <p:tag name="KSO_WM_SLIDE_BACKGROUND_TYPE" val="navigation"/>
</p:tagLst>
</file>

<file path=ppt/tags/tag58.xml><?xml version="1.0" encoding="utf-8"?>
<p:tagLst xmlns:p="http://schemas.openxmlformats.org/presentationml/2006/main">
  <p:tag name="KSO_WM_SLIDE_BACKGROUND_TYPE" val="navigation"/>
</p:tagLst>
</file>

<file path=ppt/tags/tag59.xml><?xml version="1.0" encoding="utf-8"?>
<p:tagLst xmlns:p="http://schemas.openxmlformats.org/presentationml/2006/main">
  <p:tag name="KSO_WM_SLIDE_BACKGROUND_TYPE" val="navigation"/>
</p:tagLst>
</file>

<file path=ppt/tags/tag6.xml><?xml version="1.0" encoding="utf-8"?>
<p:tagLst xmlns:p="http://schemas.openxmlformats.org/presentationml/2006/main">
  <p:tag name="KSO_WM_UNIT_TYPE" val="i"/>
  <p:tag name="KSO_WM_UNIT_SUBTYPE" val="q"/>
</p:tagLst>
</file>

<file path=ppt/tags/tag60.xml><?xml version="1.0" encoding="utf-8"?>
<p:tagLst xmlns:p="http://schemas.openxmlformats.org/presentationml/2006/main">
  <p:tag name="KSO_WM_UNIT_IGNORE_FIXCOLOR" val="1"/>
  <p:tag name="KSO_WM_UNIT_TYPE" val="i"/>
  <p:tag name="KSO_WM_UNIT_SUBTYPE" val="h"/>
  <p:tag name="KSO_WM_SLIDE_BACKGROUND_TYPE" val="belt"/>
</p:tagLst>
</file>

<file path=ppt/tags/tag61.xml><?xml version="1.0" encoding="utf-8"?>
<p:tagLst xmlns:p="http://schemas.openxmlformats.org/presentationml/2006/main">
  <p:tag name="KSO_WM_SLIDE_BACKGROUND_TYPE" val="belt"/>
</p:tagLst>
</file>

<file path=ppt/tags/tag62.xml><?xml version="1.0" encoding="utf-8"?>
<p:tagLst xmlns:p="http://schemas.openxmlformats.org/presentationml/2006/main">
  <p:tag name="KSO_WM_SLIDE_BACKGROUND_TYPE" val="belt"/>
</p:tagLst>
</file>

<file path=ppt/tags/tag63.xml><?xml version="1.0" encoding="utf-8"?>
<p:tagLst xmlns:p="http://schemas.openxmlformats.org/presentationml/2006/main">
  <p:tag name="KSO_WM_SLIDE_BACKGROUND_TYPE" val="belt"/>
</p:tagLst>
</file>

<file path=ppt/tags/tag64.xml><?xml version="1.0" encoding="utf-8"?>
<p:tagLst xmlns:p="http://schemas.openxmlformats.org/presentationml/2006/main">
  <p:tag name="KSO_WM_SLIDE_BACKGROUND_TYPE" val="belt"/>
</p:tagLst>
</file>

<file path=ppt/tags/tag65.xml><?xml version="1.0" encoding="utf-8"?>
<p:tagLst xmlns:p="http://schemas.openxmlformats.org/presentationml/2006/main">
  <p:tag name="KSO_WM_SLIDE_BACKGROUND_TYPE" val="belt"/>
</p:tagLst>
</file>

<file path=ppt/tags/tag66.xml><?xml version="1.0" encoding="utf-8"?>
<p:tagLst xmlns:p="http://schemas.openxmlformats.org/presentationml/2006/main">
  <p:tag name="KSO_WM_SLIDE_BACKGROUND_TYPE" val="belt"/>
</p:tagLst>
</file>

<file path=ppt/tags/tag67.xml><?xml version="1.0" encoding="utf-8"?>
<p:tagLst xmlns:p="http://schemas.openxmlformats.org/presentationml/2006/main">
  <p:tag name="KSO_WM_SLIDE_BACKGROUND_TYPE" val="belt"/>
</p:tagLst>
</file>

<file path=ppt/tags/tag68.xml><?xml version="1.0" encoding="utf-8"?>
<p:tagLst xmlns:p="http://schemas.openxmlformats.org/presentationml/2006/main">
  <p:tag name="KSO_WM_TEMPLATE_CATEGORY" val="custom"/>
  <p:tag name="KSO_WM_TEMPLATE_INDEX" val="20204203"/>
</p:tagLst>
</file>

<file path=ppt/tags/tag69.xml><?xml version="1.0" encoding="utf-8"?>
<p:tagLst xmlns:p="http://schemas.openxmlformats.org/presentationml/2006/main">
  <p:tag name="KSO_WM_TEMPLATE_CATEGORY" val="custom"/>
  <p:tag name="KSO_WM_TEMPLATE_INDEX" val="20204203"/>
</p:tagLst>
</file>

<file path=ppt/tags/tag7.xml><?xml version="1.0" encoding="utf-8"?>
<p:tagLst xmlns:p="http://schemas.openxmlformats.org/presentationml/2006/main">
  <p:tag name="KSO_WM_UNIT_DEFAULT_FONT" val="18;24;2"/>
  <p:tag name="KSO_WM_UNIT_BLOCK" val="0"/>
  <p:tag name="KSO_WM_UNIT_ISCONTENTSTITLE" val="0"/>
  <p:tag name="KSO_WM_UNIT_ISNUMDGMTITLE" val="0"/>
  <p:tag name="KSO_WM_UNIT_NOCLEAR" val="0"/>
  <p:tag name="KSO_WM_UNIT_VALUE" val="63"/>
  <p:tag name="KSO_WM_UNIT_HIGHLIGHT" val="0"/>
  <p:tag name="KSO_WM_UNIT_COMPATIBLE" val="0"/>
  <p:tag name="KSO_WM_UNIT_DIAGRAM_ISNUMVISUAL" val="0"/>
  <p:tag name="KSO_WM_UNIT_DIAGRAM_ISREFERUNIT" val="0"/>
  <p:tag name="KSO_WM_UNIT_TYPE" val="b"/>
  <p:tag name="KSO_WM_UNIT_INDEX" val="1"/>
  <p:tag name="KSO_WM_UNIT_ID" val="custom20211260_1*b*1"/>
  <p:tag name="KSO_WM_TEMPLATE_CATEGORY" val="custom"/>
  <p:tag name="KSO_WM_TEMPLATE_INDEX" val="20211260"/>
  <p:tag name="KSO_WM_UNIT_LAYERLEVEL" val="1"/>
  <p:tag name="KSO_WM_TAG_VERSION" val="1.0"/>
  <p:tag name="KSO_WM_BEAUTIFY_FLAG" val="#wm#"/>
  <p:tag name="KSO_WM_UNIT_PRESET_TEXT" val="单击此处输入你的副标题，文字是您思想的提炼，为了最终演示发布的良好效果，请尽量言简意赅的阐述观点。"/>
  <p:tag name="KSO_WM_CHIP_GROUPID" val="5ebe3be80ac41c4a0a525608"/>
  <p:tag name="KSO_WM_CHIP_XID" val="5ebe3be80ac41c4a0a525609"/>
  <p:tag name="KSO_WM_UNIT_DEC_AREA_ID" val="5ffa6a9d7ec34be28b618664a1d723c9"/>
  <p:tag name="KSO_WM_CHIP_FILLAREA_FILL_RULE" val="{&quot;fill_align&quot;:&quot;cm&quot;,&quot;fill_mode&quot;:&quot;adaptive&quot;,&quot;sacle_strategy&quot;:&quot;smart&quot;}"/>
  <p:tag name="KSO_WM_ASSEMBLE_CHIP_INDEX" val="4e20672189cf47eb865ef000ad7a4bd6"/>
  <p:tag name="KSO_WM_UNIT_TEXT_FILL_FORE_SCHEMECOLOR_INDEX_BRIGHTNESS" val="0.35"/>
  <p:tag name="KSO_WM_UNIT_TEXT_FILL_FORE_SCHEMECOLOR_INDEX" val="13"/>
  <p:tag name="KSO_WM_UNIT_TEXT_FILL_TYPE" val="1"/>
  <p:tag name="KSO_WM_TEMPLATE_ASSEMBLE_XID" val="5f6c78110ff15d9a40e7824c"/>
  <p:tag name="KSO_WM_TEMPLATE_ASSEMBLE_GROUPID" val="5f6c78110ff15d9a40e7824c"/>
</p:tagLst>
</file>

<file path=ppt/tags/tag70.xml><?xml version="1.0" encoding="utf-8"?>
<p:tagLst xmlns:p="http://schemas.openxmlformats.org/presentationml/2006/main">
  <p:tag name="KSO_WM_BEAUTIFY_FLAG" val="#wm#"/>
  <p:tag name="KSO_WM_TAG_VERSION" val="1.0"/>
  <p:tag name="KSO_WM_TEMPLATE_CATEGORY" val="custom"/>
  <p:tag name="KSO_WM_TEMPLATE_INDEX" val="20204203"/>
</p:tagLst>
</file>

<file path=ppt/tags/tag71.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2.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3.xml><?xml version="1.0" encoding="utf-8"?>
<p:tagLst xmlns:p="http://schemas.openxmlformats.org/presentationml/2006/main">
  <p:tag name="KSO_WM_BEAUTIFY_FLAG" val="#wm#"/>
  <p:tag name="KSO_WM_TEMPLATE_CATEGORY" val="custom"/>
  <p:tag name="KSO_WM_TEMPLATE_INDEX" val="20204203"/>
</p:tagLst>
</file>

<file path=ppt/tags/tag74.xml><?xml version="1.0" encoding="utf-8"?>
<p:tagLst xmlns:p="http://schemas.openxmlformats.org/presentationml/2006/main">
  <p:tag name="KSO_WM_BEAUTIFY_FLAG" val="#wm#"/>
  <p:tag name="KSO_WM_TEMPLATE_CATEGORY" val="custom"/>
  <p:tag name="KSO_WM_TEMPLATE_INDEX" val="20204203"/>
</p:tagLst>
</file>

<file path=ppt/tags/tag75.xml><?xml version="1.0" encoding="utf-8"?>
<p:tagLst xmlns:p="http://schemas.openxmlformats.org/presentationml/2006/main">
  <p:tag name="KSO_WM_BEAUTIFY_FLAG" val="#wm#"/>
  <p:tag name="KSO_WM_TEMPLATE_CATEGORY" val="custom"/>
  <p:tag name="KSO_WM_TEMPLATE_INDEX" val="20204203"/>
</p:tagLst>
</file>

<file path=ppt/tags/tag76.xml><?xml version="1.0" encoding="utf-8"?>
<p:tagLst xmlns:p="http://schemas.openxmlformats.org/presentationml/2006/main">
  <p:tag name="KSO_WM_BEAUTIFY_FLAG" val="#wm#"/>
  <p:tag name="KSO_WM_TEMPLATE_CATEGORY" val="custom"/>
  <p:tag name="KSO_WM_TEMPLATE_INDEX" val="20204203"/>
</p:tagLst>
</file>

<file path=ppt/tags/tag77.xml><?xml version="1.0" encoding="utf-8"?>
<p:tagLst xmlns:p="http://schemas.openxmlformats.org/presentationml/2006/main">
  <p:tag name="KSO_WM_BEAUTIFY_FLAG" val="#wm#"/>
  <p:tag name="KSO_WM_TEMPLATE_CATEGORY" val="custom"/>
  <p:tag name="KSO_WM_TEMPLATE_INDEX" val="20204203"/>
</p:tagLst>
</file>

<file path=ppt/tags/tag78.xml><?xml version="1.0" encoding="utf-8"?>
<p:tagLst xmlns:p="http://schemas.openxmlformats.org/presentationml/2006/main">
  <p:tag name="KSO_WM_BEAUTIFY_FLAG" val="#wm#"/>
  <p:tag name="KSO_WM_TEMPLATE_CATEGORY" val="custom"/>
  <p:tag name="KSO_WM_TEMPLATE_INDEX" val="20204203"/>
</p:tagLst>
</file>

<file path=ppt/tags/tag79.xml><?xml version="1.0" encoding="utf-8"?>
<p:tagLst xmlns:p="http://schemas.openxmlformats.org/presentationml/2006/main">
  <p:tag name="KSO_WM_BEAUTIFY_FLAG" val="#wm#"/>
  <p:tag name="KSO_WM_TEMPLATE_CATEGORY" val="custom"/>
  <p:tag name="KSO_WM_TEMPLATE_INDEX" val="20204203"/>
</p:tagLst>
</file>

<file path=ppt/tags/tag8.xml><?xml version="1.0" encoding="utf-8"?>
<p:tagLst xmlns:p="http://schemas.openxmlformats.org/presentationml/2006/main">
  <p:tag name="KSO_WM_UNIT_DEFAULT_FONT" val="60;81;4"/>
  <p:tag name="KSO_WM_UNIT_BLOCK" val="0"/>
  <p:tag name="KSO_WM_UNIT_ISCONTENTSTITLE" val="0"/>
  <p:tag name="KSO_WM_UNIT_ISNUMDGMTITLE" val="0"/>
  <p:tag name="KSO_WM_UNIT_NOCLEAR" val="1"/>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211260_1*a*1"/>
  <p:tag name="KSO_WM_TEMPLATE_CATEGORY" val="custom"/>
  <p:tag name="KSO_WM_TEMPLATE_INDEX" val="20211260"/>
  <p:tag name="KSO_WM_UNIT_LAYERLEVEL" val="1"/>
  <p:tag name="KSO_WM_TAG_VERSION" val="1.0"/>
  <p:tag name="KSO_WM_BEAUTIFY_FLAG" val="#wm#"/>
  <p:tag name="KSO_WM_UNIT_PRESET_TEXT" val="谢谢观看"/>
  <p:tag name="KSO_WM_CHIP_GROUPID" val="5ebe3be80ac41c4a0a525608"/>
  <p:tag name="KSO_WM_CHIP_XID" val="5ebe3be80ac41c4a0a525609"/>
  <p:tag name="KSO_WM_UNIT_DEC_AREA_ID" val="111d5b500fa94abda46cedf0e9771ee5"/>
  <p:tag name="KSO_WM_CHIP_FILLAREA_FILL_RULE" val="{&quot;fill_align&quot;:&quot;cm&quot;,&quot;fill_mode&quot;:&quot;adaptive&quot;,&quot;sacle_strategy&quot;:&quot;smart&quot;}"/>
  <p:tag name="KSO_WM_ASSEMBLE_CHIP_INDEX" val="4e20672189cf47eb865ef000ad7a4bd6"/>
  <p:tag name="KSO_WM_UNIT_TEXT_FILL_FORE_SCHEMECOLOR_INDEX_BRIGHTNESS" val="0.15"/>
  <p:tag name="KSO_WM_UNIT_TEXT_FILL_FORE_SCHEMECOLOR_INDEX" val="13"/>
  <p:tag name="KSO_WM_UNIT_TEXT_FILL_TYPE" val="1"/>
  <p:tag name="KSO_WM_TEMPLATE_ASSEMBLE_XID" val="5f6c78110ff15d9a40e7824c"/>
  <p:tag name="KSO_WM_TEMPLATE_ASSEMBLE_GROUPID" val="5f6c78110ff15d9a40e7824c"/>
</p:tagLst>
</file>

<file path=ppt/tags/tag80.xml><?xml version="1.0" encoding="utf-8"?>
<p:tagLst xmlns:p="http://schemas.openxmlformats.org/presentationml/2006/main">
  <p:tag name="KSO_WM_BEAUTIFY_FLAG" val="#wm#"/>
  <p:tag name="KSO_WM_TEMPLATE_CATEGORY" val="custom"/>
  <p:tag name="KSO_WM_TEMPLATE_INDEX" val="20204203"/>
</p:tagLst>
</file>

<file path=ppt/tags/tag81.xml><?xml version="1.0" encoding="utf-8"?>
<p:tagLst xmlns:p="http://schemas.openxmlformats.org/presentationml/2006/main">
  <p:tag name="KSO_WM_BEAUTIFY_FLAG" val="#wm#"/>
  <p:tag name="KSO_WM_TEMPLATE_CATEGORY" val="custom"/>
  <p:tag name="KSO_WM_TEMPLATE_INDEX" val="20204203"/>
</p:tagLst>
</file>

<file path=ppt/tags/tag82.xml><?xml version="1.0" encoding="utf-8"?>
<p:tagLst xmlns:p="http://schemas.openxmlformats.org/presentationml/2006/main">
  <p:tag name="KSO_WM_BEAUTIFY_FLAG" val="#wm#"/>
  <p:tag name="KSO_WM_TEMPLATE_CATEGORY" val="custom"/>
  <p:tag name="KSO_WM_TEMPLATE_INDEX" val="20204203"/>
</p:tagLst>
</file>

<file path=ppt/tags/tag83.xml><?xml version="1.0" encoding="utf-8"?>
<p:tagLst xmlns:p="http://schemas.openxmlformats.org/presentationml/2006/main">
  <p:tag name="KSO_WM_BEAUTIFY_FLAG" val="#wm#"/>
  <p:tag name="KSO_WM_TEMPLATE_CATEGORY" val="custom"/>
  <p:tag name="KSO_WM_TEMPLATE_INDEX" val="20204203"/>
</p:tagLst>
</file>

<file path=ppt/tags/tag84.xml><?xml version="1.0" encoding="utf-8"?>
<p:tagLst xmlns:p="http://schemas.openxmlformats.org/presentationml/2006/main">
  <p:tag name="KSO_WM_BEAUTIFY_FLAG" val="#wm#"/>
  <p:tag name="KSO_WM_TEMPLATE_CATEGORY" val="custom"/>
  <p:tag name="KSO_WM_TEMPLATE_INDEX" val="20204203"/>
</p:tagLst>
</file>

<file path=ppt/tags/tag85.xml><?xml version="1.0" encoding="utf-8"?>
<p:tagLst xmlns:p="http://schemas.openxmlformats.org/presentationml/2006/main">
  <p:tag name="KSO_WM_BEAUTIFY_FLAG" val="#wm#"/>
  <p:tag name="KSO_WM_TEMPLATE_CATEGORY" val="custom"/>
  <p:tag name="KSO_WM_TEMPLATE_INDEX" val="20204203"/>
</p:tagLst>
</file>

<file path=ppt/tags/tag86.xml><?xml version="1.0" encoding="utf-8"?>
<p:tagLst xmlns:p="http://schemas.openxmlformats.org/presentationml/2006/main">
  <p:tag name="KSO_WM_BEAUTIFY_FLAG" val="#wm#"/>
  <p:tag name="KSO_WM_TEMPLATE_CATEGORY" val="custom"/>
  <p:tag name="KSO_WM_TEMPLATE_INDEX" val="20204203"/>
</p:tagLst>
</file>

<file path=ppt/tags/tag9.xml><?xml version="1.0" encoding="utf-8"?>
<p:tagLst xmlns:p="http://schemas.openxmlformats.org/presentationml/2006/main">
  <p:tag name="KSO_WM_SLIDE_BACKGROUND_TYPE" val="general"/>
</p:tagLst>
</file>

<file path=ppt/theme/theme1.xml><?xml version="1.0" encoding="utf-8"?>
<a:theme xmlns:a="http://schemas.openxmlformats.org/drawingml/2006/main" name="1_Office 主题​​">
  <a:themeElements>
    <a:clrScheme name="Adjacency">
      <a:dk1>
        <a:srgbClr val="000000"/>
      </a:dk1>
      <a:lt1>
        <a:srgbClr val="FFFFFF"/>
      </a:lt1>
      <a:dk2>
        <a:srgbClr val="FDF5E2"/>
      </a:dk2>
      <a:lt2>
        <a:srgbClr val="FFFFFF"/>
      </a:lt2>
      <a:accent1>
        <a:srgbClr val="E8BE4F"/>
      </a:accent1>
      <a:accent2>
        <a:srgbClr val="A8CB5C"/>
      </a:accent2>
      <a:accent3>
        <a:srgbClr val="77D278"/>
      </a:accent3>
      <a:accent4>
        <a:srgbClr val="57D49D"/>
      </a:accent4>
      <a:accent5>
        <a:srgbClr val="49D0C6"/>
      </a:accent5>
      <a:accent6>
        <a:srgbClr val="4EC8E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5520</Words>
  <Application>WPS 演示</Application>
  <PresentationFormat>宽屏</PresentationFormat>
  <Paragraphs>118</Paragraphs>
  <Slides>14</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14</vt:i4>
      </vt:variant>
    </vt:vector>
  </HeadingPairs>
  <TitlesOfParts>
    <vt:vector size="32" baseType="lpstr">
      <vt:lpstr>Arial</vt:lpstr>
      <vt:lpstr>宋体</vt:lpstr>
      <vt:lpstr>Wingdings</vt:lpstr>
      <vt:lpstr>幼圆</vt:lpstr>
      <vt:lpstr>汉仪乐喵体W</vt:lpstr>
      <vt:lpstr>微软雅黑</vt:lpstr>
      <vt:lpstr>Times New Roman</vt:lpstr>
      <vt:lpstr>Calibri</vt:lpstr>
      <vt:lpstr>Arial Unicode MS</vt:lpstr>
      <vt:lpstr>Copperplate Gothic Light</vt:lpstr>
      <vt:lpstr>Segoe Print</vt:lpstr>
      <vt:lpstr>Tahoma</vt:lpstr>
      <vt:lpstr>Arial Black</vt:lpstr>
      <vt:lpstr>楷体</vt:lpstr>
      <vt:lpstr>Wingdings</vt:lpstr>
      <vt:lpstr>华文宋体</vt:lpstr>
      <vt:lpstr>Arial Unicode MS</vt:lpstr>
      <vt:lpstr>1_Office 主题​​</vt:lpstr>
      <vt:lpstr>浙江省 Z20 联盟三模 读后续写讲解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206</cp:revision>
  <dcterms:created xsi:type="dcterms:W3CDTF">2019-06-19T02:08:00Z</dcterms:created>
  <dcterms:modified xsi:type="dcterms:W3CDTF">2021-06-03T08:08:58Z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36AAD265E0FE4C7E99DAC9967BEAF12C</vt:lpwstr>
  </property>
</Properties>
</file>