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1211" r:id="rId3"/>
    <p:sldId id="1208" r:id="rId4"/>
    <p:sldId id="1210" r:id="rId5"/>
    <p:sldId id="120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0248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40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3" autoAdjust="0"/>
    <p:restoredTop sz="99631" autoAdjust="0"/>
  </p:normalViewPr>
  <p:slideViewPr>
    <p:cSldViewPr snapToGrid="0">
      <p:cViewPr>
        <p:scale>
          <a:sx n="100" d="100"/>
          <a:sy n="100" d="100"/>
        </p:scale>
        <p:origin x="-1014" y="-390"/>
      </p:cViewPr>
      <p:guideLst>
        <p:guide orient="horz" pos="2109"/>
        <p:guide pos="39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 userDrawn="1"/>
        </p:nvSpPr>
        <p:spPr>
          <a:xfrm>
            <a:off x="304801" y="228601"/>
            <a:ext cx="11595100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9"/>
          <p:cNvGrpSpPr>
            <a:grpSpLocks noChangeAspect="1"/>
          </p:cNvGrpSpPr>
          <p:nvPr userDrawn="1"/>
        </p:nvGrpSpPr>
        <p:grpSpPr bwMode="auto">
          <a:xfrm>
            <a:off x="281517" y="5354639"/>
            <a:ext cx="11631083" cy="1330325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0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876B5-3129-4ACD-87E9-F56200460582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14" name="图片 13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03FCB-147A-45F0-992A-22973FF98688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 userDrawn="1"/>
        </p:nvSpPr>
        <p:spPr bwMode="hidden"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14"/>
          <p:cNvGrpSpPr>
            <a:grpSpLocks noChangeAspect="1"/>
          </p:cNvGrpSpPr>
          <p:nvPr userDrawn="1"/>
        </p:nvGrpSpPr>
        <p:grpSpPr bwMode="auto">
          <a:xfrm>
            <a:off x="281517" y="714376"/>
            <a:ext cx="11631083" cy="1331913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E92AA-B9C7-4B83-BCFB-1BC2DDBD888D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14" name="图片 13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C312A-253F-4233-B92A-3C4B7C394729}" type="slidenum">
              <a:rPr lang="zh-CN" altLang="en-US"/>
            </a:fld>
            <a:endParaRPr lang="zh-CN" altLang="en-US"/>
          </a:p>
        </p:txBody>
      </p:sp>
      <p:pic>
        <p:nvPicPr>
          <p:cNvPr id="8" name="图片 7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7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36E78-CDDD-4DCB-85B5-261AEEB6CB8A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 userDrawn="1"/>
        </p:nvSpPr>
        <p:spPr>
          <a:xfrm>
            <a:off x="304801" y="228600"/>
            <a:ext cx="11595100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reeform 14"/>
          <p:cNvSpPr/>
          <p:nvPr userDrawn="1"/>
        </p:nvSpPr>
        <p:spPr bwMode="hidden">
          <a:xfrm>
            <a:off x="8062384" y="4203701"/>
            <a:ext cx="3835400" cy="714375"/>
          </a:xfrm>
          <a:custGeom>
            <a:avLst/>
            <a:gdLst>
              <a:gd name="T0" fmla="*/ 2147483647 w 2706"/>
              <a:gd name="T1" fmla="*/ 0 h 640"/>
              <a:gd name="T2" fmla="*/ 2147483647 w 2706"/>
              <a:gd name="T3" fmla="*/ 0 h 640"/>
              <a:gd name="T4" fmla="*/ 2147483647 w 2706"/>
              <a:gd name="T5" fmla="*/ 22426910 h 640"/>
              <a:gd name="T6" fmla="*/ 2147483647 w 2706"/>
              <a:gd name="T7" fmla="*/ 47345203 h 640"/>
              <a:gd name="T8" fmla="*/ 2147483647 w 2706"/>
              <a:gd name="T9" fmla="*/ 74755995 h 640"/>
              <a:gd name="T10" fmla="*/ 2147483647 w 2706"/>
              <a:gd name="T11" fmla="*/ 102165671 h 640"/>
              <a:gd name="T12" fmla="*/ 2147483647 w 2706"/>
              <a:gd name="T13" fmla="*/ 134560345 h 640"/>
              <a:gd name="T14" fmla="*/ 2147483647 w 2706"/>
              <a:gd name="T15" fmla="*/ 166953902 h 640"/>
              <a:gd name="T16" fmla="*/ 2088287069 w 2706"/>
              <a:gd name="T17" fmla="*/ 204332458 h 640"/>
              <a:gd name="T18" fmla="*/ 1936864244 w 2706"/>
              <a:gd name="T19" fmla="*/ 241709897 h 640"/>
              <a:gd name="T20" fmla="*/ 1936864244 w 2706"/>
              <a:gd name="T21" fmla="*/ 241709897 h 640"/>
              <a:gd name="T22" fmla="*/ 1663397460 w 2706"/>
              <a:gd name="T23" fmla="*/ 313973394 h 640"/>
              <a:gd name="T24" fmla="*/ 1396711723 w 2706"/>
              <a:gd name="T25" fmla="*/ 378761625 h 640"/>
              <a:gd name="T26" fmla="*/ 1141325958 w 2706"/>
              <a:gd name="T27" fmla="*/ 438565975 h 640"/>
              <a:gd name="T28" fmla="*/ 894980172 w 2706"/>
              <a:gd name="T29" fmla="*/ 495878941 h 640"/>
              <a:gd name="T30" fmla="*/ 659935422 w 2706"/>
              <a:gd name="T31" fmla="*/ 545715527 h 640"/>
              <a:gd name="T32" fmla="*/ 431669593 w 2706"/>
              <a:gd name="T33" fmla="*/ 590569348 h 640"/>
              <a:gd name="T34" fmla="*/ 212444804 w 2706"/>
              <a:gd name="T35" fmla="*/ 632930669 h 640"/>
              <a:gd name="T36" fmla="*/ 0 w 2706"/>
              <a:gd name="T37" fmla="*/ 670308108 h 640"/>
              <a:gd name="T38" fmla="*/ 0 w 2706"/>
              <a:gd name="T39" fmla="*/ 670308108 h 640"/>
              <a:gd name="T40" fmla="*/ 146902836 w 2706"/>
              <a:gd name="T41" fmla="*/ 692735019 h 640"/>
              <a:gd name="T42" fmla="*/ 287026751 w 2706"/>
              <a:gd name="T43" fmla="*/ 712670546 h 640"/>
              <a:gd name="T44" fmla="*/ 422629614 w 2706"/>
              <a:gd name="T45" fmla="*/ 730113574 h 640"/>
              <a:gd name="T46" fmla="*/ 555972483 w 2706"/>
              <a:gd name="T47" fmla="*/ 745064104 h 640"/>
              <a:gd name="T48" fmla="*/ 684795362 w 2706"/>
              <a:gd name="T49" fmla="*/ 760015749 h 640"/>
              <a:gd name="T50" fmla="*/ 809098253 w 2706"/>
              <a:gd name="T51" fmla="*/ 769982396 h 640"/>
              <a:gd name="T52" fmla="*/ 928881154 w 2706"/>
              <a:gd name="T53" fmla="*/ 779950160 h 640"/>
              <a:gd name="T54" fmla="*/ 1046404060 w 2706"/>
              <a:gd name="T55" fmla="*/ 787425425 h 640"/>
              <a:gd name="T56" fmla="*/ 1161665909 w 2706"/>
              <a:gd name="T57" fmla="*/ 792409307 h 640"/>
              <a:gd name="T58" fmla="*/ 1272408832 w 2706"/>
              <a:gd name="T59" fmla="*/ 794901806 h 640"/>
              <a:gd name="T60" fmla="*/ 1378630703 w 2706"/>
              <a:gd name="T61" fmla="*/ 797393188 h 640"/>
              <a:gd name="T62" fmla="*/ 1482593642 w 2706"/>
              <a:gd name="T63" fmla="*/ 797393188 h 640"/>
              <a:gd name="T64" fmla="*/ 1584295524 w 2706"/>
              <a:gd name="T65" fmla="*/ 794901806 h 640"/>
              <a:gd name="T66" fmla="*/ 1683738474 w 2706"/>
              <a:gd name="T67" fmla="*/ 792409307 h 640"/>
              <a:gd name="T68" fmla="*/ 1778660372 w 2706"/>
              <a:gd name="T69" fmla="*/ 787425425 h 640"/>
              <a:gd name="T70" fmla="*/ 1871322275 w 2706"/>
              <a:gd name="T71" fmla="*/ 779950160 h 640"/>
              <a:gd name="T72" fmla="*/ 1959464189 w 2706"/>
              <a:gd name="T73" fmla="*/ 772474896 h 640"/>
              <a:gd name="T74" fmla="*/ 2047606104 w 2706"/>
              <a:gd name="T75" fmla="*/ 762507132 h 640"/>
              <a:gd name="T76" fmla="*/ 2131228029 w 2706"/>
              <a:gd name="T77" fmla="*/ 750047985 h 640"/>
              <a:gd name="T78" fmla="*/ 2147483647 w 2706"/>
              <a:gd name="T79" fmla="*/ 737588839 h 640"/>
              <a:gd name="T80" fmla="*/ 2147483647 w 2706"/>
              <a:gd name="T81" fmla="*/ 722637193 h 640"/>
              <a:gd name="T82" fmla="*/ 2147483647 w 2706"/>
              <a:gd name="T83" fmla="*/ 707686664 h 640"/>
              <a:gd name="T84" fmla="*/ 2147483647 w 2706"/>
              <a:gd name="T85" fmla="*/ 690243636 h 640"/>
              <a:gd name="T86" fmla="*/ 2147483647 w 2706"/>
              <a:gd name="T87" fmla="*/ 672800607 h 640"/>
              <a:gd name="T88" fmla="*/ 2147483647 w 2706"/>
              <a:gd name="T89" fmla="*/ 652866196 h 640"/>
              <a:gd name="T90" fmla="*/ 2147483647 w 2706"/>
              <a:gd name="T91" fmla="*/ 632930669 h 640"/>
              <a:gd name="T92" fmla="*/ 2147483647 w 2706"/>
              <a:gd name="T93" fmla="*/ 610503759 h 640"/>
              <a:gd name="T94" fmla="*/ 2147483647 w 2706"/>
              <a:gd name="T95" fmla="*/ 588077965 h 640"/>
              <a:gd name="T96" fmla="*/ 2147483647 w 2706"/>
              <a:gd name="T97" fmla="*/ 538240263 h 640"/>
              <a:gd name="T98" fmla="*/ 2147483647 w 2706"/>
              <a:gd name="T99" fmla="*/ 485911178 h 640"/>
              <a:gd name="T100" fmla="*/ 2147483647 w 2706"/>
              <a:gd name="T101" fmla="*/ 485911178 h 640"/>
              <a:gd name="T102" fmla="*/ 2147483647 w 2706"/>
              <a:gd name="T103" fmla="*/ 483419795 h 640"/>
              <a:gd name="T104" fmla="*/ 2147483647 w 2706"/>
              <a:gd name="T105" fmla="*/ 483419795 h 640"/>
              <a:gd name="T106" fmla="*/ 2147483647 w 2706"/>
              <a:gd name="T107" fmla="*/ 0 h 640"/>
              <a:gd name="T108" fmla="*/ 2147483647 w 2706"/>
              <a:gd name="T109" fmla="*/ 0 h 640"/>
              <a:gd name="T110" fmla="*/ 2147483647 w 2706"/>
              <a:gd name="T111" fmla="*/ 0 h 640"/>
              <a:gd name="T112" fmla="*/ 2147483647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reeform 18"/>
          <p:cNvSpPr/>
          <p:nvPr userDrawn="1"/>
        </p:nvSpPr>
        <p:spPr bwMode="hidden">
          <a:xfrm>
            <a:off x="3492500" y="4075113"/>
            <a:ext cx="7393517" cy="850900"/>
          </a:xfrm>
          <a:custGeom>
            <a:avLst/>
            <a:gdLst>
              <a:gd name="T0" fmla="*/ 2147483647 w 5216"/>
              <a:gd name="T1" fmla="*/ 890318333 h 762"/>
              <a:gd name="T2" fmla="*/ 2147483647 w 5216"/>
              <a:gd name="T3" fmla="*/ 855403517 h 762"/>
              <a:gd name="T4" fmla="*/ 2147483647 w 5216"/>
              <a:gd name="T5" fmla="*/ 760636483 h 762"/>
              <a:gd name="T6" fmla="*/ 2147483647 w 5216"/>
              <a:gd name="T7" fmla="*/ 633448150 h 762"/>
              <a:gd name="T8" fmla="*/ 2147483647 w 5216"/>
              <a:gd name="T9" fmla="*/ 466356850 h 762"/>
              <a:gd name="T10" fmla="*/ 2147483647 w 5216"/>
              <a:gd name="T11" fmla="*/ 369095183 h 762"/>
              <a:gd name="T12" fmla="*/ 2147483647 w 5216"/>
              <a:gd name="T13" fmla="*/ 294278517 h 762"/>
              <a:gd name="T14" fmla="*/ 2147483647 w 5216"/>
              <a:gd name="T15" fmla="*/ 229438150 h 762"/>
              <a:gd name="T16" fmla="*/ 2147483647 w 5216"/>
              <a:gd name="T17" fmla="*/ 174571850 h 762"/>
              <a:gd name="T18" fmla="*/ 2147483647 w 5216"/>
              <a:gd name="T19" fmla="*/ 127188333 h 762"/>
              <a:gd name="T20" fmla="*/ 1966522170 w 5216"/>
              <a:gd name="T21" fmla="*/ 89780000 h 762"/>
              <a:gd name="T22" fmla="*/ 1507667316 w 5216"/>
              <a:gd name="T23" fmla="*/ 34914817 h 762"/>
              <a:gd name="T24" fmla="*/ 1096279949 w 5216"/>
              <a:gd name="T25" fmla="*/ 4988150 h 762"/>
              <a:gd name="T26" fmla="*/ 727838697 w 5216"/>
              <a:gd name="T27" fmla="*/ 0 h 762"/>
              <a:gd name="T28" fmla="*/ 404605842 w 5216"/>
              <a:gd name="T29" fmla="*/ 12469817 h 762"/>
              <a:gd name="T30" fmla="*/ 124320165 w 5216"/>
              <a:gd name="T31" fmla="*/ 39901850 h 762"/>
              <a:gd name="T32" fmla="*/ 0 w 5216"/>
              <a:gd name="T33" fmla="*/ 59853333 h 762"/>
              <a:gd name="T34" fmla="*/ 354878201 w 5216"/>
              <a:gd name="T35" fmla="*/ 107236850 h 762"/>
              <a:gd name="T36" fmla="*/ 736880376 w 5216"/>
              <a:gd name="T37" fmla="*/ 174571850 h 762"/>
              <a:gd name="T38" fmla="*/ 1146007590 w 5216"/>
              <a:gd name="T39" fmla="*/ 261858333 h 762"/>
              <a:gd name="T40" fmla="*/ 1584518931 w 5216"/>
              <a:gd name="T41" fmla="*/ 369095183 h 762"/>
              <a:gd name="T42" fmla="*/ 1984604465 w 5216"/>
              <a:gd name="T43" fmla="*/ 471345000 h 762"/>
              <a:gd name="T44" fmla="*/ 2147483647 w 5216"/>
              <a:gd name="T45" fmla="*/ 643423333 h 762"/>
              <a:gd name="T46" fmla="*/ 2147483647 w 5216"/>
              <a:gd name="T47" fmla="*/ 713251850 h 762"/>
              <a:gd name="T48" fmla="*/ 2147483647 w 5216"/>
              <a:gd name="T49" fmla="*/ 773105183 h 762"/>
              <a:gd name="T50" fmla="*/ 2147483647 w 5216"/>
              <a:gd name="T51" fmla="*/ 825476850 h 762"/>
              <a:gd name="T52" fmla="*/ 2147483647 w 5216"/>
              <a:gd name="T53" fmla="*/ 865379817 h 762"/>
              <a:gd name="T54" fmla="*/ 2147483647 w 5216"/>
              <a:gd name="T55" fmla="*/ 900293517 h 762"/>
              <a:gd name="T56" fmla="*/ 2147483647 w 5216"/>
              <a:gd name="T57" fmla="*/ 922738517 h 762"/>
              <a:gd name="T58" fmla="*/ 2147483647 w 5216"/>
              <a:gd name="T59" fmla="*/ 940196483 h 762"/>
              <a:gd name="T60" fmla="*/ 2147483647 w 5216"/>
              <a:gd name="T61" fmla="*/ 950171667 h 762"/>
              <a:gd name="T62" fmla="*/ 2147483647 w 5216"/>
              <a:gd name="T63" fmla="*/ 950171667 h 762"/>
              <a:gd name="T64" fmla="*/ 2147483647 w 5216"/>
              <a:gd name="T65" fmla="*/ 945183517 h 762"/>
              <a:gd name="T66" fmla="*/ 2147483647 w 5216"/>
              <a:gd name="T67" fmla="*/ 932714817 h 762"/>
              <a:gd name="T68" fmla="*/ 2147483647 w 5216"/>
              <a:gd name="T69" fmla="*/ 912763333 h 762"/>
              <a:gd name="T70" fmla="*/ 2147483647 w 5216"/>
              <a:gd name="T71" fmla="*/ 890318333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22"/>
          <p:cNvSpPr/>
          <p:nvPr userDrawn="1"/>
        </p:nvSpPr>
        <p:spPr bwMode="hidden">
          <a:xfrm>
            <a:off x="3771900" y="4087813"/>
            <a:ext cx="7289800" cy="774700"/>
          </a:xfrm>
          <a:custGeom>
            <a:avLst/>
            <a:gdLst>
              <a:gd name="T0" fmla="*/ 0 w 5144"/>
              <a:gd name="T1" fmla="*/ 87226308 h 694"/>
              <a:gd name="T2" fmla="*/ 0 w 5144"/>
              <a:gd name="T3" fmla="*/ 87226308 h 694"/>
              <a:gd name="T4" fmla="*/ 20333568 w 5144"/>
              <a:gd name="T5" fmla="*/ 82242107 h 694"/>
              <a:gd name="T6" fmla="*/ 81336397 w 5144"/>
              <a:gd name="T7" fmla="*/ 69781047 h 694"/>
              <a:gd name="T8" fmla="*/ 185266001 w 5144"/>
              <a:gd name="T9" fmla="*/ 52335785 h 694"/>
              <a:gd name="T10" fmla="*/ 253046686 w 5144"/>
              <a:gd name="T11" fmla="*/ 42367383 h 694"/>
              <a:gd name="T12" fmla="*/ 332123444 w 5144"/>
              <a:gd name="T13" fmla="*/ 32397865 h 694"/>
              <a:gd name="T14" fmla="*/ 420237697 w 5144"/>
              <a:gd name="T15" fmla="*/ 24922121 h 694"/>
              <a:gd name="T16" fmla="*/ 521907662 w 5144"/>
              <a:gd name="T17" fmla="*/ 17445262 h 694"/>
              <a:gd name="T18" fmla="*/ 632615122 w 5144"/>
              <a:gd name="T19" fmla="*/ 9968402 h 694"/>
              <a:gd name="T20" fmla="*/ 756879357 w 5144"/>
              <a:gd name="T21" fmla="*/ 4984201 h 694"/>
              <a:gd name="T22" fmla="*/ 892439664 w 5144"/>
              <a:gd name="T23" fmla="*/ 2492659 h 694"/>
              <a:gd name="T24" fmla="*/ 1039297107 w 5144"/>
              <a:gd name="T25" fmla="*/ 0 h 694"/>
              <a:gd name="T26" fmla="*/ 1197450622 w 5144"/>
              <a:gd name="T27" fmla="*/ 2492659 h 694"/>
              <a:gd name="T28" fmla="*/ 1366901272 w 5144"/>
              <a:gd name="T29" fmla="*/ 7476860 h 694"/>
              <a:gd name="T30" fmla="*/ 1549907633 w 5144"/>
              <a:gd name="T31" fmla="*/ 17445262 h 694"/>
              <a:gd name="T32" fmla="*/ 1744211130 w 5144"/>
              <a:gd name="T33" fmla="*/ 29906322 h 694"/>
              <a:gd name="T34" fmla="*/ 1949811762 w 5144"/>
              <a:gd name="T35" fmla="*/ 49843126 h 694"/>
              <a:gd name="T36" fmla="*/ 2147483647 w 5144"/>
              <a:gd name="T37" fmla="*/ 72272589 h 694"/>
              <a:gd name="T38" fmla="*/ 2147483647 w 5144"/>
              <a:gd name="T39" fmla="*/ 99687369 h 694"/>
              <a:gd name="T40" fmla="*/ 2147483647 w 5144"/>
              <a:gd name="T41" fmla="*/ 132085234 h 694"/>
              <a:gd name="T42" fmla="*/ 2147483647 w 5144"/>
              <a:gd name="T43" fmla="*/ 171959958 h 694"/>
              <a:gd name="T44" fmla="*/ 2147483647 w 5144"/>
              <a:gd name="T45" fmla="*/ 216818883 h 694"/>
              <a:gd name="T46" fmla="*/ 2147483647 w 5144"/>
              <a:gd name="T47" fmla="*/ 269154668 h 694"/>
              <a:gd name="T48" fmla="*/ 2147483647 w 5144"/>
              <a:gd name="T49" fmla="*/ 331458855 h 694"/>
              <a:gd name="T50" fmla="*/ 2147483647 w 5144"/>
              <a:gd name="T51" fmla="*/ 398747244 h 694"/>
              <a:gd name="T52" fmla="*/ 2147483647 w 5144"/>
              <a:gd name="T53" fmla="*/ 473512491 h 694"/>
              <a:gd name="T54" fmla="*/ 2147483647 w 5144"/>
              <a:gd name="T55" fmla="*/ 558247257 h 694"/>
              <a:gd name="T56" fmla="*/ 2147483647 w 5144"/>
              <a:gd name="T57" fmla="*/ 650456650 h 694"/>
              <a:gd name="T58" fmla="*/ 2147483647 w 5144"/>
              <a:gd name="T59" fmla="*/ 752636678 h 694"/>
              <a:gd name="T60" fmla="*/ 2147483647 w 5144"/>
              <a:gd name="T61" fmla="*/ 864783991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26"/>
          <p:cNvSpPr/>
          <p:nvPr userDrawn="1"/>
        </p:nvSpPr>
        <p:spPr bwMode="hidden">
          <a:xfrm>
            <a:off x="7480301" y="4073526"/>
            <a:ext cx="4409017" cy="652463"/>
          </a:xfrm>
          <a:custGeom>
            <a:avLst/>
            <a:gdLst>
              <a:gd name="T0" fmla="*/ 0 w 3112"/>
              <a:gd name="T1" fmla="*/ 728951997 h 584"/>
              <a:gd name="T2" fmla="*/ 0 w 3112"/>
              <a:gd name="T3" fmla="*/ 728951997 h 584"/>
              <a:gd name="T4" fmla="*/ 101618145 w 3112"/>
              <a:gd name="T5" fmla="*/ 698994561 h 584"/>
              <a:gd name="T6" fmla="*/ 379372423 w 3112"/>
              <a:gd name="T7" fmla="*/ 621606192 h 584"/>
              <a:gd name="T8" fmla="*/ 571317689 w 3112"/>
              <a:gd name="T9" fmla="*/ 569181237 h 584"/>
              <a:gd name="T10" fmla="*/ 792617915 w 3112"/>
              <a:gd name="T11" fmla="*/ 511764493 h 584"/>
              <a:gd name="T12" fmla="*/ 1038759242 w 3112"/>
              <a:gd name="T13" fmla="*/ 449353726 h 584"/>
              <a:gd name="T14" fmla="*/ 1302965568 w 3112"/>
              <a:gd name="T15" fmla="*/ 381951170 h 584"/>
              <a:gd name="T16" fmla="*/ 1582977838 w 3112"/>
              <a:gd name="T17" fmla="*/ 317044508 h 584"/>
              <a:gd name="T18" fmla="*/ 1869766210 w 3112"/>
              <a:gd name="T19" fmla="*/ 252137846 h 584"/>
              <a:gd name="T20" fmla="*/ 2147483647 w 3112"/>
              <a:gd name="T21" fmla="*/ 192224091 h 584"/>
              <a:gd name="T22" fmla="*/ 2147483647 w 3112"/>
              <a:gd name="T23" fmla="*/ 134806230 h 584"/>
              <a:gd name="T24" fmla="*/ 2147483647 w 3112"/>
              <a:gd name="T25" fmla="*/ 109841699 h 584"/>
              <a:gd name="T26" fmla="*/ 2147483647 w 3112"/>
              <a:gd name="T27" fmla="*/ 84878286 h 584"/>
              <a:gd name="T28" fmla="*/ 2147483647 w 3112"/>
              <a:gd name="T29" fmla="*/ 64906662 h 584"/>
              <a:gd name="T30" fmla="*/ 2147483647 w 3112"/>
              <a:gd name="T31" fmla="*/ 44935037 h 584"/>
              <a:gd name="T32" fmla="*/ 2147483647 w 3112"/>
              <a:gd name="T33" fmla="*/ 29957436 h 584"/>
              <a:gd name="T34" fmla="*/ 2147483647 w 3112"/>
              <a:gd name="T35" fmla="*/ 17474613 h 584"/>
              <a:gd name="T36" fmla="*/ 2147483647 w 3112"/>
              <a:gd name="T37" fmla="*/ 7488800 h 584"/>
              <a:gd name="T38" fmla="*/ 2147483647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9" name="Freeform 10"/>
          <p:cNvSpPr/>
          <p:nvPr userDrawn="1"/>
        </p:nvSpPr>
        <p:spPr bwMode="hidden">
          <a:xfrm>
            <a:off x="281517" y="4059239"/>
            <a:ext cx="11631083" cy="1328737"/>
          </a:xfrm>
          <a:custGeom>
            <a:avLst/>
            <a:gdLst>
              <a:gd name="T0" fmla="*/ 2147483647 w 8196"/>
              <a:gd name="T1" fmla="*/ 636203066 h 1192"/>
              <a:gd name="T2" fmla="*/ 2147483647 w 8196"/>
              <a:gd name="T3" fmla="*/ 708272557 h 1192"/>
              <a:gd name="T4" fmla="*/ 2147483647 w 8196"/>
              <a:gd name="T5" fmla="*/ 770402158 h 1192"/>
              <a:gd name="T6" fmla="*/ 2147483647 w 8196"/>
              <a:gd name="T7" fmla="*/ 827560144 h 1192"/>
              <a:gd name="T8" fmla="*/ 2147483647 w 8196"/>
              <a:gd name="T9" fmla="*/ 872293546 h 1192"/>
              <a:gd name="T10" fmla="*/ 2147483647 w 8196"/>
              <a:gd name="T11" fmla="*/ 907085945 h 1192"/>
              <a:gd name="T12" fmla="*/ 2147483647 w 8196"/>
              <a:gd name="T13" fmla="*/ 931937340 h 1192"/>
              <a:gd name="T14" fmla="*/ 2147483647 w 8196"/>
              <a:gd name="T15" fmla="*/ 946848846 h 1192"/>
              <a:gd name="T16" fmla="*/ 2147483647 w 8196"/>
              <a:gd name="T17" fmla="*/ 944363037 h 1192"/>
              <a:gd name="T18" fmla="*/ 2147483647 w 8196"/>
              <a:gd name="T19" fmla="*/ 931937340 h 1192"/>
              <a:gd name="T20" fmla="*/ 2147483647 w 8196"/>
              <a:gd name="T21" fmla="*/ 902115443 h 1192"/>
              <a:gd name="T22" fmla="*/ 2147483647 w 8196"/>
              <a:gd name="T23" fmla="*/ 857382041 h 1192"/>
              <a:gd name="T24" fmla="*/ 2147483647 w 8196"/>
              <a:gd name="T25" fmla="*/ 797738247 h 1192"/>
              <a:gd name="T26" fmla="*/ 2147483647 w 8196"/>
              <a:gd name="T27" fmla="*/ 718213560 h 1192"/>
              <a:gd name="T28" fmla="*/ 2147483647 w 8196"/>
              <a:gd name="T29" fmla="*/ 621291560 h 1192"/>
              <a:gd name="T30" fmla="*/ 2147483647 w 8196"/>
              <a:gd name="T31" fmla="*/ 504488666 h 1192"/>
              <a:gd name="T32" fmla="*/ 2147483647 w 8196"/>
              <a:gd name="T33" fmla="*/ 367804880 h 1192"/>
              <a:gd name="T34" fmla="*/ 2147483647 w 8196"/>
              <a:gd name="T35" fmla="*/ 298220083 h 1192"/>
              <a:gd name="T36" fmla="*/ 2147483647 w 8196"/>
              <a:gd name="T37" fmla="*/ 183901883 h 1192"/>
              <a:gd name="T38" fmla="*/ 2147483647 w 8196"/>
              <a:gd name="T39" fmla="*/ 101891388 h 1192"/>
              <a:gd name="T40" fmla="*/ 2147483647 w 8196"/>
              <a:gd name="T41" fmla="*/ 44733403 h 1192"/>
              <a:gd name="T42" fmla="*/ 2011879287 w 8196"/>
              <a:gd name="T43" fmla="*/ 12425697 h 1192"/>
              <a:gd name="T44" fmla="*/ 1656175490 w 8196"/>
              <a:gd name="T45" fmla="*/ 0 h 1192"/>
              <a:gd name="T46" fmla="*/ 1338986883 w 8196"/>
              <a:gd name="T47" fmla="*/ 4970502 h 1192"/>
              <a:gd name="T48" fmla="*/ 1058048554 w 8196"/>
              <a:gd name="T49" fmla="*/ 24851395 h 1192"/>
              <a:gd name="T50" fmla="*/ 811095593 w 8196"/>
              <a:gd name="T51" fmla="*/ 54673292 h 1192"/>
              <a:gd name="T52" fmla="*/ 600391847 w 8196"/>
              <a:gd name="T53" fmla="*/ 91951499 h 1192"/>
              <a:gd name="T54" fmla="*/ 423672404 w 8196"/>
              <a:gd name="T55" fmla="*/ 134199093 h 1192"/>
              <a:gd name="T56" fmla="*/ 280938329 w 8196"/>
              <a:gd name="T57" fmla="*/ 178932495 h 1192"/>
              <a:gd name="T58" fmla="*/ 167656607 w 8196"/>
              <a:gd name="T59" fmla="*/ 218694281 h 1192"/>
              <a:gd name="T60" fmla="*/ 54374886 w 8196"/>
              <a:gd name="T61" fmla="*/ 268398186 h 1192"/>
              <a:gd name="T62" fmla="*/ 0 w 8196"/>
              <a:gd name="T63" fmla="*/ 298220083 h 1192"/>
              <a:gd name="T64" fmla="*/ 2147483647 w 8196"/>
              <a:gd name="T65" fmla="*/ 1481159409 h 1192"/>
              <a:gd name="T66" fmla="*/ 2147483647 w 8196"/>
              <a:gd name="T67" fmla="*/ 1473704213 h 1192"/>
              <a:gd name="T68" fmla="*/ 2147483647 w 8196"/>
              <a:gd name="T69" fmla="*/ 633717257 h 1192"/>
              <a:gd name="T70" fmla="*/ 2147483647 w 8196"/>
              <a:gd name="T71" fmla="*/ 636203066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84B6B-CA46-4722-926E-8941D7CE6AD9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13" name="图片 12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B095B-68CA-4D1D-89E5-F05565908EED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8" name="图片 7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E1DBA-917B-4281-95CA-7A9843F0CFD8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06D44-F264-429C-91EE-E792D7D91CAE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81517" y="714376"/>
            <a:ext cx="11631083" cy="1330325"/>
            <a:chOff x="-3905251" y="4294188"/>
            <a:chExt cx="13027839" cy="1892300"/>
          </a:xfrm>
        </p:grpSpPr>
        <p:sp>
          <p:nvSpPr>
            <p:cNvPr id="4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8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9063908 w 8196"/>
                <a:gd name="T51" fmla="*/ 110886875 h 1192"/>
                <a:gd name="T52" fmla="*/ 1339111161 w 8196"/>
                <a:gd name="T53" fmla="*/ 186491563 h 1192"/>
                <a:gd name="T54" fmla="*/ 944958629 w 8196"/>
                <a:gd name="T55" fmla="*/ 272176875 h 1192"/>
                <a:gd name="T56" fmla="*/ 626603132 w 8196"/>
                <a:gd name="T57" fmla="*/ 362902500 h 1192"/>
                <a:gd name="T58" fmla="*/ 373939989 w 8196"/>
                <a:gd name="T59" fmla="*/ 443547500 h 1192"/>
                <a:gd name="T60" fmla="*/ 121278436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5D3B5-DC59-4CF2-B034-C01CCF8F1B8C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81517" y="714376"/>
            <a:ext cx="11631083" cy="1331913"/>
            <a:chOff x="-3905250" y="4294188"/>
            <a:chExt cx="13011150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1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D6B8E-B365-4BA2-8FFB-E63E749C7FE1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304801" y="228601"/>
            <a:ext cx="11595100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81517" y="5354639"/>
            <a:ext cx="11631083" cy="1330325"/>
            <a:chOff x="-3905250" y="4294188"/>
            <a:chExt cx="13011150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43EA0-191A-4165-96EE-AF838E3AE4EB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304801" y="228601"/>
            <a:ext cx="11595100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27" name="Group 15"/>
          <p:cNvGrpSpPr>
            <a:grpSpLocks noChangeAspect="1"/>
          </p:cNvGrpSpPr>
          <p:nvPr userDrawn="1"/>
        </p:nvGrpSpPr>
        <p:grpSpPr bwMode="auto">
          <a:xfrm>
            <a:off x="281517" y="1679576"/>
            <a:ext cx="11631083" cy="1330325"/>
            <a:chOff x="-3905251" y="4294188"/>
            <a:chExt cx="13027839" cy="1892300"/>
          </a:xfrm>
        </p:grpSpPr>
        <p:sp>
          <p:nvSpPr>
            <p:cNvPr id="1033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4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6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037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9063908 w 8196"/>
                <a:gd name="T51" fmla="*/ 110886875 h 1192"/>
                <a:gd name="T52" fmla="*/ 1339111161 w 8196"/>
                <a:gd name="T53" fmla="*/ 186491563 h 1192"/>
                <a:gd name="T54" fmla="*/ 944958629 w 8196"/>
                <a:gd name="T55" fmla="*/ 272176875 h 1192"/>
                <a:gd name="T56" fmla="*/ 626603132 w 8196"/>
                <a:gd name="T57" fmla="*/ 362902500 h 1192"/>
                <a:gd name="T58" fmla="*/ 373939989 w 8196"/>
                <a:gd name="T59" fmla="*/ 443547500 h 1192"/>
                <a:gd name="T60" fmla="*/ 121278436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338139"/>
            <a:ext cx="109728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5518" y="6249989"/>
            <a:ext cx="5048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73E87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233" y="6249989"/>
            <a:ext cx="5048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73E87"/>
              </a:solidFill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300" y="6249989"/>
            <a:ext cx="154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889A6DF-2D42-4661-B0C7-E6978E40B97B}" type="slidenum">
              <a:rPr lang="zh-CN" altLang="zh-CN">
                <a:solidFill>
                  <a:srgbClr val="073E87"/>
                </a:solidFill>
                <a:ea typeface="宋体" panose="02010600030101010101" pitchFamily="2" charset="-122"/>
              </a:rPr>
            </a:fld>
            <a:endParaRPr lang="zh-CN" altLang="zh-CN">
              <a:solidFill>
                <a:srgbClr val="073E87"/>
              </a:solidFill>
              <a:ea typeface="宋体" panose="02010600030101010101" pitchFamily="2" charset="-122"/>
            </a:endParaRPr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2051" y="2674939"/>
            <a:ext cx="9878483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pic>
        <p:nvPicPr>
          <p:cNvPr id="12" name="图片 11" descr="水印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186295" y="63500"/>
            <a:ext cx="4902200" cy="15868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40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255" y="128270"/>
            <a:ext cx="1218374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The aim of this contest is to encourage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(encourage)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great student writers and to give them a leg-up in their studies.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2.</a:t>
            </a:r>
            <a:r>
              <a:rPr lang="zh-CN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What followed was a childhood with uncertainty </a:t>
            </a:r>
            <a:r>
              <a:rPr lang="en-US" altLang="zh-CN" sz="32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(certain) </a:t>
            </a:r>
            <a:r>
              <a:rPr lang="zh-CN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as Emanuel was passed between the adoption system and family members.</a:t>
            </a:r>
            <a:endParaRPr lang="zh-CN" altLang="en-US" sz="320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3.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Determined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(determine)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to change all that, despite his rocky start in life, Emanuel involved himself in school-doing everything he could to earn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(earn)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extra tuition(学费)money in his spare time.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4.</a:t>
            </a:r>
            <a:r>
              <a:rPr lang="zh-CN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But </a:t>
            </a:r>
            <a:r>
              <a:rPr lang="en-US" altLang="zh-CN" sz="32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be</a:t>
            </a:r>
            <a:r>
              <a:rPr lang="zh-CN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ing accepted </a:t>
            </a:r>
            <a:r>
              <a:rPr lang="en-US" altLang="zh-CN" sz="32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(accept) </a:t>
            </a:r>
            <a:r>
              <a:rPr lang="zh-CN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into university was scarcely possible because a person like him couldn't get a regular student loan.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5.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I applied for the highly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(high)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competitive Commonwealth Shared Scholarship Scheme in order to fund my research at Queen's.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3270" y="280670"/>
            <a:ext cx="208724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2430" y="1206500"/>
            <a:ext cx="9271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91605" y="1206500"/>
            <a:ext cx="18116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2430" y="2179955"/>
            <a:ext cx="194437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457180" y="2698115"/>
            <a:ext cx="140208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59510" y="3662045"/>
            <a:ext cx="23710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05150" y="4664075"/>
            <a:ext cx="113538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830" y="489585"/>
            <a:ext cx="1215517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6.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Parents around the world often urge children over and over-wash your hands! It can be difficult, however, to get children to remember to wash.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7.</a:t>
            </a:r>
            <a:r>
              <a:rPr lang="zh-CN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But with schools closed </a:t>
            </a:r>
            <a:r>
              <a:rPr lang="en-US" altLang="zh-CN" sz="32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(close) </a:t>
            </a:r>
            <a:r>
              <a:rPr lang="zh-CN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to slow the spread of the virus, organizers changed the rules</a:t>
            </a:r>
            <a:r>
              <a:rPr lang="en-US" altLang="zh-CN" sz="32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320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8.It turns out that human motivation is highly influenced by how near the reward is, meaning the further (far) away the reward is, the more you discount its value.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65930" y="1126490"/>
            <a:ext cx="149606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51835" y="1579880"/>
            <a:ext cx="121221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58590" y="3067050"/>
            <a:ext cx="11366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5" grpId="0" bldLvl="0" animBg="1"/>
      <p:bldP spid="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605" y="61595"/>
            <a:ext cx="1216342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 35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  So how do you overcome the urge to put off so many tasks?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Unfortunately there is no definite answer, but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try rewarding yourself with a timely snack or other enjoyable activities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. The Pomodoro Technique makes use of a timer to work for 25 minutes straight and when you've done this, give yourself the reward with a 5-minute break. Then start the working clock again. </a:t>
            </a:r>
            <a:r>
              <a:rPr lang="zh-CN" altLang="en-US" sz="32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Gradually increasing the amount of work time you put in will improve your time management skills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It's been shown that creating a costly deadline is also an effective way to manage your working habits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. And try to enjoy the process of achieving something instead of thinking only our minutes of suffering.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1778</Words>
  <Application>WPS 演示</Application>
  <PresentationFormat>自定义</PresentationFormat>
  <Paragraphs>14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35" baseType="lpstr">
      <vt:lpstr>Arial</vt:lpstr>
      <vt:lpstr>宋体</vt:lpstr>
      <vt:lpstr>Wingdings</vt:lpstr>
      <vt:lpstr>Candara</vt:lpstr>
      <vt:lpstr>华文新魏</vt:lpstr>
      <vt:lpstr>Symbol</vt:lpstr>
      <vt:lpstr>Times New Roman</vt:lpstr>
      <vt:lpstr>华文楷体</vt:lpstr>
      <vt:lpstr>微软雅黑</vt:lpstr>
      <vt:lpstr>Arial Unicode MS</vt:lpstr>
      <vt:lpstr>等线</vt:lpstr>
      <vt:lpstr>Calibri</vt:lpstr>
      <vt:lpstr>幼圆</vt:lpstr>
      <vt:lpstr>Adobe Devanagari</vt:lpstr>
      <vt:lpstr>Alibaba Sans Heavy</vt:lpstr>
      <vt:lpstr>Alibaba Sans Medium</vt:lpstr>
      <vt:lpstr>Angsana New</vt:lpstr>
      <vt:lpstr>AngsanaUPC</vt:lpstr>
      <vt:lpstr>Aparajita</vt:lpstr>
      <vt:lpstr>DaunPenh</vt:lpstr>
      <vt:lpstr>Euphemia</vt:lpstr>
      <vt:lpstr>Gabriola</vt:lpstr>
      <vt:lpstr>GulimChe</vt:lpstr>
      <vt:lpstr>Kartika</vt:lpstr>
      <vt:lpstr>MS Gothic</vt:lpstr>
      <vt:lpstr>MS Reference Specialty</vt:lpstr>
      <vt:lpstr>MV Boli</vt:lpstr>
      <vt:lpstr>Microsoft Himalaya</vt:lpstr>
      <vt:lpstr>Microsoft PhagsPa</vt:lpstr>
      <vt:lpstr>Traditional Arabic</vt:lpstr>
      <vt:lpstr>波形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lina</cp:lastModifiedBy>
  <cp:revision>486</cp:revision>
  <dcterms:created xsi:type="dcterms:W3CDTF">2017-08-18T03:02:00Z</dcterms:created>
  <dcterms:modified xsi:type="dcterms:W3CDTF">2021-03-31T10:47:26Z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B9C015ADB24A449CB7C38991884013FD</vt:lpwstr>
  </property>
</Properties>
</file>