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0" r:id="rId4"/>
    <p:sldMasterId id="2147483682" r:id="rId5"/>
    <p:sldMasterId id="2147483694" r:id="rId6"/>
    <p:sldMasterId id="2147483706" r:id="rId7"/>
    <p:sldMasterId id="2147483718" r:id="rId8"/>
  </p:sldMasterIdLst>
  <p:notesMasterIdLst>
    <p:notesMasterId r:id="rId10"/>
  </p:notesMasterIdLst>
  <p:sldIdLst>
    <p:sldId id="257" r:id="rId9"/>
    <p:sldId id="269" r:id="rId11"/>
    <p:sldId id="256" r:id="rId12"/>
    <p:sldId id="258" r:id="rId13"/>
    <p:sldId id="295" r:id="rId14"/>
    <p:sldId id="297" r:id="rId15"/>
    <p:sldId id="302" r:id="rId16"/>
    <p:sldId id="360" r:id="rId17"/>
    <p:sldId id="322" r:id="rId18"/>
    <p:sldId id="303" r:id="rId19"/>
    <p:sldId id="361" r:id="rId20"/>
    <p:sldId id="321" r:id="rId21"/>
    <p:sldId id="298" r:id="rId22"/>
    <p:sldId id="304" r:id="rId23"/>
    <p:sldId id="323" r:id="rId24"/>
    <p:sldId id="271" r:id="rId25"/>
    <p:sldId id="348" r:id="rId26"/>
    <p:sldId id="349" r:id="rId27"/>
    <p:sldId id="406" r:id="rId28"/>
    <p:sldId id="407" r:id="rId29"/>
    <p:sldId id="408" r:id="rId30"/>
    <p:sldId id="409" r:id="rId31"/>
    <p:sldId id="410" r:id="rId32"/>
    <p:sldId id="411" r:id="rId33"/>
    <p:sldId id="412" r:id="rId34"/>
    <p:sldId id="429" r:id="rId35"/>
    <p:sldId id="430" r:id="rId36"/>
    <p:sldId id="431" r:id="rId37"/>
    <p:sldId id="387" r:id="rId38"/>
    <p:sldId id="373" r:id="rId39"/>
    <p:sldId id="374" r:id="rId40"/>
    <p:sldId id="375" r:id="rId41"/>
    <p:sldId id="376" r:id="rId42"/>
    <p:sldId id="380" r:id="rId43"/>
    <p:sldId id="381" r:id="rId44"/>
  </p:sldIdLst>
  <p:sldSz cx="12192000" cy="6858000"/>
  <p:notesSz cx="7103745" cy="10234295"/>
  <p:custDataLst>
    <p:tags r:id="rId4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  <p:cmAuthor id="1" name="Mia Vida Villanueva" initials="M" lastIdx="1" clrIdx="0"/>
  <p:cmAuthor id="3" name="Wangzhi gang" initials="W" lastIdx="1" clrIdx="0"/>
  <p:cmAuthor id="4" name="姜伟光" initials="姜" lastIdx="1" clrIdx="0"/>
  <p:cmAuthor id="6" name="lenovo" initials="l" lastIdx="6" clrIdx="2"/>
  <p:cmAuthor id="7" name="Administrator" initials="A" lastIdx="4" clrIdx="3"/>
  <p:cmAuthor id="8" name="宋洁然" initials="宋" lastIdx="2" clrIdx="1"/>
  <p:cmAuthor id="9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  <a:srgbClr val="0945A5"/>
    <a:srgbClr val="0B5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3" d="100"/>
          <a:sy n="103" d="100"/>
        </p:scale>
        <p:origin x="-256" y="288"/>
      </p:cViewPr>
      <p:guideLst>
        <p:guide orient="horz" pos="2160"/>
        <p:guide pos="388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9" Type="http://schemas.openxmlformats.org/officeDocument/2006/relationships/tags" Target="tags/tag91.xml"/><Relationship Id="rId48" Type="http://schemas.openxmlformats.org/officeDocument/2006/relationships/commentAuthors" Target="commentAuthors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0" Type="http://schemas.openxmlformats.org/officeDocument/2006/relationships/slide" Target="slides/slide31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7" Type="http://schemas.openxmlformats.org/officeDocument/2006/relationships/image" Target="../media/image18.e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2012950" cy="2116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10800" y="0"/>
            <a:ext cx="1981200" cy="208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754563"/>
            <a:ext cx="2012950" cy="2103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10800" y="4787900"/>
            <a:ext cx="1981200" cy="20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5" y="1414123"/>
            <a:ext cx="6343650" cy="407593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442" y="3909814"/>
            <a:ext cx="1969116" cy="2936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19375" y="2602397"/>
            <a:ext cx="6953250" cy="774215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14763" y="3376612"/>
            <a:ext cx="4562475" cy="533202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7E347-7F92-4604-B49E-376ACF164270}" type="datetimeFigureOut">
              <a:rPr lang="zh-CN" altLang="en-US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12E4B-DF2E-4AA9-87AF-D728E8E35EC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457200"/>
            <a:ext cx="10515600" cy="5695950"/>
          </a:xfr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5DBF6-599A-45E7-97F6-D3C32A514EE5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198BF-3A32-488E-BEA8-6C609DD1DC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rgbClr val="E19F95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A76A7-F397-4DD6-A3CE-37721F962D9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98280-9722-480C-AA2A-8A88B44BE77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 showMasterSp="0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7FA-2734-4ED1-AABF-8E035B1A2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C4B-6C34-4F68-878B-87EEE58B1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7FA-2734-4ED1-AABF-8E035B1A2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C4B-6C34-4F68-878B-87EEE58B1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7FA-2734-4ED1-AABF-8E035B1A2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C4B-6C34-4F68-878B-87EEE58B1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7FA-2734-4ED1-AABF-8E035B1A2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C4B-6C34-4F68-878B-87EEE58B1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7FA-2734-4ED1-AABF-8E035B1A2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C4B-6C34-4F68-878B-87EEE58B1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7FA-2734-4ED1-AABF-8E035B1A2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C4B-6C34-4F68-878B-87EEE58B1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7FA-2734-4ED1-AABF-8E035B1A2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C4B-6C34-4F68-878B-87EEE58B1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7FA-2734-4ED1-AABF-8E035B1A2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C4B-6C34-4F68-878B-87EEE58B1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7FA-2734-4ED1-AABF-8E035B1A2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C4B-6C34-4F68-878B-87EEE58B1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3429000" cy="3605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3000" y="3324225"/>
            <a:ext cx="3429000" cy="358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2875" y="3276599"/>
            <a:ext cx="6826250" cy="71437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676525" y="4017963"/>
            <a:ext cx="6838950" cy="80962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63294-DDA0-49F7-957C-518F9638D89F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FFE06-1280-46EC-92CD-70FD28296704}" type="slidenum">
              <a:rPr lang="zh-CN" altLang="en-US"/>
            </a:fld>
            <a:endParaRPr lang="zh-CN" altLang="en-US"/>
          </a:p>
        </p:txBody>
      </p:sp>
      <p:pic>
        <p:nvPicPr>
          <p:cNvPr id="11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77470" y="3367405"/>
            <a:ext cx="3429000" cy="35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8684895" y="-110490"/>
            <a:ext cx="3429000" cy="35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7FA-2734-4ED1-AABF-8E035B1A2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C4B-6C34-4F68-878B-87EEE58B1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7FA-2734-4ED1-AABF-8E035B1A2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C4B-6C34-4F68-878B-87EEE58B1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2610" y="1187802"/>
            <a:ext cx="9675657" cy="2526808"/>
          </a:xfrm>
        </p:spPr>
        <p:txBody>
          <a:bodyPr anchor="b"/>
          <a:lstStyle>
            <a:lvl1pPr algn="ctr">
              <a:defRPr sz="6350"/>
            </a:lvl1pPr>
          </a:lstStyle>
          <a:p>
            <a:pPr fontAlgn="base"/>
            <a:r>
              <a:rPr kumimoji="0" lang="zh-CN" altLang="en-US" sz="60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60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12610" y="3812054"/>
            <a:ext cx="9675657" cy="1752301"/>
          </a:xfrm>
        </p:spPr>
        <p:txBody>
          <a:bodyPr/>
          <a:lstStyle>
            <a:lvl1pPr marL="0" indent="0" algn="ctr">
              <a:buNone/>
              <a:defRPr sz="2540"/>
            </a:lvl1pPr>
            <a:lvl2pPr marL="483870" indent="0" algn="ctr">
              <a:buNone/>
              <a:defRPr sz="2115"/>
            </a:lvl2pPr>
            <a:lvl3pPr marL="967740" indent="0" algn="ctr">
              <a:buNone/>
              <a:defRPr sz="1905"/>
            </a:lvl3pPr>
            <a:lvl4pPr marL="1451610" indent="0" algn="ctr">
              <a:buNone/>
              <a:defRPr sz="1695"/>
            </a:lvl4pPr>
            <a:lvl5pPr marL="1934845" indent="0" algn="ctr">
              <a:buNone/>
              <a:defRPr sz="1695"/>
            </a:lvl5pPr>
            <a:lvl6pPr marL="2418715" indent="0" algn="ctr">
              <a:buNone/>
              <a:defRPr sz="1695"/>
            </a:lvl6pPr>
            <a:lvl7pPr marL="2902585" indent="0" algn="ctr">
              <a:buNone/>
              <a:defRPr sz="1695"/>
            </a:lvl7pPr>
            <a:lvl8pPr marL="3386455" indent="0" algn="ctr">
              <a:buNone/>
              <a:defRPr sz="1695"/>
            </a:lvl8pPr>
            <a:lvl9pPr marL="3870325" indent="0" algn="ctr">
              <a:buNone/>
              <a:defRPr sz="1695"/>
            </a:lvl9pPr>
          </a:lstStyle>
          <a:p>
            <a:pPr fontAlgn="base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单击此处编辑母版副标题样式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22" y="364573"/>
            <a:ext cx="10515558" cy="1325566"/>
          </a:xfrm>
        </p:spPr>
        <p:txBody>
          <a:bodyPr/>
          <a:lstStyle/>
          <a:p>
            <a:pPr fontAlgn="base"/>
            <a:r>
              <a:rPr kumimoji="0" lang="zh-CN" altLang="en-US" sz="42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2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flipH="1">
            <a:off x="0" y="0"/>
            <a:ext cx="0" cy="0"/>
          </a:xfrm>
        </p:spPr>
        <p:txBody>
          <a:bodyPr/>
          <a:lstStyle/>
          <a:p>
            <a:pPr lvl="0" fontAlgn="base"/>
            <a:r>
              <a:rPr kumimoji="0" lang="zh-CN" altLang="en-US" sz="26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26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300" b="0" i="0" u="none" strike="noStrike" kern="1200" cap="none" spc="0" normalizeH="0" baseline="0" noProof="1">
                <a:uLnTx/>
                <a:uFillTx/>
              </a:rPr>
              <a:t>二级</a:t>
            </a:r>
            <a:endParaRPr kumimoji="0" lang="zh-CN" altLang="en-US" sz="23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1900" b="0" i="0" u="none" strike="noStrike" kern="1200" cap="none" spc="0" normalizeH="0" baseline="0" noProof="1">
                <a:uLnTx/>
                <a:uFillTx/>
              </a:rPr>
              <a:t>三级</a:t>
            </a:r>
            <a:endParaRPr kumimoji="0" lang="zh-CN" altLang="en-US" sz="19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1700" b="0" i="0" u="none" strike="noStrike" kern="1200" cap="none" spc="0" normalizeH="0" baseline="0" noProof="1">
                <a:uLnTx/>
                <a:uFillTx/>
              </a:rPr>
              <a:t>四级</a:t>
            </a:r>
            <a:endParaRPr kumimoji="0" lang="zh-CN" altLang="en-US" sz="17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1700" b="0" i="0" u="none" strike="noStrike" kern="1200" cap="none" spc="0" normalizeH="0" baseline="0" noProof="1">
                <a:uLnTx/>
                <a:uFillTx/>
              </a:rPr>
              <a:t>五级</a:t>
            </a:r>
            <a:endParaRPr kumimoji="0" lang="zh-CN" altLang="en-US" sz="17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0216" y="1809424"/>
            <a:ext cx="11127006" cy="3019065"/>
          </a:xfrm>
        </p:spPr>
        <p:txBody>
          <a:bodyPr anchor="b"/>
          <a:lstStyle>
            <a:lvl1pPr>
              <a:defRPr sz="6350"/>
            </a:lvl1pPr>
          </a:lstStyle>
          <a:p>
            <a:pPr fontAlgn="base"/>
            <a:r>
              <a:rPr kumimoji="0" lang="zh-CN" altLang="en-US" sz="60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60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0216" y="4857051"/>
            <a:ext cx="11127006" cy="1587655"/>
          </a:xfrm>
        </p:spPr>
        <p:txBody>
          <a:bodyPr/>
          <a:lstStyle>
            <a:lvl1pPr marL="0" indent="0">
              <a:buNone/>
              <a:defRPr sz="2540">
                <a:solidFill>
                  <a:schemeClr val="tx1">
                    <a:tint val="75000"/>
                  </a:schemeClr>
                </a:solidFill>
              </a:defRPr>
            </a:lvl1pPr>
            <a:lvl2pPr marL="483870" indent="0">
              <a:buNone/>
              <a:defRPr sz="2115">
                <a:solidFill>
                  <a:schemeClr val="tx1">
                    <a:tint val="75000"/>
                  </a:schemeClr>
                </a:solidFill>
              </a:defRPr>
            </a:lvl2pPr>
            <a:lvl3pPr marL="967740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3pPr>
            <a:lvl4pPr marL="1451610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4pPr>
            <a:lvl5pPr marL="1934845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5pPr>
            <a:lvl6pPr marL="2418715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6pPr>
            <a:lvl7pPr marL="2902585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7pPr>
            <a:lvl8pPr marL="3386455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8pPr>
            <a:lvl9pPr marL="3870325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22" y="364573"/>
            <a:ext cx="10515558" cy="1325566"/>
          </a:xfrm>
        </p:spPr>
        <p:txBody>
          <a:bodyPr/>
          <a:lstStyle/>
          <a:p>
            <a:pPr fontAlgn="base"/>
            <a:r>
              <a:rPr kumimoji="0" lang="zh-CN" altLang="en-US" sz="42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2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86935" y="1932068"/>
            <a:ext cx="5482872" cy="4605042"/>
          </a:xfrm>
        </p:spPr>
        <p:txBody>
          <a:bodyPr/>
          <a:lstStyle/>
          <a:p>
            <a:pPr lvl="0" fontAlgn="base"/>
            <a:r>
              <a:rPr kumimoji="0" lang="zh-CN" altLang="en-US" sz="26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26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300" b="0" i="0" u="none" strike="noStrike" kern="1200" cap="none" spc="0" normalizeH="0" baseline="0" noProof="1">
                <a:uLnTx/>
                <a:uFillTx/>
              </a:rPr>
              <a:t>二级</a:t>
            </a:r>
            <a:endParaRPr kumimoji="0" lang="zh-CN" altLang="en-US" sz="23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1900" b="0" i="0" u="none" strike="noStrike" kern="1200" cap="none" spc="0" normalizeH="0" baseline="0" noProof="1">
                <a:uLnTx/>
                <a:uFillTx/>
              </a:rPr>
              <a:t>三级</a:t>
            </a:r>
            <a:endParaRPr kumimoji="0" lang="zh-CN" altLang="en-US" sz="19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1700" b="0" i="0" u="none" strike="noStrike" kern="1200" cap="none" spc="0" normalizeH="0" baseline="0" noProof="1">
                <a:uLnTx/>
                <a:uFillTx/>
              </a:rPr>
              <a:t>四级</a:t>
            </a:r>
            <a:endParaRPr kumimoji="0" lang="zh-CN" altLang="en-US" sz="17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1700" b="0" i="0" u="none" strike="noStrike" kern="1200" cap="none" spc="0" normalizeH="0" baseline="0" noProof="1">
                <a:uLnTx/>
                <a:uFillTx/>
              </a:rPr>
              <a:t>五级</a:t>
            </a:r>
            <a:endParaRPr kumimoji="0" lang="zh-CN" altLang="en-US" sz="17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31069" y="1932068"/>
            <a:ext cx="5482872" cy="4605042"/>
          </a:xfrm>
        </p:spPr>
        <p:txBody>
          <a:bodyPr/>
          <a:lstStyle/>
          <a:p>
            <a:pPr lvl="0" fontAlgn="base"/>
            <a:r>
              <a:rPr kumimoji="0" lang="zh-CN" altLang="en-US" sz="26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26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300" b="0" i="0" u="none" strike="noStrike" kern="1200" cap="none" spc="0" normalizeH="0" baseline="0" noProof="1">
                <a:uLnTx/>
                <a:uFillTx/>
              </a:rPr>
              <a:t>二级</a:t>
            </a:r>
            <a:endParaRPr kumimoji="0" lang="zh-CN" altLang="en-US" sz="23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1900" b="0" i="0" u="none" strike="noStrike" kern="1200" cap="none" spc="0" normalizeH="0" baseline="0" noProof="1">
                <a:uLnTx/>
                <a:uFillTx/>
              </a:rPr>
              <a:t>三级</a:t>
            </a:r>
            <a:endParaRPr kumimoji="0" lang="zh-CN" altLang="en-US" sz="19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1700" b="0" i="0" u="none" strike="noStrike" kern="1200" cap="none" spc="0" normalizeH="0" baseline="0" noProof="1">
                <a:uLnTx/>
                <a:uFillTx/>
              </a:rPr>
              <a:t>四级</a:t>
            </a:r>
            <a:endParaRPr kumimoji="0" lang="zh-CN" altLang="en-US" sz="17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1700" b="0" i="0" u="none" strike="noStrike" kern="1200" cap="none" spc="0" normalizeH="0" baseline="0" noProof="1">
                <a:uLnTx/>
                <a:uFillTx/>
              </a:rPr>
              <a:t>五级</a:t>
            </a:r>
            <a:endParaRPr kumimoji="0" lang="zh-CN" altLang="en-US" sz="17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8616" y="386414"/>
            <a:ext cx="11127006" cy="1402850"/>
          </a:xfrm>
        </p:spPr>
        <p:txBody>
          <a:bodyPr/>
          <a:lstStyle/>
          <a:p>
            <a:pPr fontAlgn="base"/>
            <a:r>
              <a:rPr kumimoji="0" lang="zh-CN" altLang="en-US" sz="42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2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8616" y="1779183"/>
            <a:ext cx="5457675" cy="871950"/>
          </a:xfrm>
        </p:spPr>
        <p:txBody>
          <a:bodyPr anchor="b"/>
          <a:lstStyle>
            <a:lvl1pPr marL="0" indent="0">
              <a:buNone/>
              <a:defRPr sz="2540" b="1"/>
            </a:lvl1pPr>
            <a:lvl2pPr marL="483870" indent="0">
              <a:buNone/>
              <a:defRPr sz="2115" b="1"/>
            </a:lvl2pPr>
            <a:lvl3pPr marL="967740" indent="0">
              <a:buNone/>
              <a:defRPr sz="1905" b="1"/>
            </a:lvl3pPr>
            <a:lvl4pPr marL="1451610" indent="0">
              <a:buNone/>
              <a:defRPr sz="1695" b="1"/>
            </a:lvl4pPr>
            <a:lvl5pPr marL="1934845" indent="0">
              <a:buNone/>
              <a:defRPr sz="1695" b="1"/>
            </a:lvl5pPr>
            <a:lvl6pPr marL="2418715" indent="0">
              <a:buNone/>
              <a:defRPr sz="1695" b="1"/>
            </a:lvl6pPr>
            <a:lvl7pPr marL="2902585" indent="0">
              <a:buNone/>
              <a:defRPr sz="1695" b="1"/>
            </a:lvl7pPr>
            <a:lvl8pPr marL="3386455" indent="0">
              <a:buNone/>
              <a:defRPr sz="1695" b="1"/>
            </a:lvl8pPr>
            <a:lvl9pPr marL="3870325" indent="0">
              <a:buNone/>
              <a:defRPr sz="1695" b="1"/>
            </a:lvl9pPr>
          </a:lstStyle>
          <a:p>
            <a:pPr lvl="0" fontAlgn="base"/>
            <a:r>
              <a:rPr kumimoji="0" lang="zh-CN" altLang="en-US" sz="2400" b="1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2400" b="1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88616" y="2651133"/>
            <a:ext cx="5457675" cy="3899417"/>
          </a:xfrm>
        </p:spPr>
        <p:txBody>
          <a:bodyPr/>
          <a:lstStyle/>
          <a:p>
            <a:pPr lvl="0" fontAlgn="base"/>
            <a:r>
              <a:rPr kumimoji="0" lang="zh-CN" altLang="en-US" sz="26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26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300" b="0" i="0" u="none" strike="noStrike" kern="1200" cap="none" spc="0" normalizeH="0" baseline="0" noProof="1">
                <a:uLnTx/>
                <a:uFillTx/>
              </a:rPr>
              <a:t>二级</a:t>
            </a:r>
            <a:endParaRPr kumimoji="0" lang="zh-CN" altLang="en-US" sz="23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1900" b="0" i="0" u="none" strike="noStrike" kern="1200" cap="none" spc="0" normalizeH="0" baseline="0" noProof="1">
                <a:uLnTx/>
                <a:uFillTx/>
              </a:rPr>
              <a:t>三级</a:t>
            </a:r>
            <a:endParaRPr kumimoji="0" lang="zh-CN" altLang="en-US" sz="19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1700" b="0" i="0" u="none" strike="noStrike" kern="1200" cap="none" spc="0" normalizeH="0" baseline="0" noProof="1">
                <a:uLnTx/>
                <a:uFillTx/>
              </a:rPr>
              <a:t>四级</a:t>
            </a:r>
            <a:endParaRPr kumimoji="0" lang="zh-CN" altLang="en-US" sz="17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1700" b="0" i="0" u="none" strike="noStrike" kern="1200" cap="none" spc="0" normalizeH="0" baseline="0" noProof="1">
                <a:uLnTx/>
                <a:uFillTx/>
              </a:rPr>
              <a:t>五级</a:t>
            </a:r>
            <a:endParaRPr kumimoji="0" lang="zh-CN" altLang="en-US" sz="17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31069" y="1779183"/>
            <a:ext cx="5484553" cy="871950"/>
          </a:xfrm>
        </p:spPr>
        <p:txBody>
          <a:bodyPr anchor="b"/>
          <a:lstStyle>
            <a:lvl1pPr marL="0" indent="0">
              <a:buNone/>
              <a:defRPr sz="2540" b="1"/>
            </a:lvl1pPr>
            <a:lvl2pPr marL="483870" indent="0">
              <a:buNone/>
              <a:defRPr sz="2115" b="1"/>
            </a:lvl2pPr>
            <a:lvl3pPr marL="967740" indent="0">
              <a:buNone/>
              <a:defRPr sz="1905" b="1"/>
            </a:lvl3pPr>
            <a:lvl4pPr marL="1451610" indent="0">
              <a:buNone/>
              <a:defRPr sz="1695" b="1"/>
            </a:lvl4pPr>
            <a:lvl5pPr marL="1934845" indent="0">
              <a:buNone/>
              <a:defRPr sz="1695" b="1"/>
            </a:lvl5pPr>
            <a:lvl6pPr marL="2418715" indent="0">
              <a:buNone/>
              <a:defRPr sz="1695" b="1"/>
            </a:lvl6pPr>
            <a:lvl7pPr marL="2902585" indent="0">
              <a:buNone/>
              <a:defRPr sz="1695" b="1"/>
            </a:lvl7pPr>
            <a:lvl8pPr marL="3386455" indent="0">
              <a:buNone/>
              <a:defRPr sz="1695" b="1"/>
            </a:lvl8pPr>
            <a:lvl9pPr marL="3870325" indent="0">
              <a:buNone/>
              <a:defRPr sz="1695" b="1"/>
            </a:lvl9pPr>
          </a:lstStyle>
          <a:p>
            <a:pPr lvl="0" fontAlgn="base"/>
            <a:r>
              <a:rPr kumimoji="0" lang="zh-CN" altLang="en-US" sz="2400" b="1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2400" b="1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31069" y="2651133"/>
            <a:ext cx="5484553" cy="3899417"/>
          </a:xfrm>
        </p:spPr>
        <p:txBody>
          <a:bodyPr/>
          <a:lstStyle/>
          <a:p>
            <a:pPr lvl="0" fontAlgn="base"/>
            <a:r>
              <a:rPr kumimoji="0" lang="zh-CN" altLang="en-US" sz="26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26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300" b="0" i="0" u="none" strike="noStrike" kern="1200" cap="none" spc="0" normalizeH="0" baseline="0" noProof="1">
                <a:uLnTx/>
                <a:uFillTx/>
              </a:rPr>
              <a:t>二级</a:t>
            </a:r>
            <a:endParaRPr kumimoji="0" lang="zh-CN" altLang="en-US" sz="23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1900" b="0" i="0" u="none" strike="noStrike" kern="1200" cap="none" spc="0" normalizeH="0" baseline="0" noProof="1">
                <a:uLnTx/>
                <a:uFillTx/>
              </a:rPr>
              <a:t>三级</a:t>
            </a:r>
            <a:endParaRPr kumimoji="0" lang="zh-CN" altLang="en-US" sz="19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1700" b="0" i="0" u="none" strike="noStrike" kern="1200" cap="none" spc="0" normalizeH="0" baseline="0" noProof="1">
                <a:uLnTx/>
                <a:uFillTx/>
              </a:rPr>
              <a:t>四级</a:t>
            </a:r>
            <a:endParaRPr kumimoji="0" lang="zh-CN" altLang="en-US" sz="17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1700" b="0" i="0" u="none" strike="noStrike" kern="1200" cap="none" spc="0" normalizeH="0" baseline="0" noProof="1">
                <a:uLnTx/>
                <a:uFillTx/>
              </a:rPr>
              <a:t>五级</a:t>
            </a:r>
            <a:endParaRPr kumimoji="0" lang="zh-CN" altLang="en-US" sz="17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22" y="364573"/>
            <a:ext cx="10515558" cy="1325566"/>
          </a:xfrm>
        </p:spPr>
        <p:txBody>
          <a:bodyPr/>
          <a:lstStyle/>
          <a:p>
            <a:pPr fontAlgn="base"/>
            <a:r>
              <a:rPr kumimoji="0" lang="zh-CN" altLang="en-US" sz="42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2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8616" y="483857"/>
            <a:ext cx="4160868" cy="1693499"/>
          </a:xfrm>
        </p:spPr>
        <p:txBody>
          <a:bodyPr anchor="b"/>
          <a:lstStyle>
            <a:lvl1pPr>
              <a:defRPr sz="3385"/>
            </a:lvl1pPr>
          </a:lstStyle>
          <a:p>
            <a:pPr fontAlgn="base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4553" y="1044997"/>
            <a:ext cx="6531069" cy="5157780"/>
          </a:xfrm>
        </p:spPr>
        <p:txBody>
          <a:bodyPr/>
          <a:lstStyle>
            <a:lvl1pPr>
              <a:defRPr sz="3385"/>
            </a:lvl1pPr>
            <a:lvl2pPr>
              <a:defRPr sz="2965"/>
            </a:lvl2pPr>
            <a:lvl3pPr>
              <a:defRPr sz="2540"/>
            </a:lvl3pPr>
            <a:lvl4pPr>
              <a:defRPr sz="2115"/>
            </a:lvl4pPr>
            <a:lvl5pPr>
              <a:defRPr sz="2115"/>
            </a:lvl5pPr>
            <a:lvl6pPr>
              <a:defRPr sz="2115"/>
            </a:lvl6pPr>
            <a:lvl7pPr>
              <a:defRPr sz="2115"/>
            </a:lvl7pPr>
            <a:lvl8pPr>
              <a:defRPr sz="2115"/>
            </a:lvl8pPr>
            <a:lvl9pPr>
              <a:defRPr sz="2115"/>
            </a:lvl9pPr>
          </a:lstStyle>
          <a:p>
            <a:pPr lvl="0" fontAlgn="base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二级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三级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四级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五级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88616" y="2177356"/>
            <a:ext cx="4160868" cy="4033822"/>
          </a:xfrm>
        </p:spPr>
        <p:txBody>
          <a:bodyPr/>
          <a:lstStyle>
            <a:lvl1pPr marL="0" indent="0">
              <a:buNone/>
              <a:defRPr sz="1695"/>
            </a:lvl1pPr>
            <a:lvl2pPr marL="483870" indent="0">
              <a:buNone/>
              <a:defRPr sz="1480"/>
            </a:lvl2pPr>
            <a:lvl3pPr marL="967740" indent="0">
              <a:buNone/>
              <a:defRPr sz="1270"/>
            </a:lvl3pPr>
            <a:lvl4pPr marL="1451610" indent="0">
              <a:buNone/>
              <a:defRPr sz="1060"/>
            </a:lvl4pPr>
            <a:lvl5pPr marL="1934845" indent="0">
              <a:buNone/>
              <a:defRPr sz="1060"/>
            </a:lvl5pPr>
            <a:lvl6pPr marL="2418715" indent="0">
              <a:buNone/>
              <a:defRPr sz="1060"/>
            </a:lvl6pPr>
            <a:lvl7pPr marL="2902585" indent="0">
              <a:buNone/>
              <a:defRPr sz="1060"/>
            </a:lvl7pPr>
            <a:lvl8pPr marL="3386455" indent="0">
              <a:buNone/>
              <a:defRPr sz="1060"/>
            </a:lvl8pPr>
            <a:lvl9pPr marL="3870325" indent="0">
              <a:buNone/>
              <a:defRPr sz="1060"/>
            </a:lvl9pPr>
          </a:lstStyle>
          <a:p>
            <a:pPr lvl="0" fontAlgn="base"/>
            <a:r>
              <a:rPr kumimoji="0" lang="zh-CN" altLang="en-US" sz="16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16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rgbClr val="E19F95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CD24D-BCB6-44FF-8386-B5DBA29E0AB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2711B-1329-453B-800F-03B261135A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8616" y="483857"/>
            <a:ext cx="4160868" cy="1693499"/>
          </a:xfrm>
        </p:spPr>
        <p:txBody>
          <a:bodyPr anchor="b"/>
          <a:lstStyle>
            <a:lvl1pPr>
              <a:defRPr sz="3385"/>
            </a:lvl1pPr>
          </a:lstStyle>
          <a:p>
            <a:pPr fontAlgn="base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484553" y="1044997"/>
            <a:ext cx="6531069" cy="5157780"/>
          </a:xfrm>
        </p:spPr>
        <p:txBody>
          <a:bodyPr/>
          <a:lstStyle>
            <a:lvl1pPr marL="0" indent="0">
              <a:buNone/>
              <a:defRPr sz="3385"/>
            </a:lvl1pPr>
            <a:lvl2pPr marL="483870" indent="0">
              <a:buNone/>
              <a:defRPr sz="2965"/>
            </a:lvl2pPr>
            <a:lvl3pPr marL="967740" indent="0">
              <a:buNone/>
              <a:defRPr sz="2540"/>
            </a:lvl3pPr>
            <a:lvl4pPr marL="1451610" indent="0">
              <a:buNone/>
              <a:defRPr sz="2115"/>
            </a:lvl4pPr>
            <a:lvl5pPr marL="1934845" indent="0">
              <a:buNone/>
              <a:defRPr sz="2115"/>
            </a:lvl5pPr>
            <a:lvl6pPr marL="2418715" indent="0">
              <a:buNone/>
              <a:defRPr sz="2115"/>
            </a:lvl6pPr>
            <a:lvl7pPr marL="2902585" indent="0">
              <a:buNone/>
              <a:defRPr sz="2115"/>
            </a:lvl7pPr>
            <a:lvl8pPr marL="3386455" indent="0">
              <a:buNone/>
              <a:defRPr sz="2115"/>
            </a:lvl8pPr>
            <a:lvl9pPr marL="3870325" indent="0">
              <a:buNone/>
              <a:defRPr sz="2115"/>
            </a:lvl9pPr>
          </a:lstStyle>
          <a:p>
            <a:pPr marL="0" marR="0" lvl="0" indent="0" algn="l" defTabSz="863600" rtl="0" eaLnBrk="1" fontAlgn="base" latinLnBrk="0" hangingPunct="1">
              <a:lnSpc>
                <a:spcPct val="90000"/>
              </a:lnSpc>
              <a:spcBef>
                <a:spcPts val="9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88616" y="2177356"/>
            <a:ext cx="4160868" cy="4033822"/>
          </a:xfrm>
        </p:spPr>
        <p:txBody>
          <a:bodyPr/>
          <a:lstStyle>
            <a:lvl1pPr marL="0" indent="0">
              <a:buNone/>
              <a:defRPr sz="1695"/>
            </a:lvl1pPr>
            <a:lvl2pPr marL="483870" indent="0">
              <a:buNone/>
              <a:defRPr sz="1480"/>
            </a:lvl2pPr>
            <a:lvl3pPr marL="967740" indent="0">
              <a:buNone/>
              <a:defRPr sz="1270"/>
            </a:lvl3pPr>
            <a:lvl4pPr marL="1451610" indent="0">
              <a:buNone/>
              <a:defRPr sz="1060"/>
            </a:lvl4pPr>
            <a:lvl5pPr marL="1934845" indent="0">
              <a:buNone/>
              <a:defRPr sz="1060"/>
            </a:lvl5pPr>
            <a:lvl6pPr marL="2418715" indent="0">
              <a:buNone/>
              <a:defRPr sz="1060"/>
            </a:lvl6pPr>
            <a:lvl7pPr marL="2902585" indent="0">
              <a:buNone/>
              <a:defRPr sz="1060"/>
            </a:lvl7pPr>
            <a:lvl8pPr marL="3386455" indent="0">
              <a:buNone/>
              <a:defRPr sz="1060"/>
            </a:lvl8pPr>
            <a:lvl9pPr marL="3870325" indent="0">
              <a:buNone/>
              <a:defRPr sz="1060"/>
            </a:lvl9pPr>
          </a:lstStyle>
          <a:p>
            <a:pPr lvl="0" fontAlgn="base"/>
            <a:r>
              <a:rPr kumimoji="0" lang="zh-CN" altLang="en-US" sz="16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16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22" y="364573"/>
            <a:ext cx="10515558" cy="1325566"/>
          </a:xfrm>
        </p:spPr>
        <p:txBody>
          <a:bodyPr/>
          <a:lstStyle/>
          <a:p>
            <a:pPr fontAlgn="base"/>
            <a:r>
              <a:rPr kumimoji="0" lang="zh-CN" altLang="en-US" sz="42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2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 flipH="1">
            <a:off x="0" y="0"/>
            <a:ext cx="0" cy="0"/>
          </a:xfrm>
        </p:spPr>
        <p:txBody>
          <a:bodyPr vert="eaVert"/>
          <a:lstStyle/>
          <a:p>
            <a:pPr lvl="0" fontAlgn="base"/>
            <a:r>
              <a:rPr kumimoji="0" lang="zh-CN" altLang="en-US" sz="26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26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300" b="0" i="0" u="none" strike="noStrike" kern="1200" cap="none" spc="0" normalizeH="0" baseline="0" noProof="1">
                <a:uLnTx/>
                <a:uFillTx/>
              </a:rPr>
              <a:t>二级</a:t>
            </a:r>
            <a:endParaRPr kumimoji="0" lang="zh-CN" altLang="en-US" sz="23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1900" b="0" i="0" u="none" strike="noStrike" kern="1200" cap="none" spc="0" normalizeH="0" baseline="0" noProof="1">
                <a:uLnTx/>
                <a:uFillTx/>
              </a:rPr>
              <a:t>三级</a:t>
            </a:r>
            <a:endParaRPr kumimoji="0" lang="zh-CN" altLang="en-US" sz="19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1700" b="0" i="0" u="none" strike="noStrike" kern="1200" cap="none" spc="0" normalizeH="0" baseline="0" noProof="1">
                <a:uLnTx/>
                <a:uFillTx/>
              </a:rPr>
              <a:t>四级</a:t>
            </a:r>
            <a:endParaRPr kumimoji="0" lang="zh-CN" altLang="en-US" sz="17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1700" b="0" i="0" u="none" strike="noStrike" kern="1200" cap="none" spc="0" normalizeH="0" baseline="0" noProof="1">
                <a:uLnTx/>
                <a:uFillTx/>
              </a:rPr>
              <a:t>五级</a:t>
            </a:r>
            <a:endParaRPr kumimoji="0" lang="zh-CN" altLang="en-US" sz="17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32190" y="386414"/>
            <a:ext cx="2781751" cy="6150696"/>
          </a:xfrm>
        </p:spPr>
        <p:txBody>
          <a:bodyPr vert="eaVert"/>
          <a:lstStyle/>
          <a:p>
            <a:pPr fontAlgn="base"/>
            <a:r>
              <a:rPr kumimoji="0" lang="zh-CN" altLang="en-US" sz="42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2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86935" y="386414"/>
            <a:ext cx="8183993" cy="6150696"/>
          </a:xfrm>
        </p:spPr>
        <p:txBody>
          <a:bodyPr vert="eaVert"/>
          <a:lstStyle/>
          <a:p>
            <a:pPr lvl="0" fontAlgn="base"/>
            <a:r>
              <a:rPr kumimoji="0" lang="zh-CN" altLang="en-US" sz="26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26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300" b="0" i="0" u="none" strike="noStrike" kern="1200" cap="none" spc="0" normalizeH="0" baseline="0" noProof="1">
                <a:uLnTx/>
                <a:uFillTx/>
              </a:rPr>
              <a:t>二级</a:t>
            </a:r>
            <a:endParaRPr kumimoji="0" lang="zh-CN" altLang="en-US" sz="23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1900" b="0" i="0" u="none" strike="noStrike" kern="1200" cap="none" spc="0" normalizeH="0" baseline="0" noProof="1">
                <a:uLnTx/>
                <a:uFillTx/>
              </a:rPr>
              <a:t>三级</a:t>
            </a:r>
            <a:endParaRPr kumimoji="0" lang="zh-CN" altLang="en-US" sz="19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1700" b="0" i="0" u="none" strike="noStrike" kern="1200" cap="none" spc="0" normalizeH="0" baseline="0" noProof="1">
                <a:uLnTx/>
                <a:uFillTx/>
              </a:rPr>
              <a:t>四级</a:t>
            </a:r>
            <a:endParaRPr kumimoji="0" lang="zh-CN" altLang="en-US" sz="17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1700" b="0" i="0" u="none" strike="noStrike" kern="1200" cap="none" spc="0" normalizeH="0" baseline="0" noProof="1">
                <a:uLnTx/>
                <a:uFillTx/>
              </a:rPr>
              <a:t>五级</a:t>
            </a:r>
            <a:endParaRPr kumimoji="0" lang="zh-CN" altLang="en-US" sz="17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2610" y="1187802"/>
            <a:ext cx="9675657" cy="2526808"/>
          </a:xfrm>
        </p:spPr>
        <p:txBody>
          <a:bodyPr anchor="b"/>
          <a:lstStyle>
            <a:lvl1pPr algn="ctr">
              <a:defRPr sz="6350"/>
            </a:lvl1pPr>
          </a:lstStyle>
          <a:p>
            <a:pPr fontAlgn="auto"/>
            <a:r>
              <a:rPr kumimoji="0" lang="zh-CN" altLang="en-US" sz="60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60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12610" y="3812054"/>
            <a:ext cx="9675657" cy="1752301"/>
          </a:xfrm>
        </p:spPr>
        <p:txBody>
          <a:bodyPr/>
          <a:lstStyle>
            <a:lvl1pPr marL="0" indent="0" algn="ctr">
              <a:buNone/>
              <a:defRPr sz="2540"/>
            </a:lvl1pPr>
            <a:lvl2pPr marL="483870" indent="0" algn="ctr">
              <a:buNone/>
              <a:defRPr sz="2115"/>
            </a:lvl2pPr>
            <a:lvl3pPr marL="967740" indent="0" algn="ctr">
              <a:buNone/>
              <a:defRPr sz="1905"/>
            </a:lvl3pPr>
            <a:lvl4pPr marL="1451610" indent="0" algn="ctr">
              <a:buNone/>
              <a:defRPr sz="1695"/>
            </a:lvl4pPr>
            <a:lvl5pPr marL="1934845" indent="0" algn="ctr">
              <a:buNone/>
              <a:defRPr sz="1695"/>
            </a:lvl5pPr>
            <a:lvl6pPr marL="2418715" indent="0" algn="ctr">
              <a:buNone/>
              <a:defRPr sz="1695"/>
            </a:lvl6pPr>
            <a:lvl7pPr marL="2902585" indent="0" algn="ctr">
              <a:buNone/>
              <a:defRPr sz="1695"/>
            </a:lvl7pPr>
            <a:lvl8pPr marL="3386455" indent="0" algn="ctr">
              <a:buNone/>
              <a:defRPr sz="1695"/>
            </a:lvl8pPr>
            <a:lvl9pPr marL="3870325" indent="0" algn="ctr">
              <a:buNone/>
              <a:defRPr sz="1695"/>
            </a:lvl9pPr>
          </a:lstStyle>
          <a:p>
            <a:pPr fontAlgn="auto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单击此处编辑母版副标题样式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flipH="1">
            <a:off x="0" y="0"/>
            <a:ext cx="0" cy="0"/>
          </a:xfrm>
        </p:spPr>
        <p:txBody>
          <a:bodyPr/>
          <a:lstStyle/>
          <a:p>
            <a:pPr fontAlgn="auto"/>
            <a:r>
              <a:rPr kumimoji="0" lang="zh-CN" altLang="en-US" sz="44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4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 flipH="1">
            <a:off x="0" y="0"/>
            <a:ext cx="0" cy="0"/>
          </a:xfrm>
        </p:spPr>
        <p:txBody>
          <a:bodyPr/>
          <a:lstStyle/>
          <a:p>
            <a:pPr lvl="0" fontAlgn="auto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编辑母版文本样式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1" fontAlgn="auto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2" fontAlgn="auto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3" fontAlgn="auto"/>
            <a:r>
              <a:rPr kumimoji="0" lang="zh-CN" altLang="en-US" sz="18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1800" b="0" i="0" u="none" strike="noStrike" kern="1200" cap="none" spc="0" normalizeH="0" baseline="0" noProof="1">
              <a:uLnTx/>
              <a:uFillTx/>
            </a:endParaRPr>
          </a:p>
          <a:p>
            <a:pPr lvl="4" fontAlgn="auto"/>
            <a:r>
              <a:rPr kumimoji="0" lang="zh-CN" altLang="en-US" sz="18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zh-CN" altLang="en-US" sz="18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0216" y="1809424"/>
            <a:ext cx="11127006" cy="3019065"/>
          </a:xfrm>
        </p:spPr>
        <p:txBody>
          <a:bodyPr anchor="b"/>
          <a:lstStyle>
            <a:lvl1pPr>
              <a:defRPr sz="6350"/>
            </a:lvl1pPr>
          </a:lstStyle>
          <a:p>
            <a:pPr fontAlgn="auto"/>
            <a:r>
              <a:rPr kumimoji="0" lang="zh-CN" altLang="en-US" sz="60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60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80216" y="4857051"/>
            <a:ext cx="11127006" cy="1587655"/>
          </a:xfrm>
        </p:spPr>
        <p:txBody>
          <a:bodyPr/>
          <a:lstStyle>
            <a:lvl1pPr marL="0" indent="0">
              <a:buNone/>
              <a:defRPr sz="2540">
                <a:solidFill>
                  <a:schemeClr val="tx1">
                    <a:tint val="75000"/>
                  </a:schemeClr>
                </a:solidFill>
              </a:defRPr>
            </a:lvl1pPr>
            <a:lvl2pPr marL="483870" indent="0">
              <a:buNone/>
              <a:defRPr sz="2115">
                <a:solidFill>
                  <a:schemeClr val="tx1">
                    <a:tint val="75000"/>
                  </a:schemeClr>
                </a:solidFill>
              </a:defRPr>
            </a:lvl2pPr>
            <a:lvl3pPr marL="967740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3pPr>
            <a:lvl4pPr marL="1451610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4pPr>
            <a:lvl5pPr marL="1934845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5pPr>
            <a:lvl6pPr marL="2418715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6pPr>
            <a:lvl7pPr marL="2902585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7pPr>
            <a:lvl8pPr marL="3386455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8pPr>
            <a:lvl9pPr marL="3870325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编辑母版文本样式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flipH="1">
            <a:off x="0" y="0"/>
            <a:ext cx="0" cy="0"/>
          </a:xfrm>
        </p:spPr>
        <p:txBody>
          <a:bodyPr/>
          <a:lstStyle/>
          <a:p>
            <a:pPr fontAlgn="auto"/>
            <a:r>
              <a:rPr kumimoji="0" lang="zh-CN" altLang="en-US" sz="44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4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86935" y="1932068"/>
            <a:ext cx="5482872" cy="4605042"/>
          </a:xfrm>
        </p:spPr>
        <p:txBody>
          <a:bodyPr/>
          <a:lstStyle/>
          <a:p>
            <a:pPr lvl="0" fontAlgn="auto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编辑母版文本样式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1" fontAlgn="auto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2" fontAlgn="auto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3" fontAlgn="auto"/>
            <a:r>
              <a:rPr kumimoji="0" lang="zh-CN" altLang="en-US" sz="18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1800" b="0" i="0" u="none" strike="noStrike" kern="1200" cap="none" spc="0" normalizeH="0" baseline="0" noProof="1">
              <a:uLnTx/>
              <a:uFillTx/>
            </a:endParaRPr>
          </a:p>
          <a:p>
            <a:pPr lvl="4" fontAlgn="auto"/>
            <a:r>
              <a:rPr kumimoji="0" lang="zh-CN" altLang="en-US" sz="18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zh-CN" altLang="en-US" sz="18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531069" y="1932068"/>
            <a:ext cx="5482872" cy="4605042"/>
          </a:xfrm>
        </p:spPr>
        <p:txBody>
          <a:bodyPr/>
          <a:lstStyle/>
          <a:p>
            <a:pPr lvl="0" fontAlgn="auto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编辑母版文本样式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1" fontAlgn="auto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2" fontAlgn="auto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3" fontAlgn="auto"/>
            <a:r>
              <a:rPr kumimoji="0" lang="zh-CN" altLang="en-US" sz="18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1800" b="0" i="0" u="none" strike="noStrike" kern="1200" cap="none" spc="0" normalizeH="0" baseline="0" noProof="1">
              <a:uLnTx/>
              <a:uFillTx/>
            </a:endParaRPr>
          </a:p>
          <a:p>
            <a:pPr lvl="4" fontAlgn="auto"/>
            <a:r>
              <a:rPr kumimoji="0" lang="zh-CN" altLang="en-US" sz="18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zh-CN" altLang="en-US" sz="18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8616" y="386414"/>
            <a:ext cx="11127006" cy="1402850"/>
          </a:xfrm>
        </p:spPr>
        <p:txBody>
          <a:bodyPr/>
          <a:lstStyle/>
          <a:p>
            <a:pPr fontAlgn="auto"/>
            <a:r>
              <a:rPr kumimoji="0" lang="zh-CN" altLang="en-US" sz="44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4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88616" y="1779183"/>
            <a:ext cx="5457675" cy="871950"/>
          </a:xfrm>
        </p:spPr>
        <p:txBody>
          <a:bodyPr anchor="b"/>
          <a:lstStyle>
            <a:lvl1pPr marL="0" indent="0">
              <a:buNone/>
              <a:defRPr sz="2540" b="1"/>
            </a:lvl1pPr>
            <a:lvl2pPr marL="483870" indent="0">
              <a:buNone/>
              <a:defRPr sz="2115" b="1"/>
            </a:lvl2pPr>
            <a:lvl3pPr marL="967740" indent="0">
              <a:buNone/>
              <a:defRPr sz="1905" b="1"/>
            </a:lvl3pPr>
            <a:lvl4pPr marL="1451610" indent="0">
              <a:buNone/>
              <a:defRPr sz="1695" b="1"/>
            </a:lvl4pPr>
            <a:lvl5pPr marL="1934845" indent="0">
              <a:buNone/>
              <a:defRPr sz="1695" b="1"/>
            </a:lvl5pPr>
            <a:lvl6pPr marL="2418715" indent="0">
              <a:buNone/>
              <a:defRPr sz="1695" b="1"/>
            </a:lvl6pPr>
            <a:lvl7pPr marL="2902585" indent="0">
              <a:buNone/>
              <a:defRPr sz="1695" b="1"/>
            </a:lvl7pPr>
            <a:lvl8pPr marL="3386455" indent="0">
              <a:buNone/>
              <a:defRPr sz="1695" b="1"/>
            </a:lvl8pPr>
            <a:lvl9pPr marL="3870325" indent="0">
              <a:buNone/>
              <a:defRPr sz="1695" b="1"/>
            </a:lvl9pPr>
          </a:lstStyle>
          <a:p>
            <a:pPr lvl="0" fontAlgn="auto"/>
            <a:r>
              <a:rPr kumimoji="0" lang="zh-CN" altLang="en-US" sz="2400" b="1" i="0" u="none" strike="noStrike" kern="1200" cap="none" spc="0" normalizeH="0" baseline="0" noProof="1">
                <a:uLnTx/>
                <a:uFillTx/>
              </a:rPr>
              <a:t>编辑母版文本样式</a:t>
            </a:r>
            <a:endParaRPr kumimoji="0" lang="zh-CN" altLang="en-US" sz="2400" b="1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88616" y="2651133"/>
            <a:ext cx="5457675" cy="3899417"/>
          </a:xfrm>
        </p:spPr>
        <p:txBody>
          <a:bodyPr/>
          <a:lstStyle/>
          <a:p>
            <a:pPr lvl="0" fontAlgn="auto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编辑母版文本样式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1" fontAlgn="auto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2" fontAlgn="auto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3" fontAlgn="auto"/>
            <a:r>
              <a:rPr kumimoji="0" lang="zh-CN" altLang="en-US" sz="18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1800" b="0" i="0" u="none" strike="noStrike" kern="1200" cap="none" spc="0" normalizeH="0" baseline="0" noProof="1">
              <a:uLnTx/>
              <a:uFillTx/>
            </a:endParaRPr>
          </a:p>
          <a:p>
            <a:pPr lvl="4" fontAlgn="auto"/>
            <a:r>
              <a:rPr kumimoji="0" lang="zh-CN" altLang="en-US" sz="18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zh-CN" altLang="en-US" sz="18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531069" y="1779183"/>
            <a:ext cx="5484553" cy="871950"/>
          </a:xfrm>
        </p:spPr>
        <p:txBody>
          <a:bodyPr anchor="b"/>
          <a:lstStyle>
            <a:lvl1pPr marL="0" indent="0">
              <a:buNone/>
              <a:defRPr sz="2540" b="1"/>
            </a:lvl1pPr>
            <a:lvl2pPr marL="483870" indent="0">
              <a:buNone/>
              <a:defRPr sz="2115" b="1"/>
            </a:lvl2pPr>
            <a:lvl3pPr marL="967740" indent="0">
              <a:buNone/>
              <a:defRPr sz="1905" b="1"/>
            </a:lvl3pPr>
            <a:lvl4pPr marL="1451610" indent="0">
              <a:buNone/>
              <a:defRPr sz="1695" b="1"/>
            </a:lvl4pPr>
            <a:lvl5pPr marL="1934845" indent="0">
              <a:buNone/>
              <a:defRPr sz="1695" b="1"/>
            </a:lvl5pPr>
            <a:lvl6pPr marL="2418715" indent="0">
              <a:buNone/>
              <a:defRPr sz="1695" b="1"/>
            </a:lvl6pPr>
            <a:lvl7pPr marL="2902585" indent="0">
              <a:buNone/>
              <a:defRPr sz="1695" b="1"/>
            </a:lvl7pPr>
            <a:lvl8pPr marL="3386455" indent="0">
              <a:buNone/>
              <a:defRPr sz="1695" b="1"/>
            </a:lvl8pPr>
            <a:lvl9pPr marL="3870325" indent="0">
              <a:buNone/>
              <a:defRPr sz="1695" b="1"/>
            </a:lvl9pPr>
          </a:lstStyle>
          <a:p>
            <a:pPr lvl="0" fontAlgn="auto"/>
            <a:r>
              <a:rPr kumimoji="0" lang="zh-CN" altLang="en-US" sz="2400" b="1" i="0" u="none" strike="noStrike" kern="1200" cap="none" spc="0" normalizeH="0" baseline="0" noProof="1">
                <a:uLnTx/>
                <a:uFillTx/>
              </a:rPr>
              <a:t>编辑母版文本样式</a:t>
            </a:r>
            <a:endParaRPr kumimoji="0" lang="zh-CN" altLang="en-US" sz="2400" b="1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531069" y="2651133"/>
            <a:ext cx="5484553" cy="3899417"/>
          </a:xfrm>
        </p:spPr>
        <p:txBody>
          <a:bodyPr/>
          <a:lstStyle/>
          <a:p>
            <a:pPr lvl="0" fontAlgn="auto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编辑母版文本样式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1" fontAlgn="auto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2" fontAlgn="auto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3" fontAlgn="auto"/>
            <a:r>
              <a:rPr kumimoji="0" lang="zh-CN" altLang="en-US" sz="18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1800" b="0" i="0" u="none" strike="noStrike" kern="1200" cap="none" spc="0" normalizeH="0" baseline="0" noProof="1">
              <a:uLnTx/>
              <a:uFillTx/>
            </a:endParaRPr>
          </a:p>
          <a:p>
            <a:pPr lvl="4" fontAlgn="auto"/>
            <a:r>
              <a:rPr kumimoji="0" lang="zh-CN" altLang="en-US" sz="18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zh-CN" altLang="en-US" sz="18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flipH="1">
            <a:off x="0" y="0"/>
            <a:ext cx="0" cy="0"/>
          </a:xfrm>
        </p:spPr>
        <p:txBody>
          <a:bodyPr/>
          <a:lstStyle/>
          <a:p>
            <a:pPr fontAlgn="auto"/>
            <a:r>
              <a:rPr kumimoji="0" lang="zh-CN" altLang="en-US" sz="44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4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814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759825"/>
            <a:ext cx="5157787" cy="3429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814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759825"/>
            <a:ext cx="5183188" cy="3429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172F4-9E2E-445A-84E2-20CCAAD82ECF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BB549-47CE-4A1F-A00E-341B7D15DE2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8616" y="483857"/>
            <a:ext cx="4160868" cy="1693499"/>
          </a:xfrm>
        </p:spPr>
        <p:txBody>
          <a:bodyPr anchor="b"/>
          <a:lstStyle>
            <a:lvl1pPr>
              <a:defRPr sz="3385"/>
            </a:lvl1pPr>
          </a:lstStyle>
          <a:p>
            <a:pPr fontAlgn="auto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484553" y="1044997"/>
            <a:ext cx="6531069" cy="5157780"/>
          </a:xfrm>
        </p:spPr>
        <p:txBody>
          <a:bodyPr/>
          <a:lstStyle>
            <a:lvl1pPr>
              <a:defRPr sz="3385"/>
            </a:lvl1pPr>
            <a:lvl2pPr>
              <a:defRPr sz="2965"/>
            </a:lvl2pPr>
            <a:lvl3pPr>
              <a:defRPr sz="2540"/>
            </a:lvl3pPr>
            <a:lvl4pPr>
              <a:defRPr sz="2115"/>
            </a:lvl4pPr>
            <a:lvl5pPr>
              <a:defRPr sz="2115"/>
            </a:lvl5pPr>
            <a:lvl6pPr>
              <a:defRPr sz="2115"/>
            </a:lvl6pPr>
            <a:lvl7pPr>
              <a:defRPr sz="2115"/>
            </a:lvl7pPr>
            <a:lvl8pPr>
              <a:defRPr sz="2115"/>
            </a:lvl8pPr>
            <a:lvl9pPr>
              <a:defRPr sz="2115"/>
            </a:lvl9pPr>
          </a:lstStyle>
          <a:p>
            <a:pPr lvl="0" fontAlgn="auto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编辑母版文本样式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  <a:p>
            <a:pPr lvl="1" fontAlgn="auto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2" fontAlgn="auto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3" fontAlgn="auto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4" fontAlgn="auto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88616" y="2177356"/>
            <a:ext cx="4160868" cy="4033822"/>
          </a:xfrm>
        </p:spPr>
        <p:txBody>
          <a:bodyPr/>
          <a:lstStyle>
            <a:lvl1pPr marL="0" indent="0">
              <a:buNone/>
              <a:defRPr sz="1695"/>
            </a:lvl1pPr>
            <a:lvl2pPr marL="483870" indent="0">
              <a:buNone/>
              <a:defRPr sz="1480"/>
            </a:lvl2pPr>
            <a:lvl3pPr marL="967740" indent="0">
              <a:buNone/>
              <a:defRPr sz="1270"/>
            </a:lvl3pPr>
            <a:lvl4pPr marL="1451610" indent="0">
              <a:buNone/>
              <a:defRPr sz="1060"/>
            </a:lvl4pPr>
            <a:lvl5pPr marL="1934845" indent="0">
              <a:buNone/>
              <a:defRPr sz="1060"/>
            </a:lvl5pPr>
            <a:lvl6pPr marL="2418715" indent="0">
              <a:buNone/>
              <a:defRPr sz="1060"/>
            </a:lvl6pPr>
            <a:lvl7pPr marL="2902585" indent="0">
              <a:buNone/>
              <a:defRPr sz="1060"/>
            </a:lvl7pPr>
            <a:lvl8pPr marL="3386455" indent="0">
              <a:buNone/>
              <a:defRPr sz="1060"/>
            </a:lvl8pPr>
            <a:lvl9pPr marL="3870325" indent="0">
              <a:buNone/>
              <a:defRPr sz="1060"/>
            </a:lvl9pPr>
          </a:lstStyle>
          <a:p>
            <a:pPr lvl="0" fontAlgn="auto"/>
            <a:r>
              <a:rPr kumimoji="0" lang="zh-CN" altLang="en-US" sz="1600" b="0" i="0" u="none" strike="noStrike" kern="1200" cap="none" spc="0" normalizeH="0" baseline="0" noProof="1">
                <a:uLnTx/>
                <a:uFillTx/>
              </a:rPr>
              <a:t>编辑母版文本样式</a:t>
            </a:r>
            <a:endParaRPr kumimoji="0" lang="zh-CN" altLang="en-US" sz="16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8616" y="483857"/>
            <a:ext cx="4160868" cy="1693499"/>
          </a:xfrm>
        </p:spPr>
        <p:txBody>
          <a:bodyPr anchor="b"/>
          <a:lstStyle>
            <a:lvl1pPr>
              <a:defRPr sz="3385"/>
            </a:lvl1pPr>
          </a:lstStyle>
          <a:p>
            <a:pPr fontAlgn="auto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484553" y="1044997"/>
            <a:ext cx="6531069" cy="5157780"/>
          </a:xfrm>
        </p:spPr>
        <p:txBody>
          <a:bodyPr/>
          <a:lstStyle>
            <a:lvl1pPr marL="0" indent="0">
              <a:buNone/>
              <a:defRPr sz="3385"/>
            </a:lvl1pPr>
            <a:lvl2pPr marL="483870" indent="0">
              <a:buNone/>
              <a:defRPr sz="2965"/>
            </a:lvl2pPr>
            <a:lvl3pPr marL="967740" indent="0">
              <a:buNone/>
              <a:defRPr sz="2540"/>
            </a:lvl3pPr>
            <a:lvl4pPr marL="1451610" indent="0">
              <a:buNone/>
              <a:defRPr sz="2115"/>
            </a:lvl4pPr>
            <a:lvl5pPr marL="1934845" indent="0">
              <a:buNone/>
              <a:defRPr sz="2115"/>
            </a:lvl5pPr>
            <a:lvl6pPr marL="2418715" indent="0">
              <a:buNone/>
              <a:defRPr sz="2115"/>
            </a:lvl6pPr>
            <a:lvl7pPr marL="2902585" indent="0">
              <a:buNone/>
              <a:defRPr sz="2115"/>
            </a:lvl7pPr>
            <a:lvl8pPr marL="3386455" indent="0">
              <a:buNone/>
              <a:defRPr sz="2115"/>
            </a:lvl8pPr>
            <a:lvl9pPr marL="3870325" indent="0">
              <a:buNone/>
              <a:defRPr sz="2115"/>
            </a:lvl9pPr>
          </a:lstStyle>
          <a:p>
            <a:pPr fontAlgn="auto"/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88616" y="2177356"/>
            <a:ext cx="4160868" cy="4033822"/>
          </a:xfrm>
        </p:spPr>
        <p:txBody>
          <a:bodyPr/>
          <a:lstStyle>
            <a:lvl1pPr marL="0" indent="0">
              <a:buNone/>
              <a:defRPr sz="1695"/>
            </a:lvl1pPr>
            <a:lvl2pPr marL="483870" indent="0">
              <a:buNone/>
              <a:defRPr sz="1480"/>
            </a:lvl2pPr>
            <a:lvl3pPr marL="967740" indent="0">
              <a:buNone/>
              <a:defRPr sz="1270"/>
            </a:lvl3pPr>
            <a:lvl4pPr marL="1451610" indent="0">
              <a:buNone/>
              <a:defRPr sz="1060"/>
            </a:lvl4pPr>
            <a:lvl5pPr marL="1934845" indent="0">
              <a:buNone/>
              <a:defRPr sz="1060"/>
            </a:lvl5pPr>
            <a:lvl6pPr marL="2418715" indent="0">
              <a:buNone/>
              <a:defRPr sz="1060"/>
            </a:lvl6pPr>
            <a:lvl7pPr marL="2902585" indent="0">
              <a:buNone/>
              <a:defRPr sz="1060"/>
            </a:lvl7pPr>
            <a:lvl8pPr marL="3386455" indent="0">
              <a:buNone/>
              <a:defRPr sz="1060"/>
            </a:lvl8pPr>
            <a:lvl9pPr marL="3870325" indent="0">
              <a:buNone/>
              <a:defRPr sz="1060"/>
            </a:lvl9pPr>
          </a:lstStyle>
          <a:p>
            <a:pPr lvl="0" fontAlgn="auto"/>
            <a:r>
              <a:rPr kumimoji="0" lang="zh-CN" altLang="en-US" sz="1600" b="0" i="0" u="none" strike="noStrike" kern="1200" cap="none" spc="0" normalizeH="0" baseline="0" noProof="1">
                <a:uLnTx/>
                <a:uFillTx/>
              </a:rPr>
              <a:t>编辑母版文本样式</a:t>
            </a:r>
            <a:endParaRPr kumimoji="0" lang="zh-CN" altLang="en-US" sz="16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flipH="1">
            <a:off x="0" y="0"/>
            <a:ext cx="0" cy="0"/>
          </a:xfrm>
        </p:spPr>
        <p:txBody>
          <a:bodyPr/>
          <a:lstStyle/>
          <a:p>
            <a:pPr fontAlgn="auto"/>
            <a:r>
              <a:rPr kumimoji="0" lang="zh-CN" altLang="en-US" sz="44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4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 flipH="1">
            <a:off x="0" y="0"/>
            <a:ext cx="0" cy="0"/>
          </a:xfrm>
        </p:spPr>
        <p:txBody>
          <a:bodyPr vert="eaVert"/>
          <a:lstStyle/>
          <a:p>
            <a:pPr lvl="0" fontAlgn="auto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编辑母版文本样式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1" fontAlgn="auto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2" fontAlgn="auto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3" fontAlgn="auto"/>
            <a:r>
              <a:rPr kumimoji="0" lang="zh-CN" altLang="en-US" sz="18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1800" b="0" i="0" u="none" strike="noStrike" kern="1200" cap="none" spc="0" normalizeH="0" baseline="0" noProof="1">
              <a:uLnTx/>
              <a:uFillTx/>
            </a:endParaRPr>
          </a:p>
          <a:p>
            <a:pPr lvl="4" fontAlgn="auto"/>
            <a:r>
              <a:rPr kumimoji="0" lang="zh-CN" altLang="en-US" sz="18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zh-CN" altLang="en-US" sz="18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32190" y="386414"/>
            <a:ext cx="2781751" cy="6150696"/>
          </a:xfrm>
        </p:spPr>
        <p:txBody>
          <a:bodyPr vert="eaVert"/>
          <a:lstStyle/>
          <a:p>
            <a:pPr fontAlgn="auto"/>
            <a:r>
              <a:rPr kumimoji="0" lang="zh-CN" altLang="en-US" sz="44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4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86935" y="386414"/>
            <a:ext cx="8183993" cy="6150696"/>
          </a:xfrm>
        </p:spPr>
        <p:txBody>
          <a:bodyPr vert="eaVert"/>
          <a:lstStyle/>
          <a:p>
            <a:pPr lvl="0" fontAlgn="auto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编辑母版文本样式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1" fontAlgn="auto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2" fontAlgn="auto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3" fontAlgn="auto"/>
            <a:r>
              <a:rPr kumimoji="0" lang="zh-CN" altLang="en-US" sz="18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1800" b="0" i="0" u="none" strike="noStrike" kern="1200" cap="none" spc="0" normalizeH="0" baseline="0" noProof="1">
              <a:uLnTx/>
              <a:uFillTx/>
            </a:endParaRPr>
          </a:p>
          <a:p>
            <a:pPr lvl="4" fontAlgn="auto"/>
            <a:r>
              <a:rPr kumimoji="0" lang="zh-CN" altLang="en-US" sz="18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zh-CN" altLang="en-US" sz="18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  <p:transition>
    <p:diamond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diamond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  <p:transition>
    <p:diamond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diamond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diamond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  <p:transition>
    <p:diamond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754563"/>
            <a:ext cx="2012950" cy="21034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BFB7D-72D2-4F2B-A33C-E0B878CE61D7}" type="datetimeFigureOut">
              <a:rPr lang="zh-CN" altLang="en-US"/>
            </a:fld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99283-8660-4E5C-ABE4-D98B75233C8B}" type="slidenum">
              <a:rPr lang="zh-CN" altLang="en-US"/>
            </a:fld>
            <a:endParaRPr lang="zh-CN" altLang="en-US"/>
          </a:p>
        </p:txBody>
      </p:sp>
      <p:pic>
        <p:nvPicPr>
          <p:cNvPr id="3" name="图片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10800" y="4787900"/>
            <a:ext cx="1981200" cy="20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amond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  <p:transition>
    <p:diamond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  <p:transition>
    <p:diamond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diamond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diamond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EC0D5-45E1-4F7F-8B51-BF87C936AB2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438C4-2273-4844-988B-0EF8E59EE2C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8"/>
            <a:ext cx="10972800" cy="585152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diamond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等线" panose="02010600030101010101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两栏内容">
    <p:bg>
      <p:bgPr>
        <a:gradFill rotWithShape="0">
          <a:gsLst>
            <a:gs pos="0">
              <a:srgbClr val="0657FD">
                <a:alpha val="3000"/>
              </a:srgbClr>
            </a:gs>
            <a:gs pos="100000">
              <a:srgbClr val="0E2557"/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409699"/>
          </a:xfrm>
        </p:spPr>
        <p:txBody>
          <a:bodyPr anchor="t"/>
          <a:lstStyle>
            <a:lvl1pPr>
              <a:defRPr sz="4000">
                <a:solidFill>
                  <a:srgbClr val="E19F95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647701"/>
            <a:ext cx="6172200" cy="52133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558CF-DB0C-4FA8-8430-6EF3CDCE47D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3402F-D0EA-47AD-B34B-72371E9FAF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F20A2-D5A0-4773-9DEE-6EDDDDBC43B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E324F-451B-430F-A6B5-B3BEB438FBC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.xml"/><Relationship Id="rId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0.xml"/><Relationship Id="rId7" Type="http://schemas.openxmlformats.org/officeDocument/2006/relationships/slideLayout" Target="../slideLayouts/slideLayout49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3" Type="http://schemas.openxmlformats.org/officeDocument/2006/relationships/theme" Target="../theme/theme5.xml"/><Relationship Id="rId12" Type="http://schemas.openxmlformats.org/officeDocument/2006/relationships/image" Target="../media/image8.jpeg"/><Relationship Id="rId11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43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0.xml"/><Relationship Id="rId6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3.xml"/><Relationship Id="rId1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6.xml"/><Relationship Id="rId16" Type="http://schemas.openxmlformats.org/officeDocument/2006/relationships/theme" Target="../theme/theme7.xml"/><Relationship Id="rId15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4.xml"/><Relationship Id="rId1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1066F66-4BAD-41C9-82CD-E581E5B65FB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087D908-3C76-49C4-9630-B128F5E7B769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>
          <a:xfrm flipH="1"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967FA-2734-4ED1-AABF-8E035B1A2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07C4B-6C34-4F68-878B-87EEE58B19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22" y="364573"/>
            <a:ext cx="10515558" cy="1325566"/>
          </a:xfrm>
          <a:prstGeom prst="rect">
            <a:avLst/>
          </a:prstGeom>
          <a:noFill/>
          <a:ln w="9525">
            <a:noFill/>
          </a:ln>
        </p:spPr>
        <p:txBody>
          <a:bodyPr lIns="86411" tIns="43205" rIns="86411" bIns="43205"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 ftr="0" dt="0"/>
  <p:txStyles>
    <p:titleStyle>
      <a:lvl1pPr marL="0" indent="0" algn="l" defTabSz="913765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Tx/>
        <a:buSzTx/>
        <a:buFontTx/>
        <a:buNone/>
        <a:defRPr sz="4445" kern="12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  <a:cs typeface="+mj-cs"/>
        </a:defRPr>
      </a:lvl1pPr>
    </p:titleStyle>
    <p:bodyStyle>
      <a:lvl1pPr marL="228600" indent="-228600" algn="l" defTabSz="913765" rtl="0" eaLnBrk="1" fontAlgn="base" hangingPunct="1">
        <a:lnSpc>
          <a:spcPct val="90000"/>
        </a:lnSpc>
        <a:spcBef>
          <a:spcPts val="1005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85165" indent="-228600" algn="l" defTabSz="913765" rtl="0" eaLnBrk="1" fontAlgn="base" hangingPunct="1">
        <a:lnSpc>
          <a:spcPct val="90000"/>
        </a:lnSpc>
        <a:spcBef>
          <a:spcPct val="101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35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fontAlgn="base" hangingPunct="1">
        <a:lnSpc>
          <a:spcPct val="90000"/>
        </a:lnSpc>
        <a:spcBef>
          <a:spcPct val="101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010" kern="1200">
          <a:solidFill>
            <a:schemeClr val="tx1"/>
          </a:solidFill>
          <a:latin typeface="+mn-lt"/>
          <a:ea typeface="+mn-ea"/>
          <a:cs typeface="+mn-cs"/>
        </a:defRPr>
      </a:lvl3pPr>
      <a:lvl4pPr marL="1601470" indent="-230505" algn="l" defTabSz="913765" rtl="0" eaLnBrk="1" fontAlgn="base" hangingPunct="1">
        <a:lnSpc>
          <a:spcPct val="90000"/>
        </a:lnSpc>
        <a:spcBef>
          <a:spcPct val="101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35" indent="-228600" algn="l" defTabSz="913765" rtl="0" eaLnBrk="1" fontAlgn="base" hangingPunct="1">
        <a:lnSpc>
          <a:spcPct val="90000"/>
        </a:lnSpc>
        <a:spcBef>
          <a:spcPct val="101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660650" indent="-241935" algn="l" defTabSz="967740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4520" indent="-241935" algn="l" defTabSz="967740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8390" indent="-241935" algn="l" defTabSz="967740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260" indent="-241935" algn="l" defTabSz="967740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indent="0" algn="l" defTabSz="96774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indent="0" algn="l" defTabSz="96774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indent="0" algn="l" defTabSz="96774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indent="0" algn="l" defTabSz="96774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indent="0" algn="l" defTabSz="96774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71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sldNum="0" hdr="0" ftr="0" dt="0"/>
  <p:txStyles>
    <p:titleStyle>
      <a:lvl1pPr marL="0" indent="0" algn="l" defTabSz="96774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ClrTx/>
        <a:buSzTx/>
        <a:buFontTx/>
        <a:buNone/>
        <a:defRPr sz="4655" kern="12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  <a:cs typeface="+mj-cs"/>
        </a:defRPr>
      </a:lvl1pPr>
    </p:titleStyle>
    <p:bodyStyle>
      <a:lvl1pPr marL="241935" indent="-241935" algn="l" defTabSz="967740" rtl="0" eaLnBrk="1" fontAlgn="base" latinLnBrk="0" hangingPunct="1">
        <a:lnSpc>
          <a:spcPct val="90000"/>
        </a:lnSpc>
        <a:spcBef>
          <a:spcPct val="212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965" kern="1200">
          <a:solidFill>
            <a:schemeClr val="tx1"/>
          </a:solidFill>
          <a:latin typeface="+mn-lt"/>
          <a:ea typeface="+mn-ea"/>
          <a:cs typeface="+mn-cs"/>
        </a:defRPr>
      </a:lvl1pPr>
      <a:lvl2pPr marL="725805" indent="-241935" algn="l" defTabSz="967740" rtl="0" eaLnBrk="1" fontAlgn="base" latinLnBrk="0" hangingPunct="1">
        <a:lnSpc>
          <a:spcPct val="90000"/>
        </a:lnSpc>
        <a:spcBef>
          <a:spcPct val="106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209675" indent="-241935" algn="l" defTabSz="967740" rtl="0" eaLnBrk="1" fontAlgn="base" latinLnBrk="0" hangingPunct="1">
        <a:lnSpc>
          <a:spcPct val="90000"/>
        </a:lnSpc>
        <a:spcBef>
          <a:spcPct val="106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115" kern="1200">
          <a:solidFill>
            <a:schemeClr val="tx1"/>
          </a:solidFill>
          <a:latin typeface="+mn-lt"/>
          <a:ea typeface="+mn-ea"/>
          <a:cs typeface="+mn-cs"/>
        </a:defRPr>
      </a:lvl3pPr>
      <a:lvl4pPr marL="1693545" indent="-241935" algn="l" defTabSz="967740" rtl="0" eaLnBrk="1" fontAlgn="base" latinLnBrk="0" hangingPunct="1">
        <a:lnSpc>
          <a:spcPct val="90000"/>
        </a:lnSpc>
        <a:spcBef>
          <a:spcPct val="106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indent="-241935" algn="l" defTabSz="967740" rtl="0" eaLnBrk="1" fontAlgn="base" latinLnBrk="0" hangingPunct="1">
        <a:lnSpc>
          <a:spcPct val="90000"/>
        </a:lnSpc>
        <a:spcBef>
          <a:spcPct val="106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660650" indent="-241935" algn="l" defTabSz="967740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4520" indent="-241935" algn="l" defTabSz="967740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8390" indent="-241935" algn="l" defTabSz="967740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260" indent="-241935" algn="l" defTabSz="967740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indent="0" algn="l" defTabSz="96774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indent="0" algn="l" defTabSz="96774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indent="0" algn="l" defTabSz="96774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indent="0" algn="l" defTabSz="96774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indent="0" algn="l" defTabSz="96774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71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1075201"/>
          <p:cNvGrpSpPr/>
          <p:nvPr userDrawn="1"/>
        </p:nvGrpSpPr>
        <p:grpSpPr>
          <a:xfrm>
            <a:off x="11391900" y="33338"/>
            <a:ext cx="690033" cy="323850"/>
            <a:chOff x="4320" y="1152"/>
            <a:chExt cx="414" cy="402"/>
          </a:xfrm>
        </p:grpSpPr>
        <p:sp>
          <p:nvSpPr>
            <p:cNvPr id="1028" name="圆角矩形 1075202"/>
            <p:cNvSpPr>
              <a:spLocks noChangeArrowheads="1"/>
            </p:cNvSpPr>
            <p:nvPr/>
          </p:nvSpPr>
          <p:spPr bwMode="auto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solidFill>
              <a:srgbClr val="009999"/>
            </a:solidFill>
            <a:ln w="25400">
              <a:solidFill>
                <a:srgbClr val="FFFFFF"/>
              </a:solidFill>
              <a:rou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2" name="任意多边形 1075203"/>
            <p:cNvSpPr>
              <a:spLocks noChangeArrowheads="1"/>
            </p:cNvSpPr>
            <p:nvPr/>
          </p:nvSpPr>
          <p:spPr bwMode="auto">
            <a:xfrm>
              <a:off x="4346" y="1178"/>
              <a:ext cx="206" cy="201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AEDFE6"/>
                </a:gs>
                <a:gs pos="50000">
                  <a:srgbClr val="58BECC">
                    <a:alpha val="0"/>
                  </a:srgbClr>
                </a:gs>
                <a:gs pos="100000">
                  <a:srgbClr val="AEDFE6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7" name="文本框 1075204"/>
          <p:cNvSpPr txBox="1">
            <a:spLocks noChangeArrowheads="1"/>
          </p:cNvSpPr>
          <p:nvPr/>
        </p:nvSpPr>
        <p:spPr bwMode="auto">
          <a:xfrm rot="10800000" flipV="1">
            <a:off x="11309351" y="-3175"/>
            <a:ext cx="859367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rPr>
              <a:t>返回</a:t>
            </a:r>
            <a:endParaRPr kumimoji="0" lang="zh-CN" altLang="en-US" sz="17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diamond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Tx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Tx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Tx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Tx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3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3.xml"/><Relationship Id="rId1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6.xml"/><Relationship Id="rId2" Type="http://schemas.openxmlformats.org/officeDocument/2006/relationships/image" Target="../media/image4.emf"/><Relationship Id="rId1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15.e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1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3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2.emf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60.xml"/><Relationship Id="rId16" Type="http://schemas.openxmlformats.org/officeDocument/2006/relationships/image" Target="../media/image19.e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18.e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17.e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16.emf"/><Relationship Id="rId1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60.x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1.e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20.emf"/><Relationship Id="rId1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6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5.xml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image" Target="../media/image24.png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8" Type="http://schemas.openxmlformats.org/officeDocument/2006/relationships/slideLayout" Target="../slideLayouts/slideLayout38.xml"/><Relationship Id="rId17" Type="http://schemas.openxmlformats.org/officeDocument/2006/relationships/tags" Target="../tags/tag35.xml"/><Relationship Id="rId16" Type="http://schemas.openxmlformats.org/officeDocument/2006/relationships/image" Target="../media/image27.png"/><Relationship Id="rId15" Type="http://schemas.openxmlformats.org/officeDocument/2006/relationships/tags" Target="../tags/tag34.xml"/><Relationship Id="rId14" Type="http://schemas.openxmlformats.org/officeDocument/2006/relationships/tags" Target="../tags/tag33.xml"/><Relationship Id="rId13" Type="http://schemas.openxmlformats.org/officeDocument/2006/relationships/tags" Target="../tags/tag32.xml"/><Relationship Id="rId12" Type="http://schemas.openxmlformats.org/officeDocument/2006/relationships/image" Target="../media/image26.png"/><Relationship Id="rId11" Type="http://schemas.openxmlformats.org/officeDocument/2006/relationships/tags" Target="../tags/tag31.xml"/><Relationship Id="rId10" Type="http://schemas.openxmlformats.org/officeDocument/2006/relationships/image" Target="../media/image25.png"/><Relationship Id="rId1" Type="http://schemas.openxmlformats.org/officeDocument/2006/relationships/tags" Target="../tags/tag23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image" Target="../media/image28.png"/><Relationship Id="rId10" Type="http://schemas.openxmlformats.org/officeDocument/2006/relationships/slideLayout" Target="../slideLayouts/slideLayout38.xml"/><Relationship Id="rId1" Type="http://schemas.openxmlformats.org/officeDocument/2006/relationships/tags" Target="../tags/tag36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image" Target="../media/image28.png"/><Relationship Id="rId10" Type="http://schemas.openxmlformats.org/officeDocument/2006/relationships/slideLayout" Target="../slideLayouts/slideLayout38.xml"/><Relationship Id="rId1" Type="http://schemas.openxmlformats.org/officeDocument/2006/relationships/tags" Target="../tags/tag44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image" Target="../media/image29.png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3" Type="http://schemas.openxmlformats.org/officeDocument/2006/relationships/slideLayout" Target="../slideLayouts/slideLayout38.xml"/><Relationship Id="rId12" Type="http://schemas.openxmlformats.org/officeDocument/2006/relationships/tags" Target="../tags/tag62.xml"/><Relationship Id="rId11" Type="http://schemas.openxmlformats.org/officeDocument/2006/relationships/tags" Target="../tags/tag61.xml"/><Relationship Id="rId10" Type="http://schemas.openxmlformats.org/officeDocument/2006/relationships/tags" Target="../tags/tag60.xml"/><Relationship Id="rId1" Type="http://schemas.openxmlformats.org/officeDocument/2006/relationships/tags" Target="../tags/tag52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image" Target="../media/image30.png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7" Type="http://schemas.openxmlformats.org/officeDocument/2006/relationships/slideLayout" Target="../slideLayouts/slideLayout38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tags" Target="../tags/tag63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image" Target="../media/image30.png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6" Type="http://schemas.openxmlformats.org/officeDocument/2006/relationships/slideLayout" Target="../slideLayouts/slideLayout38.xml"/><Relationship Id="rId15" Type="http://schemas.openxmlformats.org/officeDocument/2006/relationships/image" Target="../media/image31.png"/><Relationship Id="rId14" Type="http://schemas.openxmlformats.org/officeDocument/2006/relationships/tags" Target="../tags/tag90.xml"/><Relationship Id="rId13" Type="http://schemas.openxmlformats.org/officeDocument/2006/relationships/tags" Target="../tags/tag89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tags" Target="../tags/tag7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7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2.xml"/><Relationship Id="rId1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2506345" y="2716062"/>
            <a:ext cx="6953250" cy="774215"/>
          </a:xfrm>
        </p:spPr>
        <p:txBody>
          <a:bodyPr/>
          <a:lstStyle/>
          <a:p>
            <a:r>
              <a:rPr lang="zh-CN" altLang="en-US" sz="5400">
                <a:latin typeface="华文琥珀" panose="02010800040101010101" charset="-122"/>
                <a:ea typeface="华文琥珀" panose="02010800040101010101" charset="-122"/>
              </a:rPr>
              <a:t>艺苑拾香  情韵方筑</a:t>
            </a:r>
            <a:endParaRPr lang="zh-CN" altLang="en-US" sz="5400">
              <a:latin typeface="华文琥珀" panose="02010800040101010101" charset="-122"/>
              <a:ea typeface="华文琥珀" panose="02010800040101010101" charset="-122"/>
            </a:endParaRP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2621637" y="3856241"/>
            <a:ext cx="7713345" cy="533400"/>
          </a:xfrm>
        </p:spPr>
        <p:txBody>
          <a:bodyPr/>
          <a:lstStyle/>
          <a:p>
            <a:r>
              <a:rPr lang="en-US" altLang="zh-CN" sz="4000" b="1">
                <a:solidFill>
                  <a:schemeClr val="accent6">
                    <a:lumMod val="50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—— </a:t>
            </a:r>
            <a:r>
              <a:rPr lang="zh-CN" altLang="en-US" sz="4000" b="1">
                <a:solidFill>
                  <a:schemeClr val="accent6">
                    <a:lumMod val="50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鉴赏散文语言的艺术特色</a:t>
            </a:r>
            <a:endParaRPr lang="zh-CN" altLang="en-US" sz="4000" b="1">
              <a:solidFill>
                <a:schemeClr val="accent6">
                  <a:lumMod val="50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文本框 9"/>
          <p:cNvSpPr txBox="1"/>
          <p:nvPr/>
        </p:nvSpPr>
        <p:spPr>
          <a:xfrm>
            <a:off x="5907291" y="6287459"/>
            <a:ext cx="476477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sz="2000" smtClean="0">
                <a:solidFill>
                  <a:schemeClr val="tx1"/>
                </a:solidFill>
              </a:rPr>
              <a:t>——</a:t>
            </a:r>
            <a:r>
              <a:rPr lang="zh-CN" altLang="en-US" sz="2000" smtClean="0">
                <a:solidFill>
                  <a:schemeClr val="tx1"/>
                </a:solidFill>
              </a:rPr>
              <a:t>余光中</a:t>
            </a:r>
            <a:r>
              <a:rPr lang="en-US" altLang="zh-CN" sz="2000" smtClean="0">
                <a:solidFill>
                  <a:schemeClr val="tx1"/>
                </a:solidFill>
              </a:rPr>
              <a:t>《</a:t>
            </a:r>
            <a:r>
              <a:rPr lang="zh-CN" altLang="en-US" sz="2000" smtClean="0">
                <a:solidFill>
                  <a:schemeClr val="tx1"/>
                </a:solidFill>
              </a:rPr>
              <a:t>听听那冷雨</a:t>
            </a:r>
            <a:r>
              <a:rPr lang="en-US" altLang="zh-CN" sz="2000" smtClean="0">
                <a:solidFill>
                  <a:schemeClr val="tx1"/>
                </a:solidFill>
              </a:rPr>
              <a:t>》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539" name="矩形 538"/>
          <p:cNvSpPr/>
          <p:nvPr/>
        </p:nvSpPr>
        <p:spPr>
          <a:xfrm>
            <a:off x="964565" y="817245"/>
            <a:ext cx="10447020" cy="673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smtClean="0"/>
              <a:t>       听听，那冷雨。看看，那冷雨。嗅嗅闻闻，那冷雨。舔舔吧，那冷雨。雨下在他的伞上这城市百万人的伞上，雨衣上，屋上，天线上，雨下在基隆港，在防波堤，在海峡的船上，清明这季雨。雨是女性，应该最富于感性。雨气空濛而迷幻，细细嗅嗅，清清爽爽新新，有一点薄荷的香味。浓的时候，竟发出草和树沐浴之后特有的淡淡的土腥气，也许那尽是蚯蚓和蜗牛的腥气吧，毕竟是惊蛰了啊。也许地上的地下的生命，也许古中国层层叠叠的记忆皆蠢蠢而蠕，也许是植物的潜意识和梦紧，那腥气。</a:t>
            </a:r>
            <a:endParaRPr lang="en-US" altLang="zh-CN" sz="2400" smtClean="0"/>
          </a:p>
          <a:p>
            <a:r>
              <a:rPr lang="en-US" altLang="zh-CN" sz="2400" smtClean="0"/>
              <a:t>       ……</a:t>
            </a:r>
            <a:r>
              <a:rPr lang="zh-CN" altLang="en-US" sz="2400" smtClean="0"/>
              <a:t>      </a:t>
            </a:r>
            <a:endParaRPr lang="en-US" altLang="zh-CN" sz="2400" smtClean="0"/>
          </a:p>
          <a:p>
            <a:r>
              <a:rPr lang="en-US" altLang="zh-CN" sz="2400" smtClean="0"/>
              <a:t>      </a:t>
            </a:r>
            <a:r>
              <a:rPr lang="zh-CN" altLang="en-US" sz="2400" smtClean="0"/>
              <a:t> 雨来了，最轻的敲打乐敲打这城市，苍茫的屋顶，远远近近，一张张敲过去，古老的琴，那细细密密的节奏，单调里自有一种柔婉与亲切，滴滴点点滴滴，似幻似真，若孩时在摇篮里，一曲耳熟的童谣摇摇欲睡，母亲吟哦鼻音与喉音。或是在江南的泽国水乡，一大筐绿油油的桑叶被啮于千百头蚕，细细琐琐屑屑，口器与口器咀咀嚼嚼。雨来了，雨来的时候瓦这么说，一片瓦说千亿片瓦说，说轻轻地奏吧沉沉地弹，徐徐地叩吧挞挞地敲，间间歇歇敲一个雨季，即兴演奏从惊蛰到清明，在零落的坟上冷冷奏挽歌，一片瓦吟千亿片瓦吟。</a:t>
            </a:r>
            <a:endParaRPr lang="en-US" altLang="zh-CN" sz="2400" smtClean="0"/>
          </a:p>
          <a:p>
            <a:endParaRPr lang="zh-CN" altLang="en-US" sz="2400" smtClean="0"/>
          </a:p>
          <a:p>
            <a:endParaRPr lang="zh-CN" altLang="zh-CN" sz="2400" smtClean="0"/>
          </a:p>
        </p:txBody>
      </p:sp>
      <p:sp>
        <p:nvSpPr>
          <p:cNvPr id="540" name="矩形 539"/>
          <p:cNvSpPr/>
          <p:nvPr/>
        </p:nvSpPr>
        <p:spPr>
          <a:xfrm>
            <a:off x="1737387" y="233747"/>
            <a:ext cx="8717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mtClean="0">
                <a:solidFill>
                  <a:srgbClr val="A50021"/>
                </a:solidFill>
              </a:rPr>
              <a:t>题目：从遣词造句角度赏析下列语段语言特色</a:t>
            </a:r>
            <a:r>
              <a:rPr lang="zh-CN" altLang="zh-CN" sz="3200" smtClean="0">
                <a:solidFill>
                  <a:srgbClr val="A50021"/>
                </a:solidFill>
              </a:rPr>
              <a:t>。</a:t>
            </a:r>
            <a:endParaRPr lang="zh-CN" altLang="zh-CN" sz="3200" smtClean="0">
              <a:solidFill>
                <a:srgbClr val="A50021"/>
              </a:solidFill>
            </a:endParaRPr>
          </a:p>
        </p:txBody>
      </p:sp>
      <p:sp>
        <p:nvSpPr>
          <p:cNvPr id="1071" name="矩形 1070"/>
          <p:cNvSpPr/>
          <p:nvPr/>
        </p:nvSpPr>
        <p:spPr>
          <a:xfrm>
            <a:off x="0" y="452930"/>
            <a:ext cx="213360" cy="457200"/>
          </a:xfrm>
          <a:prstGeom prst="rect">
            <a:avLst/>
          </a:prstGeom>
          <a:solidFill>
            <a:srgbClr val="C3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矩形 539"/>
          <p:cNvSpPr/>
          <p:nvPr/>
        </p:nvSpPr>
        <p:spPr>
          <a:xfrm>
            <a:off x="1737387" y="233747"/>
            <a:ext cx="8717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mtClean="0">
                <a:solidFill>
                  <a:srgbClr val="A50021"/>
                </a:solidFill>
              </a:rPr>
              <a:t>题目：从遣词造句角度赏析下列语段语言特色</a:t>
            </a:r>
            <a:r>
              <a:rPr lang="zh-CN" altLang="zh-CN" sz="3200" smtClean="0">
                <a:solidFill>
                  <a:srgbClr val="A50021"/>
                </a:solidFill>
              </a:rPr>
              <a:t>。</a:t>
            </a:r>
            <a:endParaRPr lang="zh-CN" altLang="zh-CN" sz="3200" smtClean="0">
              <a:solidFill>
                <a:srgbClr val="A50021"/>
              </a:solidFill>
            </a:endParaRPr>
          </a:p>
        </p:txBody>
      </p:sp>
      <p:sp>
        <p:nvSpPr>
          <p:cNvPr id="1071" name="矩形 1070"/>
          <p:cNvSpPr/>
          <p:nvPr/>
        </p:nvSpPr>
        <p:spPr>
          <a:xfrm>
            <a:off x="0" y="452930"/>
            <a:ext cx="213360" cy="457200"/>
          </a:xfrm>
          <a:prstGeom prst="rect">
            <a:avLst/>
          </a:prstGeom>
          <a:solidFill>
            <a:srgbClr val="C3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510665" y="1143635"/>
            <a:ext cx="9171305" cy="4570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>
                <a:solidFill>
                  <a:srgbClr val="0B5FD1"/>
                </a:solidFill>
              </a:rPr>
              <a:t>①大量运用叠音词。增添文章音乐感，韵律美。</a:t>
            </a:r>
            <a:endParaRPr lang="zh-CN" altLang="en-US" sz="3200" b="1">
              <a:solidFill>
                <a:srgbClr val="0B5FD1"/>
              </a:solidFill>
            </a:endParaRPr>
          </a:p>
          <a:p>
            <a:pPr>
              <a:lnSpc>
                <a:spcPct val="130000"/>
              </a:lnSpc>
            </a:pPr>
            <a:endParaRPr lang="zh-CN" altLang="en-US" sz="3200" b="1">
              <a:solidFill>
                <a:srgbClr val="0B5FD1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3200" b="1">
                <a:solidFill>
                  <a:srgbClr val="0B5FD1"/>
                </a:solidFill>
              </a:rPr>
              <a:t>②</a:t>
            </a:r>
            <a:r>
              <a:rPr lang="zh-CN" altLang="en-US" sz="3200" b="1">
                <a:solidFill>
                  <a:srgbClr val="0B5FD1"/>
                </a:solidFill>
                <a:sym typeface="+mn-ea"/>
              </a:rPr>
              <a:t>长句短句相间，具有结构上的美感，错综灵活，突破长句的呆板、枯燥，又避免短句的细碎、零散。</a:t>
            </a:r>
            <a:endParaRPr lang="zh-CN" altLang="en-US" sz="3200" b="1">
              <a:solidFill>
                <a:srgbClr val="0B5FD1"/>
              </a:solidFill>
            </a:endParaRPr>
          </a:p>
          <a:p>
            <a:pPr>
              <a:lnSpc>
                <a:spcPct val="130000"/>
              </a:lnSpc>
            </a:pPr>
            <a:endParaRPr lang="zh-CN" altLang="en-US" sz="3200" b="1">
              <a:solidFill>
                <a:srgbClr val="0B5FD1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3200" b="1">
                <a:solidFill>
                  <a:srgbClr val="0B5FD1"/>
                </a:solidFill>
              </a:rPr>
              <a:t>③整句与散句交错运用，句式富于变化，有节奏感，生动活泼，使文章语势激荡而又意味绵长。</a:t>
            </a:r>
            <a:endParaRPr lang="zh-CN" altLang="en-US" sz="3200" b="1">
              <a:solidFill>
                <a:srgbClr val="0B5FD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0" y="464218"/>
            <a:ext cx="213360" cy="457200"/>
          </a:xfrm>
          <a:prstGeom prst="rect">
            <a:avLst/>
          </a:prstGeom>
          <a:solidFill>
            <a:srgbClr val="C3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534548" y="411900"/>
            <a:ext cx="6251262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b="1" smtClean="0">
                <a:solidFill>
                  <a:srgbClr val="A50021"/>
                </a:solidFill>
              </a:rPr>
              <a:t>如何鉴赏散文语言表达艺术？</a:t>
            </a:r>
            <a:endParaRPr lang="zh-CN" altLang="en-US" sz="3600" b="1" smtClean="0">
              <a:solidFill>
                <a:srgbClr val="A50021"/>
              </a:solidFill>
            </a:endParaRPr>
          </a:p>
        </p:txBody>
      </p:sp>
      <p:pic>
        <p:nvPicPr>
          <p:cNvPr id="11" name="图片 7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77470" y="3367405"/>
            <a:ext cx="3429000" cy="35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7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76335" y="3289935"/>
            <a:ext cx="3429000" cy="358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任意多边形 23"/>
          <p:cNvSpPr/>
          <p:nvPr>
            <p:custDataLst>
              <p:tags r:id="rId2"/>
            </p:custDataLst>
          </p:nvPr>
        </p:nvSpPr>
        <p:spPr>
          <a:xfrm>
            <a:off x="998855" y="1208405"/>
            <a:ext cx="1909851" cy="2313638"/>
          </a:xfrm>
          <a:custGeom>
            <a:avLst/>
            <a:gdLst>
              <a:gd name="connsiteX0" fmla="*/ 939799 w 1879599"/>
              <a:gd name="connsiteY0" fmla="*/ 0 h 2741611"/>
              <a:gd name="connsiteX1" fmla="*/ 939800 w 1879599"/>
              <a:gd name="connsiteY1" fmla="*/ 0 h 2741611"/>
              <a:gd name="connsiteX2" fmla="*/ 939800 w 1879599"/>
              <a:gd name="connsiteY2" fmla="*/ 0 h 2741611"/>
              <a:gd name="connsiteX3" fmla="*/ 939800 w 1879599"/>
              <a:gd name="connsiteY3" fmla="*/ 0 h 2741611"/>
              <a:gd name="connsiteX4" fmla="*/ 1879599 w 1879599"/>
              <a:gd name="connsiteY4" fmla="*/ 204330 h 2741611"/>
              <a:gd name="connsiteX5" fmla="*/ 1879599 w 1879599"/>
              <a:gd name="connsiteY5" fmla="*/ 2741611 h 2741611"/>
              <a:gd name="connsiteX6" fmla="*/ 939800 w 1879599"/>
              <a:gd name="connsiteY6" fmla="*/ 2741611 h 2741611"/>
              <a:gd name="connsiteX7" fmla="*/ 939799 w 1879599"/>
              <a:gd name="connsiteY7" fmla="*/ 2741611 h 2741611"/>
              <a:gd name="connsiteX8" fmla="*/ 0 w 1879599"/>
              <a:gd name="connsiteY8" fmla="*/ 2741611 h 2741611"/>
              <a:gd name="connsiteX9" fmla="*/ 0 w 1879599"/>
              <a:gd name="connsiteY9" fmla="*/ 204330 h 2741611"/>
              <a:gd name="connsiteX10" fmla="*/ 939799 w 1879599"/>
              <a:gd name="connsiteY10" fmla="*/ 0 h 274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79599" h="2741611">
                <a:moveTo>
                  <a:pt x="939799" y="0"/>
                </a:moveTo>
                <a:lnTo>
                  <a:pt x="939800" y="0"/>
                </a:lnTo>
                <a:lnTo>
                  <a:pt x="939800" y="0"/>
                </a:lnTo>
                <a:lnTo>
                  <a:pt x="939800" y="0"/>
                </a:lnTo>
                <a:lnTo>
                  <a:pt x="1879599" y="204330"/>
                </a:lnTo>
                <a:lnTo>
                  <a:pt x="1879599" y="2741611"/>
                </a:lnTo>
                <a:lnTo>
                  <a:pt x="939800" y="2741611"/>
                </a:lnTo>
                <a:lnTo>
                  <a:pt x="939799" y="2741611"/>
                </a:lnTo>
                <a:lnTo>
                  <a:pt x="0" y="2741611"/>
                </a:lnTo>
                <a:lnTo>
                  <a:pt x="0" y="204330"/>
                </a:lnTo>
                <a:lnTo>
                  <a:pt x="939799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180000" rIns="91440" bIns="45720" numCol="1" spcCol="0" rtlCol="0" fromWordArt="0" anchor="ctr" anchorCtr="0" forceAA="0" compatLnSpc="1">
            <a:normAutofit lnSpcReduction="10000"/>
          </a:bodyPr>
          <a:lstStyle/>
          <a:p>
            <a:pPr algn="ctr">
              <a:lnSpc>
                <a:spcPct val="130000"/>
              </a:lnSpc>
              <a:buNone/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遣词</a:t>
            </a:r>
            <a:endParaRPr lang="zh-CN" altLang="da-DK" sz="4800" b="1">
              <a:solidFill>
                <a:srgbClr val="A50021"/>
              </a:solidFill>
              <a:latin typeface="华文行楷" panose="02010800040101010101" charset="-122"/>
              <a:ea typeface="华文行楷" panose="02010800040101010101" charset="-122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  <a:buNone/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造句</a:t>
            </a:r>
            <a:endParaRPr lang="zh-CN" altLang="da-DK" sz="3600" b="1">
              <a:solidFill>
                <a:srgbClr val="A50021"/>
              </a:solidFill>
              <a:latin typeface="华文琥珀" panose="02010800040101010101" charset="-122"/>
              <a:ea typeface="华文琥珀" panose="02010800040101010101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9475" y="1225550"/>
            <a:ext cx="374650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</a:rPr>
              <a:t>用词之美：</a:t>
            </a:r>
            <a:endParaRPr lang="zh-CN" altLang="en-US" sz="40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zh-CN" altLang="en-US" sz="40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zh-CN" altLang="en-US" sz="40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zh-CN" altLang="en-US" sz="40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sz="40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</a:rPr>
              <a:t>句式之美：</a:t>
            </a:r>
            <a:endParaRPr lang="zh-CN" altLang="en-US" sz="40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07050" y="2210435"/>
            <a:ext cx="49815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动词、形容词	         </a:t>
            </a:r>
            <a:endParaRPr lang="zh-CN" altLang="en-US" sz="36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r>
              <a:rPr lang="zh-CN" altLang="en-US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叠音词、拟声词</a:t>
            </a:r>
            <a:endParaRPr lang="zh-CN" altLang="en-US" sz="36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07050" y="4492625"/>
            <a:ext cx="5633720" cy="1918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长句和短句结合  </a:t>
            </a:r>
            <a:r>
              <a:rPr lang="en-US" altLang="zh-CN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endParaRPr lang="en-US" altLang="zh-CN" sz="36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整句和散句结合</a:t>
            </a:r>
            <a:endParaRPr lang="zh-CN" altLang="en-US" sz="36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引用与化用</a:t>
            </a:r>
            <a:endParaRPr lang="zh-CN" altLang="en-US" sz="36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 uiExpand="1" build="p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文本框 9"/>
          <p:cNvSpPr txBox="1"/>
          <p:nvPr/>
        </p:nvSpPr>
        <p:spPr>
          <a:xfrm>
            <a:off x="5118455" y="6105569"/>
            <a:ext cx="65559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sz="2400" smtClean="0">
                <a:solidFill>
                  <a:schemeClr val="tx1"/>
                </a:solidFill>
              </a:rPr>
              <a:t>——</a:t>
            </a:r>
            <a:r>
              <a:rPr lang="zh-CN" altLang="en-US" sz="2400" smtClean="0">
                <a:solidFill>
                  <a:schemeClr val="tx1"/>
                </a:solidFill>
              </a:rPr>
              <a:t>林徽因</a:t>
            </a:r>
            <a:r>
              <a:rPr lang="en-US" altLang="zh-CN" sz="2400" smtClean="0">
                <a:solidFill>
                  <a:schemeClr val="tx1"/>
                </a:solidFill>
              </a:rPr>
              <a:t>《</a:t>
            </a:r>
            <a:r>
              <a:rPr lang="zh-CN" altLang="en-US" sz="2400" smtClean="0">
                <a:solidFill>
                  <a:schemeClr val="tx1"/>
                </a:solidFill>
              </a:rPr>
              <a:t>窗子之外</a:t>
            </a:r>
            <a:r>
              <a:rPr lang="en-US" altLang="zh-CN" sz="2400" smtClean="0">
                <a:solidFill>
                  <a:schemeClr val="tx1"/>
                </a:solidFill>
              </a:rPr>
              <a:t>》</a:t>
            </a:r>
            <a:r>
              <a:rPr lang="zh-CN" altLang="en-US" sz="2400" smtClean="0">
                <a:solidFill>
                  <a:schemeClr val="tx1"/>
                </a:solidFill>
              </a:rPr>
              <a:t>（</a:t>
            </a:r>
            <a:r>
              <a:rPr lang="en-US" altLang="zh-CN" sz="2400" smtClean="0">
                <a:solidFill>
                  <a:schemeClr val="tx1"/>
                </a:solidFill>
              </a:rPr>
              <a:t>2017</a:t>
            </a:r>
            <a:r>
              <a:rPr lang="zh-CN" altLang="en-US" sz="2400" smtClean="0">
                <a:solidFill>
                  <a:schemeClr val="tx1"/>
                </a:solidFill>
              </a:rPr>
              <a:t>全国</a:t>
            </a:r>
            <a:r>
              <a:rPr lang="en-US" altLang="zh-CN" sz="2400" smtClean="0">
                <a:solidFill>
                  <a:schemeClr val="tx1"/>
                </a:solidFill>
              </a:rPr>
              <a:t>2</a:t>
            </a:r>
            <a:r>
              <a:rPr lang="zh-CN" altLang="en-US" sz="2400" smtClean="0">
                <a:solidFill>
                  <a:schemeClr val="tx1"/>
                </a:solidFill>
              </a:rPr>
              <a:t>卷）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39" name="矩形 538"/>
          <p:cNvSpPr/>
          <p:nvPr/>
        </p:nvSpPr>
        <p:spPr>
          <a:xfrm>
            <a:off x="888365" y="889635"/>
            <a:ext cx="10256520" cy="5037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zh-CN" altLang="zh-CN" sz="1600" smtClean="0"/>
          </a:p>
          <a:p>
            <a:pPr>
              <a:lnSpc>
                <a:spcPct val="120000"/>
              </a:lnSpc>
            </a:pPr>
            <a:r>
              <a:rPr lang="en-US" altLang="zh-CN" sz="2400" smtClean="0"/>
              <a:t>      </a:t>
            </a:r>
            <a:r>
              <a:rPr lang="en-US" altLang="zh-CN" sz="2800" smtClean="0"/>
              <a:t> </a:t>
            </a:r>
            <a:r>
              <a:rPr lang="zh-CN" altLang="zh-CN" sz="2800" smtClean="0"/>
              <a:t>廊子幽秀地开着扇子式，六边形的格子窗，透过外院的日光，外院的杂音。什么送煤的来了，偶然你看到一个两个被煤炭染成黔黑的脸；什么米送到了，一个人掮着一大口袋在背上，慢慢踱过屏门；还有自来水，电灯、电话公司来收账的，胸口斜挂着皮口袋，手里推着一辆自行车；更有时厨子来个朋友了，满脸的笑容，“好呀，好呀，”地走进门房；什么赵妈的丈夫来拿钱了，那是每月一号一点都不差的，早来了你就听到两个人唧唧哝哝争吵的声浪。那里不是没有颜色、声音、生的一切活动，只是他们和你总隔个窗子，——扇子式的，六边形的，纱的，玻璃的！ </a:t>
            </a:r>
            <a:endParaRPr lang="zh-CN" altLang="zh-CN" sz="2800" smtClean="0"/>
          </a:p>
        </p:txBody>
      </p:sp>
      <p:sp>
        <p:nvSpPr>
          <p:cNvPr id="538" name="矩形 537"/>
          <p:cNvSpPr/>
          <p:nvPr/>
        </p:nvSpPr>
        <p:spPr>
          <a:xfrm>
            <a:off x="514532" y="358895"/>
            <a:ext cx="10419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smtClean="0">
                <a:solidFill>
                  <a:srgbClr val="A50021"/>
                </a:solidFill>
              </a:rPr>
              <a:t>     </a:t>
            </a:r>
            <a:r>
              <a:rPr lang="zh-CN" altLang="en-US" sz="3600" smtClean="0">
                <a:solidFill>
                  <a:srgbClr val="A50021"/>
                </a:solidFill>
              </a:rPr>
              <a:t>题目</a:t>
            </a:r>
            <a:r>
              <a:rPr lang="zh-CN" altLang="zh-CN" sz="3600" smtClean="0">
                <a:solidFill>
                  <a:srgbClr val="A50021"/>
                </a:solidFill>
              </a:rPr>
              <a:t>：从表达方式角度赏析</a:t>
            </a:r>
            <a:r>
              <a:rPr lang="zh-CN" altLang="en-US" sz="3600" smtClean="0">
                <a:solidFill>
                  <a:srgbClr val="A50021"/>
                </a:solidFill>
              </a:rPr>
              <a:t>下面语段语言特色。</a:t>
            </a:r>
            <a:endParaRPr lang="zh-CN" altLang="en-US" sz="3600" smtClean="0">
              <a:solidFill>
                <a:srgbClr val="A50021"/>
              </a:solidFill>
            </a:endParaRPr>
          </a:p>
        </p:txBody>
      </p:sp>
      <p:sp>
        <p:nvSpPr>
          <p:cNvPr id="1071" name="矩形 1070"/>
          <p:cNvSpPr/>
          <p:nvPr/>
        </p:nvSpPr>
        <p:spPr>
          <a:xfrm>
            <a:off x="0" y="452930"/>
            <a:ext cx="213360" cy="457200"/>
          </a:xfrm>
          <a:prstGeom prst="rect">
            <a:avLst/>
          </a:prstGeom>
          <a:solidFill>
            <a:srgbClr val="C3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265420" y="941705"/>
            <a:ext cx="4354830" cy="1101090"/>
            <a:chOff x="8314" y="329"/>
            <a:chExt cx="4380" cy="2928"/>
          </a:xfrm>
        </p:grpSpPr>
        <p:sp>
          <p:nvSpPr>
            <p:cNvPr id="4" name="圆角矩形标注 3"/>
            <p:cNvSpPr/>
            <p:nvPr/>
          </p:nvSpPr>
          <p:spPr>
            <a:xfrm>
              <a:off x="8314" y="329"/>
              <a:ext cx="4380" cy="2928"/>
            </a:xfrm>
            <a:prstGeom prst="wedgeRoundRectCallout">
              <a:avLst>
                <a:gd name="adj1" fmla="val -60717"/>
                <a:gd name="adj2" fmla="val 116782"/>
                <a:gd name="adj3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419" y="852"/>
              <a:ext cx="4169" cy="1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/>
                <a:t>记叙 描写相结合</a:t>
              </a:r>
              <a:endParaRPr lang="zh-CN" altLang="en-US" sz="4000" b="1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086156" y="3276600"/>
            <a:ext cx="4380621" cy="1263015"/>
            <a:chOff x="11839" y="5160"/>
            <a:chExt cx="5439" cy="1989"/>
          </a:xfrm>
        </p:grpSpPr>
        <p:sp>
          <p:nvSpPr>
            <p:cNvPr id="7" name="圆角矩形标注 6"/>
            <p:cNvSpPr/>
            <p:nvPr/>
          </p:nvSpPr>
          <p:spPr>
            <a:xfrm>
              <a:off x="11839" y="5160"/>
              <a:ext cx="5439" cy="1989"/>
            </a:xfrm>
            <a:prstGeom prst="wedgeRoundRectCallout">
              <a:avLst>
                <a:gd name="adj1" fmla="val -79859"/>
                <a:gd name="adj2" fmla="val 104793"/>
                <a:gd name="adj3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2000" y="5598"/>
              <a:ext cx="5278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/>
                <a:t>议论 抒情 相结合</a:t>
              </a:r>
              <a:endParaRPr lang="zh-CN" altLang="en-US" sz="4000" b="1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文本框 9"/>
          <p:cNvSpPr txBox="1"/>
          <p:nvPr/>
        </p:nvSpPr>
        <p:spPr>
          <a:xfrm>
            <a:off x="5528946" y="5885859"/>
            <a:ext cx="578294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sz="2400" smtClean="0">
                <a:solidFill>
                  <a:schemeClr val="tx1"/>
                </a:solidFill>
              </a:rPr>
              <a:t>——</a:t>
            </a:r>
            <a:r>
              <a:rPr lang="zh-CN" altLang="en-US" sz="2400" smtClean="0">
                <a:solidFill>
                  <a:schemeClr val="tx1"/>
                </a:solidFill>
              </a:rPr>
              <a:t>鲍尔吉</a:t>
            </a:r>
            <a:r>
              <a:rPr lang="en-US" altLang="zh-CN" sz="2400" smtClean="0">
                <a:solidFill>
                  <a:schemeClr val="tx1"/>
                </a:solidFill>
              </a:rPr>
              <a:t>·</a:t>
            </a:r>
            <a:r>
              <a:rPr lang="zh-CN" altLang="en-US" sz="2400" smtClean="0">
                <a:solidFill>
                  <a:schemeClr val="tx1"/>
                </a:solidFill>
              </a:rPr>
              <a:t>原野</a:t>
            </a:r>
            <a:r>
              <a:rPr lang="en-US" altLang="zh-CN" sz="2400" smtClean="0">
                <a:solidFill>
                  <a:schemeClr val="tx1"/>
                </a:solidFill>
              </a:rPr>
              <a:t>《</a:t>
            </a:r>
            <a:r>
              <a:rPr lang="zh-CN" altLang="en-US" sz="2400" smtClean="0">
                <a:solidFill>
                  <a:schemeClr val="tx1"/>
                </a:solidFill>
              </a:rPr>
              <a:t>青草寂静</a:t>
            </a:r>
            <a:r>
              <a:rPr lang="en-US" altLang="zh-CN" sz="2400" smtClean="0">
                <a:solidFill>
                  <a:schemeClr val="tx1"/>
                </a:solidFill>
              </a:rPr>
              <a:t>》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39" name="矩形 538"/>
          <p:cNvSpPr/>
          <p:nvPr/>
        </p:nvSpPr>
        <p:spPr>
          <a:xfrm>
            <a:off x="1327785" y="1358900"/>
            <a:ext cx="9535795" cy="4356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smtClean="0"/>
              <a:t>       </a:t>
            </a:r>
            <a:r>
              <a:rPr lang="zh-CN" altLang="zh-CN" sz="2800" smtClean="0"/>
              <a:t>青草让山坡的线条柔和，山的所有的坡度都被青草包裹的如在眼前，从山顶背后露出的云团像是从青草里冒出来的，而野花如奔跑。在我记忆中，穿裙子的小女孩儿都喜欢奔跑，裙子上的花太漂亮，不跑腿不得劲。野花的花瓣在风中俯仰摇摆，像笑得直不起腰。而青草如山羊一样静穆地看野花笑。天最热的中午，蚂蚱如触电一般蹦远。我研究过蚂蚱，它的后足比四只前足长十多倍，中间折叠。谁长这样的腿都没法走路，只能蹦。蚂蚱动作的突兀给人感觉它没脑子，细看它脑袋挺大，方型。这种脸型适合戴黑框眼镜。</a:t>
            </a:r>
            <a:endParaRPr lang="zh-CN" altLang="zh-CN" sz="2800" smtClean="0"/>
          </a:p>
        </p:txBody>
      </p:sp>
      <p:sp>
        <p:nvSpPr>
          <p:cNvPr id="540" name="矩形 539"/>
          <p:cNvSpPr/>
          <p:nvPr/>
        </p:nvSpPr>
        <p:spPr>
          <a:xfrm>
            <a:off x="1737668" y="452539"/>
            <a:ext cx="8717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mtClean="0">
                <a:solidFill>
                  <a:srgbClr val="A50021"/>
                </a:solidFill>
              </a:rPr>
              <a:t>题目：从语言风格角度赏析下面语段语言特色</a:t>
            </a:r>
            <a:r>
              <a:rPr lang="zh-CN" altLang="zh-CN" sz="3200" smtClean="0">
                <a:solidFill>
                  <a:srgbClr val="A50021"/>
                </a:solidFill>
              </a:rPr>
              <a:t>。</a:t>
            </a:r>
            <a:endParaRPr lang="zh-CN" altLang="zh-CN" sz="3200" smtClean="0">
              <a:solidFill>
                <a:srgbClr val="A50021"/>
              </a:solidFill>
            </a:endParaRPr>
          </a:p>
        </p:txBody>
      </p:sp>
      <p:sp>
        <p:nvSpPr>
          <p:cNvPr id="1071" name="矩形 1070"/>
          <p:cNvSpPr/>
          <p:nvPr/>
        </p:nvSpPr>
        <p:spPr>
          <a:xfrm>
            <a:off x="0" y="452930"/>
            <a:ext cx="213360" cy="457200"/>
          </a:xfrm>
          <a:prstGeom prst="rect">
            <a:avLst/>
          </a:prstGeom>
          <a:solidFill>
            <a:srgbClr val="C3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330565" y="2995295"/>
            <a:ext cx="2726055" cy="1155065"/>
            <a:chOff x="9901" y="4717"/>
            <a:chExt cx="5185" cy="181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" name="圆角矩形标注 1"/>
            <p:cNvSpPr/>
            <p:nvPr/>
          </p:nvSpPr>
          <p:spPr>
            <a:xfrm>
              <a:off x="9901" y="4717"/>
              <a:ext cx="5185" cy="1819"/>
            </a:xfrm>
            <a:prstGeom prst="wedgeRoundRectCallout">
              <a:avLst>
                <a:gd name="adj1" fmla="val -105625"/>
                <a:gd name="adj2" fmla="val 124601"/>
                <a:gd name="adj3" fmla="val 166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370" y="5013"/>
              <a:ext cx="4246" cy="111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4000"/>
                <a:t>幽默诙谐</a:t>
              </a:r>
              <a:endParaRPr lang="zh-CN" altLang="en-US" sz="400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072630" y="909955"/>
            <a:ext cx="2936875" cy="1010920"/>
            <a:chOff x="11138" y="1433"/>
            <a:chExt cx="4625" cy="1592"/>
          </a:xfrm>
        </p:grpSpPr>
        <p:sp>
          <p:nvSpPr>
            <p:cNvPr id="6" name="圆角矩形标注 5"/>
            <p:cNvSpPr/>
            <p:nvPr/>
          </p:nvSpPr>
          <p:spPr>
            <a:xfrm>
              <a:off x="11138" y="1433"/>
              <a:ext cx="4335" cy="1592"/>
            </a:xfrm>
            <a:prstGeom prst="wedgeRoundRectCallout">
              <a:avLst>
                <a:gd name="adj1" fmla="val -94290"/>
                <a:gd name="adj2" fmla="val 154145"/>
                <a:gd name="adj3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138" y="1607"/>
              <a:ext cx="4625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/>
                <a:t>朴实而清新</a:t>
              </a:r>
              <a:endParaRPr lang="zh-CN" altLang="en-US" sz="40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0" y="464218"/>
            <a:ext cx="213360" cy="457200"/>
          </a:xfrm>
          <a:prstGeom prst="rect">
            <a:avLst/>
          </a:prstGeom>
          <a:solidFill>
            <a:srgbClr val="C3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534548" y="411900"/>
            <a:ext cx="6251262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b="1" smtClean="0">
                <a:solidFill>
                  <a:srgbClr val="A50021"/>
                </a:solidFill>
              </a:rPr>
              <a:t>如何鉴赏散文语言表达艺术？</a:t>
            </a:r>
            <a:endParaRPr lang="zh-CN" altLang="en-US" sz="3600" b="1" smtClean="0">
              <a:solidFill>
                <a:srgbClr val="A50021"/>
              </a:solidFill>
            </a:endParaRPr>
          </a:p>
        </p:txBody>
      </p:sp>
      <p:pic>
        <p:nvPicPr>
          <p:cNvPr id="11" name="图片 7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77470" y="3367405"/>
            <a:ext cx="3429000" cy="35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7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76335" y="3289935"/>
            <a:ext cx="3429000" cy="358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任意多边形 17"/>
          <p:cNvSpPr/>
          <p:nvPr>
            <p:custDataLst>
              <p:tags r:id="rId2"/>
            </p:custDataLst>
          </p:nvPr>
        </p:nvSpPr>
        <p:spPr>
          <a:xfrm>
            <a:off x="1627505" y="1046480"/>
            <a:ext cx="2123440" cy="2243455"/>
          </a:xfrm>
          <a:custGeom>
            <a:avLst/>
            <a:gdLst>
              <a:gd name="connsiteX0" fmla="*/ 1879600 w 1879600"/>
              <a:gd name="connsiteY0" fmla="*/ 0 h 2537281"/>
              <a:gd name="connsiteX1" fmla="*/ 1879600 w 1879600"/>
              <a:gd name="connsiteY1" fmla="*/ 2537281 h 2537281"/>
              <a:gd name="connsiteX2" fmla="*/ 0 w 1879600"/>
              <a:gd name="connsiteY2" fmla="*/ 2537281 h 2537281"/>
              <a:gd name="connsiteX3" fmla="*/ 0 w 1879600"/>
              <a:gd name="connsiteY3" fmla="*/ 408659 h 253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2537281">
                <a:moveTo>
                  <a:pt x="1879600" y="0"/>
                </a:moveTo>
                <a:lnTo>
                  <a:pt x="1879600" y="2537281"/>
                </a:lnTo>
                <a:lnTo>
                  <a:pt x="0" y="2537281"/>
                </a:lnTo>
                <a:lnTo>
                  <a:pt x="0" y="408659"/>
                </a:lnTo>
                <a:close/>
              </a:path>
            </a:pathLst>
          </a:custGeom>
          <a:solidFill>
            <a:srgbClr val="92D050"/>
          </a:solidFill>
        </p:spPr>
        <p:txBody>
          <a:bodyPr rot="0" spcFirstLastPara="0" vertOverflow="overflow" horzOverflow="overflow" vert="horz" wrap="square" lIns="91440" tIns="324000" rIns="91440" bIns="45720" numCol="1" spcCol="0" rtlCol="0" fromWordArt="0" anchor="ctr" anchorCtr="0" forceAA="0" compatLnSpc="1">
            <a:normAutofit lnSpcReduction="10000"/>
          </a:bodyPr>
          <a:lstStyle/>
          <a:p>
            <a:pPr algn="ctr">
              <a:lnSpc>
                <a:spcPct val="130000"/>
              </a:lnSpc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表达</a:t>
            </a:r>
            <a:endParaRPr lang="zh-CN" altLang="da-DK" sz="4800" b="1">
              <a:solidFill>
                <a:srgbClr val="A50021"/>
              </a:solidFill>
              <a:latin typeface="华文行楷" panose="02010800040101010101" charset="-122"/>
              <a:ea typeface="华文行楷" panose="02010800040101010101" charset="-122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方式</a:t>
            </a:r>
            <a:endParaRPr lang="zh-CN" altLang="da-DK" sz="4800" b="1">
              <a:solidFill>
                <a:srgbClr val="C00000"/>
              </a:solidFill>
              <a:latin typeface="华文琥珀" panose="02010800040101010101" charset="-122"/>
              <a:ea typeface="华文琥珀" panose="02010800040101010101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3"/>
            </p:custDataLst>
          </p:nvPr>
        </p:nvSpPr>
        <p:spPr>
          <a:xfrm flipH="1">
            <a:off x="1630045" y="3445510"/>
            <a:ext cx="2120900" cy="2364740"/>
          </a:xfrm>
          <a:custGeom>
            <a:avLst/>
            <a:gdLst>
              <a:gd name="connsiteX0" fmla="*/ 1879600 w 1879600"/>
              <a:gd name="connsiteY0" fmla="*/ 0 h 2537281"/>
              <a:gd name="connsiteX1" fmla="*/ 1879600 w 1879600"/>
              <a:gd name="connsiteY1" fmla="*/ 2537281 h 2537281"/>
              <a:gd name="connsiteX2" fmla="*/ 0 w 1879600"/>
              <a:gd name="connsiteY2" fmla="*/ 2537281 h 2537281"/>
              <a:gd name="connsiteX3" fmla="*/ 0 w 1879600"/>
              <a:gd name="connsiteY3" fmla="*/ 408659 h 253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2537281">
                <a:moveTo>
                  <a:pt x="1879600" y="0"/>
                </a:moveTo>
                <a:lnTo>
                  <a:pt x="1879600" y="2537281"/>
                </a:lnTo>
                <a:lnTo>
                  <a:pt x="0" y="2537281"/>
                </a:lnTo>
                <a:lnTo>
                  <a:pt x="0" y="40865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324000" rIns="91440" bIns="45720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语言</a:t>
            </a:r>
            <a:endParaRPr lang="zh-CN" altLang="da-DK" sz="4800" b="1">
              <a:solidFill>
                <a:srgbClr val="A50021"/>
              </a:solidFill>
              <a:latin typeface="华文行楷" panose="02010800040101010101" charset="-122"/>
              <a:ea typeface="华文行楷" panose="02010800040101010101" charset="-122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风格</a:t>
            </a:r>
            <a:endParaRPr lang="zh-CN" altLang="da-DK" sz="4800" b="1">
              <a:solidFill>
                <a:srgbClr val="A50021"/>
              </a:solidFill>
              <a:latin typeface="华文行楷" panose="02010800040101010101" charset="-122"/>
              <a:ea typeface="华文行楷" panose="02010800040101010101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24350" y="1358900"/>
            <a:ext cx="66560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0B5FD1"/>
                </a:solidFill>
              </a:rPr>
              <a:t>记叙、描写（外貌、语言、动作神态、</a:t>
            </a:r>
            <a:r>
              <a:rPr lang="zh-CN" altLang="en-US" sz="3200" b="1" smtClean="0">
                <a:solidFill>
                  <a:srgbClr val="0B5FD1"/>
                </a:solidFill>
              </a:rPr>
              <a:t>细节等）</a:t>
            </a:r>
            <a:r>
              <a:rPr lang="zh-CN" altLang="en-US" sz="3200" b="1">
                <a:solidFill>
                  <a:srgbClr val="0B5FD1"/>
                </a:solidFill>
              </a:rPr>
              <a:t>、议论、</a:t>
            </a:r>
            <a:r>
              <a:rPr lang="zh-CN" altLang="en-US" sz="3200" b="1" smtClean="0">
                <a:solidFill>
                  <a:srgbClr val="0B5FD1"/>
                </a:solidFill>
              </a:rPr>
              <a:t>抒情（直接与间接）、夹叙夹议等</a:t>
            </a:r>
            <a:endParaRPr lang="zh-CN" altLang="en-US" sz="3200" b="1" smtClean="0">
              <a:solidFill>
                <a:srgbClr val="0B5FD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66870" y="3445510"/>
            <a:ext cx="71678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0B5FD1"/>
                </a:solidFill>
              </a:rPr>
              <a:t>语体</a:t>
            </a:r>
            <a:r>
              <a:rPr lang="zh-CN" altLang="en-US" sz="3200" b="1" smtClean="0">
                <a:solidFill>
                  <a:srgbClr val="0B5FD1"/>
                </a:solidFill>
              </a:rPr>
              <a:t>色彩（方言俗语、口语书面语）</a:t>
            </a:r>
            <a:endParaRPr lang="zh-CN" altLang="en-US" sz="3200" b="1" smtClean="0">
              <a:solidFill>
                <a:srgbClr val="0B5FD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66235" y="4292600"/>
            <a:ext cx="62731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0B5FD1"/>
                </a:solidFill>
              </a:rPr>
              <a:t>质朴与华丽、豪放与柔婉、</a:t>
            </a:r>
            <a:endParaRPr lang="zh-CN" altLang="en-US" sz="3200" b="1">
              <a:solidFill>
                <a:srgbClr val="0B5FD1"/>
              </a:solidFill>
            </a:endParaRPr>
          </a:p>
          <a:p>
            <a:r>
              <a:rPr lang="zh-CN" altLang="en-US" sz="3200" b="1" smtClean="0">
                <a:solidFill>
                  <a:srgbClr val="0B5FD1"/>
                </a:solidFill>
              </a:rPr>
              <a:t>庄重与诙谐、简洁与细腻</a:t>
            </a:r>
            <a:r>
              <a:rPr lang="zh-CN" altLang="en-US" sz="3200" b="1">
                <a:solidFill>
                  <a:srgbClr val="0B5FD1"/>
                </a:solidFill>
              </a:rPr>
              <a:t>、清新明快</a:t>
            </a:r>
            <a:r>
              <a:rPr lang="zh-CN" altLang="en-US" sz="3200" b="1" smtClean="0">
                <a:solidFill>
                  <a:srgbClr val="0B5FD1"/>
                </a:solidFill>
              </a:rPr>
              <a:t>、朴素</a:t>
            </a:r>
            <a:r>
              <a:rPr lang="zh-CN" altLang="en-US" sz="3200" b="1">
                <a:solidFill>
                  <a:srgbClr val="0B5FD1"/>
                </a:solidFill>
              </a:rPr>
              <a:t>自然、含蓄蕴藉等。</a:t>
            </a:r>
            <a:endParaRPr lang="zh-CN" altLang="en-US" sz="3200" b="1">
              <a:solidFill>
                <a:srgbClr val="0B5FD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7"/>
      <p:bldP spid="5" grpId="0"/>
      <p:bldP spid="6" grpId="0"/>
      <p:bldP spid="8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3429000" cy="3605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1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3000" y="3268345"/>
            <a:ext cx="3429000" cy="3584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72" name="组合 4"/>
          <p:cNvGrpSpPr/>
          <p:nvPr/>
        </p:nvGrpSpPr>
        <p:grpSpPr>
          <a:xfrm>
            <a:off x="1516698" y="1539876"/>
            <a:ext cx="10292715" cy="4787895"/>
            <a:chOff x="5371266" y="1419225"/>
            <a:chExt cx="10294494" cy="4787905"/>
          </a:xfrm>
        </p:grpSpPr>
        <p:grpSp>
          <p:nvGrpSpPr>
            <p:cNvPr id="7174" name="组合 23"/>
            <p:cNvGrpSpPr/>
            <p:nvPr/>
          </p:nvGrpSpPr>
          <p:grpSpPr>
            <a:xfrm>
              <a:off x="5371266" y="1419225"/>
              <a:ext cx="10294494" cy="1548133"/>
              <a:chOff x="5023432" y="1420416"/>
              <a:chExt cx="10294492" cy="1544860"/>
            </a:xfrm>
          </p:grpSpPr>
          <p:sp>
            <p:nvSpPr>
              <p:cNvPr id="33" name="文本框 2"/>
              <p:cNvSpPr txBox="1">
                <a:spLocks noChangeArrowheads="1"/>
              </p:cNvSpPr>
              <p:nvPr/>
            </p:nvSpPr>
            <p:spPr bwMode="auto">
              <a:xfrm flipH="1">
                <a:off x="5767781" y="1420416"/>
                <a:ext cx="9550143" cy="15448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lnSpc>
                    <a:spcPct val="120000"/>
                  </a:lnSpc>
                </a:pPr>
                <a:r>
                  <a:rPr lang="zh-CN" altLang="en-US" sz="3600">
                    <a:solidFill>
                      <a:srgbClr val="FF0000"/>
                    </a:solidFill>
                    <a:latin typeface="Verdana" panose="020B0604030504040204" pitchFamily="34" charset="0"/>
                    <a:ea typeface="黑体" panose="02010609060101010101" charset="-122"/>
                    <a:sym typeface="+mn-ea"/>
                  </a:rPr>
                  <a:t>概括特点</a:t>
                </a:r>
                <a:r>
                  <a:rPr lang="zh-CN" altLang="en-US" sz="3600">
                    <a:latin typeface="Verdana" panose="020B0604030504040204" pitchFamily="34" charset="0"/>
                    <a:ea typeface="黑体" panose="02010609060101010101" charset="-122"/>
                    <a:sym typeface="+mn-ea"/>
                  </a:rPr>
                  <a:t>（一两个词即可）；</a:t>
                </a:r>
                <a:endParaRPr lang="zh-CN" altLang="en-US" sz="3600">
                  <a:latin typeface="Verdana" panose="020B0604030504040204" pitchFamily="34" charset="0"/>
                  <a:ea typeface="黑体" panose="02010609060101010101" charset="-122"/>
                  <a:sym typeface="+mn-ea"/>
                </a:endParaRPr>
              </a:p>
              <a:p>
                <a:pPr indent="0" algn="l" eaLnBrk="1" hangingPunct="1">
                  <a:lnSpc>
                    <a:spcPct val="120000"/>
                  </a:lnSpc>
                  <a:buNone/>
                </a:pPr>
                <a:r>
                  <a:rPr lang="zh-CN" altLang="en-US" sz="3600">
                    <a:latin typeface="Verdana" panose="020B0604030504040204" pitchFamily="34" charset="0"/>
                    <a:ea typeface="黑体" panose="02010609060101010101" charset="-122"/>
                    <a:sym typeface="+mn-ea"/>
                  </a:rPr>
                  <a:t>（</a:t>
                </a:r>
                <a:r>
                  <a:rPr lang="zh-CN" altLang="en-US" sz="3600">
                    <a:solidFill>
                      <a:srgbClr val="0000CC"/>
                    </a:solidFill>
                    <a:latin typeface="黑体" panose="02010609060101010101" charset="-122"/>
                    <a:ea typeface="黑体" panose="02010609060101010101" charset="-122"/>
                    <a:sym typeface="+mn-ea"/>
                  </a:rPr>
                  <a:t>抓角度</a:t>
                </a:r>
                <a:r>
                  <a:rPr lang="en-US" altLang="zh-CN" sz="3600">
                    <a:solidFill>
                      <a:srgbClr val="0000CC"/>
                    </a:solidFill>
                    <a:latin typeface="黑体" panose="02010609060101010101" charset="-122"/>
                    <a:ea typeface="黑体" panose="02010609060101010101" charset="-122"/>
                    <a:sym typeface="+mn-ea"/>
                  </a:rPr>
                  <a:t>:</a:t>
                </a:r>
                <a:r>
                  <a:rPr lang="zh-CN" altLang="en-US" sz="3600">
                    <a:latin typeface="Verdana" panose="020B0604030504040204" pitchFamily="34" charset="0"/>
                    <a:ea typeface="黑体" panose="02010609060101010101" charset="-122"/>
                    <a:sym typeface="+mn-ea"/>
                  </a:rPr>
                  <a:t>用词、句式、修辞、风格等角度）；</a:t>
                </a:r>
                <a:endParaRPr lang="zh-CN" altLang="en-US">
                  <a:solidFill>
                    <a:schemeClr val="bg2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7185" name="文本框 1"/>
              <p:cNvSpPr txBox="1">
                <a:spLocks noChangeArrowheads="1"/>
              </p:cNvSpPr>
              <p:nvPr/>
            </p:nvSpPr>
            <p:spPr bwMode="auto">
              <a:xfrm>
                <a:off x="5023432" y="1559820"/>
                <a:ext cx="641350" cy="6437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3600">
                    <a:solidFill>
                      <a:srgbClr val="79855A"/>
                    </a:solidFill>
                    <a:latin typeface="Impact" panose="020B0806030902050204" pitchFamily="34" charset="0"/>
                    <a:ea typeface="宋体" panose="02010600030101010101" pitchFamily="2" charset="-122"/>
                  </a:rPr>
                  <a:t>01</a:t>
                </a:r>
                <a:endParaRPr lang="zh-CN" altLang="en-US" sz="3600">
                  <a:solidFill>
                    <a:srgbClr val="79855A"/>
                  </a:solidFill>
                  <a:latin typeface="Impact" panose="020B080603090205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175" name="组合 22"/>
            <p:cNvGrpSpPr/>
            <p:nvPr/>
          </p:nvGrpSpPr>
          <p:grpSpPr>
            <a:xfrm>
              <a:off x="5385239" y="3090549"/>
              <a:ext cx="4873197" cy="982662"/>
              <a:chOff x="5037405" y="3004011"/>
              <a:chExt cx="4873196" cy="982996"/>
            </a:xfrm>
          </p:grpSpPr>
          <p:sp>
            <p:nvSpPr>
              <p:cNvPr id="31" name="文本框 2"/>
              <p:cNvSpPr txBox="1">
                <a:spLocks noChangeArrowheads="1"/>
              </p:cNvSpPr>
              <p:nvPr/>
            </p:nvSpPr>
            <p:spPr bwMode="auto">
              <a:xfrm flipH="1">
                <a:off x="6052310" y="3004011"/>
                <a:ext cx="3858291" cy="5221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CN" altLang="en-US">
                  <a:solidFill>
                    <a:schemeClr val="bg2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7183" name="文本框 1"/>
              <p:cNvSpPr txBox="1">
                <a:spLocks noChangeArrowheads="1"/>
              </p:cNvSpPr>
              <p:nvPr/>
            </p:nvSpPr>
            <p:spPr bwMode="auto">
              <a:xfrm>
                <a:off x="5037405" y="3341627"/>
                <a:ext cx="730250" cy="6453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3600">
                    <a:solidFill>
                      <a:srgbClr val="E19F95"/>
                    </a:solidFill>
                    <a:latin typeface="Impact" panose="020B0806030902050204" pitchFamily="34" charset="0"/>
                    <a:ea typeface="宋体" panose="02010600030101010101" pitchFamily="2" charset="-122"/>
                  </a:rPr>
                  <a:t>02</a:t>
                </a:r>
                <a:endParaRPr lang="zh-CN" altLang="en-US" sz="3600">
                  <a:solidFill>
                    <a:srgbClr val="E19F95"/>
                  </a:solidFill>
                  <a:latin typeface="Impact" panose="020B080603090205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176" name="组合 21"/>
            <p:cNvGrpSpPr/>
            <p:nvPr/>
          </p:nvGrpSpPr>
          <p:grpSpPr>
            <a:xfrm>
              <a:off x="5385238" y="5475932"/>
              <a:ext cx="7774379" cy="731199"/>
              <a:chOff x="5037404" y="5347623"/>
              <a:chExt cx="7774377" cy="731446"/>
            </a:xfrm>
          </p:grpSpPr>
          <p:sp>
            <p:nvSpPr>
              <p:cNvPr id="29" name="文本框 2"/>
              <p:cNvSpPr txBox="1">
                <a:spLocks noChangeArrowheads="1"/>
              </p:cNvSpPr>
              <p:nvPr/>
            </p:nvSpPr>
            <p:spPr bwMode="auto">
              <a:xfrm flipH="1">
                <a:off x="5901153" y="5347623"/>
                <a:ext cx="6910628" cy="6453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3600">
                    <a:solidFill>
                      <a:srgbClr val="FF0000"/>
                    </a:solidFill>
                    <a:latin typeface="Verdana" panose="020B0604030504040204" pitchFamily="34" charset="0"/>
                    <a:ea typeface="黑体" panose="02010609060101010101" charset="-122"/>
                    <a:sym typeface="+mn-ea"/>
                  </a:rPr>
                  <a:t>指出效果</a:t>
                </a:r>
                <a:r>
                  <a:rPr lang="en-US" altLang="zh-CN" sz="3600">
                    <a:latin typeface="Verdana" panose="020B0604030504040204" pitchFamily="34" charset="0"/>
                    <a:ea typeface="黑体" panose="02010609060101010101" charset="-122"/>
                    <a:sym typeface="+mn-ea"/>
                  </a:rPr>
                  <a:t>(</a:t>
                </a:r>
                <a:r>
                  <a:rPr lang="zh-CN" altLang="en-US" sz="3600">
                    <a:latin typeface="Verdana" panose="020B0604030504040204" pitchFamily="34" charset="0"/>
                    <a:ea typeface="黑体" panose="02010609060101010101" charset="-122"/>
                    <a:sym typeface="+mn-ea"/>
                  </a:rPr>
                  <a:t>运用术语</a:t>
                </a:r>
                <a:r>
                  <a:rPr lang="en-US" altLang="zh-CN" sz="3600">
                    <a:latin typeface="Verdana" panose="020B0604030504040204" pitchFamily="34" charset="0"/>
                    <a:ea typeface="黑体" panose="02010609060101010101" charset="-122"/>
                    <a:sym typeface="+mn-ea"/>
                  </a:rPr>
                  <a:t>)</a:t>
                </a:r>
                <a:endParaRPr lang="zh-CN" altLang="en-US">
                  <a:solidFill>
                    <a:schemeClr val="bg2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7181" name="文本框 1"/>
              <p:cNvSpPr txBox="1">
                <a:spLocks noChangeArrowheads="1"/>
              </p:cNvSpPr>
              <p:nvPr/>
            </p:nvSpPr>
            <p:spPr bwMode="auto">
              <a:xfrm>
                <a:off x="5037404" y="5433690"/>
                <a:ext cx="730250" cy="6453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3600">
                    <a:solidFill>
                      <a:srgbClr val="79855A"/>
                    </a:solidFill>
                    <a:latin typeface="Impact" panose="020B0806030902050204" pitchFamily="34" charset="0"/>
                    <a:ea typeface="宋体" panose="02010600030101010101" pitchFamily="2" charset="-122"/>
                  </a:rPr>
                  <a:t>03</a:t>
                </a:r>
                <a:endParaRPr lang="zh-CN" altLang="en-US" sz="3600">
                  <a:solidFill>
                    <a:srgbClr val="79855A"/>
                  </a:solidFill>
                  <a:latin typeface="Impact" panose="020B080603090205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7" name="文本框 2"/>
            <p:cNvSpPr txBox="1">
              <a:spLocks noChangeArrowheads="1"/>
            </p:cNvSpPr>
            <p:nvPr/>
          </p:nvSpPr>
          <p:spPr bwMode="auto">
            <a:xfrm flipH="1">
              <a:off x="6115615" y="3001967"/>
              <a:ext cx="7452378" cy="23406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lang="zh-CN" altLang="en-US" sz="3600">
                  <a:solidFill>
                    <a:srgbClr val="FF0000"/>
                  </a:solidFill>
                  <a:latin typeface="+mn-ea"/>
                  <a:ea typeface="+mn-ea"/>
                  <a:sym typeface="+mn-ea"/>
                </a:rPr>
                <a:t>举例分析</a:t>
              </a:r>
              <a:r>
                <a:rPr lang="en-US" altLang="zh-CN" sz="3600">
                  <a:latin typeface="+mn-ea"/>
                  <a:ea typeface="+mn-ea"/>
                  <a:sym typeface="+mn-ea"/>
                </a:rPr>
                <a:t>(</a:t>
              </a:r>
              <a:r>
                <a:rPr lang="zh-CN" altLang="en-US" sz="3600">
                  <a:latin typeface="+mn-ea"/>
                  <a:ea typeface="+mn-ea"/>
                  <a:sym typeface="+mn-ea"/>
                </a:rPr>
                <a:t>结合文本</a:t>
              </a:r>
              <a:r>
                <a:rPr lang="en-US" altLang="zh-CN" sz="3600">
                  <a:latin typeface="+mn-ea"/>
                  <a:ea typeface="+mn-ea"/>
                  <a:sym typeface="+mn-ea"/>
                </a:rPr>
                <a:t>)</a:t>
              </a:r>
              <a:endParaRPr lang="en-US" altLang="zh-CN" sz="3600">
                <a:solidFill>
                  <a:schemeClr val="tx1"/>
                </a:solidFill>
                <a:latin typeface="+mn-ea"/>
              </a:endParaRPr>
            </a:p>
            <a:p>
              <a:pPr algn="l" eaLnBrk="1" hangingPunct="1">
                <a:lnSpc>
                  <a:spcPct val="120000"/>
                </a:lnSpc>
              </a:pPr>
              <a:r>
                <a:rPr lang="zh-CN" altLang="en-US" sz="3600">
                  <a:solidFill>
                    <a:srgbClr val="0000CC"/>
                  </a:solidFill>
                  <a:latin typeface="+mn-ea"/>
                  <a:ea typeface="+mn-ea"/>
                  <a:sym typeface="+mn-ea"/>
                </a:rPr>
                <a:t>扣内容</a:t>
              </a:r>
              <a:r>
                <a:rPr lang="zh-CN" altLang="en-US" sz="3600">
                  <a:latin typeface="+mn-ea"/>
                  <a:ea typeface="+mn-ea"/>
                  <a:sym typeface="+mn-ea"/>
                </a:rPr>
                <a:t>（析关键词、看上下文）</a:t>
              </a:r>
              <a:endParaRPr lang="zh-CN" altLang="en-US" sz="3600">
                <a:solidFill>
                  <a:schemeClr val="tx1"/>
                </a:solidFill>
                <a:latin typeface="+mn-ea"/>
              </a:endParaRPr>
            </a:p>
            <a:p>
              <a:pPr algn="l" eaLnBrk="1" hangingPunct="1">
                <a:lnSpc>
                  <a:spcPct val="120000"/>
                </a:lnSpc>
              </a:pPr>
              <a:r>
                <a:rPr lang="zh-CN" altLang="en-US" sz="3600">
                  <a:solidFill>
                    <a:srgbClr val="0000CC"/>
                  </a:solidFill>
                  <a:latin typeface="+mn-ea"/>
                  <a:ea typeface="+mn-ea"/>
                  <a:sym typeface="+mn-ea"/>
                </a:rPr>
                <a:t>析作用</a:t>
              </a:r>
              <a:r>
                <a:rPr lang="zh-CN" altLang="en-US" sz="3600">
                  <a:latin typeface="+mn-ea"/>
                  <a:ea typeface="+mn-ea"/>
                  <a:sym typeface="+mn-ea"/>
                </a:rPr>
                <a:t>（主旨、情感）</a:t>
              </a:r>
              <a:endParaRPr lang="zh-CN" altLang="en-US">
                <a:solidFill>
                  <a:schemeClr val="bg2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3553" name="矩形 245761"/>
          <p:cNvSpPr/>
          <p:nvPr/>
        </p:nvSpPr>
        <p:spPr>
          <a:xfrm>
            <a:off x="9769475" y="127000"/>
            <a:ext cx="2312035" cy="81153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600">
                <a:solidFill>
                  <a:schemeClr val="accent6">
                    <a:lumMod val="50000"/>
                  </a:schemeClr>
                </a:solidFill>
                <a:latin typeface="华文琥珀" panose="02010800040101010101" charset="-122"/>
                <a:ea typeface="华文琥珀" panose="02010800040101010101" charset="-122"/>
              </a:rPr>
              <a:t>答题步骤</a:t>
            </a:r>
            <a:endParaRPr lang="zh-CN" altLang="en-US" sz="3600">
              <a:solidFill>
                <a:schemeClr val="accent6">
                  <a:lumMod val="50000"/>
                </a:schemeClr>
              </a:solidFill>
              <a:latin typeface="华文琥珀" panose="02010800040101010101" charset="-122"/>
              <a:ea typeface="华文琥珀" panose="02010800040101010101" charset="-122"/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5603" name="表格 60560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622425" y="1145540"/>
          <a:ext cx="9145270" cy="5129530"/>
        </p:xfrm>
        <a:graphic>
          <a:graphicData uri="http://schemas.openxmlformats.org/drawingml/2006/table">
            <a:tbl>
              <a:tblPr/>
              <a:tblGrid>
                <a:gridCol w="556260"/>
                <a:gridCol w="2624455"/>
                <a:gridCol w="5964555"/>
              </a:tblGrid>
              <a:tr h="521970">
                <a:tc gridSpan="2"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鉴赏角度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特点或作用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605">
                <a:tc rowSpan="4"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用词之美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动词、形容词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en-US" altLang="zh-CN" sz="2400" b="1">
                          <a:solidFill>
                            <a:srgbClr val="0B5FD1"/>
                          </a:solidFill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①</a:t>
                      </a: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准确；</a:t>
                      </a:r>
                      <a:r>
                        <a:rPr lang="en-US" altLang="zh-CN" sz="2400" b="1">
                          <a:solidFill>
                            <a:srgbClr val="0B5FD1"/>
                          </a:solidFill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②</a:t>
                      </a: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精练；</a:t>
                      </a:r>
                      <a:r>
                        <a:rPr lang="en-US" altLang="zh-CN" sz="2400" b="1">
                          <a:solidFill>
                            <a:srgbClr val="0B5FD1"/>
                          </a:solidFill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③</a:t>
                      </a: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生动、形象、传神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1120">
                <a:tc vMerge="1">
                  <a:tcPr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叠字、叠词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en-US" altLang="zh-CN" sz="2400" b="1">
                          <a:solidFill>
                            <a:srgbClr val="0B5FD1"/>
                          </a:solidFill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①</a:t>
                      </a: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增强语言的生动性、形象性，使语言具有绘画美；</a:t>
                      </a:r>
                      <a:r>
                        <a:rPr lang="en-US" altLang="zh-CN" sz="2400" b="1">
                          <a:solidFill>
                            <a:srgbClr val="0B5FD1"/>
                          </a:solidFill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②</a:t>
                      </a: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韵律铿锵悦耳，使语言富有音乐美；</a:t>
                      </a:r>
                      <a:r>
                        <a:rPr lang="en-US" altLang="zh-CN" sz="2400" b="1">
                          <a:solidFill>
                            <a:srgbClr val="0B5FD1"/>
                          </a:solidFill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③</a:t>
                      </a: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叠字可以组成整齐的句式，使语言具有建筑美；</a:t>
                      </a:r>
                      <a:r>
                        <a:rPr lang="en-US" altLang="zh-CN" sz="2400" b="1">
                          <a:solidFill>
                            <a:srgbClr val="0B5FD1"/>
                          </a:solidFill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④</a:t>
                      </a: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叠字能使意思强化，起到强调作用；</a:t>
                      </a:r>
                      <a:r>
                        <a:rPr lang="en-US" altLang="zh-CN" sz="2400" b="1">
                          <a:solidFill>
                            <a:srgbClr val="0B5FD1"/>
                          </a:solidFill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⑤</a:t>
                      </a: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叠字能使上下文联系紧密，使人有一气呵成之感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9800">
                <a:tc vMerge="1">
                  <a:tcPr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反复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突出某种思想，强调某种情感，具有强烈的抒情性和感染力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035">
                <a:tc vMerge="1">
                  <a:tcPr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化用成语或古语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富有文采，典雅优美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82600" y="269875"/>
            <a:ext cx="29952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rgbClr val="C00000"/>
                </a:solidFill>
                <a:latin typeface="华文琥珀" panose="02010800040101010101" charset="-122"/>
                <a:ea typeface="华文琥珀" panose="02010800040101010101" charset="-122"/>
              </a:rPr>
              <a:t>知识体系归纳</a:t>
            </a:r>
            <a:endParaRPr lang="zh-CN" altLang="en-US" sz="3200">
              <a:solidFill>
                <a:srgbClr val="C00000"/>
              </a:solidFill>
              <a:latin typeface="华文琥珀" panose="02010800040101010101" charset="-122"/>
              <a:ea typeface="华文琥珀" panose="020108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875" name="表格 62587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58290" y="312420"/>
          <a:ext cx="9074785" cy="6009640"/>
        </p:xfrm>
        <a:graphic>
          <a:graphicData uri="http://schemas.openxmlformats.org/drawingml/2006/table">
            <a:tbl>
              <a:tblPr/>
              <a:tblGrid>
                <a:gridCol w="946150"/>
                <a:gridCol w="1341755"/>
                <a:gridCol w="6786880"/>
              </a:tblGrid>
              <a:tr h="484505">
                <a:tc gridSpan="2"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鉴赏角度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特点或作用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2490">
                <a:tc rowSpan="2"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句式之美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长句短句结合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行文错落有致，生动活泼，富于变化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2490">
                <a:tc vMerge="1">
                  <a:tcPr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整句散句结合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句式参差，错落有致，节奏顿挫，音韵和谐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2490"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风格之美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豪放、直白、华丽、精练、凝练、柔婉、含蓄、细腻、典雅、凝重、清新、明丽、朴素、活泼、诙谐等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647825">
                <a:tc rowSpan="2"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手法之美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修辞之美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如比喻句、排比句、拟人句、对偶句、反问句等。修辞方式是指修饰文字词句，运用各种方法，使语言表达得准确、鲜明而生动有力，情感真挚、强烈而又引人入胜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9840">
                <a:tc vMerge="1">
                  <a:tcPr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描写之美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如白描，细描，动静结合</a:t>
                      </a:r>
                      <a:r>
                        <a:rPr lang="en-US" altLang="zh-CN" sz="2400" b="1">
                          <a:solidFill>
                            <a:srgbClr val="0B5FD1"/>
                          </a:solidFill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以动衬静</a:t>
                      </a:r>
                      <a:r>
                        <a:rPr lang="en-US" altLang="zh-CN" sz="2400" b="1">
                          <a:solidFill>
                            <a:srgbClr val="0B5FD1"/>
                          </a:solidFill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，视、嗅、听结合</a:t>
                      </a:r>
                      <a:r>
                        <a:rPr lang="en-US" altLang="zh-CN" sz="2400" b="1">
                          <a:solidFill>
                            <a:srgbClr val="0B5FD1"/>
                          </a:solidFill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有色有声</a:t>
                      </a:r>
                      <a:r>
                        <a:rPr lang="en-US" altLang="zh-CN" sz="2400" b="1">
                          <a:solidFill>
                            <a:srgbClr val="0B5FD1"/>
                          </a:solidFill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，对比衬托，铺陈渲染，等等，使描写细致生动，形象鲜明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25876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11861800" y="11722100"/>
            <a:ext cx="317500" cy="241300"/>
          </a:xfrm>
          <a:prstGeom prst="cub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33680" y="66675"/>
            <a:ext cx="1083437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4800" b="1">
                <a:solidFill>
                  <a:srgbClr val="1D41D5"/>
                </a:solidFill>
              </a:rPr>
              <a:t>①用词夸饰，辞彩绚丽。</a:t>
            </a:r>
            <a:endParaRPr lang="zh-CN" altLang="en-US" sz="4800" b="1">
              <a:solidFill>
                <a:srgbClr val="1D41D5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4800" b="1">
                <a:solidFill>
                  <a:srgbClr val="1D41D5"/>
                </a:solidFill>
              </a:rPr>
              <a:t>②运用铺陈、排比语句。</a:t>
            </a:r>
            <a:endParaRPr lang="zh-CN" altLang="en-US" sz="4800" b="1">
              <a:solidFill>
                <a:srgbClr val="1D41D5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4800" b="1">
                <a:solidFill>
                  <a:srgbClr val="1D41D5"/>
                </a:solidFill>
              </a:rPr>
              <a:t>③语气急切：用副词“果有”“真个”等加强语气，用“你看”“你抬头”等表现急于分享的兴奋心情。</a:t>
            </a:r>
            <a:endParaRPr lang="zh-CN" altLang="en-US" sz="4800" b="1">
              <a:solidFill>
                <a:srgbClr val="1D41D5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1905"/>
            <a:ext cx="12283440" cy="6906260"/>
            <a:chOff x="-54" y="1383"/>
            <a:chExt cx="19344" cy="8911"/>
          </a:xfrm>
        </p:grpSpPr>
        <p:pic>
          <p:nvPicPr>
            <p:cNvPr id="9" name="内容占位符 6" descr="2008122411564234"/>
            <p:cNvPicPr>
              <a:picLocks noChangeAspect="1"/>
            </p:cNvPicPr>
            <p:nvPr/>
          </p:nvPicPr>
          <p:blipFill>
            <a:blip r:embed="rId1"/>
            <a:srcRect b="65172"/>
            <a:stretch>
              <a:fillRect/>
            </a:stretch>
          </p:blipFill>
          <p:spPr>
            <a:xfrm>
              <a:off x="-54" y="1383"/>
              <a:ext cx="19344" cy="4995"/>
            </a:xfrm>
            <a:prstGeom prst="rect">
              <a:avLst/>
            </a:prstGeom>
          </p:spPr>
        </p:pic>
        <p:pic>
          <p:nvPicPr>
            <p:cNvPr id="8" name="图片 7" descr="2008122411564234"/>
            <p:cNvPicPr>
              <a:picLocks noChangeAspect="1"/>
            </p:cNvPicPr>
            <p:nvPr/>
          </p:nvPicPr>
          <p:blipFill>
            <a:blip r:embed="rId1"/>
            <a:srcRect t="60340" b="3691"/>
            <a:stretch>
              <a:fillRect/>
            </a:stretch>
          </p:blipFill>
          <p:spPr>
            <a:xfrm>
              <a:off x="-54" y="6378"/>
              <a:ext cx="19309" cy="3917"/>
            </a:xfrm>
            <a:prstGeom prst="rect">
              <a:avLst/>
            </a:prstGeom>
          </p:spPr>
        </p:pic>
      </p:grpSp>
      <p:pic>
        <p:nvPicPr>
          <p:cNvPr id="11" name="图片 10" descr="ZGJYB2017060905_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365"/>
            <a:ext cx="4533900" cy="61633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53940" y="1278890"/>
            <a:ext cx="6948805" cy="4411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60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zh-CN" sz="3600" smtClean="0">
                <a:latin typeface="+mn-ea"/>
              </a:rPr>
              <a:t>“语文学科将论述类文本阅读、文学类文本阅读和实用类文本阅读均设置为</a:t>
            </a:r>
            <a:r>
              <a:rPr lang="zh-CN" altLang="zh-CN" sz="3600" smtClean="0">
                <a:solidFill>
                  <a:srgbClr val="FF0000"/>
                </a:solidFill>
                <a:latin typeface="+mn-ea"/>
              </a:rPr>
              <a:t>必做题</a:t>
            </a:r>
            <a:r>
              <a:rPr lang="zh-CN" altLang="zh-CN" sz="3600" smtClean="0">
                <a:latin typeface="+mn-ea"/>
              </a:rPr>
              <a:t>，对不同的</a:t>
            </a:r>
            <a:r>
              <a:rPr lang="zh-CN" altLang="zh-CN" sz="3600" smtClean="0">
                <a:solidFill>
                  <a:srgbClr val="FF0000"/>
                </a:solidFill>
                <a:latin typeface="+mn-ea"/>
              </a:rPr>
              <a:t>思维方式</a:t>
            </a:r>
            <a:r>
              <a:rPr lang="zh-CN" altLang="zh-CN" sz="3600" smtClean="0">
                <a:latin typeface="+mn-ea"/>
              </a:rPr>
              <a:t>和</a:t>
            </a:r>
            <a:r>
              <a:rPr lang="zh-CN" altLang="zh-CN" sz="3600" smtClean="0">
                <a:solidFill>
                  <a:srgbClr val="FF0000"/>
                </a:solidFill>
                <a:latin typeface="+mn-ea"/>
              </a:rPr>
              <a:t>素养构成</a:t>
            </a:r>
            <a:r>
              <a:rPr lang="zh-CN" altLang="zh-CN" sz="3600" smtClean="0">
                <a:latin typeface="+mn-ea"/>
              </a:rPr>
              <a:t>进行考查，全面覆盖</a:t>
            </a:r>
            <a:r>
              <a:rPr lang="zh-CN" altLang="zh-CN" sz="3600" smtClean="0">
                <a:solidFill>
                  <a:srgbClr val="FF0000"/>
                </a:solidFill>
                <a:latin typeface="+mn-ea"/>
              </a:rPr>
              <a:t>信息筛选</a:t>
            </a:r>
            <a:r>
              <a:rPr lang="zh-CN" altLang="zh-CN" sz="3600" smtClean="0">
                <a:latin typeface="+mn-ea"/>
              </a:rPr>
              <a:t>、</a:t>
            </a:r>
            <a:r>
              <a:rPr lang="zh-CN" altLang="zh-CN" sz="3600" smtClean="0">
                <a:solidFill>
                  <a:srgbClr val="FF0000"/>
                </a:solidFill>
                <a:latin typeface="+mn-ea"/>
              </a:rPr>
              <a:t>逻辑分析</a:t>
            </a:r>
            <a:r>
              <a:rPr lang="zh-CN" altLang="zh-CN" sz="3600" smtClean="0">
                <a:latin typeface="+mn-ea"/>
              </a:rPr>
              <a:t>、                 </a:t>
            </a:r>
            <a:r>
              <a:rPr lang="en-US" altLang="zh-CN" sz="3600" smtClean="0">
                <a:latin typeface="+mn-ea"/>
              </a:rPr>
              <a:t>		 </a:t>
            </a:r>
            <a:r>
              <a:rPr lang="zh-CN" altLang="zh-CN" sz="3600" smtClean="0">
                <a:latin typeface="+mn-ea"/>
              </a:rPr>
              <a:t>以及</a:t>
            </a:r>
            <a:r>
              <a:rPr lang="zh-CN" altLang="zh-CN" sz="3600" smtClean="0">
                <a:solidFill>
                  <a:srgbClr val="FF0000"/>
                </a:solidFill>
                <a:latin typeface="+mn-ea"/>
              </a:rPr>
              <a:t>语言运用</a:t>
            </a:r>
            <a:r>
              <a:rPr lang="zh-CN" altLang="zh-CN" sz="3600" smtClean="0">
                <a:latin typeface="+mn-ea"/>
              </a:rPr>
              <a:t>等能力。”</a:t>
            </a:r>
            <a:endParaRPr lang="zh-CN" altLang="en-US" sz="3600"/>
          </a:p>
        </p:txBody>
      </p:sp>
      <p:sp>
        <p:nvSpPr>
          <p:cNvPr id="13" name="矩形 12"/>
          <p:cNvSpPr/>
          <p:nvPr/>
        </p:nvSpPr>
        <p:spPr>
          <a:xfrm>
            <a:off x="4853940" y="4860925"/>
            <a:ext cx="270192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4000" smtClean="0">
                <a:ln>
                  <a:solidFill>
                    <a:srgbClr val="C00000"/>
                  </a:solidFill>
                </a:ln>
                <a:solidFill>
                  <a:srgbClr val="002060"/>
                </a:solidFill>
                <a:effectLst/>
                <a:latin typeface="+mn-ea"/>
              </a:rPr>
              <a:t>审美鉴赏</a:t>
            </a:r>
            <a:r>
              <a:rPr lang="en-US" altLang="zh-CN" sz="400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zh-CN" sz="4800" smtClean="0">
                <a:solidFill>
                  <a:srgbClr val="C00000"/>
                </a:solidFill>
                <a:latin typeface="+mn-ea"/>
              </a:rPr>
              <a:t> </a:t>
            </a:r>
            <a:endParaRPr lang="en-US" altLang="zh-CN" sz="4800" smtClean="0">
              <a:solidFill>
                <a:srgbClr val="C00000"/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5058" name="对象 1480707"/>
          <p:cNvGraphicFramePr/>
          <p:nvPr/>
        </p:nvGraphicFramePr>
        <p:xfrm>
          <a:off x="2063750" y="188913"/>
          <a:ext cx="8069263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8520430" imgH="3325495" progId="Word.Document.8">
                  <p:embed/>
                </p:oleObj>
              </mc:Choice>
              <mc:Fallback>
                <p:oleObj name="" r:id="rId1" imgW="8520430" imgH="3325495" progId="Word.Document.8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63750" y="188913"/>
                        <a:ext cx="8069263" cy="313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对象 1480708"/>
          <p:cNvGraphicFramePr/>
          <p:nvPr/>
        </p:nvGraphicFramePr>
        <p:xfrm>
          <a:off x="1949450" y="2976563"/>
          <a:ext cx="8429625" cy="364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3" imgW="8936990" imgH="3886200" progId="Word.Document.8">
                  <p:embed/>
                </p:oleObj>
              </mc:Choice>
              <mc:Fallback>
                <p:oleObj name="" r:id="rId3" imgW="8936990" imgH="3886200" progId="Word.Document.8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49450" y="2976563"/>
                        <a:ext cx="8429625" cy="3648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0710" name="对象 1480709"/>
          <p:cNvGraphicFramePr/>
          <p:nvPr/>
        </p:nvGraphicFramePr>
        <p:xfrm>
          <a:off x="3216275" y="2997200"/>
          <a:ext cx="52943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5" imgW="5589905" imgH="647700" progId="Word.Document.8">
                  <p:embed/>
                </p:oleObj>
              </mc:Choice>
              <mc:Fallback>
                <p:oleObj name="" r:id="rId5" imgW="5589905" imgH="647700" progId="Word.Document.8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6275" y="2997200"/>
                        <a:ext cx="5294313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0711" name="对象 1480710"/>
          <p:cNvGraphicFramePr/>
          <p:nvPr/>
        </p:nvGraphicFramePr>
        <p:xfrm>
          <a:off x="7535863" y="3716338"/>
          <a:ext cx="7381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7" imgW="788035" imgH="519430" progId="Word.Document.8">
                  <p:embed/>
                </p:oleObj>
              </mc:Choice>
              <mc:Fallback>
                <p:oleObj name="" r:id="rId7" imgW="788035" imgH="519430" progId="Word.Document.8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35863" y="3716338"/>
                        <a:ext cx="738187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0712" name="对象 1480711"/>
          <p:cNvGraphicFramePr/>
          <p:nvPr/>
        </p:nvGraphicFramePr>
        <p:xfrm>
          <a:off x="8183563" y="4076700"/>
          <a:ext cx="18938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9" imgW="2012950" imgH="528955" progId="Word.Document.8">
                  <p:embed/>
                </p:oleObj>
              </mc:Choice>
              <mc:Fallback>
                <p:oleObj name="" r:id="rId9" imgW="2012950" imgH="528955" progId="Word.Document.8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83563" y="4076700"/>
                        <a:ext cx="1893887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0713" name="对象 1480712"/>
          <p:cNvGraphicFramePr/>
          <p:nvPr/>
        </p:nvGraphicFramePr>
        <p:xfrm>
          <a:off x="3144838" y="4437063"/>
          <a:ext cx="25257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1" imgW="2724785" imgH="615950" progId="Word.Document.8">
                  <p:embed/>
                </p:oleObj>
              </mc:Choice>
              <mc:Fallback>
                <p:oleObj name="" r:id="rId11" imgW="2724785" imgH="615950" progId="Word.Document.8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44838" y="4437063"/>
                        <a:ext cx="2525712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0714" name="对象 1480713"/>
          <p:cNvGraphicFramePr/>
          <p:nvPr/>
        </p:nvGraphicFramePr>
        <p:xfrm>
          <a:off x="6815138" y="5202238"/>
          <a:ext cx="86518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3" imgW="917575" imgH="562610" progId="Word.Document.8">
                  <p:embed/>
                </p:oleObj>
              </mc:Choice>
              <mc:Fallback>
                <p:oleObj name="" r:id="rId13" imgW="917575" imgH="562610" progId="Word.Document.8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15138" y="5202238"/>
                        <a:ext cx="865187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0715" name="对象 1480714"/>
          <p:cNvGraphicFramePr/>
          <p:nvPr/>
        </p:nvGraphicFramePr>
        <p:xfrm>
          <a:off x="3151188" y="5994400"/>
          <a:ext cx="8572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5" imgW="917575" imgH="562610" progId="Word.Document.8">
                  <p:embed/>
                </p:oleObj>
              </mc:Choice>
              <mc:Fallback>
                <p:oleObj name="" r:id="rId15" imgW="917575" imgH="562610" progId="Word.Document.8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51188" y="5994400"/>
                        <a:ext cx="85725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8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8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8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8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8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0" y="0"/>
            <a:ext cx="11927840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4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altLang="en-US" sz="48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①连用10个“一”将“东京梦华”</a:t>
            </a:r>
            <a:r>
              <a:rPr lang="zh-CN" altLang="en-US" sz="4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定格于</a:t>
            </a:r>
            <a:r>
              <a:rPr lang="zh-CN" altLang="en-US" sz="48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一个</a:t>
            </a:r>
            <a:r>
              <a:rPr lang="zh-CN" altLang="en-US" sz="4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特定</a:t>
            </a:r>
            <a:r>
              <a:rPr lang="zh-CN" altLang="en-US" sz="48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</a:t>
            </a:r>
            <a:r>
              <a:rPr lang="zh-CN" altLang="en-US" sz="4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现实场景</a:t>
            </a:r>
            <a:r>
              <a:rPr lang="zh-CN" altLang="en-US" sz="48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，使得作品有开有合。</a:t>
            </a:r>
            <a:endParaRPr lang="zh-CN" altLang="en-US" sz="4800" b="1">
              <a:solidFill>
                <a:srgbClr val="1D41D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48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②</a:t>
            </a:r>
            <a:r>
              <a:rPr lang="zh-CN" altLang="en-US" sz="4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前文渲染</a:t>
            </a:r>
            <a:r>
              <a:rPr lang="zh-CN" altLang="en-US" sz="48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的是</a:t>
            </a:r>
            <a:r>
              <a:rPr lang="zh-CN" altLang="en-US" sz="4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“闹”</a:t>
            </a:r>
            <a:r>
              <a:rPr lang="zh-CN" altLang="en-US" sz="48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</a:t>
            </a:r>
            <a:r>
              <a:rPr lang="zh-CN" altLang="en-US" sz="4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此处</a:t>
            </a:r>
            <a:r>
              <a:rPr lang="zh-CN" altLang="en-US" sz="48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连用“一”凸显的是</a:t>
            </a:r>
            <a:r>
              <a:rPr lang="zh-CN" altLang="en-US" sz="4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“静”</a:t>
            </a:r>
            <a:r>
              <a:rPr lang="zh-CN" altLang="en-US" sz="48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，形成强烈反差。</a:t>
            </a:r>
            <a:endParaRPr lang="zh-CN" altLang="en-US" sz="4800" b="1">
              <a:solidFill>
                <a:srgbClr val="1D41D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48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③</a:t>
            </a:r>
            <a:r>
              <a:rPr lang="zh-CN" altLang="en-US" sz="4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前文铺陈</a:t>
            </a:r>
            <a:r>
              <a:rPr lang="zh-CN" altLang="en-US" sz="48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的是</a:t>
            </a:r>
            <a:r>
              <a:rPr lang="zh-CN" altLang="en-US" sz="4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“繁”</a:t>
            </a:r>
            <a:r>
              <a:rPr lang="zh-CN" altLang="en-US" sz="48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,</a:t>
            </a:r>
            <a:r>
              <a:rPr lang="zh-CN" altLang="en-US" sz="4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此处</a:t>
            </a:r>
            <a:r>
              <a:rPr lang="zh-CN" altLang="en-US" sz="48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聚焦于</a:t>
            </a:r>
            <a:r>
              <a:rPr lang="zh-CN" altLang="en-US" sz="4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“一”</a:t>
            </a:r>
            <a:r>
              <a:rPr lang="zh-CN" altLang="en-US" sz="48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，梦与现实交相呼应，让作品余韵十足。</a:t>
            </a:r>
            <a:r>
              <a:rPr lang="zh-CN" altLang="en-US" sz="4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endParaRPr lang="zh-CN" altLang="en-US" sz="48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ransition>
    <p:diamond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7106" name="对象 1423363"/>
          <p:cNvGraphicFramePr/>
          <p:nvPr/>
        </p:nvGraphicFramePr>
        <p:xfrm>
          <a:off x="1515110" y="567690"/>
          <a:ext cx="6577965" cy="819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" imgW="5335270" imgH="397510" progId="Word.Document.8">
                  <p:embed/>
                </p:oleObj>
              </mc:Choice>
              <mc:Fallback>
                <p:oleObj name="" r:id="rId1" imgW="5335270" imgH="397510" progId="Word.Document.8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15110" y="567690"/>
                        <a:ext cx="6577965" cy="8197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对象 1423364"/>
          <p:cNvGraphicFramePr/>
          <p:nvPr/>
        </p:nvGraphicFramePr>
        <p:xfrm>
          <a:off x="769620" y="1510665"/>
          <a:ext cx="10124440" cy="298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3" imgW="8168640" imgH="2898775" progId="Word.Document.8">
                  <p:embed/>
                </p:oleObj>
              </mc:Choice>
              <mc:Fallback>
                <p:oleObj name="" r:id="rId3" imgW="8168640" imgH="2898775" progId="Word.Document.8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9620" y="1510665"/>
                        <a:ext cx="10124440" cy="29838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368" name="对象 1423367"/>
          <p:cNvGraphicFramePr/>
          <p:nvPr/>
        </p:nvGraphicFramePr>
        <p:xfrm>
          <a:off x="153670" y="3945255"/>
          <a:ext cx="11194415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5" imgW="8202295" imgH="1972310" progId="Word.Document.8">
                  <p:embed/>
                </p:oleObj>
              </mc:Choice>
              <mc:Fallback>
                <p:oleObj name="" r:id="rId5" imgW="8202295" imgH="1972310" progId="Word.Document.8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670" y="3945255"/>
                        <a:ext cx="11194415" cy="178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内容占位符 2"/>
          <p:cNvSpPr>
            <a:spLocks noGrp="1"/>
          </p:cNvSpPr>
          <p:nvPr>
            <p:ph/>
            <p:custDataLst>
              <p:tags r:id="rId1"/>
            </p:custDataLst>
          </p:nvPr>
        </p:nvSpPr>
        <p:spPr>
          <a:xfrm>
            <a:off x="302260" y="874395"/>
            <a:ext cx="11737340" cy="5983605"/>
          </a:xfrm>
          <a:prstGeom prst="rect">
            <a:avLst/>
          </a:prstGeom>
          <a:noFill/>
          <a:ln w="9525">
            <a:noFill/>
          </a:ln>
        </p:spPr>
        <p:txBody>
          <a:bodyPr lIns="91435" tIns="45717" rIns="91435" bIns="45717" anchor="t" anchorCtr="0"/>
          <a:p>
            <a:pPr marL="0" indent="0">
              <a:lnSpc>
                <a:spcPct val="150000"/>
              </a:lnSpc>
              <a:spcBef>
                <a:spcPts val="200"/>
              </a:spcBef>
              <a:buNone/>
            </a:pP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</a:rPr>
              <a:t>    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</a:rPr>
              <a:t>…………</a:t>
            </a:r>
            <a:endParaRPr lang="en-US" altLang="zh-CN" b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ts val="200"/>
              </a:spcBef>
              <a:buNone/>
            </a:pPr>
            <a:r>
              <a:rPr lang="zh-CN" altLang="en-US" b="1">
                <a:latin typeface="Times New Roman" panose="02020603050405020304" pitchFamily="18" charset="0"/>
                <a:ea typeface="楷体" panose="02010609060101010101" pitchFamily="49" charset="-122"/>
              </a:rPr>
              <a:t>  先说那街。</a:t>
            </a:r>
            <a:endParaRPr lang="zh-CN" altLang="en-US" b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ts val="2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</a:rPr>
              <a:t> ……</a:t>
            </a:r>
            <a:r>
              <a:rPr lang="zh-CN" altLang="en-US" b="1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960" b="1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……</a:t>
            </a:r>
            <a:r>
              <a:rPr lang="zh-CN" altLang="en-US" sz="2960" b="1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 </a:t>
            </a:r>
            <a:endParaRPr lang="zh-CN" altLang="en-US" b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ts val="200"/>
              </a:spcBef>
              <a:buNone/>
            </a:pPr>
            <a:r>
              <a:rPr lang="zh-CN" altLang="en-US" b="1">
                <a:latin typeface="Times New Roman" panose="02020603050405020304" pitchFamily="18" charset="0"/>
                <a:ea typeface="楷体" panose="02010609060101010101" pitchFamily="49" charset="-122"/>
              </a:rPr>
              <a:t>且说那人。</a:t>
            </a:r>
            <a:endParaRPr lang="zh-CN" altLang="en-US" b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ts val="2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</a:rPr>
              <a:t>  …………</a:t>
            </a:r>
            <a:endParaRPr lang="en-US" altLang="zh-CN" b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ts val="200"/>
              </a:spcBef>
              <a:buNone/>
            </a:pPr>
            <a:r>
              <a:rPr lang="zh-CN" altLang="en-US" b="1">
                <a:latin typeface="Times New Roman" panose="02020603050405020304" pitchFamily="18" charset="0"/>
                <a:ea typeface="楷体" panose="02010609060101010101" pitchFamily="49" charset="-122"/>
              </a:rPr>
              <a:t>  再说那灯。</a:t>
            </a:r>
            <a:endParaRPr lang="zh-CN" altLang="en-US" b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ts val="2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</a:rPr>
              <a:t> …………</a:t>
            </a:r>
            <a:endParaRPr lang="zh-CN" altLang="en-US" b="1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9218" name="矩形 21507"/>
          <p:cNvSpPr/>
          <p:nvPr>
            <p:custDataLst>
              <p:tags r:id="rId2"/>
            </p:custDataLst>
          </p:nvPr>
        </p:nvSpPr>
        <p:spPr>
          <a:xfrm>
            <a:off x="1033145" y="325120"/>
            <a:ext cx="10231755" cy="935990"/>
          </a:xfrm>
          <a:prstGeom prst="rect">
            <a:avLst/>
          </a:prstGeom>
          <a:noFill/>
          <a:ln w="9525">
            <a:noFill/>
          </a:ln>
        </p:spPr>
        <p:txBody>
          <a:bodyPr wrap="square" lIns="91435" tIns="45717" rIns="91435" bIns="45717" anchor="t" anchorCtr="0">
            <a:spAutoFit/>
          </a:bodyPr>
          <a:p>
            <a:pPr defTabSz="863600"/>
            <a:r>
              <a:rPr lang="en-US" altLang="zh-CN" sz="275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2018</a:t>
            </a:r>
            <a:r>
              <a:rPr lang="zh-CN" altLang="en-US" sz="275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年高考语文浙江卷</a:t>
            </a:r>
            <a:br>
              <a:rPr lang="zh-CN" altLang="en-US" sz="275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</a:br>
            <a:r>
              <a:rPr lang="zh-CN" altLang="en-US" sz="2750">
                <a:latin typeface="Times New Roman" panose="02020603050405020304" pitchFamily="18" charset="0"/>
                <a:ea typeface="楷体" panose="02010609060101010101" pitchFamily="49" charset="-122"/>
              </a:rPr>
              <a:t>                                    </a:t>
            </a:r>
            <a:r>
              <a:rPr lang="zh-CN" altLang="en-US" sz="2750" b="1">
                <a:latin typeface="Times New Roman" panose="02020603050405020304" pitchFamily="18" charset="0"/>
                <a:ea typeface="楷体" panose="02010609060101010101" pitchFamily="49" charset="-122"/>
              </a:rPr>
              <a:t>汴京的星河  叶文玲</a:t>
            </a:r>
            <a:endParaRPr lang="zh-CN" altLang="en-US" sz="2750" b="1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内容占位符 2"/>
          <p:cNvSpPr>
            <a:spLocks noGrp="1"/>
          </p:cNvSpPr>
          <p:nvPr>
            <p:ph idx="4294967295"/>
            <p:custDataLst>
              <p:tags r:id="rId1"/>
            </p:custDataLst>
          </p:nvPr>
        </p:nvSpPr>
        <p:spPr>
          <a:xfrm>
            <a:off x="611505" y="710565"/>
            <a:ext cx="10752455" cy="5547360"/>
          </a:xfrm>
          <a:prstGeom prst="rect">
            <a:avLst/>
          </a:prstGeom>
          <a:noFill/>
          <a:ln w="9525">
            <a:noFill/>
          </a:ln>
        </p:spPr>
        <p:txBody>
          <a:bodyPr lIns="91435" tIns="45717" rIns="91435" bIns="45717" anchor="t" anchorCtr="0"/>
          <a:p>
            <a:pPr marL="0" indent="0">
              <a:buNone/>
            </a:pPr>
            <a:r>
              <a:rPr lang="en-US" altLang="zh-CN" sz="32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altLang="en-US" sz="32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从结构上分析作品为什么先写街、再写人、后写灯。</a:t>
            </a:r>
            <a:endParaRPr lang="en-US" altLang="zh-CN" sz="32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endParaRPr lang="en-US" altLang="zh-CN" sz="3200" b="1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266" name="文本框 50178"/>
          <p:cNvSpPr/>
          <p:nvPr>
            <p:custDataLst>
              <p:tags r:id="rId2"/>
            </p:custDataLst>
          </p:nvPr>
        </p:nvSpPr>
        <p:spPr>
          <a:xfrm>
            <a:off x="804625" y="1413239"/>
            <a:ext cx="10139282" cy="4521200"/>
          </a:xfrm>
          <a:prstGeom prst="rect">
            <a:avLst/>
          </a:prstGeom>
          <a:noFill/>
          <a:ln w="9525">
            <a:noFill/>
          </a:ln>
        </p:spPr>
        <p:txBody>
          <a:bodyPr lIns="91435" tIns="45717" rIns="91435" bIns="45717" anchor="t" anchorCtr="0">
            <a:spAutoFit/>
          </a:bodyPr>
          <a:p>
            <a:pPr defTabSz="863600">
              <a:lnSpc>
                <a:spcPct val="150000"/>
              </a:lnSpc>
            </a:pPr>
            <a:r>
              <a:rPr lang="en-US" altLang="zh-CN" sz="3600" b="1">
                <a:solidFill>
                  <a:srgbClr val="CC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①</a:t>
            </a:r>
            <a:r>
              <a:rPr lang="zh-CN" altLang="en-US" sz="3600" b="1">
                <a:solidFill>
                  <a:srgbClr val="CC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先写街的繁荣做铺垫，引出人潮汹涌。</a:t>
            </a:r>
            <a:endParaRPr lang="zh-CN" altLang="en-US" sz="3600" b="1">
              <a:solidFill>
                <a:srgbClr val="CC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defTabSz="863600">
              <a:lnSpc>
                <a:spcPct val="150000"/>
              </a:lnSpc>
            </a:pPr>
            <a:r>
              <a:rPr lang="zh-CN" altLang="en-US" sz="3600" b="1">
                <a:solidFill>
                  <a:srgbClr val="CC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②再写游人众多，为后面观灯受阻埋伏笔。</a:t>
            </a:r>
            <a:endParaRPr lang="zh-CN" altLang="en-US" sz="3600" b="1">
              <a:solidFill>
                <a:srgbClr val="CC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defTabSz="863600">
              <a:lnSpc>
                <a:spcPct val="150000"/>
              </a:lnSpc>
            </a:pPr>
            <a:r>
              <a:rPr lang="zh-CN" altLang="en-US" sz="3600" b="1">
                <a:solidFill>
                  <a:srgbClr val="CC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③最后写观灯盛况，把作品推向高潮并点题。</a:t>
            </a:r>
            <a:endParaRPr lang="zh-CN" altLang="en-US" sz="3600" b="1">
              <a:solidFill>
                <a:srgbClr val="CC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defTabSz="863600">
              <a:lnSpc>
                <a:spcPct val="150000"/>
              </a:lnSpc>
            </a:pPr>
            <a:r>
              <a:rPr lang="zh-CN" altLang="en-US" sz="3600" b="1">
                <a:solidFill>
                  <a:srgbClr val="CC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④层层铺垫，层层推进。 </a:t>
            </a:r>
            <a:endParaRPr lang="zh-CN" altLang="en-US" sz="3600" b="1">
              <a:solidFill>
                <a:srgbClr val="CC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defTabSz="863600">
              <a:lnSpc>
                <a:spcPct val="150000"/>
              </a:lnSpc>
              <a:spcBef>
                <a:spcPct val="50000"/>
              </a:spcBef>
            </a:pPr>
            <a:endParaRPr lang="zh-CN" altLang="en-US" sz="3600" b="1">
              <a:solidFill>
                <a:srgbClr val="CC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8770" y="5246370"/>
            <a:ext cx="47694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863600"/>
            <a:r>
              <a:rPr lang="zh-CN" altLang="en-US" sz="48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逻辑知识导读法</a:t>
            </a:r>
            <a:endParaRPr lang="zh-CN" altLang="en-US" sz="4800" b="1">
              <a:solidFill>
                <a:srgbClr val="0B5FD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-219710" y="241935"/>
            <a:ext cx="12314555" cy="5877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altLang="en-US" sz="36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根据全文，分析作者“感到如此新奇和庆幸”的深层意蕴。</a:t>
            </a:r>
            <a:endParaRPr lang="zh-CN" altLang="en-US" sz="40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4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endParaRPr lang="zh-CN" altLang="en-US" sz="48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4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en-US" altLang="zh-CN" sz="4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altLang="en-US" sz="48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①</a:t>
            </a:r>
            <a:r>
              <a:rPr lang="zh-CN" altLang="en-US" sz="4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庆幸</a:t>
            </a:r>
            <a:r>
              <a:rPr lang="zh-CN" altLang="en-US" sz="48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遇上了改革开放的好时代，对城市发展新气象</a:t>
            </a:r>
            <a:r>
              <a:rPr lang="zh-CN" altLang="en-US" sz="4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感到新奇</a:t>
            </a:r>
            <a:r>
              <a:rPr lang="zh-CN" altLang="en-US" sz="48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zh-CN" altLang="en-US" sz="4800" b="1">
              <a:solidFill>
                <a:srgbClr val="1D41D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48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r>
              <a:rPr lang="zh-CN" altLang="en-US" sz="48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②有感于游人众多，人民生活富裕，精神焕发。</a:t>
            </a:r>
            <a:endParaRPr lang="zh-CN" altLang="en-US" sz="4800" b="1">
              <a:solidFill>
                <a:srgbClr val="1D41D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48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r>
              <a:rPr lang="zh-CN" altLang="en-US" sz="48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③现代科技让汴京灯节重现历史繁华，实现了“我”的“星河梦”。</a:t>
            </a:r>
            <a:endParaRPr lang="zh-CN" altLang="en-US" sz="4800" b="1">
              <a:solidFill>
                <a:srgbClr val="1D41D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3995" y="61595"/>
            <a:ext cx="11692890" cy="6529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5020"/>
              </a:lnSpc>
            </a:pPr>
            <a:r>
              <a:rPr lang="zh-CN" altLang="en-US" sz="3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altLang="en-US" sz="36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altLang="en-US" sz="40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（1）从不同的角度和层面发掘作品的意蕴、民族心理和人文精神；</a:t>
            </a:r>
            <a:endParaRPr lang="zh-CN" altLang="en-US" sz="4000" b="1">
              <a:solidFill>
                <a:srgbClr val="1D41D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ts val="5020"/>
              </a:lnSpc>
            </a:pPr>
            <a:r>
              <a:rPr lang="zh-CN" altLang="en-US" sz="40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（2）探讨作者的创作背景和创作意图；</a:t>
            </a:r>
            <a:endParaRPr lang="zh-CN" altLang="en-US" sz="4000" b="1">
              <a:solidFill>
                <a:srgbClr val="1D41D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ts val="5020"/>
              </a:lnSpc>
            </a:pPr>
            <a:r>
              <a:rPr lang="zh-CN" altLang="en-US" sz="4000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（3）对作品的个性化阅读和有创意的解读。</a:t>
            </a:r>
            <a:endParaRPr lang="zh-CN" altLang="en-US" sz="4000" b="1">
              <a:solidFill>
                <a:srgbClr val="1D41D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ts val="5020"/>
              </a:lnSpc>
            </a:pPr>
            <a:r>
              <a:rPr lang="zh-CN" altLang="en-US" sz="3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</a:t>
            </a:r>
            <a:endParaRPr lang="zh-CN" altLang="en-US" sz="36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ts val="5020"/>
              </a:lnSpc>
            </a:pPr>
            <a:r>
              <a:rPr lang="zh-CN" altLang="en-US" sz="3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en-US" altLang="zh-CN" sz="3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r>
              <a:rPr lang="zh-CN" altLang="en-US" sz="36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“创作背景”不好考，“创作意图”又与第一方面的“作品的意蕴”重复。“个性化阅读”，看似只要自己的观点即可，实际上“自己的”不是脱离文本信马由缰，这也与第一方面重复。</a:t>
            </a:r>
            <a:endParaRPr lang="zh-CN" altLang="en-US" sz="3600" b="1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ts val="5020"/>
              </a:lnSpc>
            </a:pPr>
            <a:r>
              <a:rPr lang="zh-CN" altLang="en-US" sz="36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en-US" altLang="zh-CN" sz="36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</a:t>
            </a:r>
            <a:r>
              <a:rPr lang="zh-CN" altLang="en-US" sz="36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所以，三个考点中重点放在第一点。</a:t>
            </a:r>
            <a:endParaRPr lang="zh-CN" altLang="en-US" sz="3600" b="1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5233" name="图片 10"/>
          <p:cNvPicPr>
            <a:picLocks noChangeAspect="1"/>
          </p:cNvPicPr>
          <p:nvPr/>
        </p:nvPicPr>
        <p:blipFill>
          <a:blip r:embed="rId1"/>
          <a:srcRect l="92677" t="1964" r="-7060" b="31404"/>
          <a:stretch>
            <a:fillRect/>
          </a:stretch>
        </p:blipFill>
        <p:spPr>
          <a:xfrm>
            <a:off x="2171700" y="209550"/>
            <a:ext cx="266700" cy="6438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8545" name="文本框 2"/>
          <p:cNvSpPr txBox="1"/>
          <p:nvPr/>
        </p:nvSpPr>
        <p:spPr>
          <a:xfrm>
            <a:off x="1562100" y="2251075"/>
            <a:ext cx="546100" cy="40309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noProof="1" dirty="0">
                <a:latin typeface="方正粗黑宋简体" panose="02000000000000000000" charset="-122"/>
                <a:ea typeface="方正粗黑宋简体" panose="02000000000000000000" charset="-122"/>
                <a:cs typeface="+mn-cs"/>
                <a:sym typeface="+mn-ea"/>
              </a:rPr>
              <a:t>高考散文常见主题</a:t>
            </a:r>
            <a:endParaRPr lang="zh-CN" altLang="zh-CN" sz="3200" b="1" noProof="1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粗黑宋简体" panose="02000000000000000000" charset="-122"/>
              <a:ea typeface="方正粗黑宋简体" panose="02000000000000000000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5235" name="矩形 1"/>
          <p:cNvSpPr>
            <a:spLocks noChangeAspect="1"/>
          </p:cNvSpPr>
          <p:nvPr/>
        </p:nvSpPr>
        <p:spPr>
          <a:xfrm>
            <a:off x="2501900" y="554355"/>
            <a:ext cx="8336915" cy="55079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SzTx/>
            </a:pPr>
            <a:r>
              <a:rPr lang="en-US" altLang="zh-CN" sz="4400" b="1" dirty="0">
                <a:latin typeface="方正粗黑宋简体" panose="02000000000000000000" charset="-122"/>
                <a:ea typeface="方正粗黑宋简体" panose="02000000000000000000" charset="-122"/>
                <a:sym typeface="宋体" panose="02010600030101010101" pitchFamily="2" charset="-122"/>
              </a:rPr>
              <a:t>1</a:t>
            </a:r>
            <a:r>
              <a:rPr lang="zh-CN" altLang="en-US" sz="4400" b="1" dirty="0">
                <a:latin typeface="方正粗黑宋简体" panose="02000000000000000000" charset="-122"/>
                <a:ea typeface="方正粗黑宋简体" panose="02000000000000000000" charset="-122"/>
                <a:sym typeface="宋体" panose="02010600030101010101" pitchFamily="2" charset="-122"/>
              </a:rPr>
              <a:t>、</a:t>
            </a:r>
            <a:r>
              <a:rPr lang="zh-CN" altLang="en-US" sz="44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宋体" panose="02010600030101010101" pitchFamily="2" charset="-122"/>
              </a:rPr>
              <a:t>人和文化的关系</a:t>
            </a:r>
            <a:r>
              <a:rPr lang="zh-CN" altLang="en-US" sz="4400" b="1" dirty="0">
                <a:latin typeface="方正粗黑宋简体" panose="02000000000000000000" charset="-122"/>
                <a:ea typeface="方正粗黑宋简体" panose="02000000000000000000" charset="-122"/>
                <a:sym typeface="宋体" panose="02010600030101010101" pitchFamily="2" charset="-122"/>
              </a:rPr>
              <a:t>。（乡土文化，历史文化，传统文化）</a:t>
            </a:r>
            <a:endParaRPr lang="en-US" altLang="zh-CN" sz="4400" b="1" dirty="0"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pPr>
              <a:buSzTx/>
            </a:pPr>
            <a:r>
              <a:rPr lang="en-US" altLang="zh-CN" sz="4400" b="1" dirty="0">
                <a:latin typeface="方正粗黑宋简体" panose="02000000000000000000" charset="-122"/>
                <a:ea typeface="方正粗黑宋简体" panose="02000000000000000000" charset="-122"/>
                <a:sym typeface="宋体" panose="02010600030101010101" pitchFamily="2" charset="-122"/>
              </a:rPr>
              <a:t>2</a:t>
            </a:r>
            <a:r>
              <a:rPr lang="zh-CN" altLang="en-US" sz="4400" b="1" dirty="0">
                <a:latin typeface="方正粗黑宋简体" panose="02000000000000000000" charset="-122"/>
                <a:ea typeface="方正粗黑宋简体" panose="02000000000000000000" charset="-122"/>
                <a:sym typeface="宋体" panose="02010600030101010101" pitchFamily="2" charset="-122"/>
              </a:rPr>
              <a:t>、</a:t>
            </a:r>
            <a:r>
              <a:rPr lang="zh-CN" altLang="en-US" sz="44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宋体" panose="02010600030101010101" pitchFamily="2" charset="-122"/>
              </a:rPr>
              <a:t>人和社会、自然、他人的关系。</a:t>
            </a:r>
            <a:endParaRPr lang="en-US" altLang="zh-CN" sz="44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pPr>
              <a:buSzTx/>
            </a:pPr>
            <a:r>
              <a:rPr lang="en-US" altLang="zh-CN" sz="4400" b="1" dirty="0">
                <a:latin typeface="方正粗黑宋简体" panose="02000000000000000000" charset="-122"/>
                <a:ea typeface="方正粗黑宋简体" panose="02000000000000000000" charset="-122"/>
                <a:sym typeface="宋体" panose="02010600030101010101" pitchFamily="2" charset="-122"/>
              </a:rPr>
              <a:t>3</a:t>
            </a:r>
            <a:r>
              <a:rPr lang="zh-CN" altLang="en-US" sz="4400" b="1" dirty="0">
                <a:latin typeface="方正粗黑宋简体" panose="02000000000000000000" charset="-122"/>
                <a:ea typeface="方正粗黑宋简体" panose="02000000000000000000" charset="-122"/>
                <a:sym typeface="宋体" panose="02010600030101010101" pitchFamily="2" charset="-122"/>
              </a:rPr>
              <a:t>、</a:t>
            </a:r>
            <a:r>
              <a:rPr lang="zh-CN" altLang="en-US" sz="44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宋体" panose="02010600030101010101" pitchFamily="2" charset="-122"/>
              </a:rPr>
              <a:t>人和自己的关系。</a:t>
            </a:r>
            <a:r>
              <a:rPr lang="zh-CN" altLang="en-US" sz="4400" b="1" dirty="0">
                <a:latin typeface="方正粗黑宋简体" panose="02000000000000000000" charset="-122"/>
                <a:ea typeface="方正粗黑宋简体" panose="02000000000000000000" charset="-122"/>
                <a:sym typeface="宋体" panose="02010600030101010101" pitchFamily="2" charset="-122"/>
              </a:rPr>
              <a:t>（人性、生活）</a:t>
            </a:r>
            <a:endParaRPr lang="en-US" altLang="zh-CN" sz="4400" b="1" dirty="0"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pPr>
              <a:buSzTx/>
            </a:pPr>
            <a:r>
              <a:rPr lang="en-US" altLang="zh-CN" sz="4400" b="1" dirty="0">
                <a:latin typeface="方正粗黑宋简体" panose="02000000000000000000" charset="-122"/>
                <a:ea typeface="方正粗黑宋简体" panose="02000000000000000000" charset="-122"/>
                <a:sym typeface="宋体" panose="02010600030101010101" pitchFamily="2" charset="-122"/>
              </a:rPr>
              <a:t>4</a:t>
            </a:r>
            <a:r>
              <a:rPr lang="zh-CN" altLang="en-US" sz="4400" b="1" dirty="0">
                <a:latin typeface="方正粗黑宋简体" panose="02000000000000000000" charset="-122"/>
                <a:ea typeface="方正粗黑宋简体" panose="02000000000000000000" charset="-122"/>
                <a:sym typeface="宋体" panose="02010600030101010101" pitchFamily="2" charset="-122"/>
              </a:rPr>
              <a:t>、</a:t>
            </a:r>
            <a:r>
              <a:rPr lang="zh-CN" altLang="en-US" sz="44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宋体" panose="02010600030101010101" pitchFamily="2" charset="-122"/>
              </a:rPr>
              <a:t>人和永恒的主题的关系。</a:t>
            </a:r>
            <a:r>
              <a:rPr lang="zh-CN" altLang="en-US" sz="4400" b="1" dirty="0">
                <a:latin typeface="方正粗黑宋简体" panose="02000000000000000000" charset="-122"/>
                <a:ea typeface="方正粗黑宋简体" panose="02000000000000000000" charset="-122"/>
                <a:sym typeface="宋体" panose="02010600030101010101" pitchFamily="2" charset="-122"/>
              </a:rPr>
              <a:t>（战争，爱情，亲情</a:t>
            </a:r>
            <a:r>
              <a:rPr lang="en-US" altLang="zh-CN" sz="4400" b="1" dirty="0">
                <a:latin typeface="方正粗黑宋简体" panose="02000000000000000000" charset="-122"/>
                <a:ea typeface="方正粗黑宋简体" panose="02000000000000000000" charset="-122"/>
                <a:sym typeface="宋体" panose="02010600030101010101" pitchFamily="2" charset="-122"/>
              </a:rPr>
              <a:t>···</a:t>
            </a:r>
            <a:r>
              <a:rPr lang="zh-CN" altLang="en-US" sz="4400" b="1" dirty="0">
                <a:latin typeface="方正粗黑宋简体" panose="02000000000000000000" charset="-122"/>
                <a:ea typeface="方正粗黑宋简体" panose="02000000000000000000" charset="-122"/>
                <a:sym typeface="宋体" panose="02010600030101010101" pitchFamily="2" charset="-122"/>
              </a:rPr>
              <a:t>）</a:t>
            </a:r>
            <a:endParaRPr lang="zh-CN" altLang="en-US" sz="44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矩形 1"/>
          <p:cNvSpPr/>
          <p:nvPr/>
        </p:nvSpPr>
        <p:spPr>
          <a:xfrm>
            <a:off x="1687830" y="785495"/>
            <a:ext cx="8818245" cy="54063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20000"/>
              </a:lnSpc>
            </a:pPr>
            <a:r>
              <a:rPr lang="en-US" altLang="zh-CN" sz="3200" b="1">
                <a:latin typeface="方正粗黑宋简体" panose="02000000000000000000" charset="-122"/>
                <a:ea typeface="方正粗黑宋简体" panose="02000000000000000000" charset="-122"/>
              </a:rPr>
              <a:t>1.</a:t>
            </a:r>
            <a:r>
              <a:rPr lang="zh-CN" altLang="en-US" sz="3200" b="1">
                <a:latin typeface="方正粗黑宋简体" panose="02000000000000000000" charset="-122"/>
                <a:ea typeface="方正粗黑宋简体" panose="02000000000000000000" charset="-122"/>
              </a:rPr>
              <a:t>中华民族的</a:t>
            </a:r>
            <a:r>
              <a:rPr lang="zh-CN" altLang="en-US" sz="3200" b="1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优秀传统</a:t>
            </a:r>
            <a:r>
              <a:rPr lang="zh-CN" altLang="en-US" sz="3200" b="1">
                <a:latin typeface="方正粗黑宋简体" panose="02000000000000000000" charset="-122"/>
                <a:ea typeface="方正粗黑宋简体" panose="02000000000000000000" charset="-122"/>
              </a:rPr>
              <a:t>：团结统一，独立自主，爱好和平，自强不息。</a:t>
            </a:r>
            <a:endParaRPr lang="zh-CN" altLang="en-US" sz="3200" b="1"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b="1">
                <a:latin typeface="方正粗黑宋简体" panose="02000000000000000000" charset="-122"/>
                <a:ea typeface="方正粗黑宋简体" panose="02000000000000000000" charset="-122"/>
              </a:rPr>
              <a:t>2.</a:t>
            </a:r>
            <a:r>
              <a:rPr lang="zh-CN" altLang="en-US" sz="3200" b="1">
                <a:latin typeface="方正粗黑宋简体" panose="02000000000000000000" charset="-122"/>
                <a:ea typeface="方正粗黑宋简体" panose="02000000000000000000" charset="-122"/>
              </a:rPr>
              <a:t>中华民族的</a:t>
            </a:r>
            <a:r>
              <a:rPr lang="zh-CN" altLang="en-US" sz="3200" b="1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传统美德</a:t>
            </a:r>
            <a:r>
              <a:rPr lang="zh-CN" altLang="en-US" sz="3200" b="1">
                <a:latin typeface="方正粗黑宋简体" panose="02000000000000000000" charset="-122"/>
                <a:ea typeface="方正粗黑宋简体" panose="02000000000000000000" charset="-122"/>
              </a:rPr>
              <a:t>：威武不屈的民族气节，立志报国的民族精神，</a:t>
            </a:r>
            <a:r>
              <a:rPr lang="zh-CN" altLang="en-US" sz="3200" b="1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忠、孝、诚、信、礼、义、廉、仁</a:t>
            </a:r>
            <a:r>
              <a:rPr lang="zh-CN" altLang="en-US" sz="3200" b="1">
                <a:latin typeface="方正粗黑宋简体" panose="02000000000000000000" charset="-122"/>
                <a:ea typeface="方正粗黑宋简体" panose="02000000000000000000" charset="-122"/>
              </a:rPr>
              <a:t>等美好品德。</a:t>
            </a:r>
            <a:endParaRPr lang="zh-CN" altLang="en-US" sz="3200" b="1"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b="1">
                <a:latin typeface="方正粗黑宋简体" panose="02000000000000000000" charset="-122"/>
                <a:ea typeface="方正粗黑宋简体" panose="02000000000000000000" charset="-122"/>
              </a:rPr>
              <a:t>3.</a:t>
            </a:r>
            <a:r>
              <a:rPr lang="zh-CN" altLang="en-US" sz="3200" b="1">
                <a:latin typeface="方正粗黑宋简体" panose="02000000000000000000" charset="-122"/>
                <a:ea typeface="方正粗黑宋简体" panose="02000000000000000000" charset="-122"/>
              </a:rPr>
              <a:t>中华民族的</a:t>
            </a:r>
            <a:r>
              <a:rPr lang="zh-CN" altLang="en-US" sz="3200" b="1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民族心理</a:t>
            </a:r>
            <a:r>
              <a:rPr lang="zh-CN" altLang="en-US" sz="3200" b="1">
                <a:latin typeface="方正粗黑宋简体" panose="02000000000000000000" charset="-122"/>
                <a:ea typeface="方正粗黑宋简体" panose="02000000000000000000" charset="-122"/>
              </a:rPr>
              <a:t>：富有凝聚力，热爱自然，追求光明，热爱和平，中庸稳重等。</a:t>
            </a:r>
            <a:endParaRPr lang="zh-CN" altLang="en-US" sz="3200" b="1"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b="1">
                <a:latin typeface="方正粗黑宋简体" panose="02000000000000000000" charset="-122"/>
                <a:ea typeface="方正粗黑宋简体" panose="02000000000000000000" charset="-122"/>
              </a:rPr>
              <a:t>4.</a:t>
            </a:r>
            <a:r>
              <a:rPr lang="zh-CN" altLang="en-US" sz="3200" b="1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人文精神</a:t>
            </a:r>
            <a:r>
              <a:rPr lang="zh-CN" altLang="en-US" sz="3200" b="1">
                <a:latin typeface="方正粗黑宋简体" panose="02000000000000000000" charset="-122"/>
                <a:ea typeface="方正粗黑宋简体" panose="02000000000000000000" charset="-122"/>
              </a:rPr>
              <a:t>：人性的内涵、人格尊严、社会责任心以及</a:t>
            </a:r>
            <a:r>
              <a:rPr lang="zh-CN" altLang="en-US" sz="3200" b="1">
                <a:solidFill>
                  <a:srgbClr val="1D41D5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悲悯情怀</a:t>
            </a:r>
            <a:r>
              <a:rPr lang="zh-CN" altLang="en-US" sz="3200" b="1">
                <a:latin typeface="方正粗黑宋简体" panose="02000000000000000000" charset="-122"/>
                <a:ea typeface="方正粗黑宋简体" panose="02000000000000000000" charset="-122"/>
              </a:rPr>
              <a:t>等方面，其核心是</a:t>
            </a:r>
            <a:r>
              <a:rPr lang="zh-CN" altLang="en-US" sz="3200" b="1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真、善、爱</a:t>
            </a:r>
            <a:r>
              <a:rPr lang="zh-CN" altLang="en-US" sz="3200" b="1">
                <a:latin typeface="方正粗黑宋简体" panose="02000000000000000000" charset="-122"/>
                <a:ea typeface="方正粗黑宋简体" panose="02000000000000000000" charset="-122"/>
              </a:rPr>
              <a:t>。</a:t>
            </a:r>
            <a:r>
              <a:rPr lang="en-US" altLang="zh-CN" sz="3200" b="1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  </a:t>
            </a:r>
            <a:r>
              <a:rPr lang="en-US" altLang="zh-CN" sz="2700" b="1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         </a:t>
            </a:r>
            <a:endParaRPr lang="zh-CN" altLang="en-US" sz="2700" b="1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5325" y="88265"/>
            <a:ext cx="321945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 eaLnBrk="0" hangingPunct="0">
              <a:spcBef>
                <a:spcPct val="50000"/>
              </a:spcBef>
              <a:buClr>
                <a:srgbClr val="000000"/>
              </a:buClr>
            </a:pPr>
            <a:r>
              <a:rPr lang="zh-CN" altLang="en-US" sz="2400" b="1" noProof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常见考向</a:t>
            </a:r>
            <a:endParaRPr lang="zh-CN" altLang="en-US" sz="2400" b="1" noProof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96259" name="图片 10"/>
          <p:cNvPicPr>
            <a:picLocks noChangeAspect="1"/>
          </p:cNvPicPr>
          <p:nvPr/>
        </p:nvPicPr>
        <p:blipFill>
          <a:blip r:embed="rId1"/>
          <a:srcRect l="92677" t="1964" r="-7060" b="31404"/>
          <a:stretch>
            <a:fillRect/>
          </a:stretch>
        </p:blipFill>
        <p:spPr>
          <a:xfrm rot="5400000">
            <a:off x="5948363" y="-3808412"/>
            <a:ext cx="266700" cy="8788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0" y="78105"/>
            <a:ext cx="12108180" cy="65544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5040"/>
              </a:lnSpc>
            </a:pPr>
            <a:r>
              <a:rPr lang="en-US" altLang="zh-CN" sz="32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8</a:t>
            </a:r>
            <a:r>
              <a:rPr lang="zh-CN" altLang="en-US" sz="32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.①文章用大量篇幅写了在布鲁尔治疗马时老努尔旦与老马的状态，写出了人与马在经历磨难时的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坚定与忍耐</a:t>
            </a:r>
            <a:r>
              <a:rPr lang="zh-CN" altLang="en-US" sz="32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zh-CN" altLang="en-US" sz="3200" b="1">
              <a:solidFill>
                <a:srgbClr val="0B5FD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ts val="5040"/>
              </a:lnSpc>
            </a:pPr>
            <a:r>
              <a:rPr lang="zh-CN" altLang="en-US" sz="32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②文章既写了与马相关的“哈萨克人”的活动，也从牧民的视角写出“马”的活动与感受，表现出“马”在牧民生活中的不可或缺的地位，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点明牧民浓厚的爱马情结</a:t>
            </a:r>
            <a:r>
              <a:rPr lang="zh-CN" altLang="en-US" sz="32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展现了独特鲜明的哈萨克风俗习惯与传统文化。</a:t>
            </a:r>
            <a:endParaRPr lang="zh-CN" altLang="en-US" sz="3200" b="1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ts val="5040"/>
              </a:lnSpc>
            </a:pPr>
            <a:r>
              <a:rPr lang="zh-CN" altLang="en-US" sz="32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③文章写老努尔旦把马当做朋友、家人，而马也与主人心意相通，深刻地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表现出牧民与马、自然和谐共存的状态</a:t>
            </a:r>
            <a:r>
              <a:rPr lang="zh-CN" altLang="en-US" sz="32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zh-CN" altLang="en-US" sz="3200" b="1">
              <a:solidFill>
                <a:srgbClr val="0B5FD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ts val="5040"/>
              </a:lnSpc>
            </a:pPr>
            <a:r>
              <a:rPr lang="zh-CN" altLang="en-US" sz="32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④文章最后“他和它都迈着摇晃的步伐”“一瘸一拐”“消失”流露出人与马相依为命的情感，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隐隐暗示了生活中不能言说的孤独</a:t>
            </a:r>
            <a:r>
              <a:rPr lang="zh-CN" altLang="en-US" sz="32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zh-CN" altLang="en-US" sz="3200" b="1">
              <a:solidFill>
                <a:srgbClr val="0B5FD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2008122411564234"/>
          <p:cNvPicPr>
            <a:picLocks noChangeAspect="1"/>
          </p:cNvPicPr>
          <p:nvPr/>
        </p:nvPicPr>
        <p:blipFill>
          <a:blip r:embed="rId1"/>
          <a:srcRect t="60340" b="3691"/>
          <a:stretch>
            <a:fillRect/>
          </a:stretch>
        </p:blipFill>
        <p:spPr>
          <a:xfrm>
            <a:off x="-19685" y="4036060"/>
            <a:ext cx="12261215" cy="2487295"/>
          </a:xfrm>
          <a:prstGeom prst="rect">
            <a:avLst/>
          </a:prstGeom>
        </p:spPr>
      </p:pic>
      <p:pic>
        <p:nvPicPr>
          <p:cNvPr id="7" name="内容占位符 6" descr="2008122411564234"/>
          <p:cNvPicPr>
            <a:picLocks noGrp="1" noChangeAspect="1"/>
          </p:cNvPicPr>
          <p:nvPr>
            <p:ph sz="quarter" idx="13"/>
          </p:nvPr>
        </p:nvPicPr>
        <p:blipFill>
          <a:blip r:embed="rId1"/>
          <a:srcRect b="65172"/>
          <a:stretch>
            <a:fillRect/>
          </a:stretch>
        </p:blipFill>
        <p:spPr>
          <a:xfrm>
            <a:off x="-19685" y="864235"/>
            <a:ext cx="12283440" cy="31718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-19685" y="-27940"/>
            <a:ext cx="12283440" cy="6906260"/>
            <a:chOff x="-54" y="1383"/>
            <a:chExt cx="19344" cy="8911"/>
          </a:xfrm>
        </p:grpSpPr>
        <p:pic>
          <p:nvPicPr>
            <p:cNvPr id="9" name="内容占位符 6" descr="2008122411564234"/>
            <p:cNvPicPr>
              <a:picLocks noChangeAspect="1"/>
            </p:cNvPicPr>
            <p:nvPr/>
          </p:nvPicPr>
          <p:blipFill>
            <a:blip r:embed="rId1"/>
            <a:srcRect b="65172"/>
            <a:stretch>
              <a:fillRect/>
            </a:stretch>
          </p:blipFill>
          <p:spPr>
            <a:xfrm>
              <a:off x="-54" y="1383"/>
              <a:ext cx="19344" cy="4995"/>
            </a:xfrm>
            <a:prstGeom prst="rect">
              <a:avLst/>
            </a:prstGeom>
          </p:spPr>
        </p:pic>
        <p:pic>
          <p:nvPicPr>
            <p:cNvPr id="8" name="图片 7" descr="2008122411564234"/>
            <p:cNvPicPr>
              <a:picLocks noChangeAspect="1"/>
            </p:cNvPicPr>
            <p:nvPr/>
          </p:nvPicPr>
          <p:blipFill>
            <a:blip r:embed="rId1"/>
            <a:srcRect t="60340" b="3691"/>
            <a:stretch>
              <a:fillRect/>
            </a:stretch>
          </p:blipFill>
          <p:spPr>
            <a:xfrm>
              <a:off x="-54" y="6378"/>
              <a:ext cx="19309" cy="3917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2193290" y="-27305"/>
            <a:ext cx="10772775" cy="594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3600" smtClean="0">
                <a:solidFill>
                  <a:srgbClr val="FF0000"/>
                </a:solidFill>
                <a:ea typeface="宋体" panose="02010600030101010101" pitchFamily="2" charset="-122"/>
              </a:rPr>
              <a:t>              </a:t>
            </a:r>
            <a:r>
              <a:rPr lang="en-US" altLang="zh-CN" sz="3600" b="1" smtClean="0">
                <a:solidFill>
                  <a:srgbClr val="FF0000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sz="4400" b="1" smtClean="0">
                <a:solidFill>
                  <a:srgbClr val="FF0000"/>
                </a:solidFill>
                <a:ea typeface="宋体" panose="02010600030101010101" pitchFamily="2" charset="-122"/>
              </a:rPr>
              <a:t>   </a:t>
            </a:r>
            <a:r>
              <a:rPr lang="zh-CN" altLang="zh-CN" sz="4400" b="1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文学类文本阅读</a:t>
            </a:r>
            <a:endParaRPr lang="zh-CN" altLang="zh-CN" sz="3600" smtClean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zh-CN" sz="3600" b="1" smtClean="0"/>
              <a:t>   </a:t>
            </a:r>
            <a:r>
              <a:rPr lang="en-US" altLang="zh-CN" sz="3600" b="1" smtClean="0">
                <a:solidFill>
                  <a:srgbClr val="0B5FD1"/>
                </a:solidFill>
              </a:rPr>
              <a:t> 3.</a:t>
            </a:r>
            <a:r>
              <a:rPr lang="en-US" altLang="zh-CN" sz="3600" b="1" smtClean="0">
                <a:solidFill>
                  <a:srgbClr val="0B5FD1"/>
                </a:solidFill>
              </a:rPr>
              <a:t> </a:t>
            </a:r>
            <a:r>
              <a:rPr lang="zh-CN" altLang="zh-CN" sz="3600" b="1" smtClean="0">
                <a:solidFill>
                  <a:srgbClr val="0B5FD1"/>
                </a:solidFill>
              </a:rPr>
              <a:t>体会重要语句的丰富含意，</a:t>
            </a:r>
            <a:endParaRPr lang="en-US" altLang="zh-CN" sz="3600" b="1" smtClean="0">
              <a:solidFill>
                <a:srgbClr val="0B5FD1"/>
              </a:solidFill>
            </a:endParaRPr>
          </a:p>
          <a:p>
            <a:pPr>
              <a:lnSpc>
                <a:spcPct val="170000"/>
              </a:lnSpc>
            </a:pPr>
            <a:endParaRPr lang="zh-CN" altLang="zh-CN" sz="3600" b="1" smtClean="0">
              <a:solidFill>
                <a:srgbClr val="0B5FD1"/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zh-CN" sz="3600" b="1" smtClean="0">
                <a:solidFill>
                  <a:srgbClr val="0B5FD1"/>
                </a:solidFill>
              </a:rPr>
              <a:t>   </a:t>
            </a:r>
            <a:r>
              <a:rPr lang="en-US" sz="3600" b="1" smtClean="0">
                <a:solidFill>
                  <a:srgbClr val="0B5FD1"/>
                </a:solidFill>
              </a:rPr>
              <a:t>4.</a:t>
            </a:r>
            <a:r>
              <a:rPr lang="en-US" altLang="zh-CN" sz="3600" b="1" smtClean="0">
                <a:solidFill>
                  <a:srgbClr val="0B5FD1"/>
                </a:solidFill>
              </a:rPr>
              <a:t> </a:t>
            </a:r>
            <a:r>
              <a:rPr lang="zh-CN" altLang="zh-CN" sz="3600" b="1" smtClean="0">
                <a:solidFill>
                  <a:srgbClr val="0B5FD1"/>
                </a:solidFill>
              </a:rPr>
              <a:t>鉴赏作品的文学形象，</a:t>
            </a:r>
            <a:endParaRPr lang="en-US" altLang="zh-CN" sz="3600" b="1" smtClean="0">
              <a:solidFill>
                <a:srgbClr val="0B5FD1"/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zh-CN" sz="3600" b="1" smtClean="0">
                <a:solidFill>
                  <a:srgbClr val="0B5FD1"/>
                </a:solidFill>
              </a:rPr>
              <a:t>        </a:t>
            </a:r>
            <a:r>
              <a:rPr lang="zh-CN" altLang="zh-CN" sz="3600" b="1" smtClean="0">
                <a:solidFill>
                  <a:srgbClr val="0B5FD1"/>
                </a:solidFill>
              </a:rPr>
              <a:t>领悟作品的艺术魅力</a:t>
            </a:r>
            <a:endParaRPr lang="zh-CN" altLang="zh-CN" sz="3600" b="1" smtClean="0">
              <a:solidFill>
                <a:srgbClr val="0B5FD1"/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zh-CN" sz="3600" b="1" smtClean="0">
                <a:solidFill>
                  <a:srgbClr val="0B5FD1"/>
                </a:solidFill>
              </a:rPr>
              <a:t>   </a:t>
            </a:r>
            <a:r>
              <a:rPr lang="en-US" sz="3600" b="1" smtClean="0">
                <a:solidFill>
                  <a:srgbClr val="0B5FD1"/>
                </a:solidFill>
              </a:rPr>
              <a:t>5.</a:t>
            </a:r>
            <a:r>
              <a:rPr lang="en-US" altLang="zh-CN" sz="3600" b="1" smtClean="0">
                <a:solidFill>
                  <a:srgbClr val="0B5FD1"/>
                </a:solidFill>
              </a:rPr>
              <a:t> </a:t>
            </a:r>
            <a:r>
              <a:rPr lang="zh-CN" altLang="zh-CN" sz="3600" b="1" smtClean="0">
                <a:solidFill>
                  <a:srgbClr val="0B5FD1"/>
                </a:solidFill>
              </a:rPr>
              <a:t>评价作品表现出的价值判断和审美取向</a:t>
            </a:r>
            <a:endParaRPr lang="zh-CN" altLang="zh-CN" sz="3600" b="1" smtClean="0">
              <a:solidFill>
                <a:srgbClr val="0B5FD1"/>
              </a:solidFill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2429510" y="2000250"/>
            <a:ext cx="8886825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zh-CN" altLang="zh-CN" sz="4000" b="1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品味精彩的语言表达艺术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2226" name="TextBox 4"/>
          <p:cNvSpPr/>
          <p:nvPr>
            <p:custDataLst>
              <p:tags r:id="rId1"/>
            </p:custDataLst>
          </p:nvPr>
        </p:nvSpPr>
        <p:spPr>
          <a:xfrm>
            <a:off x="629926" y="963052"/>
            <a:ext cx="11002700" cy="513080"/>
          </a:xfrm>
          <a:prstGeom prst="rect">
            <a:avLst/>
          </a:prstGeom>
          <a:noFill/>
          <a:ln w="9525">
            <a:noFill/>
          </a:ln>
        </p:spPr>
        <p:txBody>
          <a:bodyPr lIns="91435" tIns="45717" rIns="91435" bIns="45717" anchor="t" anchorCtr="0">
            <a:spAutoFit/>
          </a:bodyPr>
          <a:p>
            <a:pPr algn="ctr" defTabSz="863600"/>
            <a:r>
              <a:rPr lang="zh-CN" altLang="en-US" sz="2750" b="1">
                <a:latin typeface="黑体" panose="02010609060101010101" charset="-122"/>
                <a:ea typeface="黑体" panose="02010609060101010101" charset="-122"/>
              </a:rPr>
              <a:t>散文的线索怎么找</a:t>
            </a:r>
            <a:endParaRPr lang="zh-CN" altLang="en-US" sz="275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2227" name="对角圆角矩形 29"/>
          <p:cNvSpPr/>
          <p:nvPr>
            <p:custDataLst>
              <p:tags r:id="rId2"/>
            </p:custDataLst>
          </p:nvPr>
        </p:nvSpPr>
        <p:spPr>
          <a:xfrm>
            <a:off x="645044" y="356643"/>
            <a:ext cx="1710038" cy="472025"/>
          </a:xfrm>
          <a:solidFill>
            <a:srgbClr val="DA0000"/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2228" name="对角圆角矩形 35"/>
          <p:cNvSpPr/>
          <p:nvPr>
            <p:custDataLst>
              <p:tags r:id="rId3"/>
            </p:custDataLst>
          </p:nvPr>
        </p:nvSpPr>
        <p:spPr>
          <a:xfrm>
            <a:off x="645044" y="356643"/>
            <a:ext cx="1710038" cy="472025"/>
          </a:xfrm>
          <a:solidFill>
            <a:srgbClr val="DA0000"/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52229" name="组合 2"/>
          <p:cNvPicPr>
            <a:picLocks noGrp="1"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78433" y="1616494"/>
            <a:ext cx="2966530" cy="483783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2230" name="直接连接符 20"/>
          <p:cNvCxnSpPr/>
          <p:nvPr>
            <p:custDataLst>
              <p:tags r:id="rId6"/>
            </p:custDataLst>
          </p:nvPr>
        </p:nvCxnSpPr>
        <p:spPr>
          <a:xfrm rot="-5400000" flipH="1">
            <a:off x="-569452" y="3990054"/>
            <a:ext cx="3824908" cy="20158"/>
          </a:xfrm>
          <a:prstGeom prst="line">
            <a:avLst/>
          </a:prstGeom>
          <a:ln w="28575" cap="flat" cmpd="sng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</p:cxnSp>
      <p:sp>
        <p:nvSpPr>
          <p:cNvPr id="52231" name="TextBox 24"/>
          <p:cNvSpPr/>
          <p:nvPr>
            <p:custDataLst>
              <p:tags r:id="rId7"/>
            </p:custDataLst>
          </p:nvPr>
        </p:nvSpPr>
        <p:spPr>
          <a:xfrm>
            <a:off x="1666875" y="2296795"/>
            <a:ext cx="7876540" cy="520700"/>
          </a:xfrm>
          <a:prstGeom prst="rect">
            <a:avLst/>
          </a:prstGeom>
          <a:noFill/>
          <a:ln w="9525">
            <a:noFill/>
          </a:ln>
        </p:spPr>
        <p:txBody>
          <a:bodyPr wrap="square" lIns="91435" tIns="45717" rIns="91435" bIns="45717" anchor="t" anchorCtr="0">
            <a:spAutoFit/>
          </a:bodyPr>
          <a:p>
            <a:pPr defTabSz="863600"/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理清文中中心事件的变化发展顺序，确定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事件线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232" name="TextBox 25"/>
          <p:cNvSpPr/>
          <p:nvPr>
            <p:custDataLst>
              <p:tags r:id="rId8"/>
            </p:custDataLst>
          </p:nvPr>
        </p:nvSpPr>
        <p:spPr>
          <a:xfrm>
            <a:off x="1632585" y="3557270"/>
            <a:ext cx="9531350" cy="520700"/>
          </a:xfrm>
          <a:prstGeom prst="rect">
            <a:avLst/>
          </a:prstGeom>
          <a:noFill/>
          <a:ln w="9525">
            <a:noFill/>
          </a:ln>
        </p:spPr>
        <p:txBody>
          <a:bodyPr wrap="square" lIns="91435" tIns="45717" rIns="91435" bIns="45717" anchor="t" anchorCtr="0">
            <a:spAutoFit/>
          </a:bodyPr>
          <a:p>
            <a:pPr defTabSz="863600"/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找到有序串联文章主要情节的时间、空间词，确定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时空线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2233" name="组合 2"/>
          <p:cNvPicPr>
            <a:picLocks noGrp="1"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098590" y="2945218"/>
            <a:ext cx="2966530" cy="48378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234" name="组合 2"/>
          <p:cNvPicPr>
            <a:picLocks noGrp="1"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135546" y="4304177"/>
            <a:ext cx="2964850" cy="48378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2235" name="TextBox 41"/>
          <p:cNvSpPr/>
          <p:nvPr>
            <p:custDataLst>
              <p:tags r:id="rId13"/>
            </p:custDataLst>
          </p:nvPr>
        </p:nvSpPr>
        <p:spPr>
          <a:xfrm>
            <a:off x="1666363" y="4841713"/>
            <a:ext cx="8721530" cy="520700"/>
          </a:xfrm>
          <a:prstGeom prst="rect">
            <a:avLst/>
          </a:prstGeom>
          <a:noFill/>
          <a:ln w="9525">
            <a:noFill/>
          </a:ln>
        </p:spPr>
        <p:txBody>
          <a:bodyPr lIns="91435" tIns="45717" rIns="91435" bIns="45717" anchor="t" anchorCtr="0">
            <a:spAutoFit/>
          </a:bodyPr>
          <a:p>
            <a:pPr defTabSz="863600"/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找出文中反复出现并贯穿全文的物象，确定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事物线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236" name="TextBox 42"/>
          <p:cNvSpPr/>
          <p:nvPr>
            <p:custDataLst>
              <p:tags r:id="rId14"/>
            </p:custDataLst>
          </p:nvPr>
        </p:nvSpPr>
        <p:spPr>
          <a:xfrm>
            <a:off x="1353185" y="5970905"/>
            <a:ext cx="10548620" cy="520700"/>
          </a:xfrm>
          <a:prstGeom prst="rect">
            <a:avLst/>
          </a:prstGeom>
          <a:noFill/>
          <a:ln w="9525">
            <a:noFill/>
          </a:ln>
        </p:spPr>
        <p:txBody>
          <a:bodyPr wrap="square" lIns="91435" tIns="45717" rIns="91435" bIns="45717" anchor="t" anchorCtr="0">
            <a:spAutoFit/>
          </a:bodyPr>
          <a:p>
            <a:pPr defTabSz="863600"/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找出体现主人公情感变化的句子，理清变化的轨迹，确定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情感线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2237" name="组合 2"/>
          <p:cNvPicPr>
            <a:picLocks noGrp="1"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135546" y="5424605"/>
            <a:ext cx="2964850" cy="48378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2241" name="Rectangle 18"/>
          <p:cNvSpPr/>
          <p:nvPr>
            <p:custDataLst>
              <p:tags r:id="rId17"/>
            </p:custDataLst>
          </p:nvPr>
        </p:nvSpPr>
        <p:spPr>
          <a:xfrm>
            <a:off x="671921" y="336485"/>
            <a:ext cx="347551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defTabSz="863600"/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charset="-122"/>
              </a:rPr>
              <a:t>方法便笺</a:t>
            </a:r>
            <a:endParaRPr lang="zh-CN" altLang="en-US" sz="3200" b="1">
              <a:solidFill>
                <a:srgbClr val="FF0000"/>
              </a:solidFill>
              <a:latin typeface="Times New Roman" panose="02020603050405020304" pitchFamily="18" charset="0"/>
              <a:ea typeface="华文中宋" panose="020106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 fill="hold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 fill="hold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 fill="hold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 fill="hold"/>
                                        <p:tgtEl>
                                          <p:spTgt spid="52231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 fill="hold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 fill="hold"/>
                                        <p:tgtEl>
                                          <p:spTgt spid="52232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 fill="hold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 fill="hold"/>
                                        <p:tgtEl>
                                          <p:spTgt spid="52235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 fill="hold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 fill="hold"/>
                                        <p:tgtEl>
                                          <p:spTgt spid="52236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nimBg="1"/>
      <p:bldP spid="52231" grpId="0" animBg="1" build="allAtOnce"/>
      <p:bldP spid="52232" grpId="0" animBg="1" build="allAtOnce"/>
      <p:bldP spid="52235" grpId="0" animBg="1" build="allAtOnce"/>
      <p:bldP spid="52236" grpId="0" animBg="1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53250" name="图片 36" descr="未标题-2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-150000" r="-150000"/>
          <a:stretch>
            <a:fillRect/>
          </a:stretch>
        </p:blipFill>
        <p:spPr>
          <a:xfrm>
            <a:off x="2953091" y="2857868"/>
            <a:ext cx="188138" cy="107843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251" name="对角圆角矩形 36"/>
          <p:cNvSpPr/>
          <p:nvPr>
            <p:custDataLst>
              <p:tags r:id="rId3"/>
            </p:custDataLst>
          </p:nvPr>
        </p:nvSpPr>
        <p:spPr>
          <a:xfrm>
            <a:off x="655123" y="354964"/>
            <a:ext cx="1699959" cy="451866"/>
          </a:xfrm>
          <a:solidFill>
            <a:srgbClr val="DA0000"/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3252" name="TextBox 26"/>
          <p:cNvSpPr/>
          <p:nvPr>
            <p:custDataLst>
              <p:tags r:id="rId4"/>
            </p:custDataLst>
          </p:nvPr>
        </p:nvSpPr>
        <p:spPr>
          <a:xfrm>
            <a:off x="629926" y="963052"/>
            <a:ext cx="11002700" cy="513080"/>
          </a:xfrm>
          <a:prstGeom prst="rect">
            <a:avLst/>
          </a:prstGeom>
          <a:noFill/>
          <a:ln w="9525">
            <a:noFill/>
          </a:ln>
        </p:spPr>
        <p:txBody>
          <a:bodyPr lIns="91435" tIns="45717" rIns="91435" bIns="45717" anchor="t" anchorCtr="0">
            <a:spAutoFit/>
          </a:bodyPr>
          <a:p>
            <a:pPr algn="ctr" defTabSz="863600"/>
            <a:r>
              <a:rPr lang="zh-CN" altLang="en-US" sz="2750" b="1">
                <a:latin typeface="黑体" panose="02010609060101010101" charset="-122"/>
                <a:ea typeface="黑体" panose="02010609060101010101" charset="-122"/>
              </a:rPr>
              <a:t>散文线索的作用</a:t>
            </a:r>
            <a:endParaRPr lang="zh-CN" altLang="en-US" sz="275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3253" name="圆角矩形 27"/>
          <p:cNvSpPr/>
          <p:nvPr>
            <p:custDataLst>
              <p:tags r:id="rId5"/>
            </p:custDataLst>
          </p:nvPr>
        </p:nvSpPr>
        <p:spPr>
          <a:xfrm>
            <a:off x="2166944" y="2286735"/>
            <a:ext cx="1857861" cy="71391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25400">
            <a:noFill/>
          </a:ln>
        </p:spPr>
        <p:txBody>
          <a:bodyPr lIns="91435" tIns="45717" rIns="91435" bIns="45717" anchor="ctr" anchorCtr="0"/>
          <a:p>
            <a:pPr algn="ctr" defTabSz="863600"/>
            <a:r>
              <a:rPr lang="zh-CN" altLang="en-US" sz="2750" b="1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内容上</a:t>
            </a:r>
            <a:endParaRPr lang="zh-CN" altLang="en-US" sz="2750" b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3254" name="TextBox 32"/>
          <p:cNvSpPr/>
          <p:nvPr>
            <p:custDataLst>
              <p:tags r:id="rId6"/>
            </p:custDataLst>
          </p:nvPr>
        </p:nvSpPr>
        <p:spPr>
          <a:xfrm>
            <a:off x="4312051" y="2214503"/>
            <a:ext cx="6104890" cy="1172210"/>
          </a:xfrm>
          <a:prstGeom prst="rect">
            <a:avLst/>
          </a:prstGeom>
          <a:noFill/>
          <a:ln w="9525">
            <a:noFill/>
          </a:ln>
        </p:spPr>
        <p:txBody>
          <a:bodyPr wrap="none" lIns="91435" tIns="45717" rIns="91435" bIns="45717" anchor="t" anchorCtr="0">
            <a:spAutoFit/>
          </a:bodyPr>
          <a:p>
            <a:pPr defTabSz="863600">
              <a:lnSpc>
                <a:spcPct val="110000"/>
              </a:lnSpc>
            </a:pPr>
            <a:r>
              <a:rPr lang="zh-CN" altLang="en-US" sz="3200" b="1">
                <a:solidFill>
                  <a:srgbClr val="1D41D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呈现某种情景或状态   揭示主题</a:t>
            </a:r>
            <a:endParaRPr lang="zh-CN" altLang="en-US" sz="3200" b="1">
              <a:solidFill>
                <a:srgbClr val="1D41D5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863600">
              <a:lnSpc>
                <a:spcPct val="110000"/>
              </a:lnSpc>
            </a:pPr>
            <a:r>
              <a:rPr lang="zh-CN" altLang="en-US" sz="3200" b="1">
                <a:solidFill>
                  <a:srgbClr val="1D41D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表达某种情感或思想   深化主旨</a:t>
            </a:r>
            <a:endParaRPr lang="zh-CN" altLang="en-US" sz="3200" b="1">
              <a:solidFill>
                <a:srgbClr val="1D41D5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255" name="圆角矩形 34"/>
          <p:cNvSpPr/>
          <p:nvPr>
            <p:custDataLst>
              <p:tags r:id="rId7"/>
            </p:custDataLst>
          </p:nvPr>
        </p:nvSpPr>
        <p:spPr>
          <a:xfrm>
            <a:off x="2166944" y="3929581"/>
            <a:ext cx="1857861" cy="713915"/>
          </a:xfrm>
          <a:prstGeom prst="roundRect">
            <a:avLst>
              <a:gd name="adj" fmla="val 16667"/>
            </a:avLst>
          </a:prstGeom>
          <a:solidFill>
            <a:srgbClr val="F26200"/>
          </a:solidFill>
          <a:ln w="25400">
            <a:noFill/>
          </a:ln>
        </p:spPr>
        <p:txBody>
          <a:bodyPr lIns="91435" tIns="45717" rIns="91435" bIns="45717" anchor="ctr" anchorCtr="0"/>
          <a:p>
            <a:pPr algn="ctr" defTabSz="863600"/>
            <a:r>
              <a:rPr lang="zh-CN" altLang="en-US" sz="2750" b="1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结构上</a:t>
            </a:r>
            <a:endParaRPr lang="zh-CN" altLang="en-US" sz="2750" b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3256" name="TextBox 35"/>
          <p:cNvSpPr/>
          <p:nvPr>
            <p:custDataLst>
              <p:tags r:id="rId8"/>
            </p:custDataLst>
          </p:nvPr>
        </p:nvSpPr>
        <p:spPr>
          <a:xfrm>
            <a:off x="4340607" y="3733044"/>
            <a:ext cx="6714490" cy="1172210"/>
          </a:xfrm>
          <a:prstGeom prst="rect">
            <a:avLst/>
          </a:prstGeom>
          <a:noFill/>
          <a:ln w="9525">
            <a:noFill/>
          </a:ln>
        </p:spPr>
        <p:txBody>
          <a:bodyPr wrap="none" lIns="91435" tIns="45717" rIns="91435" bIns="45717" anchor="t" anchorCtr="0">
            <a:spAutoFit/>
          </a:bodyPr>
          <a:p>
            <a:pPr defTabSz="863600">
              <a:lnSpc>
                <a:spcPct val="110000"/>
              </a:lnSpc>
            </a:pPr>
            <a:r>
              <a:rPr lang="zh-CN" altLang="en-US" sz="3200" b="1">
                <a:solidFill>
                  <a:srgbClr val="1D41D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组织材料，贯穿全文；使结构清晰，</a:t>
            </a:r>
            <a:endParaRPr lang="en-US" altLang="zh-CN" sz="3200" b="1">
              <a:solidFill>
                <a:srgbClr val="1D41D5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863600">
              <a:lnSpc>
                <a:spcPct val="110000"/>
              </a:lnSpc>
            </a:pPr>
            <a:r>
              <a:rPr lang="zh-CN" altLang="en-US" sz="3200" b="1">
                <a:solidFill>
                  <a:srgbClr val="1D41D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情节集中；使行文富于变化。</a:t>
            </a:r>
            <a:endParaRPr lang="zh-CN" altLang="en-US" sz="3200" b="1">
              <a:solidFill>
                <a:srgbClr val="1D41D5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257" name="Rectangle 11"/>
          <p:cNvSpPr/>
          <p:nvPr>
            <p:custDataLst>
              <p:tags r:id="rId9"/>
            </p:custDataLst>
          </p:nvPr>
        </p:nvSpPr>
        <p:spPr>
          <a:xfrm>
            <a:off x="806305" y="319687"/>
            <a:ext cx="347551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defTabSz="863600"/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charset="-122"/>
              </a:rPr>
              <a:t>小积累</a:t>
            </a:r>
            <a:endParaRPr lang="zh-CN" altLang="en-US" sz="3200" b="1">
              <a:solidFill>
                <a:srgbClr val="FF0000"/>
              </a:solidFill>
              <a:latin typeface="Times New Roman" panose="02020603050405020304" pitchFamily="18" charset="0"/>
              <a:ea typeface="华文中宋" panose="020106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 fill="hold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 fill="hold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 fill="hold"/>
                                        <p:tgtEl>
                                          <p:spTgt spid="5325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charRg st="17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 fill="hold"/>
                                        <p:tgtEl>
                                          <p:spTgt spid="53254">
                                            <p:txEl>
                                              <p:charRg st="17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 fill="hold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 fill="hold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 fill="hold"/>
                                        <p:tgtEl>
                                          <p:spTgt spid="53256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>
                                            <p:txEl>
                                              <p:charRg st="17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 fill="hold"/>
                                        <p:tgtEl>
                                          <p:spTgt spid="53256">
                                            <p:txEl>
                                              <p:charRg st="17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animBg="1"/>
      <p:bldP spid="53253" grpId="0" bldLvl="0" animBg="1"/>
      <p:bldP spid="53254" grpId="0" animBg="1" uiExpand="1" build="allAtOnce"/>
      <p:bldP spid="53255" grpId="0" bldLvl="0" animBg="1"/>
      <p:bldP spid="53256" grpId="0" animBg="1" uiExpand="1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58370" name="图片 36" descr="未标题-2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-150000" r="-150000"/>
          <a:stretch>
            <a:fillRect/>
          </a:stretch>
        </p:blipFill>
        <p:spPr>
          <a:xfrm>
            <a:off x="2953091" y="2857868"/>
            <a:ext cx="188138" cy="107843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371" name="对角圆角矩形 36"/>
          <p:cNvSpPr/>
          <p:nvPr>
            <p:custDataLst>
              <p:tags r:id="rId3"/>
            </p:custDataLst>
          </p:nvPr>
        </p:nvSpPr>
        <p:spPr>
          <a:xfrm>
            <a:off x="655123" y="354964"/>
            <a:ext cx="1710038" cy="451866"/>
          </a:xfrm>
          <a:solidFill>
            <a:srgbClr val="DA0000"/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8372" name="TextBox 26"/>
          <p:cNvSpPr/>
          <p:nvPr>
            <p:custDataLst>
              <p:tags r:id="rId4"/>
            </p:custDataLst>
          </p:nvPr>
        </p:nvSpPr>
        <p:spPr>
          <a:xfrm>
            <a:off x="629926" y="996648"/>
            <a:ext cx="11002700" cy="513080"/>
          </a:xfrm>
          <a:prstGeom prst="rect">
            <a:avLst/>
          </a:prstGeom>
          <a:noFill/>
          <a:ln w="9525">
            <a:noFill/>
          </a:ln>
        </p:spPr>
        <p:txBody>
          <a:bodyPr lIns="91435" tIns="45717" rIns="91435" bIns="45717" anchor="t" anchorCtr="0">
            <a:spAutoFit/>
          </a:bodyPr>
          <a:p>
            <a:pPr algn="ctr" defTabSz="863600"/>
            <a:r>
              <a:rPr lang="zh-CN" altLang="en-US" sz="2750" b="1">
                <a:latin typeface="黑体" panose="02010609060101010101" charset="-122"/>
                <a:ea typeface="黑体" panose="02010609060101010101" charset="-122"/>
              </a:rPr>
              <a:t>句段作用题失分点</a:t>
            </a:r>
            <a:endParaRPr lang="zh-CN" altLang="en-US" sz="275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8373" name="圆角矩形 27"/>
          <p:cNvSpPr/>
          <p:nvPr>
            <p:custDataLst>
              <p:tags r:id="rId5"/>
            </p:custDataLst>
          </p:nvPr>
        </p:nvSpPr>
        <p:spPr>
          <a:xfrm>
            <a:off x="2166944" y="2286735"/>
            <a:ext cx="1857861" cy="71391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25400">
            <a:noFill/>
          </a:ln>
        </p:spPr>
        <p:txBody>
          <a:bodyPr lIns="91435" tIns="45717" rIns="91435" bIns="45717" anchor="ctr" anchorCtr="0"/>
          <a:p>
            <a:pPr algn="ctr" defTabSz="863600"/>
            <a:r>
              <a:rPr lang="zh-CN" altLang="en-US" sz="2750" b="1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在内容上</a:t>
            </a:r>
            <a:endParaRPr lang="zh-CN" altLang="en-US" sz="2750" b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8374" name="TextBox 32"/>
          <p:cNvSpPr/>
          <p:nvPr>
            <p:custDataLst>
              <p:tags r:id="rId6"/>
            </p:custDataLst>
          </p:nvPr>
        </p:nvSpPr>
        <p:spPr>
          <a:xfrm>
            <a:off x="4173220" y="2077720"/>
            <a:ext cx="7386955" cy="1172210"/>
          </a:xfrm>
          <a:prstGeom prst="rect">
            <a:avLst/>
          </a:prstGeom>
          <a:noFill/>
          <a:ln w="9525">
            <a:noFill/>
          </a:ln>
        </p:spPr>
        <p:txBody>
          <a:bodyPr wrap="square" lIns="91435" tIns="45717" rIns="91435" bIns="45717" anchor="t" anchorCtr="0">
            <a:spAutoFit/>
          </a:bodyPr>
          <a:p>
            <a:pPr defTabSz="863600">
              <a:lnSpc>
                <a:spcPct val="110000"/>
              </a:lnSpc>
            </a:pPr>
            <a:r>
              <a:rPr lang="zh-CN" altLang="en-US" sz="3200" b="1">
                <a:solidFill>
                  <a:srgbClr val="1D41D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只概括字面意思，没有联系情感或主旨作答。</a:t>
            </a:r>
            <a:endParaRPr lang="zh-CN" altLang="en-US" sz="3200" b="1">
              <a:solidFill>
                <a:srgbClr val="1D41D5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8375" name="圆角矩形 34"/>
          <p:cNvSpPr/>
          <p:nvPr>
            <p:custDataLst>
              <p:tags r:id="rId7"/>
            </p:custDataLst>
          </p:nvPr>
        </p:nvSpPr>
        <p:spPr>
          <a:xfrm>
            <a:off x="2166944" y="3929581"/>
            <a:ext cx="1857861" cy="713915"/>
          </a:xfrm>
          <a:prstGeom prst="roundRect">
            <a:avLst>
              <a:gd name="adj" fmla="val 16667"/>
            </a:avLst>
          </a:prstGeom>
          <a:solidFill>
            <a:srgbClr val="F26200"/>
          </a:solidFill>
          <a:ln w="25400">
            <a:noFill/>
          </a:ln>
        </p:spPr>
        <p:txBody>
          <a:bodyPr lIns="91435" tIns="45717" rIns="91435" bIns="45717" anchor="ctr" anchorCtr="0"/>
          <a:p>
            <a:pPr algn="ctr" defTabSz="863600"/>
            <a:r>
              <a:rPr lang="zh-CN" altLang="en-US" sz="2750" b="1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在结构上</a:t>
            </a:r>
            <a:endParaRPr lang="zh-CN" altLang="en-US" sz="2750" b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8376" name="TextBox 35"/>
          <p:cNvSpPr/>
          <p:nvPr>
            <p:custDataLst>
              <p:tags r:id="rId8"/>
            </p:custDataLst>
          </p:nvPr>
        </p:nvSpPr>
        <p:spPr>
          <a:xfrm>
            <a:off x="4337050" y="3682365"/>
            <a:ext cx="7779385" cy="1713230"/>
          </a:xfrm>
          <a:prstGeom prst="rect">
            <a:avLst/>
          </a:prstGeom>
          <a:noFill/>
          <a:ln w="9525">
            <a:noFill/>
          </a:ln>
        </p:spPr>
        <p:txBody>
          <a:bodyPr wrap="square" lIns="91435" tIns="45717" rIns="91435" bIns="45717" anchor="t" anchorCtr="0">
            <a:spAutoFit/>
          </a:bodyPr>
          <a:p>
            <a:pPr defTabSz="863600">
              <a:lnSpc>
                <a:spcPct val="110000"/>
              </a:lnSpc>
            </a:pPr>
            <a:r>
              <a:rPr lang="zh-CN" altLang="en-US" sz="3200" b="1">
                <a:solidFill>
                  <a:srgbClr val="1D41D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作答不结合具体内容阐释，如只答“引起下文”则容易失分，应说明怎么引的，引出了什么。</a:t>
            </a:r>
            <a:endParaRPr lang="zh-CN" altLang="en-US" sz="3200" b="1">
              <a:solidFill>
                <a:srgbClr val="1D41D5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8377" name="Rectangle 11"/>
          <p:cNvSpPr/>
          <p:nvPr>
            <p:custDataLst>
              <p:tags r:id="rId9"/>
            </p:custDataLst>
          </p:nvPr>
        </p:nvSpPr>
        <p:spPr>
          <a:xfrm>
            <a:off x="697118" y="311289"/>
            <a:ext cx="3475509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defTabSz="863600"/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charset="-122"/>
              </a:rPr>
              <a:t>易错提醒</a:t>
            </a:r>
            <a:endParaRPr lang="zh-CN" altLang="en-US" sz="3200" b="1">
              <a:solidFill>
                <a:srgbClr val="FF0000"/>
              </a:solidFill>
              <a:latin typeface="Times New Roman" panose="02020603050405020304" pitchFamily="18" charset="0"/>
              <a:ea typeface="华文中宋" panose="020106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 fill="hold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 fill="hold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 fill="hold"/>
                                        <p:tgtEl>
                                          <p:spTgt spid="58374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 fill="hold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 fill="hold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 fill="hold"/>
                                        <p:tgtEl>
                                          <p:spTgt spid="58376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nimBg="1"/>
      <p:bldP spid="58373" grpId="0" bldLvl="0" animBg="1"/>
      <p:bldP spid="58374" grpId="0" animBg="1" build="allAtOnce"/>
      <p:bldP spid="58375" grpId="0" bldLvl="0" animBg="1"/>
      <p:bldP spid="58376" grpId="0" animBg="1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9395" name="TextBox 1"/>
          <p:cNvSpPr/>
          <p:nvPr>
            <p:custDataLst>
              <p:tags r:id="rId1"/>
            </p:custDataLst>
          </p:nvPr>
        </p:nvSpPr>
        <p:spPr>
          <a:xfrm>
            <a:off x="629926" y="988248"/>
            <a:ext cx="11002700" cy="513080"/>
          </a:xfrm>
          <a:prstGeom prst="rect">
            <a:avLst/>
          </a:prstGeom>
          <a:noFill/>
          <a:ln w="9525">
            <a:noFill/>
          </a:ln>
        </p:spPr>
        <p:txBody>
          <a:bodyPr lIns="91435" tIns="45717" rIns="91435" bIns="45717" anchor="t" anchorCtr="0">
            <a:spAutoFit/>
          </a:bodyPr>
          <a:p>
            <a:pPr algn="ctr" defTabSz="863600"/>
            <a:r>
              <a:rPr lang="zh-CN" altLang="en-US" sz="2750" b="1">
                <a:latin typeface="黑体" panose="02010609060101010101" charset="-122"/>
                <a:ea typeface="黑体" panose="02010609060101010101" charset="-122"/>
              </a:rPr>
              <a:t>散文句段作用题答题思路</a:t>
            </a:r>
            <a:endParaRPr lang="zh-CN" altLang="en-US" sz="2750" b="1"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59396" name="组合 18"/>
          <p:cNvGrpSpPr/>
          <p:nvPr/>
        </p:nvGrpSpPr>
        <p:grpSpPr>
          <a:xfrm>
            <a:off x="2415555" y="1786155"/>
            <a:ext cx="4919980" cy="1639203"/>
            <a:chOff x="4827536" y="3571852"/>
            <a:chExt cx="9837111" cy="3277910"/>
          </a:xfrm>
        </p:grpSpPr>
        <p:sp>
          <p:nvSpPr>
            <p:cNvPr id="59397" name="椭圆 10"/>
            <p:cNvSpPr/>
            <p:nvPr>
              <p:custDataLst>
                <p:tags r:id="rId2"/>
              </p:custDataLst>
            </p:nvPr>
          </p:nvSpPr>
          <p:spPr>
            <a:xfrm>
              <a:off x="8108064" y="3571852"/>
              <a:ext cx="720000" cy="720000"/>
            </a:xfrm>
            <a:prstGeom prst="ellipse">
              <a:avLst/>
            </a:prstGeom>
            <a:solidFill>
              <a:srgbClr val="F26200"/>
            </a:solidFill>
            <a:ln w="25400">
              <a:noFill/>
            </a:ln>
          </p:spPr>
          <p:txBody>
            <a:bodyPr lIns="91435" tIns="45717" rIns="91435" bIns="45717" anchor="ctr" anchorCtr="0"/>
            <a:p>
              <a:pPr algn="ctr" defTabSz="863600"/>
              <a:r>
                <a:rPr lang="en-US" altLang="zh-CN" sz="275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275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398" name="TextBox 11"/>
            <p:cNvSpPr/>
            <p:nvPr>
              <p:custDataLst>
                <p:tags r:id="rId3"/>
              </p:custDataLst>
            </p:nvPr>
          </p:nvSpPr>
          <p:spPr>
            <a:xfrm>
              <a:off x="4827536" y="4713945"/>
              <a:ext cx="9837111" cy="21358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35" tIns="45717" rIns="91435" bIns="45717" anchor="t" anchorCtr="0">
              <a:spAutoFit/>
            </a:bodyPr>
            <a:p>
              <a:pPr defTabSz="863600">
                <a:lnSpc>
                  <a:spcPct val="120000"/>
                </a:lnSpc>
              </a:pPr>
              <a:r>
                <a:rPr lang="zh-CN" altLang="en-US" sz="2645" b="1">
                  <a:latin typeface="Calibri" panose="020F0502020204030204" charset="0"/>
                  <a:ea typeface="楷体" panose="02010609060101010101" pitchFamily="49" charset="-122"/>
                </a:rPr>
                <a:t>确认段落在行文中的位置</a:t>
              </a:r>
              <a:endParaRPr lang="zh-CN" altLang="en-US" sz="2645" b="1">
                <a:latin typeface="Calibri" panose="020F0502020204030204" charset="0"/>
                <a:ea typeface="楷体" panose="02010609060101010101" pitchFamily="49" charset="-122"/>
              </a:endParaRPr>
            </a:p>
            <a:p>
              <a:pPr defTabSz="863600">
                <a:lnSpc>
                  <a:spcPct val="120000"/>
                </a:lnSpc>
              </a:pPr>
              <a:r>
                <a:rPr lang="zh-CN" altLang="en-US" sz="2645" b="1">
                  <a:latin typeface="楷体" panose="02010609060101010101" pitchFamily="49" charset="-122"/>
                  <a:ea typeface="楷体" panose="02010609060101010101" pitchFamily="49" charset="-122"/>
                </a:rPr>
                <a:t>是开头段、中间段还是结尾段。</a:t>
              </a:r>
              <a:endParaRPr lang="zh-CN" altLang="en-US" sz="2645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59399" name="组合 19"/>
          <p:cNvGrpSpPr/>
          <p:nvPr/>
        </p:nvGrpSpPr>
        <p:grpSpPr>
          <a:xfrm>
            <a:off x="6203508" y="2211144"/>
            <a:ext cx="4919980" cy="3047639"/>
            <a:chOff x="12401674" y="4424317"/>
            <a:chExt cx="9837111" cy="6093145"/>
          </a:xfrm>
        </p:grpSpPr>
        <p:sp>
          <p:nvSpPr>
            <p:cNvPr id="59400" name="椭圆 12"/>
            <p:cNvSpPr/>
            <p:nvPr>
              <p:custDataLst>
                <p:tags r:id="rId4"/>
              </p:custDataLst>
            </p:nvPr>
          </p:nvSpPr>
          <p:spPr>
            <a:xfrm>
              <a:off x="17180690" y="6261004"/>
              <a:ext cx="720000" cy="720000"/>
            </a:xfrm>
            <a:prstGeom prst="ellipse">
              <a:avLst/>
            </a:prstGeom>
            <a:solidFill>
              <a:srgbClr val="F26200"/>
            </a:solidFill>
            <a:ln w="25400">
              <a:noFill/>
            </a:ln>
          </p:spPr>
          <p:txBody>
            <a:bodyPr lIns="91435" tIns="45717" rIns="91435" bIns="45717" anchor="ctr" anchorCtr="0"/>
            <a:p>
              <a:pPr algn="ctr" defTabSz="863600"/>
              <a:r>
                <a:rPr lang="en-US" altLang="zh-CN" sz="275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275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01" name="TextBox 13"/>
            <p:cNvSpPr/>
            <p:nvPr>
              <p:custDataLst>
                <p:tags r:id="rId5"/>
              </p:custDataLst>
            </p:nvPr>
          </p:nvSpPr>
          <p:spPr>
            <a:xfrm>
              <a:off x="12401674" y="7403243"/>
              <a:ext cx="9837111" cy="31142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35" tIns="45717" rIns="91435" bIns="45717" anchor="t" anchorCtr="0">
              <a:spAutoFit/>
            </a:bodyPr>
            <a:p>
              <a:pPr defTabSz="863600">
                <a:lnSpc>
                  <a:spcPct val="120000"/>
                </a:lnSpc>
              </a:pPr>
              <a:r>
                <a:rPr lang="zh-CN" altLang="en-US" sz="2645" b="1">
                  <a:latin typeface="Calibri" panose="020F0502020204030204" charset="0"/>
                  <a:ea typeface="楷体" panose="02010609060101010101" pitchFamily="49" charset="-122"/>
                </a:rPr>
                <a:t>从内容上进行分析</a:t>
              </a:r>
              <a:endParaRPr lang="en-US" altLang="zh-CN" sz="2645" b="1">
                <a:latin typeface="Calibri" panose="020F0502020204030204" charset="0"/>
                <a:ea typeface="楷体" panose="02010609060101010101" pitchFamily="49" charset="-122"/>
              </a:endParaRPr>
            </a:p>
            <a:p>
              <a:pPr defTabSz="863600">
                <a:lnSpc>
                  <a:spcPct val="120000"/>
                </a:lnSpc>
              </a:pPr>
              <a:r>
                <a:rPr lang="zh-CN" altLang="en-US" sz="2645" b="1">
                  <a:latin typeface="楷体" panose="02010609060101010101" pitchFamily="49" charset="-122"/>
                  <a:ea typeface="楷体" panose="02010609060101010101" pitchFamily="49" charset="-122"/>
                </a:rPr>
                <a:t>如该段写了什么，对文章主旨、</a:t>
              </a:r>
              <a:endParaRPr lang="en-US" altLang="zh-CN" sz="2645" b="1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defTabSz="863600">
                <a:lnSpc>
                  <a:spcPct val="120000"/>
                </a:lnSpc>
              </a:pPr>
              <a:r>
                <a:rPr lang="zh-CN" altLang="en-US" sz="2645" b="1">
                  <a:latin typeface="楷体" panose="02010609060101010101" pitchFamily="49" charset="-122"/>
                  <a:ea typeface="楷体" panose="02010609060101010101" pitchFamily="49" charset="-122"/>
                </a:rPr>
                <a:t>抒发情感等有什么作用。</a:t>
              </a:r>
              <a:endParaRPr lang="zh-CN" altLang="en-US" sz="2645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59402" name="Picture 10" descr="D:\嘟儿私人\QQ\1074772015\FileRecv\箭头(1)\箭头-08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 rot="-19680000" flipV="1">
              <a:off x="14649226" y="4424317"/>
              <a:ext cx="3368505" cy="1597582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59403" name="组合 20"/>
          <p:cNvGrpSpPr/>
          <p:nvPr/>
        </p:nvGrpSpPr>
        <p:grpSpPr>
          <a:xfrm>
            <a:off x="1238014" y="4221867"/>
            <a:ext cx="6273800" cy="1904611"/>
            <a:chOff x="2470082" y="9097033"/>
            <a:chExt cx="12547391" cy="3813500"/>
          </a:xfrm>
        </p:grpSpPr>
        <p:sp>
          <p:nvSpPr>
            <p:cNvPr id="59404" name="椭圆 14"/>
            <p:cNvSpPr/>
            <p:nvPr>
              <p:custDataLst>
                <p:tags r:id="rId8"/>
              </p:custDataLst>
            </p:nvPr>
          </p:nvSpPr>
          <p:spPr>
            <a:xfrm>
              <a:off x="6888248" y="9629059"/>
              <a:ext cx="720000" cy="720000"/>
            </a:xfrm>
            <a:prstGeom prst="ellipse">
              <a:avLst/>
            </a:prstGeom>
            <a:solidFill>
              <a:srgbClr val="F26200"/>
            </a:solidFill>
            <a:ln w="25400">
              <a:noFill/>
            </a:ln>
          </p:spPr>
          <p:txBody>
            <a:bodyPr lIns="91435" tIns="45717" rIns="91435" bIns="45717" anchor="ctr" anchorCtr="0"/>
            <a:p>
              <a:pPr algn="ctr" defTabSz="863600"/>
              <a:r>
                <a:rPr lang="en-US" altLang="zh-CN" sz="275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275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05" name="TextBox 15"/>
            <p:cNvSpPr/>
            <p:nvPr>
              <p:custDataLst>
                <p:tags r:id="rId9"/>
              </p:custDataLst>
            </p:nvPr>
          </p:nvSpPr>
          <p:spPr>
            <a:xfrm>
              <a:off x="2470082" y="10771994"/>
              <a:ext cx="12547391" cy="21385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35" tIns="45717" rIns="91435" bIns="45717" anchor="t" anchorCtr="0">
              <a:spAutoFit/>
            </a:bodyPr>
            <a:p>
              <a:pPr defTabSz="863600">
                <a:lnSpc>
                  <a:spcPct val="120000"/>
                </a:lnSpc>
              </a:pPr>
              <a:r>
                <a:rPr lang="zh-CN" altLang="en-US" sz="2645" b="1">
                  <a:latin typeface="Calibri" panose="020F0502020204030204" charset="0"/>
                  <a:ea typeface="楷体" panose="02010609060101010101" pitchFamily="49" charset="-122"/>
                </a:rPr>
                <a:t>从结构上进行分析</a:t>
              </a:r>
              <a:endParaRPr lang="en-US" altLang="zh-CN" sz="2645" b="1">
                <a:latin typeface="Calibri" panose="020F0502020204030204" charset="0"/>
                <a:ea typeface="楷体" panose="02010609060101010101" pitchFamily="49" charset="-122"/>
              </a:endParaRPr>
            </a:p>
            <a:p>
              <a:pPr defTabSz="863600">
                <a:lnSpc>
                  <a:spcPct val="120000"/>
                </a:lnSpc>
              </a:pPr>
              <a:r>
                <a:rPr lang="zh-CN" altLang="en-US" sz="2645" b="1">
                  <a:latin typeface="楷体" panose="02010609060101010101" pitchFamily="49" charset="-122"/>
                  <a:ea typeface="楷体" panose="02010609060101010101" pitchFamily="49" charset="-122"/>
                </a:rPr>
                <a:t>如承上启下、与前后文进行照应等作用。</a:t>
              </a:r>
              <a:endParaRPr lang="zh-CN" altLang="en-US" sz="2645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59406" name="Picture 10" descr="D:\嘟儿私人\QQ\1074772015\FileRecv\箭头(1)\箭头-08.pn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7"/>
            <a:stretch>
              <a:fillRect/>
            </a:stretch>
          </p:blipFill>
          <p:spPr>
            <a:xfrm rot="-11220000" flipV="1">
              <a:off x="7647534" y="9097033"/>
              <a:ext cx="3368505" cy="159758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59407" name="对角圆角矩形 36"/>
          <p:cNvSpPr/>
          <p:nvPr>
            <p:custDataLst>
              <p:tags r:id="rId11"/>
            </p:custDataLst>
          </p:nvPr>
        </p:nvSpPr>
        <p:spPr>
          <a:xfrm>
            <a:off x="655123" y="354964"/>
            <a:ext cx="1710038" cy="451866"/>
          </a:xfrm>
          <a:solidFill>
            <a:srgbClr val="DA0000"/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9408" name="Rectangle 19"/>
          <p:cNvSpPr/>
          <p:nvPr>
            <p:custDataLst>
              <p:tags r:id="rId12"/>
            </p:custDataLst>
          </p:nvPr>
        </p:nvSpPr>
        <p:spPr>
          <a:xfrm>
            <a:off x="697118" y="311289"/>
            <a:ext cx="3475509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defTabSz="863600"/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charset="-122"/>
              </a:rPr>
              <a:t>方法便笺</a:t>
            </a:r>
            <a:endParaRPr lang="zh-CN" altLang="en-US" sz="3200" b="1">
              <a:solidFill>
                <a:srgbClr val="FF0000"/>
              </a:solidFill>
              <a:latin typeface="Times New Roman" panose="02020603050405020304" pitchFamily="18" charset="0"/>
              <a:ea typeface="华文中宋" panose="020106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 fill="hold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 fill="hold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 fill="hold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 fill="hold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6562" name="TextBox 26"/>
          <p:cNvSpPr/>
          <p:nvPr>
            <p:custDataLst>
              <p:tags r:id="rId1"/>
            </p:custDataLst>
          </p:nvPr>
        </p:nvSpPr>
        <p:spPr>
          <a:xfrm>
            <a:off x="629926" y="921056"/>
            <a:ext cx="11002700" cy="513080"/>
          </a:xfrm>
          <a:prstGeom prst="rect">
            <a:avLst/>
          </a:prstGeom>
          <a:noFill/>
          <a:ln w="9525">
            <a:noFill/>
          </a:ln>
        </p:spPr>
        <p:txBody>
          <a:bodyPr lIns="91435" tIns="45717" rIns="91435" bIns="45717" anchor="t" anchorCtr="0">
            <a:spAutoFit/>
          </a:bodyPr>
          <a:p>
            <a:pPr algn="ctr" defTabSz="863600"/>
            <a:r>
              <a:rPr lang="zh-CN" altLang="en-US" sz="2750" b="1">
                <a:latin typeface="黑体" panose="02010609060101010101" charset="-122"/>
                <a:ea typeface="黑体" panose="02010609060101010101" charset="-122"/>
              </a:rPr>
              <a:t>散文常用的构思技巧</a:t>
            </a:r>
            <a:endParaRPr lang="zh-CN" altLang="en-US" sz="2750" b="1"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66563" name="组合 24"/>
          <p:cNvGrpSpPr/>
          <p:nvPr/>
        </p:nvGrpSpPr>
        <p:grpSpPr>
          <a:xfrm>
            <a:off x="1600851" y="1668568"/>
            <a:ext cx="3342805" cy="2109831"/>
            <a:chOff x="1384450" y="3929042"/>
            <a:chExt cx="6688382" cy="4220272"/>
          </a:xfrm>
        </p:grpSpPr>
        <p:sp>
          <p:nvSpPr>
            <p:cNvPr id="66564" name="圆角矩形 17"/>
            <p:cNvSpPr/>
            <p:nvPr>
              <p:custDataLst>
                <p:tags r:id="rId2"/>
              </p:custDataLst>
            </p:nvPr>
          </p:nvSpPr>
          <p:spPr>
            <a:xfrm>
              <a:off x="2970148" y="3929042"/>
              <a:ext cx="3786214" cy="114300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25400">
              <a:noFill/>
            </a:ln>
          </p:spPr>
          <p:txBody>
            <a:bodyPr lIns="91435" tIns="45717" rIns="91435" bIns="45717" anchor="ctr" anchorCtr="0"/>
            <a:p>
              <a:pPr algn="ctr" defTabSz="863600"/>
              <a:r>
                <a:rPr lang="zh-CN" altLang="en-US" sz="275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</a:rPr>
                <a:t>开篇点题</a:t>
              </a:r>
              <a:endParaRPr lang="zh-CN" altLang="en-US" sz="275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grpSp>
          <p:nvGrpSpPr>
            <p:cNvPr id="66565" name="组合 18"/>
            <p:cNvGrpSpPr/>
            <p:nvPr/>
          </p:nvGrpSpPr>
          <p:grpSpPr>
            <a:xfrm>
              <a:off x="1384450" y="5072050"/>
              <a:ext cx="6688382" cy="3077264"/>
              <a:chOff x="1384450" y="5072050"/>
              <a:chExt cx="6688382" cy="3077264"/>
            </a:xfrm>
          </p:grpSpPr>
          <p:sp>
            <p:nvSpPr>
              <p:cNvPr id="66566" name="圆角矩形 20"/>
              <p:cNvSpPr/>
              <p:nvPr>
                <p:custDataLst>
                  <p:tags r:id="rId3"/>
                </p:custDataLst>
              </p:nvPr>
            </p:nvSpPr>
            <p:spPr>
              <a:xfrm>
                <a:off x="1384450" y="5850608"/>
                <a:ext cx="6688382" cy="2298706"/>
              </a:xfrm>
              <a:prstGeom prst="roundRect">
                <a:avLst>
                  <a:gd name="adj" fmla="val 6537"/>
                </a:avLst>
              </a:prstGeom>
              <a:solidFill>
                <a:srgbClr val="C9E9FF"/>
              </a:solidFill>
              <a:ln w="25400" cap="flat" cmpd="sng">
                <a:solidFill>
                  <a:srgbClr val="D9F0FF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txBody>
              <a:bodyPr lIns="91435" tIns="45717" rIns="91435" bIns="45717" anchor="ctr" anchorCtr="0"/>
              <a:p>
                <a:pPr defTabSz="863600">
                  <a:lnSpc>
                    <a:spcPct val="110000"/>
                  </a:lnSpc>
                </a:pPr>
                <a:r>
                  <a:rPr lang="zh-CN" altLang="en-US" sz="2540" b="1">
                    <a:latin typeface="楷体" panose="02010609060101010101" pitchFamily="49" charset="-122"/>
                    <a:ea typeface="楷体" panose="02010609060101010101" pitchFamily="49" charset="-122"/>
                  </a:rPr>
                  <a:t>突出文章主题，给读者留下深刻的印象。</a:t>
                </a:r>
                <a:endParaRPr lang="zh-CN" altLang="en-US" sz="254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pic>
            <p:nvPicPr>
              <p:cNvPr id="66567" name="图片 16" descr="未标题-8.png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4661505" y="5072050"/>
                <a:ext cx="175513" cy="792000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grpSp>
        <p:nvGrpSpPr>
          <p:cNvPr id="66568" name="组合 32"/>
          <p:cNvGrpSpPr/>
          <p:nvPr/>
        </p:nvGrpSpPr>
        <p:grpSpPr>
          <a:xfrm>
            <a:off x="5879306" y="1656809"/>
            <a:ext cx="4379243" cy="2104792"/>
            <a:chOff x="6785050" y="3960573"/>
            <a:chExt cx="8755906" cy="4211391"/>
          </a:xfrm>
        </p:grpSpPr>
        <p:sp>
          <p:nvSpPr>
            <p:cNvPr id="66569" name="圆角矩形 25"/>
            <p:cNvSpPr/>
            <p:nvPr>
              <p:custDataLst>
                <p:tags r:id="rId6"/>
              </p:custDataLst>
            </p:nvPr>
          </p:nvSpPr>
          <p:spPr>
            <a:xfrm>
              <a:off x="9399568" y="3960573"/>
              <a:ext cx="3786214" cy="114300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25400">
              <a:noFill/>
            </a:ln>
          </p:spPr>
          <p:txBody>
            <a:bodyPr lIns="91435" tIns="45717" rIns="91435" bIns="45717" anchor="ctr" anchorCtr="0"/>
            <a:p>
              <a:pPr algn="ctr" defTabSz="863600"/>
              <a:r>
                <a:rPr lang="zh-CN" altLang="en-US" sz="275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</a:rPr>
                <a:t>前后照应</a:t>
              </a:r>
              <a:endParaRPr lang="zh-CN" altLang="en-US" sz="275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grpSp>
          <p:nvGrpSpPr>
            <p:cNvPr id="66570" name="组合 19"/>
            <p:cNvGrpSpPr/>
            <p:nvPr/>
          </p:nvGrpSpPr>
          <p:grpSpPr>
            <a:xfrm>
              <a:off x="6785050" y="5103581"/>
              <a:ext cx="8755906" cy="3068383"/>
              <a:chOff x="6785050" y="5103581"/>
              <a:chExt cx="8755906" cy="3068383"/>
            </a:xfrm>
          </p:grpSpPr>
          <p:sp>
            <p:nvSpPr>
              <p:cNvPr id="66571" name="圆角矩形 27"/>
              <p:cNvSpPr/>
              <p:nvPr>
                <p:custDataLst>
                  <p:tags r:id="rId7"/>
                </p:custDataLst>
              </p:nvPr>
            </p:nvSpPr>
            <p:spPr>
              <a:xfrm>
                <a:off x="6785050" y="5904789"/>
                <a:ext cx="8755906" cy="2267175"/>
              </a:xfrm>
              <a:prstGeom prst="roundRect">
                <a:avLst>
                  <a:gd name="adj" fmla="val 5819"/>
                </a:avLst>
              </a:prstGeom>
              <a:solidFill>
                <a:srgbClr val="C9E9FF"/>
              </a:solidFill>
              <a:ln w="25400" cap="flat" cmpd="sng">
                <a:solidFill>
                  <a:srgbClr val="D9F0FF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txBody>
              <a:bodyPr lIns="91435" tIns="45717" rIns="91435" bIns="45717" anchor="ctr" anchorCtr="0"/>
              <a:p>
                <a:pPr defTabSz="863600">
                  <a:lnSpc>
                    <a:spcPct val="110000"/>
                  </a:lnSpc>
                </a:pPr>
                <a:r>
                  <a:rPr lang="zh-CN" altLang="en-US" sz="2540" b="1">
                    <a:latin typeface="楷体" panose="02010609060101010101" pitchFamily="49" charset="-122"/>
                    <a:ea typeface="楷体" panose="02010609060101010101" pitchFamily="49" charset="-122"/>
                  </a:rPr>
                  <a:t>用线索来贯穿全文，使文章思路清晰，结构严谨。</a:t>
                </a:r>
                <a:endParaRPr lang="zh-CN" altLang="en-US" sz="254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pic>
            <p:nvPicPr>
              <p:cNvPr id="66572" name="图片 28" descr="未标题-8.png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11090925" y="5103581"/>
                <a:ext cx="175513" cy="792000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grpSp>
        <p:nvGrpSpPr>
          <p:cNvPr id="66573" name="组合 40"/>
          <p:cNvGrpSpPr/>
          <p:nvPr/>
        </p:nvGrpSpPr>
        <p:grpSpPr>
          <a:xfrm>
            <a:off x="1560536" y="4058926"/>
            <a:ext cx="3383120" cy="2096392"/>
            <a:chOff x="14354174" y="3960573"/>
            <a:chExt cx="6768306" cy="4196371"/>
          </a:xfrm>
        </p:grpSpPr>
        <p:sp>
          <p:nvSpPr>
            <p:cNvPr id="66574" name="圆角矩形 41"/>
            <p:cNvSpPr/>
            <p:nvPr>
              <p:custDataLst>
                <p:tags r:id="rId9"/>
              </p:custDataLst>
            </p:nvPr>
          </p:nvSpPr>
          <p:spPr>
            <a:xfrm>
              <a:off x="15931957" y="3960573"/>
              <a:ext cx="3786214" cy="114300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25400">
              <a:noFill/>
            </a:ln>
          </p:spPr>
          <p:txBody>
            <a:bodyPr lIns="91435" tIns="45717" rIns="91435" bIns="45717" anchor="ctr" anchorCtr="0"/>
            <a:p>
              <a:pPr algn="ctr" defTabSz="863600"/>
              <a:r>
                <a:rPr lang="zh-CN" altLang="en-US" sz="275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</a:rPr>
                <a:t>铺垫</a:t>
              </a:r>
              <a:endParaRPr lang="zh-CN" altLang="en-US" sz="275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grpSp>
          <p:nvGrpSpPr>
            <p:cNvPr id="66575" name="组合 42"/>
            <p:cNvGrpSpPr/>
            <p:nvPr/>
          </p:nvGrpSpPr>
          <p:grpSpPr>
            <a:xfrm>
              <a:off x="14354174" y="5103581"/>
              <a:ext cx="6768306" cy="3053363"/>
              <a:chOff x="14354174" y="5103581"/>
              <a:chExt cx="6768306" cy="3053363"/>
            </a:xfrm>
          </p:grpSpPr>
          <p:sp>
            <p:nvSpPr>
              <p:cNvPr id="66576" name="圆角矩形 43"/>
              <p:cNvSpPr/>
              <p:nvPr>
                <p:custDataLst>
                  <p:tags r:id="rId10"/>
                </p:custDataLst>
              </p:nvPr>
            </p:nvSpPr>
            <p:spPr>
              <a:xfrm>
                <a:off x="14354174" y="5882544"/>
                <a:ext cx="6768306" cy="2274400"/>
              </a:xfrm>
              <a:prstGeom prst="roundRect">
                <a:avLst>
                  <a:gd name="adj" fmla="val 6509"/>
                </a:avLst>
              </a:prstGeom>
              <a:solidFill>
                <a:srgbClr val="C9E9FF"/>
              </a:solidFill>
              <a:ln w="25400" cap="flat" cmpd="sng">
                <a:solidFill>
                  <a:srgbClr val="D9F0FF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txBody>
              <a:bodyPr lIns="91435" tIns="45717" rIns="91435" bIns="45717" anchor="ctr" anchorCtr="0"/>
              <a:p>
                <a:pPr defTabSz="863600">
                  <a:lnSpc>
                    <a:spcPct val="110000"/>
                  </a:lnSpc>
                </a:pPr>
                <a:r>
                  <a:rPr lang="zh-CN" altLang="en-US" sz="2540" b="1">
                    <a:latin typeface="楷体" panose="02010609060101010101" pitchFamily="49" charset="-122"/>
                    <a:ea typeface="楷体" panose="02010609060101010101" pitchFamily="49" charset="-122"/>
                  </a:rPr>
                  <a:t>使行文更流畅，增强文章内容的合理性。</a:t>
                </a:r>
                <a:endParaRPr lang="zh-CN" altLang="en-US" sz="254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pic>
            <p:nvPicPr>
              <p:cNvPr id="66577" name="图片 44" descr="未标题-8.png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17623314" y="5103581"/>
                <a:ext cx="175513" cy="792000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grpSp>
        <p:nvGrpSpPr>
          <p:cNvPr id="66578" name="组合 45"/>
          <p:cNvGrpSpPr/>
          <p:nvPr/>
        </p:nvGrpSpPr>
        <p:grpSpPr>
          <a:xfrm>
            <a:off x="5879306" y="4082443"/>
            <a:ext cx="4429637" cy="2072875"/>
            <a:chOff x="816811" y="3929042"/>
            <a:chExt cx="8856911" cy="4146608"/>
          </a:xfrm>
        </p:grpSpPr>
        <p:sp>
          <p:nvSpPr>
            <p:cNvPr id="66579" name="圆角矩形 46"/>
            <p:cNvSpPr/>
            <p:nvPr>
              <p:custDataLst>
                <p:tags r:id="rId12"/>
              </p:custDataLst>
            </p:nvPr>
          </p:nvSpPr>
          <p:spPr>
            <a:xfrm>
              <a:off x="2970148" y="3929042"/>
              <a:ext cx="3786214" cy="114300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25400">
              <a:noFill/>
            </a:ln>
          </p:spPr>
          <p:txBody>
            <a:bodyPr lIns="91435" tIns="45717" rIns="91435" bIns="45717" anchor="ctr" anchorCtr="0"/>
            <a:p>
              <a:pPr algn="ctr" defTabSz="863600"/>
              <a:r>
                <a:rPr lang="zh-CN" altLang="en-US" sz="275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</a:rPr>
                <a:t>层层深入</a:t>
              </a:r>
              <a:endParaRPr lang="zh-CN" altLang="en-US" sz="275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66580" name="圆角矩形 47"/>
            <p:cNvSpPr/>
            <p:nvPr>
              <p:custDataLst>
                <p:tags r:id="rId13"/>
              </p:custDataLst>
            </p:nvPr>
          </p:nvSpPr>
          <p:spPr>
            <a:xfrm>
              <a:off x="816811" y="5801250"/>
              <a:ext cx="8856911" cy="2274400"/>
            </a:xfrm>
            <a:prstGeom prst="roundRect">
              <a:avLst>
                <a:gd name="adj" fmla="val 4190"/>
              </a:avLst>
            </a:prstGeom>
            <a:solidFill>
              <a:srgbClr val="C9E9FF"/>
            </a:solidFill>
            <a:ln w="25400" cap="flat" cmpd="sng">
              <a:solidFill>
                <a:srgbClr val="D9F0FF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lIns="91435" tIns="45717" rIns="91435" bIns="45717" anchor="ctr" anchorCtr="0"/>
            <a:p>
              <a:pPr defTabSz="863600">
                <a:lnSpc>
                  <a:spcPct val="110000"/>
                </a:lnSpc>
              </a:pPr>
              <a:r>
                <a:rPr lang="zh-CN" altLang="en-US" sz="2540" b="1">
                  <a:latin typeface="楷体" panose="02010609060101010101" pitchFamily="49" charset="-122"/>
                  <a:ea typeface="楷体" panose="02010609060101010101" pitchFamily="49" charset="-122"/>
                </a:rPr>
                <a:t>使叙述或说理自然深入，容</a:t>
              </a:r>
              <a:endParaRPr lang="en-US" altLang="zh-CN" sz="254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defTabSz="863600">
                <a:lnSpc>
                  <a:spcPct val="110000"/>
                </a:lnSpc>
              </a:pPr>
              <a:r>
                <a:rPr lang="zh-CN" altLang="en-US" sz="2540" b="1">
                  <a:latin typeface="楷体" panose="02010609060101010101" pitchFamily="49" charset="-122"/>
                  <a:ea typeface="楷体" panose="02010609060101010101" pitchFamily="49" charset="-122"/>
                </a:rPr>
                <a:t>易被读者接受。</a:t>
              </a:r>
              <a:endParaRPr lang="zh-CN" altLang="en-US" sz="254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66581" name="图片 48" descr="未标题-8.png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4661505" y="5072050"/>
              <a:ext cx="175513" cy="7920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66582" name="对角圆角矩形 36"/>
          <p:cNvSpPr/>
          <p:nvPr>
            <p:custDataLst>
              <p:tags r:id="rId15"/>
            </p:custDataLst>
          </p:nvPr>
        </p:nvSpPr>
        <p:spPr>
          <a:xfrm>
            <a:off x="655123" y="354964"/>
            <a:ext cx="1710038" cy="451866"/>
          </a:xfrm>
          <a:solidFill>
            <a:srgbClr val="DA0000"/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6583" name="Rectangle 26"/>
          <p:cNvSpPr/>
          <p:nvPr>
            <p:custDataLst>
              <p:tags r:id="rId16"/>
            </p:custDataLst>
          </p:nvPr>
        </p:nvSpPr>
        <p:spPr>
          <a:xfrm>
            <a:off x="781108" y="311289"/>
            <a:ext cx="3475509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defTabSz="863600"/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charset="-122"/>
              </a:rPr>
              <a:t>小积累</a:t>
            </a:r>
            <a:endParaRPr lang="zh-CN" altLang="en-US" sz="3600" b="1">
              <a:solidFill>
                <a:srgbClr val="FF0000"/>
              </a:solidFill>
              <a:latin typeface="Times New Roman" panose="02020603050405020304" pitchFamily="18" charset="0"/>
              <a:ea typeface="华文中宋" panose="020106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 fill="hold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 fill="hold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 fill="hold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 fill="hold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 fill="hold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7586" name="TextBox 26"/>
          <p:cNvSpPr/>
          <p:nvPr>
            <p:custDataLst>
              <p:tags r:id="rId1"/>
            </p:custDataLst>
          </p:nvPr>
        </p:nvSpPr>
        <p:spPr>
          <a:xfrm>
            <a:off x="629926" y="963052"/>
            <a:ext cx="11002700" cy="513080"/>
          </a:xfrm>
          <a:prstGeom prst="rect">
            <a:avLst/>
          </a:prstGeom>
          <a:noFill/>
          <a:ln w="9525">
            <a:noFill/>
          </a:ln>
        </p:spPr>
        <p:txBody>
          <a:bodyPr lIns="91435" tIns="45717" rIns="91435" bIns="45717" anchor="t" anchorCtr="0">
            <a:spAutoFit/>
          </a:bodyPr>
          <a:p>
            <a:pPr algn="ctr" defTabSz="863600"/>
            <a:r>
              <a:rPr lang="zh-CN" altLang="en-US" sz="2750" b="1">
                <a:latin typeface="黑体" panose="02010609060101010101" charset="-122"/>
                <a:ea typeface="黑体" panose="02010609060101010101" charset="-122"/>
              </a:rPr>
              <a:t>散文常用的构思技巧</a:t>
            </a:r>
            <a:endParaRPr lang="zh-CN" altLang="en-US" sz="2750" b="1"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67587" name="组合 24"/>
          <p:cNvGrpSpPr/>
          <p:nvPr/>
        </p:nvGrpSpPr>
        <p:grpSpPr>
          <a:xfrm>
            <a:off x="3431835" y="1685366"/>
            <a:ext cx="4711843" cy="2109831"/>
            <a:chOff x="7936" y="3929042"/>
            <a:chExt cx="9424686" cy="4220272"/>
          </a:xfrm>
        </p:grpSpPr>
        <p:sp>
          <p:nvSpPr>
            <p:cNvPr id="67588" name="圆角矩形 17"/>
            <p:cNvSpPr/>
            <p:nvPr>
              <p:custDataLst>
                <p:tags r:id="rId2"/>
              </p:custDataLst>
            </p:nvPr>
          </p:nvSpPr>
          <p:spPr>
            <a:xfrm>
              <a:off x="2970148" y="3929042"/>
              <a:ext cx="3786214" cy="114300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25400">
              <a:noFill/>
            </a:ln>
          </p:spPr>
          <p:txBody>
            <a:bodyPr lIns="91435" tIns="45717" rIns="91435" bIns="45717" anchor="ctr" anchorCtr="0"/>
            <a:p>
              <a:pPr algn="ctr" defTabSz="863600"/>
              <a:r>
                <a:rPr lang="zh-CN" altLang="en-US" sz="275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</a:rPr>
                <a:t>以小见大</a:t>
              </a:r>
              <a:endParaRPr lang="zh-CN" altLang="en-US" sz="275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grpSp>
          <p:nvGrpSpPr>
            <p:cNvPr id="67589" name="组合 18"/>
            <p:cNvGrpSpPr/>
            <p:nvPr/>
          </p:nvGrpSpPr>
          <p:grpSpPr>
            <a:xfrm>
              <a:off x="7936" y="5072050"/>
              <a:ext cx="9424686" cy="3077264"/>
              <a:chOff x="7936" y="5072050"/>
              <a:chExt cx="9424686" cy="3077264"/>
            </a:xfrm>
          </p:grpSpPr>
          <p:sp>
            <p:nvSpPr>
              <p:cNvPr id="67590" name="圆角矩形 20"/>
              <p:cNvSpPr/>
              <p:nvPr>
                <p:custDataLst>
                  <p:tags r:id="rId3"/>
                </p:custDataLst>
              </p:nvPr>
            </p:nvSpPr>
            <p:spPr>
              <a:xfrm>
                <a:off x="7936" y="5850608"/>
                <a:ext cx="9424686" cy="2298706"/>
              </a:xfrm>
              <a:prstGeom prst="roundRect">
                <a:avLst>
                  <a:gd name="adj" fmla="val 6537"/>
                </a:avLst>
              </a:prstGeom>
              <a:solidFill>
                <a:srgbClr val="C9E9FF"/>
              </a:solidFill>
              <a:ln w="25400" cap="flat" cmpd="sng">
                <a:solidFill>
                  <a:srgbClr val="D9F0FF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txBody>
              <a:bodyPr lIns="91435" tIns="45717" rIns="91435" bIns="45717" anchor="ctr" anchorCtr="0"/>
              <a:p>
                <a:pPr defTabSz="863600">
                  <a:lnSpc>
                    <a:spcPct val="110000"/>
                  </a:lnSpc>
                </a:pPr>
                <a:r>
                  <a:rPr lang="zh-CN" altLang="en-US" sz="2540" b="1">
                    <a:latin typeface="楷体" panose="02010609060101010101" pitchFamily="49" charset="-122"/>
                    <a:ea typeface="楷体" panose="02010609060101010101" pitchFamily="49" charset="-122"/>
                  </a:rPr>
                  <a:t>用身边小的事、物阐述大的主题，使主题深刻，有说服力。</a:t>
                </a:r>
                <a:endParaRPr lang="zh-CN" altLang="en-US" sz="254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pic>
            <p:nvPicPr>
              <p:cNvPr id="67591" name="图片 16" descr="未标题-8.png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4661505" y="5072050"/>
                <a:ext cx="175513" cy="792000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grpSp>
        <p:nvGrpSpPr>
          <p:cNvPr id="67592" name="组合 32"/>
          <p:cNvGrpSpPr/>
          <p:nvPr/>
        </p:nvGrpSpPr>
        <p:grpSpPr>
          <a:xfrm>
            <a:off x="1844422" y="4067325"/>
            <a:ext cx="2990047" cy="2104791"/>
            <a:chOff x="8225210" y="3960573"/>
            <a:chExt cx="5976664" cy="4211391"/>
          </a:xfrm>
        </p:grpSpPr>
        <p:sp>
          <p:nvSpPr>
            <p:cNvPr id="67593" name="圆角矩形 25"/>
            <p:cNvSpPr/>
            <p:nvPr>
              <p:custDataLst>
                <p:tags r:id="rId6"/>
              </p:custDataLst>
            </p:nvPr>
          </p:nvSpPr>
          <p:spPr>
            <a:xfrm>
              <a:off x="9399568" y="3960573"/>
              <a:ext cx="3786214" cy="114300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25400">
              <a:noFill/>
            </a:ln>
          </p:spPr>
          <p:txBody>
            <a:bodyPr lIns="91435" tIns="45717" rIns="91435" bIns="45717" anchor="ctr" anchorCtr="0"/>
            <a:p>
              <a:pPr algn="ctr" defTabSz="863600"/>
              <a:r>
                <a:rPr lang="zh-CN" altLang="en-US" sz="275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</a:rPr>
                <a:t>设置线索</a:t>
              </a:r>
              <a:endParaRPr lang="zh-CN" altLang="en-US" sz="275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grpSp>
          <p:nvGrpSpPr>
            <p:cNvPr id="67594" name="组合 19"/>
            <p:cNvGrpSpPr/>
            <p:nvPr/>
          </p:nvGrpSpPr>
          <p:grpSpPr>
            <a:xfrm>
              <a:off x="8225210" y="5103581"/>
              <a:ext cx="5976664" cy="3068383"/>
              <a:chOff x="8225210" y="5103581"/>
              <a:chExt cx="5976664" cy="3068383"/>
            </a:xfrm>
          </p:grpSpPr>
          <p:sp>
            <p:nvSpPr>
              <p:cNvPr id="67595" name="圆角矩形 27"/>
              <p:cNvSpPr/>
              <p:nvPr>
                <p:custDataLst>
                  <p:tags r:id="rId7"/>
                </p:custDataLst>
              </p:nvPr>
            </p:nvSpPr>
            <p:spPr>
              <a:xfrm>
                <a:off x="8225210" y="5904789"/>
                <a:ext cx="5976664" cy="2267175"/>
              </a:xfrm>
              <a:prstGeom prst="roundRect">
                <a:avLst>
                  <a:gd name="adj" fmla="val 5819"/>
                </a:avLst>
              </a:prstGeom>
              <a:solidFill>
                <a:srgbClr val="C9E9FF"/>
              </a:solidFill>
              <a:ln w="25400" cap="flat" cmpd="sng">
                <a:solidFill>
                  <a:srgbClr val="D9F0FF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txBody>
              <a:bodyPr lIns="91435" tIns="45717" rIns="91435" bIns="45717" anchor="ctr" anchorCtr="0"/>
              <a:p>
                <a:pPr defTabSz="863600">
                  <a:lnSpc>
                    <a:spcPct val="110000"/>
                  </a:lnSpc>
                </a:pPr>
                <a:r>
                  <a:rPr lang="zh-CN" altLang="en-US" sz="2540" b="1">
                    <a:latin typeface="楷体" panose="02010609060101010101" pitchFamily="49" charset="-122"/>
                    <a:ea typeface="楷体" panose="02010609060101010101" pitchFamily="49" charset="-122"/>
                  </a:rPr>
                  <a:t>使文章结构严谨连贯，浑然一体。</a:t>
                </a:r>
                <a:endParaRPr lang="zh-CN" altLang="en-US" sz="254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pic>
            <p:nvPicPr>
              <p:cNvPr id="67596" name="图片 28" descr="未标题-8.png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11090925" y="5103581"/>
                <a:ext cx="175513" cy="792000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grpSp>
        <p:nvGrpSpPr>
          <p:cNvPr id="67597" name="组合 40"/>
          <p:cNvGrpSpPr/>
          <p:nvPr/>
        </p:nvGrpSpPr>
        <p:grpSpPr>
          <a:xfrm>
            <a:off x="6924142" y="4067325"/>
            <a:ext cx="3384801" cy="2098072"/>
            <a:chOff x="14354174" y="3960573"/>
            <a:chExt cx="6768306" cy="4196371"/>
          </a:xfrm>
        </p:grpSpPr>
        <p:sp>
          <p:nvSpPr>
            <p:cNvPr id="67598" name="圆角矩形 41"/>
            <p:cNvSpPr/>
            <p:nvPr>
              <p:custDataLst>
                <p:tags r:id="rId9"/>
              </p:custDataLst>
            </p:nvPr>
          </p:nvSpPr>
          <p:spPr>
            <a:xfrm>
              <a:off x="15931957" y="3960573"/>
              <a:ext cx="3786214" cy="114300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25400">
              <a:noFill/>
            </a:ln>
          </p:spPr>
          <p:txBody>
            <a:bodyPr lIns="91435" tIns="45717" rIns="91435" bIns="45717" anchor="ctr" anchorCtr="0"/>
            <a:p>
              <a:pPr algn="ctr" defTabSz="863600"/>
              <a:r>
                <a:rPr lang="zh-CN" altLang="en-US" sz="275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</a:rPr>
                <a:t>卒章显志</a:t>
              </a:r>
              <a:endParaRPr lang="zh-CN" altLang="en-US" sz="275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grpSp>
          <p:nvGrpSpPr>
            <p:cNvPr id="67599" name="组合 42"/>
            <p:cNvGrpSpPr/>
            <p:nvPr/>
          </p:nvGrpSpPr>
          <p:grpSpPr>
            <a:xfrm>
              <a:off x="14354174" y="5103581"/>
              <a:ext cx="6768306" cy="3053363"/>
              <a:chOff x="14354174" y="5103581"/>
              <a:chExt cx="6768306" cy="3053363"/>
            </a:xfrm>
          </p:grpSpPr>
          <p:sp>
            <p:nvSpPr>
              <p:cNvPr id="67600" name="圆角矩形 43"/>
              <p:cNvSpPr/>
              <p:nvPr>
                <p:custDataLst>
                  <p:tags r:id="rId10"/>
                </p:custDataLst>
              </p:nvPr>
            </p:nvSpPr>
            <p:spPr>
              <a:xfrm>
                <a:off x="14354174" y="5882544"/>
                <a:ext cx="6768306" cy="2274400"/>
              </a:xfrm>
              <a:prstGeom prst="roundRect">
                <a:avLst>
                  <a:gd name="adj" fmla="val 6509"/>
                </a:avLst>
              </a:prstGeom>
              <a:solidFill>
                <a:srgbClr val="C9E9FF"/>
              </a:solidFill>
              <a:ln w="25400" cap="flat" cmpd="sng">
                <a:solidFill>
                  <a:srgbClr val="D9F0FF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txBody>
              <a:bodyPr lIns="91435" tIns="45717" rIns="91435" bIns="45717" anchor="ctr" anchorCtr="0"/>
              <a:p>
                <a:pPr defTabSz="863600">
                  <a:lnSpc>
                    <a:spcPct val="110000"/>
                  </a:lnSpc>
                </a:pPr>
                <a:r>
                  <a:rPr lang="zh-CN" altLang="en-US" sz="2540" b="1">
                    <a:latin typeface="楷体" panose="02010609060101010101" pitchFamily="49" charset="-122"/>
                    <a:ea typeface="楷体" panose="02010609060101010101" pitchFamily="49" charset="-122"/>
                  </a:rPr>
                  <a:t>增强文章的深刻性、感染力，使结构完整。</a:t>
                </a:r>
                <a:endParaRPr lang="zh-CN" altLang="en-US" sz="254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pic>
            <p:nvPicPr>
              <p:cNvPr id="67601" name="图片 44" descr="未标题-8.png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17623314" y="5103581"/>
                <a:ext cx="175513" cy="792000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sp>
        <p:nvSpPr>
          <p:cNvPr id="67602" name="对角圆角矩形 36"/>
          <p:cNvSpPr/>
          <p:nvPr>
            <p:custDataLst>
              <p:tags r:id="rId12"/>
            </p:custDataLst>
          </p:nvPr>
        </p:nvSpPr>
        <p:spPr>
          <a:xfrm>
            <a:off x="655123" y="354964"/>
            <a:ext cx="1710038" cy="451866"/>
          </a:xfrm>
          <a:solidFill>
            <a:srgbClr val="DA0000"/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7603" name="Rectangle 22"/>
          <p:cNvSpPr/>
          <p:nvPr>
            <p:custDataLst>
              <p:tags r:id="rId13"/>
            </p:custDataLst>
          </p:nvPr>
        </p:nvSpPr>
        <p:spPr>
          <a:xfrm>
            <a:off x="781108" y="311289"/>
            <a:ext cx="3475509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defTabSz="863600"/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charset="-122"/>
              </a:rPr>
              <a:t>小积累</a:t>
            </a:r>
            <a:endParaRPr lang="zh-CN" altLang="en-US" sz="3200" b="1">
              <a:solidFill>
                <a:srgbClr val="FF0000"/>
              </a:solidFill>
              <a:latin typeface="Times New Roman" panose="02020603050405020304" pitchFamily="18" charset="0"/>
              <a:ea typeface="华文中宋" panose="02010600040101010101" charset="-122"/>
            </a:endParaRPr>
          </a:p>
        </p:txBody>
      </p:sp>
      <p:pic>
        <p:nvPicPr>
          <p:cNvPr id="67604" name="New picture" hidden="1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2981507" y="11006585"/>
            <a:ext cx="483783" cy="28220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 fill="hold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 fill="hold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 fill="hold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文本占位符 183298"/>
          <p:cNvSpPr>
            <a:spLocks noGrp="1"/>
          </p:cNvSpPr>
          <p:nvPr>
            <p:ph idx="1"/>
          </p:nvPr>
        </p:nvSpPr>
        <p:spPr>
          <a:xfrm>
            <a:off x="1288415" y="833120"/>
            <a:ext cx="10325735" cy="5760720"/>
          </a:xfrm>
          <a:solidFill>
            <a:schemeClr val="bg1"/>
          </a:solidFill>
        </p:spPr>
        <p:txBody>
          <a:bodyPr anchor="t"/>
          <a:lstStyle/>
          <a:p>
            <a:pPr algn="l">
              <a:lnSpc>
                <a:spcPct val="80000"/>
              </a:lnSpc>
            </a:pPr>
            <a:r>
              <a:rPr lang="en-US" altLang="zh-CN" sz="3600" b="1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</a:t>
            </a:r>
            <a:r>
              <a:rPr lang="en-US" altLang="zh-CN" sz="4000" b="1">
                <a:solidFill>
                  <a:srgbClr val="FF0000"/>
                </a:solidFill>
                <a:latin typeface="华文琥珀" panose="02010800040101010101" charset="-122"/>
                <a:ea typeface="华文琥珀" panose="02010800040101010101" charset="-122"/>
              </a:rPr>
              <a:t>  </a:t>
            </a:r>
            <a:r>
              <a:rPr lang="zh-CN" altLang="en-US" sz="4000" b="1">
                <a:solidFill>
                  <a:srgbClr val="FF0000"/>
                </a:solidFill>
                <a:latin typeface="华文琥珀" panose="02010800040101010101" charset="-122"/>
                <a:ea typeface="华文琥珀" panose="02010800040101010101" charset="-122"/>
              </a:rPr>
              <a:t>常见命题形式：</a:t>
            </a:r>
            <a:endParaRPr lang="zh-CN" altLang="en-US" sz="4000" b="1">
              <a:solidFill>
                <a:schemeClr val="accent6">
                  <a:lumMod val="50000"/>
                </a:schemeClr>
              </a:solidFill>
              <a:latin typeface="华文琥珀" panose="02010800040101010101" charset="-122"/>
              <a:ea typeface="华文琥珀" panose="02010800040101010101" charset="-122"/>
            </a:endParaRPr>
          </a:p>
          <a:p>
            <a:pPr algn="l">
              <a:lnSpc>
                <a:spcPct val="100000"/>
              </a:lnSpc>
              <a:spcBef>
                <a:spcPct val="30000"/>
              </a:spcBef>
            </a:pPr>
            <a:r>
              <a:rPr lang="en-US" altLang="zh-CN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1</a:t>
            </a:r>
            <a:r>
              <a:rPr lang="zh-CN" altLang="en-US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、这篇文章在语言上有何特色？</a:t>
            </a:r>
            <a:endParaRPr lang="zh-CN" altLang="en-US" sz="36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algn="l">
              <a:lnSpc>
                <a:spcPct val="100000"/>
              </a:lnSpc>
              <a:spcBef>
                <a:spcPct val="30000"/>
              </a:spcBef>
            </a:pPr>
            <a:r>
              <a:rPr lang="zh-CN" altLang="en-US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                         （简析本文的语言特色。）</a:t>
            </a:r>
            <a:endParaRPr lang="zh-CN" altLang="en-US" sz="36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algn="l">
              <a:lnSpc>
                <a:spcPct val="100000"/>
              </a:lnSpc>
              <a:spcBef>
                <a:spcPct val="30000"/>
              </a:spcBef>
            </a:pPr>
            <a:r>
              <a:rPr lang="en-US" altLang="zh-CN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2</a:t>
            </a:r>
            <a:r>
              <a:rPr lang="zh-CN" altLang="en-US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、某某段从语言上看有什么特点。请举例分析。     </a:t>
            </a:r>
            <a:endParaRPr lang="zh-CN" altLang="en-US" sz="36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algn="l">
              <a:lnSpc>
                <a:spcPct val="100000"/>
              </a:lnSpc>
              <a:spcBef>
                <a:spcPct val="30000"/>
              </a:spcBef>
            </a:pPr>
            <a:r>
              <a:rPr lang="en-US" altLang="zh-CN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3</a:t>
            </a:r>
            <a:r>
              <a:rPr lang="zh-CN" altLang="en-US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、分析本文的语言风格或谈谈文章的语言艺术</a:t>
            </a:r>
            <a:endParaRPr lang="zh-CN" altLang="en-US" sz="36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algn="l">
              <a:lnSpc>
                <a:spcPct val="100000"/>
              </a:lnSpc>
              <a:spcBef>
                <a:spcPct val="30000"/>
              </a:spcBef>
            </a:pPr>
            <a:r>
              <a:rPr lang="en-US" altLang="zh-CN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4</a:t>
            </a:r>
            <a:r>
              <a:rPr lang="zh-CN" altLang="en-US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、本文语言很有特色，请结合文中</a:t>
            </a:r>
            <a:r>
              <a:rPr lang="en-US" altLang="zh-CN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××</a:t>
            </a:r>
            <a:r>
              <a:rPr lang="zh-CN" altLang="en-US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两处分别加以赏析。</a:t>
            </a:r>
            <a:endParaRPr lang="zh-CN" altLang="en-US" sz="36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矩形 539"/>
          <p:cNvSpPr/>
          <p:nvPr/>
        </p:nvSpPr>
        <p:spPr>
          <a:xfrm>
            <a:off x="184466" y="107645"/>
            <a:ext cx="7571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mtClean="0">
                <a:solidFill>
                  <a:srgbClr val="C31111"/>
                </a:solidFill>
              </a:rPr>
              <a:t>题目</a:t>
            </a:r>
            <a:r>
              <a:rPr lang="zh-CN" altLang="zh-CN" sz="3200" smtClean="0">
                <a:solidFill>
                  <a:srgbClr val="C31111"/>
                </a:solidFill>
              </a:rPr>
              <a:t>：</a:t>
            </a:r>
            <a:r>
              <a:rPr lang="zh-CN" altLang="en-US" sz="3200" smtClean="0">
                <a:solidFill>
                  <a:srgbClr val="C31111"/>
                </a:solidFill>
              </a:rPr>
              <a:t>赏</a:t>
            </a:r>
            <a:r>
              <a:rPr lang="zh-CN" altLang="zh-CN" sz="3200" smtClean="0">
                <a:solidFill>
                  <a:srgbClr val="C31111"/>
                </a:solidFill>
              </a:rPr>
              <a:t>析下列语段语言运用上的特点。</a:t>
            </a:r>
            <a:endParaRPr lang="zh-CN" altLang="en-US" sz="3200" smtClean="0">
              <a:solidFill>
                <a:srgbClr val="C31111"/>
              </a:solidFill>
            </a:endParaRPr>
          </a:p>
        </p:txBody>
      </p:sp>
      <p:sp>
        <p:nvSpPr>
          <p:cNvPr id="539" name="矩形 538"/>
          <p:cNvSpPr/>
          <p:nvPr/>
        </p:nvSpPr>
        <p:spPr>
          <a:xfrm>
            <a:off x="456565" y="777875"/>
            <a:ext cx="11421110" cy="6182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/>
              <a:t>       </a:t>
            </a:r>
            <a:r>
              <a:rPr lang="zh-CN" altLang="zh-CN" sz="2400" smtClean="0"/>
              <a:t>锣鼓敲响，间以两声喇叭嘶鸣，板胡、二胡和月琴便合奏起来，似无太多特点。而当另一位抱着月琴的中年汉子开口刚唱了两句，台下观众便爆出掌声；白毛老汉也是刚刚接唱了两声，那掌声又骤然爆响，有人接连用关中土语高声喝彩，“美得很！”“太斩劲了！”我也是这种感受，也拍着手，只是没喊出来，他们遵照事先的演出安排，唱了两段折子戏，几乎掌声连着掌声，喝彩连着喝彩，无疑成为演出的一个高潮。然而，令人惊讶的一幕出现了，站在最后的一位穿着粗布对门襟的半大老汉</a:t>
            </a:r>
            <a:r>
              <a:rPr lang="zh-CN" altLang="en-US" sz="2400" smtClean="0"/>
              <a:t>扛</a:t>
            </a:r>
            <a:r>
              <a:rPr lang="zh-CN" altLang="zh-CN" sz="2400" smtClean="0"/>
              <a:t>着长条板凳走到台前，左手拎起长凳一头，另一头支在舞台上，用右手握着的一块木砖，随着乐器的节奏和演员的合唱连续敲击长条板凳，任谁也意料不及的这种举动，竟然把台下的掌声和叫好声震哑了，出现了鸦雀无声的静场，短暂的静默之后，掌声和欢呼声骤然爆响，经久不息……</a:t>
            </a:r>
            <a:endParaRPr lang="zh-CN" altLang="zh-CN" sz="2400" smtClean="0"/>
          </a:p>
          <a:p>
            <a:pPr>
              <a:lnSpc>
                <a:spcPct val="130000"/>
              </a:lnSpc>
            </a:pPr>
            <a:r>
              <a:rPr lang="en-US" altLang="zh-CN" sz="2400" smtClean="0"/>
              <a:t>       </a:t>
            </a:r>
            <a:r>
              <a:rPr lang="zh-CN" altLang="zh-CN" sz="2400" smtClean="0"/>
              <a:t>我在这腔调里沉迷且陷入遐想，这是发自雄浑的关中大地深处的声响，抑或是渭水波浪的涛声，也像是骤雨拍击无边秋禾的啸响，亦不无知时节的好雨润泽秦川初春返青麦苗的细近于无的柔声，甚至让我想到柴烟弥漫的村巷里牛哞马叫的声音……</a:t>
            </a:r>
            <a:endParaRPr lang="zh-CN" altLang="zh-CN" sz="2400" smtClean="0"/>
          </a:p>
          <a:p>
            <a:pPr>
              <a:lnSpc>
                <a:spcPct val="130000"/>
              </a:lnSpc>
            </a:pPr>
            <a:r>
              <a:rPr lang="en-US" altLang="zh-CN" sz="2400" smtClean="0">
                <a:sym typeface="+mn-ea"/>
              </a:rPr>
              <a:t>                                            ——</a:t>
            </a:r>
            <a:r>
              <a:rPr lang="zh-CN" altLang="en-US" sz="2400" smtClean="0">
                <a:sym typeface="+mn-ea"/>
              </a:rPr>
              <a:t>散文</a:t>
            </a:r>
            <a:r>
              <a:rPr lang="en-US" altLang="zh-CN" sz="2400" smtClean="0">
                <a:sym typeface="+mn-ea"/>
              </a:rPr>
              <a:t>《</a:t>
            </a:r>
            <a:r>
              <a:rPr lang="zh-CN" altLang="en-US" sz="2400" smtClean="0">
                <a:sym typeface="+mn-ea"/>
              </a:rPr>
              <a:t>白鹿原奏响一支老腔（</a:t>
            </a:r>
            <a:r>
              <a:rPr lang="en-US" altLang="zh-CN" sz="2400" smtClean="0">
                <a:sym typeface="+mn-ea"/>
              </a:rPr>
              <a:t>2016</a:t>
            </a:r>
            <a:r>
              <a:rPr lang="zh-CN" altLang="en-US" sz="2400" smtClean="0">
                <a:sym typeface="+mn-ea"/>
              </a:rPr>
              <a:t>北京卷）</a:t>
            </a:r>
            <a:endParaRPr lang="zh-CN" altLang="zh-CN" sz="2400" smtClean="0"/>
          </a:p>
        </p:txBody>
      </p:sp>
    </p:spTree>
    <p:custDataLst>
      <p:tags r:id="rId1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0" y="464218"/>
            <a:ext cx="213360" cy="457200"/>
          </a:xfrm>
          <a:prstGeom prst="rect">
            <a:avLst/>
          </a:prstGeom>
          <a:solidFill>
            <a:srgbClr val="C3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534548" y="411900"/>
            <a:ext cx="6251262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b="1" smtClean="0">
                <a:solidFill>
                  <a:srgbClr val="A50021"/>
                </a:solidFill>
              </a:rPr>
              <a:t>如何鉴赏散文语言表达艺术？</a:t>
            </a:r>
            <a:endParaRPr lang="zh-CN" altLang="en-US" sz="3600" b="1" smtClean="0">
              <a:solidFill>
                <a:srgbClr val="A50021"/>
              </a:solidFill>
            </a:endParaRPr>
          </a:p>
        </p:txBody>
      </p:sp>
      <p:pic>
        <p:nvPicPr>
          <p:cNvPr id="11" name="图片 7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77470" y="3367405"/>
            <a:ext cx="3429000" cy="35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7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76335" y="3289935"/>
            <a:ext cx="3429000" cy="358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任意多边形 17"/>
          <p:cNvSpPr/>
          <p:nvPr>
            <p:custDataLst>
              <p:tags r:id="rId2"/>
            </p:custDataLst>
          </p:nvPr>
        </p:nvSpPr>
        <p:spPr>
          <a:xfrm>
            <a:off x="1982470" y="2310765"/>
            <a:ext cx="2123440" cy="2712085"/>
          </a:xfrm>
          <a:custGeom>
            <a:avLst/>
            <a:gdLst>
              <a:gd name="connsiteX0" fmla="*/ 1879600 w 1879600"/>
              <a:gd name="connsiteY0" fmla="*/ 0 h 2537281"/>
              <a:gd name="connsiteX1" fmla="*/ 1879600 w 1879600"/>
              <a:gd name="connsiteY1" fmla="*/ 2537281 h 2537281"/>
              <a:gd name="connsiteX2" fmla="*/ 0 w 1879600"/>
              <a:gd name="connsiteY2" fmla="*/ 2537281 h 2537281"/>
              <a:gd name="connsiteX3" fmla="*/ 0 w 1879600"/>
              <a:gd name="connsiteY3" fmla="*/ 408659 h 253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2537281">
                <a:moveTo>
                  <a:pt x="1879600" y="0"/>
                </a:moveTo>
                <a:lnTo>
                  <a:pt x="1879600" y="2537281"/>
                </a:lnTo>
                <a:lnTo>
                  <a:pt x="0" y="2537281"/>
                </a:lnTo>
                <a:lnTo>
                  <a:pt x="0" y="408659"/>
                </a:lnTo>
                <a:close/>
              </a:path>
            </a:pathLst>
          </a:custGeom>
          <a:solidFill>
            <a:srgbClr val="92D050"/>
          </a:solidFill>
        </p:spPr>
        <p:txBody>
          <a:bodyPr rot="0" spcFirstLastPara="0" vertOverflow="overflow" horzOverflow="overflow" vert="horz" wrap="square" lIns="91440" tIns="324000" rIns="91440" bIns="45720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表达</a:t>
            </a:r>
            <a:endParaRPr lang="zh-CN" altLang="da-DK" sz="4800" b="1">
              <a:solidFill>
                <a:srgbClr val="A50021"/>
              </a:solidFill>
              <a:latin typeface="华文行楷" panose="02010800040101010101" charset="-122"/>
              <a:ea typeface="华文行楷" panose="02010800040101010101" charset="-122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方式</a:t>
            </a:r>
            <a:endParaRPr lang="zh-CN" altLang="da-DK" sz="4800" b="1">
              <a:solidFill>
                <a:srgbClr val="C00000"/>
              </a:solidFill>
              <a:latin typeface="华文琥珀" panose="02010800040101010101" charset="-122"/>
              <a:ea typeface="华文琥珀" panose="02010800040101010101" charset="-122"/>
              <a:sym typeface="Arial" panose="020B0604020202020204" pitchFamily="34" charset="0"/>
            </a:endParaRPr>
          </a:p>
        </p:txBody>
      </p:sp>
      <p:sp>
        <p:nvSpPr>
          <p:cNvPr id="24" name="任意多边形 23"/>
          <p:cNvSpPr/>
          <p:nvPr>
            <p:custDataLst>
              <p:tags r:id="rId3"/>
            </p:custDataLst>
          </p:nvPr>
        </p:nvSpPr>
        <p:spPr>
          <a:xfrm>
            <a:off x="4107180" y="2102485"/>
            <a:ext cx="2123440" cy="2927350"/>
          </a:xfrm>
          <a:custGeom>
            <a:avLst/>
            <a:gdLst>
              <a:gd name="connsiteX0" fmla="*/ 939799 w 1879599"/>
              <a:gd name="connsiteY0" fmla="*/ 0 h 2741611"/>
              <a:gd name="connsiteX1" fmla="*/ 939800 w 1879599"/>
              <a:gd name="connsiteY1" fmla="*/ 0 h 2741611"/>
              <a:gd name="connsiteX2" fmla="*/ 939800 w 1879599"/>
              <a:gd name="connsiteY2" fmla="*/ 0 h 2741611"/>
              <a:gd name="connsiteX3" fmla="*/ 939800 w 1879599"/>
              <a:gd name="connsiteY3" fmla="*/ 0 h 2741611"/>
              <a:gd name="connsiteX4" fmla="*/ 1879599 w 1879599"/>
              <a:gd name="connsiteY4" fmla="*/ 204330 h 2741611"/>
              <a:gd name="connsiteX5" fmla="*/ 1879599 w 1879599"/>
              <a:gd name="connsiteY5" fmla="*/ 2741611 h 2741611"/>
              <a:gd name="connsiteX6" fmla="*/ 939800 w 1879599"/>
              <a:gd name="connsiteY6" fmla="*/ 2741611 h 2741611"/>
              <a:gd name="connsiteX7" fmla="*/ 939799 w 1879599"/>
              <a:gd name="connsiteY7" fmla="*/ 2741611 h 2741611"/>
              <a:gd name="connsiteX8" fmla="*/ 0 w 1879599"/>
              <a:gd name="connsiteY8" fmla="*/ 2741611 h 2741611"/>
              <a:gd name="connsiteX9" fmla="*/ 0 w 1879599"/>
              <a:gd name="connsiteY9" fmla="*/ 204330 h 2741611"/>
              <a:gd name="connsiteX10" fmla="*/ 939799 w 1879599"/>
              <a:gd name="connsiteY10" fmla="*/ 0 h 274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79599" h="2741611">
                <a:moveTo>
                  <a:pt x="939799" y="0"/>
                </a:moveTo>
                <a:lnTo>
                  <a:pt x="939800" y="0"/>
                </a:lnTo>
                <a:lnTo>
                  <a:pt x="939800" y="0"/>
                </a:lnTo>
                <a:lnTo>
                  <a:pt x="939800" y="0"/>
                </a:lnTo>
                <a:lnTo>
                  <a:pt x="1879599" y="204330"/>
                </a:lnTo>
                <a:lnTo>
                  <a:pt x="1879599" y="2741611"/>
                </a:lnTo>
                <a:lnTo>
                  <a:pt x="939800" y="2741611"/>
                </a:lnTo>
                <a:lnTo>
                  <a:pt x="939799" y="2741611"/>
                </a:lnTo>
                <a:lnTo>
                  <a:pt x="0" y="2741611"/>
                </a:lnTo>
                <a:lnTo>
                  <a:pt x="0" y="204330"/>
                </a:lnTo>
                <a:lnTo>
                  <a:pt x="939799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180000" rIns="91440" bIns="45720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30000"/>
              </a:lnSpc>
              <a:buNone/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遣词</a:t>
            </a:r>
            <a:endParaRPr lang="zh-CN" altLang="da-DK" sz="4800" b="1">
              <a:solidFill>
                <a:srgbClr val="A50021"/>
              </a:solidFill>
              <a:latin typeface="华文行楷" panose="02010800040101010101" charset="-122"/>
              <a:ea typeface="华文行楷" panose="02010800040101010101" charset="-122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  <a:buNone/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造句</a:t>
            </a:r>
            <a:endParaRPr lang="zh-CN" altLang="da-DK" sz="3600" b="1">
              <a:solidFill>
                <a:srgbClr val="A50021"/>
              </a:solidFill>
              <a:latin typeface="华文琥珀" panose="02010800040101010101" charset="-122"/>
              <a:ea typeface="华文琥珀" panose="02010800040101010101" charset="-122"/>
              <a:sym typeface="Arial" panose="020B0604020202020204" pitchFamily="34" charset="0"/>
            </a:endParaRPr>
          </a:p>
        </p:txBody>
      </p:sp>
      <p:sp>
        <p:nvSpPr>
          <p:cNvPr id="2" name="任意多边形 1"/>
          <p:cNvSpPr/>
          <p:nvPr>
            <p:custDataLst>
              <p:tags r:id="rId4"/>
            </p:custDataLst>
          </p:nvPr>
        </p:nvSpPr>
        <p:spPr>
          <a:xfrm>
            <a:off x="6230620" y="2102485"/>
            <a:ext cx="2123440" cy="2899410"/>
          </a:xfrm>
          <a:custGeom>
            <a:avLst/>
            <a:gdLst>
              <a:gd name="connsiteX0" fmla="*/ 939799 w 1879599"/>
              <a:gd name="connsiteY0" fmla="*/ 0 h 2741611"/>
              <a:gd name="connsiteX1" fmla="*/ 939800 w 1879599"/>
              <a:gd name="connsiteY1" fmla="*/ 0 h 2741611"/>
              <a:gd name="connsiteX2" fmla="*/ 939800 w 1879599"/>
              <a:gd name="connsiteY2" fmla="*/ 0 h 2741611"/>
              <a:gd name="connsiteX3" fmla="*/ 939800 w 1879599"/>
              <a:gd name="connsiteY3" fmla="*/ 0 h 2741611"/>
              <a:gd name="connsiteX4" fmla="*/ 1879599 w 1879599"/>
              <a:gd name="connsiteY4" fmla="*/ 204330 h 2741611"/>
              <a:gd name="connsiteX5" fmla="*/ 1879599 w 1879599"/>
              <a:gd name="connsiteY5" fmla="*/ 2741611 h 2741611"/>
              <a:gd name="connsiteX6" fmla="*/ 939800 w 1879599"/>
              <a:gd name="connsiteY6" fmla="*/ 2741611 h 2741611"/>
              <a:gd name="connsiteX7" fmla="*/ 939799 w 1879599"/>
              <a:gd name="connsiteY7" fmla="*/ 2741611 h 2741611"/>
              <a:gd name="connsiteX8" fmla="*/ 0 w 1879599"/>
              <a:gd name="connsiteY8" fmla="*/ 2741611 h 2741611"/>
              <a:gd name="connsiteX9" fmla="*/ 0 w 1879599"/>
              <a:gd name="connsiteY9" fmla="*/ 204330 h 2741611"/>
              <a:gd name="connsiteX10" fmla="*/ 939799 w 1879599"/>
              <a:gd name="connsiteY10" fmla="*/ 0 h 274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79599" h="2741611">
                <a:moveTo>
                  <a:pt x="939799" y="0"/>
                </a:moveTo>
                <a:lnTo>
                  <a:pt x="939800" y="0"/>
                </a:lnTo>
                <a:lnTo>
                  <a:pt x="939800" y="0"/>
                </a:lnTo>
                <a:lnTo>
                  <a:pt x="939800" y="0"/>
                </a:lnTo>
                <a:lnTo>
                  <a:pt x="1879599" y="204330"/>
                </a:lnTo>
                <a:lnTo>
                  <a:pt x="1879599" y="2741611"/>
                </a:lnTo>
                <a:lnTo>
                  <a:pt x="939800" y="2741611"/>
                </a:lnTo>
                <a:lnTo>
                  <a:pt x="939799" y="2741611"/>
                </a:lnTo>
                <a:lnTo>
                  <a:pt x="0" y="2741611"/>
                </a:lnTo>
                <a:lnTo>
                  <a:pt x="0" y="204330"/>
                </a:lnTo>
                <a:lnTo>
                  <a:pt x="939799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rot="0" spcFirstLastPara="0" vertOverflow="overflow" horzOverflow="overflow" vert="horz" wrap="square" lIns="91440" tIns="180000" rIns="91440" bIns="45720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30000"/>
              </a:lnSpc>
              <a:buNone/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表现</a:t>
            </a:r>
            <a:endParaRPr lang="zh-CN" altLang="da-DK" sz="4800" b="1">
              <a:solidFill>
                <a:srgbClr val="A50021"/>
              </a:solidFill>
              <a:latin typeface="华文行楷" panose="02010800040101010101" charset="-122"/>
              <a:ea typeface="华文行楷" panose="02010800040101010101" charset="-122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  <a:buNone/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手法</a:t>
            </a:r>
            <a:endParaRPr lang="zh-CN" altLang="da-DK" sz="4800" b="1">
              <a:solidFill>
                <a:srgbClr val="A50021"/>
              </a:solidFill>
              <a:latin typeface="华文行楷" panose="02010800040101010101" charset="-122"/>
              <a:ea typeface="华文行楷" panose="02010800040101010101" charset="-122"/>
              <a:sym typeface="Arial" panose="020B0604020202020204" pitchFamily="34" charset="0"/>
            </a:endParaRPr>
          </a:p>
        </p:txBody>
      </p:sp>
      <p:sp>
        <p:nvSpPr>
          <p:cNvPr id="3" name="任意多边形 2"/>
          <p:cNvSpPr/>
          <p:nvPr>
            <p:custDataLst>
              <p:tags r:id="rId5"/>
            </p:custDataLst>
          </p:nvPr>
        </p:nvSpPr>
        <p:spPr>
          <a:xfrm flipH="1">
            <a:off x="8354695" y="2325370"/>
            <a:ext cx="2120900" cy="2691130"/>
          </a:xfrm>
          <a:custGeom>
            <a:avLst/>
            <a:gdLst>
              <a:gd name="connsiteX0" fmla="*/ 1879600 w 1879600"/>
              <a:gd name="connsiteY0" fmla="*/ 0 h 2537281"/>
              <a:gd name="connsiteX1" fmla="*/ 1879600 w 1879600"/>
              <a:gd name="connsiteY1" fmla="*/ 2537281 h 2537281"/>
              <a:gd name="connsiteX2" fmla="*/ 0 w 1879600"/>
              <a:gd name="connsiteY2" fmla="*/ 2537281 h 2537281"/>
              <a:gd name="connsiteX3" fmla="*/ 0 w 1879600"/>
              <a:gd name="connsiteY3" fmla="*/ 408659 h 253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2537281">
                <a:moveTo>
                  <a:pt x="1879600" y="0"/>
                </a:moveTo>
                <a:lnTo>
                  <a:pt x="1879600" y="2537281"/>
                </a:lnTo>
                <a:lnTo>
                  <a:pt x="0" y="2537281"/>
                </a:lnTo>
                <a:lnTo>
                  <a:pt x="0" y="40865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324000" rIns="91440" bIns="45720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语言</a:t>
            </a:r>
            <a:endParaRPr lang="zh-CN" altLang="da-DK" sz="4800" b="1">
              <a:solidFill>
                <a:srgbClr val="A50021"/>
              </a:solidFill>
              <a:latin typeface="华文行楷" panose="02010800040101010101" charset="-122"/>
              <a:ea typeface="华文行楷" panose="02010800040101010101" charset="-122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风格</a:t>
            </a:r>
            <a:endParaRPr lang="zh-CN" altLang="da-DK" sz="4800" b="1">
              <a:solidFill>
                <a:srgbClr val="A50021"/>
              </a:solidFill>
              <a:latin typeface="华文行楷" panose="02010800040101010101" charset="-122"/>
              <a:ea typeface="华文行楷" panose="0201080004010101010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7"/>
      <p:bldP spid="24" grpId="0"/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文本框 9"/>
          <p:cNvSpPr txBox="1"/>
          <p:nvPr/>
        </p:nvSpPr>
        <p:spPr>
          <a:xfrm>
            <a:off x="5552621" y="6211649"/>
            <a:ext cx="6151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sz="2400" smtClean="0">
                <a:solidFill>
                  <a:schemeClr val="tx1"/>
                </a:solidFill>
              </a:rPr>
              <a:t>——</a:t>
            </a:r>
            <a:r>
              <a:rPr lang="zh-CN" altLang="en-US" sz="2400" smtClean="0">
                <a:solidFill>
                  <a:schemeClr val="tx1"/>
                </a:solidFill>
              </a:rPr>
              <a:t>朱以撒</a:t>
            </a:r>
            <a:r>
              <a:rPr lang="en-US" altLang="zh-CN" sz="2400" smtClean="0">
                <a:solidFill>
                  <a:schemeClr val="tx1"/>
                </a:solidFill>
              </a:rPr>
              <a:t>《</a:t>
            </a:r>
            <a:r>
              <a:rPr lang="zh-CN" altLang="en-US" sz="2400" smtClean="0">
                <a:solidFill>
                  <a:schemeClr val="tx1"/>
                </a:solidFill>
              </a:rPr>
              <a:t>挺拔之姿</a:t>
            </a:r>
            <a:r>
              <a:rPr lang="en-US" altLang="zh-CN" sz="2400" smtClean="0">
                <a:solidFill>
                  <a:schemeClr val="tx1"/>
                </a:solidFill>
              </a:rPr>
              <a:t>》</a:t>
            </a:r>
            <a:r>
              <a:rPr lang="zh-CN" altLang="en-US" sz="2400" smtClean="0">
                <a:solidFill>
                  <a:schemeClr val="tx1"/>
                </a:solidFill>
              </a:rPr>
              <a:t>（</a:t>
            </a:r>
            <a:r>
              <a:rPr lang="en-US" altLang="zh-CN" sz="2400" smtClean="0">
                <a:solidFill>
                  <a:schemeClr val="tx1"/>
                </a:solidFill>
              </a:rPr>
              <a:t>2017</a:t>
            </a:r>
            <a:r>
              <a:rPr lang="zh-CN" altLang="en-US" sz="2400" smtClean="0">
                <a:solidFill>
                  <a:schemeClr val="tx1"/>
                </a:solidFill>
              </a:rPr>
              <a:t>天津卷）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39" name="矩形 538"/>
          <p:cNvSpPr/>
          <p:nvPr/>
        </p:nvSpPr>
        <p:spPr>
          <a:xfrm>
            <a:off x="979805" y="949325"/>
            <a:ext cx="10429240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/>
              <a:t>       </a:t>
            </a:r>
            <a:r>
              <a:rPr lang="zh-CN" altLang="zh-CN" sz="2400" smtClean="0"/>
              <a:t>待到我在鹤峰原度假，已经到了闲适的年龄了。风随夕阳西下而愈加强劲，一些植物已在形态上仓皇失措，叶片翻飞如鸟兽惊散。竹林在随风俯仰中显示了一种从容，在徐徐的摇曳里，山野之风的张狂之力往往被斯文地化解开来。在魏晋的文字中有不少“徐徐”的记录，“徐徐”看起来只是肢体上的动作，实则是内心的从容优雅。内心慢了，整个人的举止也就慢了，斯文了，有风度了。竹被称为四君子之一，它在四君子中是最为清俊的，风来了，风过了，余韵袅袅。</a:t>
            </a:r>
            <a:endParaRPr lang="en-US" altLang="zh-CN" sz="2400" smtClean="0"/>
          </a:p>
          <a:p>
            <a:r>
              <a:rPr lang="en-US" altLang="zh-CN" sz="2400" smtClean="0"/>
              <a:t>……</a:t>
            </a:r>
            <a:endParaRPr lang="en-US" altLang="zh-CN" sz="2400" smtClean="0"/>
          </a:p>
          <a:p>
            <a:r>
              <a:rPr lang="en-US" altLang="zh-CN" sz="2400" smtClean="0"/>
              <a:t>       </a:t>
            </a:r>
            <a:r>
              <a:rPr lang="zh-CN" altLang="zh-CN" sz="2400" smtClean="0"/>
              <a:t>回到城里看到的更多是与园林建筑相匹配的纤纤细竹，优雅而有骨感。进入古色古香的庭院，玩味钟鼎彝器、瓦甓青花，又翻动图籍残纸。忽然有一缕淡淡的流逝感浮了上来——日子是越发小巧婉约起来了。算算此时，是农历的六月七月之交，时晴时雨，山野在潮湿中，无数的竹鞭在奋力吮吸，竹节争先向上，风雅鼓荡，场面奇崛，整座山岭充盈着大气与生机，让热烈的阳光照彻。</a:t>
            </a:r>
            <a:endParaRPr lang="zh-CN" altLang="zh-CN" sz="2400" smtClean="0"/>
          </a:p>
        </p:txBody>
      </p:sp>
      <p:sp>
        <p:nvSpPr>
          <p:cNvPr id="540" name="矩形 539"/>
          <p:cNvSpPr/>
          <p:nvPr/>
        </p:nvSpPr>
        <p:spPr>
          <a:xfrm>
            <a:off x="1835476" y="307108"/>
            <a:ext cx="8717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mtClean="0">
                <a:solidFill>
                  <a:srgbClr val="A50021"/>
                </a:solidFill>
              </a:rPr>
              <a:t>题目：</a:t>
            </a:r>
            <a:r>
              <a:rPr lang="zh-CN" altLang="zh-CN" sz="3200" smtClean="0">
                <a:solidFill>
                  <a:srgbClr val="A50021"/>
                </a:solidFill>
              </a:rPr>
              <a:t>从表</a:t>
            </a:r>
            <a:r>
              <a:rPr lang="zh-CN" altLang="en-US" sz="3200" smtClean="0">
                <a:solidFill>
                  <a:srgbClr val="A50021"/>
                </a:solidFill>
              </a:rPr>
              <a:t>现手法</a:t>
            </a:r>
            <a:r>
              <a:rPr lang="zh-CN" altLang="zh-CN" sz="3200" smtClean="0">
                <a:solidFill>
                  <a:srgbClr val="A50021"/>
                </a:solidFill>
              </a:rPr>
              <a:t>角度赏析</a:t>
            </a:r>
            <a:r>
              <a:rPr lang="zh-CN" altLang="en-US" sz="3200" smtClean="0">
                <a:solidFill>
                  <a:srgbClr val="A50021"/>
                </a:solidFill>
              </a:rPr>
              <a:t>下列语段语言特色</a:t>
            </a:r>
            <a:r>
              <a:rPr lang="zh-CN" altLang="zh-CN" sz="3200" smtClean="0">
                <a:solidFill>
                  <a:srgbClr val="A50021"/>
                </a:solidFill>
              </a:rPr>
              <a:t>。</a:t>
            </a:r>
            <a:endParaRPr lang="zh-CN" altLang="zh-CN" sz="3200" smtClean="0">
              <a:solidFill>
                <a:srgbClr val="A50021"/>
              </a:solidFill>
            </a:endParaRPr>
          </a:p>
        </p:txBody>
      </p:sp>
      <p:sp>
        <p:nvSpPr>
          <p:cNvPr id="1071" name="矩形 1070"/>
          <p:cNvSpPr/>
          <p:nvPr/>
        </p:nvSpPr>
        <p:spPr>
          <a:xfrm>
            <a:off x="0" y="370869"/>
            <a:ext cx="213360" cy="457200"/>
          </a:xfrm>
          <a:prstGeom prst="rect">
            <a:avLst/>
          </a:prstGeom>
          <a:solidFill>
            <a:srgbClr val="C3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矩形 539"/>
          <p:cNvSpPr/>
          <p:nvPr/>
        </p:nvSpPr>
        <p:spPr>
          <a:xfrm>
            <a:off x="1835476" y="307108"/>
            <a:ext cx="8717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mtClean="0">
                <a:solidFill>
                  <a:srgbClr val="A50021"/>
                </a:solidFill>
              </a:rPr>
              <a:t>题目：</a:t>
            </a:r>
            <a:r>
              <a:rPr lang="zh-CN" altLang="zh-CN" sz="3200" smtClean="0">
                <a:solidFill>
                  <a:srgbClr val="A50021"/>
                </a:solidFill>
              </a:rPr>
              <a:t>从表</a:t>
            </a:r>
            <a:r>
              <a:rPr lang="zh-CN" altLang="en-US" sz="3200" smtClean="0">
                <a:solidFill>
                  <a:srgbClr val="A50021"/>
                </a:solidFill>
              </a:rPr>
              <a:t>现手法</a:t>
            </a:r>
            <a:r>
              <a:rPr lang="zh-CN" altLang="zh-CN" sz="3200" smtClean="0">
                <a:solidFill>
                  <a:srgbClr val="A50021"/>
                </a:solidFill>
              </a:rPr>
              <a:t>角度赏析</a:t>
            </a:r>
            <a:r>
              <a:rPr lang="zh-CN" altLang="en-US" sz="3200" smtClean="0">
                <a:solidFill>
                  <a:srgbClr val="A50021"/>
                </a:solidFill>
              </a:rPr>
              <a:t>下列语段语言特色</a:t>
            </a:r>
            <a:r>
              <a:rPr lang="zh-CN" altLang="zh-CN" sz="3200" smtClean="0">
                <a:solidFill>
                  <a:srgbClr val="A50021"/>
                </a:solidFill>
              </a:rPr>
              <a:t>。</a:t>
            </a:r>
            <a:endParaRPr lang="zh-CN" altLang="zh-CN" sz="3200" smtClean="0">
              <a:solidFill>
                <a:srgbClr val="A50021"/>
              </a:solidFill>
            </a:endParaRPr>
          </a:p>
        </p:txBody>
      </p:sp>
      <p:sp>
        <p:nvSpPr>
          <p:cNvPr id="1071" name="矩形 1070"/>
          <p:cNvSpPr/>
          <p:nvPr/>
        </p:nvSpPr>
        <p:spPr>
          <a:xfrm>
            <a:off x="0" y="370869"/>
            <a:ext cx="213360" cy="457200"/>
          </a:xfrm>
          <a:prstGeom prst="rect">
            <a:avLst/>
          </a:prstGeom>
          <a:solidFill>
            <a:srgbClr val="C3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073910" y="1565275"/>
            <a:ext cx="80448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0B5FD1"/>
                </a:solidFill>
                <a:latin typeface="+mn-ea"/>
              </a:rPr>
              <a:t>比喻、比拟、排比等修辞</a:t>
            </a:r>
            <a:r>
              <a:rPr lang="zh-CN" altLang="en-US" sz="3200" b="1">
                <a:latin typeface="+mn-ea"/>
              </a:rPr>
              <a:t>，文意生动。</a:t>
            </a:r>
            <a:endParaRPr lang="zh-CN" altLang="en-US" sz="3200" b="1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73275" y="2823845"/>
            <a:ext cx="933704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3200" b="1">
                <a:solidFill>
                  <a:srgbClr val="0B5FD1"/>
                </a:solidFill>
                <a:latin typeface="+mj-ea"/>
                <a:ea typeface="+mj-ea"/>
                <a:sym typeface="+mn-ea"/>
              </a:rPr>
              <a:t>衬托、对比、想象。</a:t>
            </a:r>
            <a:endParaRPr lang="zh-CN" altLang="en-US" sz="3200" b="1">
              <a:solidFill>
                <a:srgbClr val="0B5FD1"/>
              </a:solidFill>
              <a:latin typeface="+mj-ea"/>
              <a:ea typeface="+mj-ea"/>
              <a:sym typeface="+mn-ea"/>
            </a:endParaRPr>
          </a:p>
          <a:p>
            <a:pPr lvl="0" algn="l"/>
            <a:r>
              <a:rPr lang="zh-CN" altLang="en-US" sz="3200" b="1">
                <a:latin typeface="+mj-ea"/>
                <a:ea typeface="+mj-ea"/>
                <a:sym typeface="+mn-ea"/>
              </a:rPr>
              <a:t>以“一些植物”来</a:t>
            </a:r>
            <a:r>
              <a:rPr lang="zh-CN" altLang="en-US" sz="3200" b="1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反衬</a:t>
            </a:r>
            <a:r>
              <a:rPr lang="zh-CN" altLang="en-US" sz="3200" b="1">
                <a:latin typeface="+mj-ea"/>
                <a:ea typeface="+mj-ea"/>
                <a:sym typeface="+mn-ea"/>
              </a:rPr>
              <a:t>山野的竹子徐徐的从容优雅。</a:t>
            </a:r>
            <a:r>
              <a:rPr lang="zh-CN" altLang="en-US" sz="3200" b="1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想像</a:t>
            </a:r>
            <a:r>
              <a:rPr lang="zh-CN" altLang="en-US" sz="3200" b="1">
                <a:latin typeface="+mj-ea"/>
                <a:ea typeface="+mj-ea"/>
                <a:sym typeface="+mn-ea"/>
              </a:rPr>
              <a:t>山野中无数的竹鞭在奋力向上生长，与城市里竹子的优雅纤细形成</a:t>
            </a:r>
            <a:r>
              <a:rPr lang="zh-CN" altLang="en-US" sz="3200" b="1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对比</a:t>
            </a:r>
            <a:r>
              <a:rPr lang="zh-CN" altLang="en-US" sz="3200" b="1">
                <a:latin typeface="+mj-ea"/>
                <a:ea typeface="+mj-ea"/>
                <a:sym typeface="+mn-ea"/>
              </a:rPr>
              <a:t>。赞美了竹子争先向上的顽强生命力。</a:t>
            </a:r>
            <a:endParaRPr lang="zh-CN" altLang="en-US" sz="3200" b="1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0" y="464218"/>
            <a:ext cx="213360" cy="457200"/>
          </a:xfrm>
          <a:prstGeom prst="rect">
            <a:avLst/>
          </a:prstGeom>
          <a:solidFill>
            <a:srgbClr val="C3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534548" y="411900"/>
            <a:ext cx="6251262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b="1" smtClean="0">
                <a:solidFill>
                  <a:srgbClr val="A50021"/>
                </a:solidFill>
              </a:rPr>
              <a:t>如何鉴赏散文语言表达艺术？</a:t>
            </a:r>
            <a:endParaRPr lang="zh-CN" altLang="en-US" sz="3600" b="1" smtClean="0">
              <a:solidFill>
                <a:srgbClr val="A50021"/>
              </a:solidFill>
            </a:endParaRPr>
          </a:p>
        </p:txBody>
      </p:sp>
      <p:pic>
        <p:nvPicPr>
          <p:cNvPr id="11" name="图片 7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77470" y="3367405"/>
            <a:ext cx="3429000" cy="35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7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76335" y="3289935"/>
            <a:ext cx="3429000" cy="358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任意多边形 1"/>
          <p:cNvSpPr/>
          <p:nvPr>
            <p:custDataLst>
              <p:tags r:id="rId2"/>
            </p:custDataLst>
          </p:nvPr>
        </p:nvSpPr>
        <p:spPr>
          <a:xfrm>
            <a:off x="981710" y="1377950"/>
            <a:ext cx="2123440" cy="2388870"/>
          </a:xfrm>
          <a:custGeom>
            <a:avLst/>
            <a:gdLst>
              <a:gd name="connsiteX0" fmla="*/ 939799 w 1879599"/>
              <a:gd name="connsiteY0" fmla="*/ 0 h 2741611"/>
              <a:gd name="connsiteX1" fmla="*/ 939800 w 1879599"/>
              <a:gd name="connsiteY1" fmla="*/ 0 h 2741611"/>
              <a:gd name="connsiteX2" fmla="*/ 939800 w 1879599"/>
              <a:gd name="connsiteY2" fmla="*/ 0 h 2741611"/>
              <a:gd name="connsiteX3" fmla="*/ 939800 w 1879599"/>
              <a:gd name="connsiteY3" fmla="*/ 0 h 2741611"/>
              <a:gd name="connsiteX4" fmla="*/ 1879599 w 1879599"/>
              <a:gd name="connsiteY4" fmla="*/ 204330 h 2741611"/>
              <a:gd name="connsiteX5" fmla="*/ 1879599 w 1879599"/>
              <a:gd name="connsiteY5" fmla="*/ 2741611 h 2741611"/>
              <a:gd name="connsiteX6" fmla="*/ 939800 w 1879599"/>
              <a:gd name="connsiteY6" fmla="*/ 2741611 h 2741611"/>
              <a:gd name="connsiteX7" fmla="*/ 939799 w 1879599"/>
              <a:gd name="connsiteY7" fmla="*/ 2741611 h 2741611"/>
              <a:gd name="connsiteX8" fmla="*/ 0 w 1879599"/>
              <a:gd name="connsiteY8" fmla="*/ 2741611 h 2741611"/>
              <a:gd name="connsiteX9" fmla="*/ 0 w 1879599"/>
              <a:gd name="connsiteY9" fmla="*/ 204330 h 2741611"/>
              <a:gd name="connsiteX10" fmla="*/ 939799 w 1879599"/>
              <a:gd name="connsiteY10" fmla="*/ 0 h 274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79599" h="2741611">
                <a:moveTo>
                  <a:pt x="939799" y="0"/>
                </a:moveTo>
                <a:lnTo>
                  <a:pt x="939800" y="0"/>
                </a:lnTo>
                <a:lnTo>
                  <a:pt x="939800" y="0"/>
                </a:lnTo>
                <a:lnTo>
                  <a:pt x="939800" y="0"/>
                </a:lnTo>
                <a:lnTo>
                  <a:pt x="1879599" y="204330"/>
                </a:lnTo>
                <a:lnTo>
                  <a:pt x="1879599" y="2741611"/>
                </a:lnTo>
                <a:lnTo>
                  <a:pt x="939800" y="2741611"/>
                </a:lnTo>
                <a:lnTo>
                  <a:pt x="939799" y="2741611"/>
                </a:lnTo>
                <a:lnTo>
                  <a:pt x="0" y="2741611"/>
                </a:lnTo>
                <a:lnTo>
                  <a:pt x="0" y="204330"/>
                </a:lnTo>
                <a:lnTo>
                  <a:pt x="939799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rot="0" spcFirstLastPara="0" vertOverflow="overflow" horzOverflow="overflow" vert="horz" wrap="square" lIns="91440" tIns="180000" rIns="91440" bIns="45720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30000"/>
              </a:lnSpc>
              <a:buNone/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表现</a:t>
            </a:r>
            <a:endParaRPr lang="zh-CN" altLang="da-DK" sz="4800" b="1">
              <a:solidFill>
                <a:srgbClr val="A50021"/>
              </a:solidFill>
              <a:latin typeface="华文行楷" panose="02010800040101010101" charset="-122"/>
              <a:ea typeface="华文行楷" panose="02010800040101010101" charset="-122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  <a:buNone/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手法</a:t>
            </a:r>
            <a:endParaRPr lang="zh-CN" altLang="da-DK" sz="4800" b="1">
              <a:solidFill>
                <a:srgbClr val="A50021"/>
              </a:solidFill>
              <a:latin typeface="华文行楷" panose="02010800040101010101" charset="-122"/>
              <a:ea typeface="华文行楷" panose="02010800040101010101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28185" y="1626235"/>
            <a:ext cx="3136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0B5FD1"/>
                </a:solidFill>
              </a:rPr>
              <a:t>常见修辞格</a:t>
            </a:r>
            <a:endParaRPr lang="zh-CN" altLang="en-US" sz="3600" b="1">
              <a:solidFill>
                <a:srgbClr val="0B5FD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17290" y="2627630"/>
            <a:ext cx="6317615" cy="252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600" b="1"/>
              <a:t>      </a:t>
            </a:r>
            <a:r>
              <a:rPr lang="en-US" altLang="zh-CN" sz="3600" b="1">
                <a:solidFill>
                  <a:srgbClr val="0B5FD1"/>
                </a:solidFill>
              </a:rPr>
              <a:t> </a:t>
            </a:r>
            <a:r>
              <a:rPr lang="zh-CN" altLang="en-US" sz="3600" b="1">
                <a:solidFill>
                  <a:srgbClr val="0B5FD1"/>
                </a:solidFill>
              </a:rPr>
              <a:t>象征、渲染、衬托、对比、联想和想象、抑扬、动静结合、多感官结合、虚实结合、正侧面相结合等等。</a:t>
            </a:r>
            <a:endParaRPr lang="zh-CN" altLang="en-US" sz="3600" b="1">
              <a:solidFill>
                <a:srgbClr val="0B5FD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 build="p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72"/>
</p:tagLst>
</file>

<file path=ppt/tags/tag10.xml><?xml version="1.0" encoding="utf-8"?>
<p:tagLst xmlns:p="http://schemas.openxmlformats.org/presentationml/2006/main">
  <p:tag name="KSO_WM_BEAUTIFY_FLAG" val="#wm#"/>
  <p:tag name="KSO_WM_DIAGRAM_GROUP_CODE" val="l1-2"/>
  <p:tag name="KSO_WM_TAG_VERSION" val="1.0"/>
  <p:tag name="KSO_WM_TEMPLATE_CATEGORY" val="custom"/>
  <p:tag name="KSO_WM_TEMPLATE_INDEX" val="20184574"/>
  <p:tag name="KSO_WM_UNIT_CLEAR" val="1"/>
  <p:tag name="KSO_WM_UNIT_COMPATIBLE" val="0"/>
  <p:tag name="KSO_WM_UNIT_FILL_FORE_SCHEMECOLOR_INDEX" val="10"/>
  <p:tag name="KSO_WM_UNIT_FILL_TYPE" val="1"/>
  <p:tag name="KSO_WM_UNIT_HIGHLIGHT" val="0"/>
  <p:tag name="KSO_WM_UNIT_ID" val="custom20184574_15*l_h_f*1_2_1"/>
  <p:tag name="KSO_WM_UNIT_INDEX" val="1_2_1"/>
  <p:tag name="KSO_WM_UNIT_LAYERLEVEL" val="1_1_1"/>
  <p:tag name="KSO_WM_UNIT_PRESET_TEXT_INDEX" val="2"/>
  <p:tag name="KSO_WM_UNIT_PRESET_TEXT_LEN" val="10"/>
  <p:tag name="KSO_WM_UNIT_TEXT_FILL_FORE_SCHEMECOLOR_INDEX" val="14"/>
  <p:tag name="KSO_WM_UNIT_TEXT_FILL_TYPE" val="1"/>
  <p:tag name="KSO_WM_UNIT_TYPE" val="l_h_f"/>
  <p:tag name="KSO_WM_UNIT_USESOURCEFORMAT_APPLY" val="1"/>
  <p:tag name="KSO_WM_UNIT_VALUE" val="36"/>
</p:tagLst>
</file>

<file path=ppt/tags/tag11.xml><?xml version="1.0" encoding="utf-8"?>
<p:tagLst xmlns:p="http://schemas.openxmlformats.org/presentationml/2006/main">
  <p:tag name="KSO_WM_BEAUTIFY_FLAG" val="#wm#"/>
  <p:tag name="KSO_WM_DIAGRAM_GROUP_CODE" val="l1-2"/>
  <p:tag name="KSO_WM_TAG_VERSION" val="1.0"/>
  <p:tag name="KSO_WM_TEMPLATE_CATEGORY" val="custom"/>
  <p:tag name="KSO_WM_TEMPLATE_INDEX" val="20184574"/>
  <p:tag name="KSO_WM_UNIT_CLEAR" val="1"/>
  <p:tag name="KSO_WM_UNIT_COMPATIBLE" val="0"/>
  <p:tag name="KSO_WM_UNIT_FILL_FORE_SCHEMECOLOR_INDEX" val="5"/>
  <p:tag name="KSO_WM_UNIT_FILL_TYPE" val="1"/>
  <p:tag name="KSO_WM_UNIT_HIGHLIGHT" val="0"/>
  <p:tag name="KSO_WM_UNIT_ID" val="custom20184574_15*l_h_f*1_1_1"/>
  <p:tag name="KSO_WM_UNIT_INDEX" val="1_1_1"/>
  <p:tag name="KSO_WM_UNIT_LAYERLEVEL" val="1_1_1"/>
  <p:tag name="KSO_WM_UNIT_PRESET_TEXT_INDEX" val="2"/>
  <p:tag name="KSO_WM_UNIT_PRESET_TEXT_LEN" val="10"/>
  <p:tag name="KSO_WM_UNIT_TEXT_FILL_FORE_SCHEMECOLOR_INDEX" val="14"/>
  <p:tag name="KSO_WM_UNIT_TEXT_FILL_TYPE" val="1"/>
  <p:tag name="KSO_WM_UNIT_TYPE" val="l_h_f"/>
  <p:tag name="KSO_WM_UNIT_USESOURCEFORMAT_APPLY" val="1"/>
  <p:tag name="KSO_WM_UNIT_VALUE" val="30"/>
</p:tagLst>
</file>

<file path=ppt/tags/tag12.xml><?xml version="1.0" encoding="utf-8"?>
<p:tagLst xmlns:p="http://schemas.openxmlformats.org/presentationml/2006/main">
  <p:tag name="KSO_WM_BEAUTIFY_FLAG" val="#wm#"/>
  <p:tag name="KSO_WM_DIAGRAM_GROUP_CODE" val="l1-2"/>
  <p:tag name="KSO_WM_TAG_VERSION" val="1.0"/>
  <p:tag name="KSO_WM_TEMPLATE_CATEGORY" val="custom"/>
  <p:tag name="KSO_WM_TEMPLATE_INDEX" val="20184574"/>
  <p:tag name="KSO_WM_UNIT_CLEAR" val="1"/>
  <p:tag name="KSO_WM_UNIT_COMPATIBLE" val="0"/>
  <p:tag name="KSO_WM_UNIT_FILL_FORE_SCHEMECOLOR_INDEX" val="10"/>
  <p:tag name="KSO_WM_UNIT_FILL_TYPE" val="1"/>
  <p:tag name="KSO_WM_UNIT_HIGHLIGHT" val="0"/>
  <p:tag name="KSO_WM_UNIT_ID" val="custom20184574_15*l_h_f*1_2_1"/>
  <p:tag name="KSO_WM_UNIT_INDEX" val="1_2_1"/>
  <p:tag name="KSO_WM_UNIT_LAYERLEVEL" val="1_1_1"/>
  <p:tag name="KSO_WM_UNIT_PRESET_TEXT_INDEX" val="2"/>
  <p:tag name="KSO_WM_UNIT_PRESET_TEXT_LEN" val="10"/>
  <p:tag name="KSO_WM_UNIT_TEXT_FILL_FORE_SCHEMECOLOR_INDEX" val="14"/>
  <p:tag name="KSO_WM_UNIT_TEXT_FILL_TYPE" val="1"/>
  <p:tag name="KSO_WM_UNIT_TYPE" val="l_h_f"/>
  <p:tag name="KSO_WM_UNIT_USESOURCEFORMAT_APPLY" val="1"/>
  <p:tag name="KSO_WM_UNIT_VALUE" val="36"/>
</p:tagLst>
</file>

<file path=ppt/tags/tag13.xml><?xml version="1.0" encoding="utf-8"?>
<p:tagLst xmlns:p="http://schemas.openxmlformats.org/presentationml/2006/main">
  <p:tag name="KSO_WM_BEAUTIFY_FLAG" val="#wm#"/>
  <p:tag name="KSO_WM_DIAGRAM_GROUP_CODE" val="l1-2"/>
  <p:tag name="KSO_WM_TAG_VERSION" val="1.0"/>
  <p:tag name="KSO_WM_TEMPLATE_CATEGORY" val="custom"/>
  <p:tag name="KSO_WM_TEMPLATE_INDEX" val="20184574"/>
  <p:tag name="KSO_WM_UNIT_CLEAR" val="1"/>
  <p:tag name="KSO_WM_UNIT_COMPATIBLE" val="0"/>
  <p:tag name="KSO_WM_UNIT_FILL_FORE_SCHEMECOLOR_INDEX" val="10"/>
  <p:tag name="KSO_WM_UNIT_FILL_TYPE" val="1"/>
  <p:tag name="KSO_WM_UNIT_HIGHLIGHT" val="0"/>
  <p:tag name="KSO_WM_UNIT_ID" val="custom20184574_15*l_h_f*1_2_1"/>
  <p:tag name="KSO_WM_UNIT_INDEX" val="1_2_1"/>
  <p:tag name="KSO_WM_UNIT_LAYERLEVEL" val="1_1_1"/>
  <p:tag name="KSO_WM_UNIT_PRESET_TEXT_INDEX" val="2"/>
  <p:tag name="KSO_WM_UNIT_PRESET_TEXT_LEN" val="10"/>
  <p:tag name="KSO_WM_UNIT_TEXT_FILL_FORE_SCHEMECOLOR_INDEX" val="14"/>
  <p:tag name="KSO_WM_UNIT_TEXT_FILL_TYPE" val="1"/>
  <p:tag name="KSO_WM_UNIT_TYPE" val="l_h_f"/>
  <p:tag name="KSO_WM_UNIT_USESOURCEFORMAT_APPLY" val="1"/>
  <p:tag name="KSO_WM_UNIT_VALUE" val="36"/>
</p:tagLst>
</file>

<file path=ppt/tags/tag14.xml><?xml version="1.0" encoding="utf-8"?>
<p:tagLst xmlns:p="http://schemas.openxmlformats.org/presentationml/2006/main">
  <p:tag name="KSO_WM_BEAUTIFY_FLAG" val="#wm#"/>
  <p:tag name="KSO_WM_DIAGRAM_GROUP_CODE" val="l1-2"/>
  <p:tag name="KSO_WM_TAG_VERSION" val="1.0"/>
  <p:tag name="KSO_WM_TEMPLATE_CATEGORY" val="custom"/>
  <p:tag name="KSO_WM_TEMPLATE_INDEX" val="20184574"/>
  <p:tag name="KSO_WM_UNIT_CLEAR" val="1"/>
  <p:tag name="KSO_WM_UNIT_COMPATIBLE" val="0"/>
  <p:tag name="KSO_WM_UNIT_FILL_FORE_SCHEMECOLOR_INDEX" val="5"/>
  <p:tag name="KSO_WM_UNIT_FILL_TYPE" val="1"/>
  <p:tag name="KSO_WM_UNIT_HIGHLIGHT" val="0"/>
  <p:tag name="KSO_WM_UNIT_ID" val="custom20184574_15*l_h_f*1_1_1"/>
  <p:tag name="KSO_WM_UNIT_INDEX" val="1_1_1"/>
  <p:tag name="KSO_WM_UNIT_LAYERLEVEL" val="1_1_1"/>
  <p:tag name="KSO_WM_UNIT_PRESET_TEXT_INDEX" val="2"/>
  <p:tag name="KSO_WM_UNIT_PRESET_TEXT_LEN" val="10"/>
  <p:tag name="KSO_WM_UNIT_TEXT_FILL_FORE_SCHEMECOLOR_INDEX" val="14"/>
  <p:tag name="KSO_WM_UNIT_TEXT_FILL_TYPE" val="1"/>
  <p:tag name="KSO_WM_UNIT_TYPE" val="l_h_f"/>
  <p:tag name="KSO_WM_UNIT_USESOURCEFORMAT_APPLY" val="1"/>
  <p:tag name="KSO_WM_UNIT_VALUE" val="30"/>
</p:tagLst>
</file>

<file path=ppt/tags/tag15.xml><?xml version="1.0" encoding="utf-8"?>
<p:tagLst xmlns:p="http://schemas.openxmlformats.org/presentationml/2006/main">
  <p:tag name="KSO_WM_BEAUTIFY_FLAG" val="#wm#"/>
  <p:tag name="KSO_WM_DIAGRAM_GROUP_CODE" val="l1-2"/>
  <p:tag name="KSO_WM_TAG_VERSION" val="1.0"/>
  <p:tag name="KSO_WM_TEMPLATE_CATEGORY" val="custom"/>
  <p:tag name="KSO_WM_TEMPLATE_INDEX" val="20184574"/>
  <p:tag name="KSO_WM_UNIT_CLEAR" val="1"/>
  <p:tag name="KSO_WM_UNIT_COMPATIBLE" val="0"/>
  <p:tag name="KSO_WM_UNIT_FILL_FORE_SCHEMECOLOR_INDEX" val="5"/>
  <p:tag name="KSO_WM_UNIT_FILL_TYPE" val="1"/>
  <p:tag name="KSO_WM_UNIT_HIGHLIGHT" val="0"/>
  <p:tag name="KSO_WM_UNIT_ID" val="custom20184574_15*l_h_f*1_1_1"/>
  <p:tag name="KSO_WM_UNIT_INDEX" val="1_1_1"/>
  <p:tag name="KSO_WM_UNIT_LAYERLEVEL" val="1_1_1"/>
  <p:tag name="KSO_WM_UNIT_PRESET_TEXT_INDEX" val="2"/>
  <p:tag name="KSO_WM_UNIT_PRESET_TEXT_LEN" val="10"/>
  <p:tag name="KSO_WM_UNIT_TEXT_FILL_FORE_SCHEMECOLOR_INDEX" val="14"/>
  <p:tag name="KSO_WM_UNIT_TEXT_FILL_TYPE" val="1"/>
  <p:tag name="KSO_WM_UNIT_TYPE" val="l_h_f"/>
  <p:tag name="KSO_WM_UNIT_USESOURCEFORMAT_APPLY" val="1"/>
  <p:tag name="KSO_WM_UNIT_VALUE" val="30"/>
</p:tagLst>
</file>

<file path=ppt/tags/tag16.xml><?xml version="1.0" encoding="utf-8"?>
<p:tagLst xmlns:p="http://schemas.openxmlformats.org/presentationml/2006/main">
  <p:tag name="KSO_WM_BEAUTIFY_FLAG" val="#wm#"/>
  <p:tag name="KSO_WM_SLIDE_ID" val="basetag20163672_6"/>
  <p:tag name="KSO_WM_SLIDE_INDEX" val="6"/>
  <p:tag name="KSO_WM_SLIDE_ITEM_CNT" val="0"/>
  <p:tag name="KSO_WM_SLIDE_TYPE" val="contents"/>
  <p:tag name="KSO_WM_TAG_VERSION" val="1.0"/>
  <p:tag name="KSO_WM_TEMPLATE_CATEGORY" val="basetag"/>
  <p:tag name="KSO_WM_TEMPLATE_INDEX" val="20163672"/>
</p:tagLst>
</file>

<file path=ppt/tags/tag17.xml><?xml version="1.0" encoding="utf-8"?>
<p:tagLst xmlns:p="http://schemas.openxmlformats.org/presentationml/2006/main">
  <p:tag name="KSO_WM_UNIT_TABLE_BEAUTIFY" val="smartTable{117267fd-1e50-4e6c-9c34-7325ec197092}"/>
</p:tagLst>
</file>

<file path=ppt/tags/tag18.xml><?xml version="1.0" encoding="utf-8"?>
<p:tagLst xmlns:p="http://schemas.openxmlformats.org/presentationml/2006/main">
  <p:tag name="KSO_WM_UNIT_TABLE_BEAUTIFY" val="smartTable{1a45e713-8294-4ff5-8f64-6c4b1be3e776}"/>
</p:tagLst>
</file>

<file path=ppt/tags/tag19.xml><?xml version="1.0" encoding="utf-8"?>
<p:tagLst xmlns:p="http://schemas.openxmlformats.org/presentationml/2006/main">
  <p:tag name="AS_UNIQUEID" val="44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72"/>
</p:tagLst>
</file>

<file path=ppt/tags/tag20.xml><?xml version="1.0" encoding="utf-8"?>
<p:tagLst xmlns:p="http://schemas.openxmlformats.org/presentationml/2006/main">
  <p:tag name="AS_UNIQUEID" val="45"/>
</p:tagLst>
</file>

<file path=ppt/tags/tag21.xml><?xml version="1.0" encoding="utf-8"?>
<p:tagLst xmlns:p="http://schemas.openxmlformats.org/presentationml/2006/main">
  <p:tag name="AS_UNIQUEID" val="47"/>
</p:tagLst>
</file>

<file path=ppt/tags/tag22.xml><?xml version="1.0" encoding="utf-8"?>
<p:tagLst xmlns:p="http://schemas.openxmlformats.org/presentationml/2006/main">
  <p:tag name="AS_UNIQUEID" val="48"/>
</p:tagLst>
</file>

<file path=ppt/tags/tag23.xml><?xml version="1.0" encoding="utf-8"?>
<p:tagLst xmlns:p="http://schemas.openxmlformats.org/presentationml/2006/main">
  <p:tag name="AS_UNIQUEID" val="145"/>
</p:tagLst>
</file>

<file path=ppt/tags/tag24.xml><?xml version="1.0" encoding="utf-8"?>
<p:tagLst xmlns:p="http://schemas.openxmlformats.org/presentationml/2006/main">
  <p:tag name="AS_UNIQUEID" val="146"/>
</p:tagLst>
</file>

<file path=ppt/tags/tag25.xml><?xml version="1.0" encoding="utf-8"?>
<p:tagLst xmlns:p="http://schemas.openxmlformats.org/presentationml/2006/main">
  <p:tag name="AS_UNIQUEID" val="147"/>
</p:tagLst>
</file>

<file path=ppt/tags/tag26.xml><?xml version="1.0" encoding="utf-8"?>
<p:tagLst xmlns:p="http://schemas.openxmlformats.org/presentationml/2006/main">
  <p:tag name="AS_UNIQUEID" val="148"/>
</p:tagLst>
</file>

<file path=ppt/tags/tag27.xml><?xml version="1.0" encoding="utf-8"?>
<p:tagLst xmlns:p="http://schemas.openxmlformats.org/presentationml/2006/main">
  <p:tag name="AS_UNIQUEID" val="149"/>
</p:tagLst>
</file>

<file path=ppt/tags/tag28.xml><?xml version="1.0" encoding="utf-8"?>
<p:tagLst xmlns:p="http://schemas.openxmlformats.org/presentationml/2006/main">
  <p:tag name="AS_UNIQUEID" val="150"/>
</p:tagLst>
</file>

<file path=ppt/tags/tag29.xml><?xml version="1.0" encoding="utf-8"?>
<p:tagLst xmlns:p="http://schemas.openxmlformats.org/presentationml/2006/main">
  <p:tag name="AS_UNIQUEID" val="15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TEMPLATE_CATEGORY" val="basetag"/>
  <p:tag name="KSO_WM_TEMPLATE_INDEX" val="20163672"/>
  <p:tag name="KSO_WM_TEMPLATE_THUMBS_INDEX" val="1、6、8、9、11、15、16、17、7、20、22、25、27、32、34、36、37、38"/>
</p:tagLst>
</file>

<file path=ppt/tags/tag30.xml><?xml version="1.0" encoding="utf-8"?>
<p:tagLst xmlns:p="http://schemas.openxmlformats.org/presentationml/2006/main">
  <p:tag name="AS_UNIQUEID" val="152"/>
</p:tagLst>
</file>

<file path=ppt/tags/tag31.xml><?xml version="1.0" encoding="utf-8"?>
<p:tagLst xmlns:p="http://schemas.openxmlformats.org/presentationml/2006/main">
  <p:tag name="AS_UNIQUEID" val="153"/>
</p:tagLst>
</file>

<file path=ppt/tags/tag32.xml><?xml version="1.0" encoding="utf-8"?>
<p:tagLst xmlns:p="http://schemas.openxmlformats.org/presentationml/2006/main">
  <p:tag name="AS_UNIQUEID" val="154"/>
</p:tagLst>
</file>

<file path=ppt/tags/tag33.xml><?xml version="1.0" encoding="utf-8"?>
<p:tagLst xmlns:p="http://schemas.openxmlformats.org/presentationml/2006/main">
  <p:tag name="AS_UNIQUEID" val="155"/>
</p:tagLst>
</file>

<file path=ppt/tags/tag34.xml><?xml version="1.0" encoding="utf-8"?>
<p:tagLst xmlns:p="http://schemas.openxmlformats.org/presentationml/2006/main">
  <p:tag name="AS_UNIQUEID" val="156"/>
</p:tagLst>
</file>

<file path=ppt/tags/tag35.xml><?xml version="1.0" encoding="utf-8"?>
<p:tagLst xmlns:p="http://schemas.openxmlformats.org/presentationml/2006/main">
  <p:tag name="AS_UNIQUEID" val="159"/>
</p:tagLst>
</file>

<file path=ppt/tags/tag36.xml><?xml version="1.0" encoding="utf-8"?>
<p:tagLst xmlns:p="http://schemas.openxmlformats.org/presentationml/2006/main">
  <p:tag name="AS_UNIQUEID" val="160"/>
</p:tagLst>
</file>

<file path=ppt/tags/tag37.xml><?xml version="1.0" encoding="utf-8"?>
<p:tagLst xmlns:p="http://schemas.openxmlformats.org/presentationml/2006/main">
  <p:tag name="AS_UNIQUEID" val="161"/>
</p:tagLst>
</file>

<file path=ppt/tags/tag38.xml><?xml version="1.0" encoding="utf-8"?>
<p:tagLst xmlns:p="http://schemas.openxmlformats.org/presentationml/2006/main">
  <p:tag name="AS_UNIQUEID" val="162"/>
</p:tagLst>
</file>

<file path=ppt/tags/tag39.xml><?xml version="1.0" encoding="utf-8"?>
<p:tagLst xmlns:p="http://schemas.openxmlformats.org/presentationml/2006/main">
  <p:tag name="AS_UNIQUEID" val="163"/>
</p:tagLst>
</file>

<file path=ppt/tags/tag4.xml><?xml version="1.0" encoding="utf-8"?>
<p:tagLst xmlns:p="http://schemas.openxmlformats.org/presentationml/2006/main">
  <p:tag name="KSO_WM_BEAUTIFY_FLAG" val="#wm#"/>
  <p:tag name="KSO_WM_SLIDE_ID" val="custom20184574_1"/>
  <p:tag name="KSO_WM_SLIDE_INDEX" val="1"/>
  <p:tag name="KSO_WM_SLIDE_ITEM_CNT" val="2"/>
  <p:tag name="KSO_WM_SLIDE_LAYOUT" val="a_b"/>
  <p:tag name="KSO_WM_SLIDE_LAYOUT_CNT" val="1_1"/>
  <p:tag name="KSO_WM_SLIDE_TYPE" val="title"/>
  <p:tag name="KSO_WM_TAG_VERSION" val="1.0"/>
  <p:tag name="KSO_WM_TEMPLATE_CATEGORY" val="basetag"/>
  <p:tag name="KSO_WM_TEMPLATE_INDEX" val="20163672"/>
  <p:tag name="KSO_WM_TEMPLATE_THUMBS_INDEX" val="1、9、12、16、19、22、"/>
</p:tagLst>
</file>

<file path=ppt/tags/tag40.xml><?xml version="1.0" encoding="utf-8"?>
<p:tagLst xmlns:p="http://schemas.openxmlformats.org/presentationml/2006/main">
  <p:tag name="AS_UNIQUEID" val="164"/>
</p:tagLst>
</file>

<file path=ppt/tags/tag41.xml><?xml version="1.0" encoding="utf-8"?>
<p:tagLst xmlns:p="http://schemas.openxmlformats.org/presentationml/2006/main">
  <p:tag name="AS_UNIQUEID" val="165"/>
</p:tagLst>
</file>

<file path=ppt/tags/tag42.xml><?xml version="1.0" encoding="utf-8"?>
<p:tagLst xmlns:p="http://schemas.openxmlformats.org/presentationml/2006/main">
  <p:tag name="AS_UNIQUEID" val="166"/>
</p:tagLst>
</file>

<file path=ppt/tags/tag43.xml><?xml version="1.0" encoding="utf-8"?>
<p:tagLst xmlns:p="http://schemas.openxmlformats.org/presentationml/2006/main">
  <p:tag name="AS_UNIQUEID" val="167"/>
</p:tagLst>
</file>

<file path=ppt/tags/tag44.xml><?xml version="1.0" encoding="utf-8"?>
<p:tagLst xmlns:p="http://schemas.openxmlformats.org/presentationml/2006/main">
  <p:tag name="AS_UNIQUEID" val="184"/>
</p:tagLst>
</file>

<file path=ppt/tags/tag45.xml><?xml version="1.0" encoding="utf-8"?>
<p:tagLst xmlns:p="http://schemas.openxmlformats.org/presentationml/2006/main">
  <p:tag name="AS_UNIQUEID" val="185"/>
</p:tagLst>
</file>

<file path=ppt/tags/tag46.xml><?xml version="1.0" encoding="utf-8"?>
<p:tagLst xmlns:p="http://schemas.openxmlformats.org/presentationml/2006/main">
  <p:tag name="AS_UNIQUEID" val="186"/>
</p:tagLst>
</file>

<file path=ppt/tags/tag47.xml><?xml version="1.0" encoding="utf-8"?>
<p:tagLst xmlns:p="http://schemas.openxmlformats.org/presentationml/2006/main">
  <p:tag name="AS_UNIQUEID" val="187"/>
</p:tagLst>
</file>

<file path=ppt/tags/tag48.xml><?xml version="1.0" encoding="utf-8"?>
<p:tagLst xmlns:p="http://schemas.openxmlformats.org/presentationml/2006/main">
  <p:tag name="AS_UNIQUEID" val="188"/>
</p:tagLst>
</file>

<file path=ppt/tags/tag49.xml><?xml version="1.0" encoding="utf-8"?>
<p:tagLst xmlns:p="http://schemas.openxmlformats.org/presentationml/2006/main">
  <p:tag name="AS_UNIQUEID" val="189"/>
</p:tagLst>
</file>

<file path=ppt/tags/tag5.xml><?xml version="1.0" encoding="utf-8"?>
<p:tagLst xmlns:p="http://schemas.openxmlformats.org/presentationml/2006/main">
  <p:tag name="KSO_WM_TEMPLATE_CATEGORY" val="basetag"/>
  <p:tag name="KSO_WM_TEMPLATE_INDEX" val="20163672"/>
</p:tagLst>
</file>

<file path=ppt/tags/tag50.xml><?xml version="1.0" encoding="utf-8"?>
<p:tagLst xmlns:p="http://schemas.openxmlformats.org/presentationml/2006/main">
  <p:tag name="AS_UNIQUEID" val="190"/>
</p:tagLst>
</file>

<file path=ppt/tags/tag51.xml><?xml version="1.0" encoding="utf-8"?>
<p:tagLst xmlns:p="http://schemas.openxmlformats.org/presentationml/2006/main">
  <p:tag name="AS_UNIQUEID" val="191"/>
</p:tagLst>
</file>

<file path=ppt/tags/tag52.xml><?xml version="1.0" encoding="utf-8"?>
<p:tagLst xmlns:p="http://schemas.openxmlformats.org/presentationml/2006/main">
  <p:tag name="AS_UNIQUEID" val="193"/>
</p:tagLst>
</file>

<file path=ppt/tags/tag53.xml><?xml version="1.0" encoding="utf-8"?>
<p:tagLst xmlns:p="http://schemas.openxmlformats.org/presentationml/2006/main">
  <p:tag name="AS_UNIQUEID" val="194"/>
</p:tagLst>
</file>

<file path=ppt/tags/tag54.xml><?xml version="1.0" encoding="utf-8"?>
<p:tagLst xmlns:p="http://schemas.openxmlformats.org/presentationml/2006/main">
  <p:tag name="AS_UNIQUEID" val="195"/>
</p:tagLst>
</file>

<file path=ppt/tags/tag55.xml><?xml version="1.0" encoding="utf-8"?>
<p:tagLst xmlns:p="http://schemas.openxmlformats.org/presentationml/2006/main">
  <p:tag name="AS_UNIQUEID" val="196"/>
</p:tagLst>
</file>

<file path=ppt/tags/tag56.xml><?xml version="1.0" encoding="utf-8"?>
<p:tagLst xmlns:p="http://schemas.openxmlformats.org/presentationml/2006/main">
  <p:tag name="AS_UNIQUEID" val="197"/>
</p:tagLst>
</file>

<file path=ppt/tags/tag57.xml><?xml version="1.0" encoding="utf-8"?>
<p:tagLst xmlns:p="http://schemas.openxmlformats.org/presentationml/2006/main">
  <p:tag name="AS_UNIQUEID" val="198"/>
</p:tagLst>
</file>

<file path=ppt/tags/tag58.xml><?xml version="1.0" encoding="utf-8"?>
<p:tagLst xmlns:p="http://schemas.openxmlformats.org/presentationml/2006/main">
  <p:tag name="AS_UNIQUEID" val="199"/>
</p:tagLst>
</file>

<file path=ppt/tags/tag59.xml><?xml version="1.0" encoding="utf-8"?>
<p:tagLst xmlns:p="http://schemas.openxmlformats.org/presentationml/2006/main">
  <p:tag name="AS_UNIQUEID" val="200"/>
</p:tagLst>
</file>

<file path=ppt/tags/tag6.xml><?xml version="1.0" encoding="utf-8"?>
<p:tagLst xmlns:p="http://schemas.openxmlformats.org/presentationml/2006/main">
  <p:tag name="KSO_WM_BEAUTIFY_FLAG" val="#wm#"/>
  <p:tag name="KSO_WM_SLIDE_ID" val="custom20184574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TAG_VERSION" val="1.0"/>
  <p:tag name="KSO_WM_TEMPLATE_CATEGORY" val="basetag"/>
  <p:tag name="KSO_WM_TEMPLATE_INDEX" val="20163672"/>
</p:tagLst>
</file>

<file path=ppt/tags/tag60.xml><?xml version="1.0" encoding="utf-8"?>
<p:tagLst xmlns:p="http://schemas.openxmlformats.org/presentationml/2006/main">
  <p:tag name="AS_UNIQUEID" val="201"/>
</p:tagLst>
</file>

<file path=ppt/tags/tag61.xml><?xml version="1.0" encoding="utf-8"?>
<p:tagLst xmlns:p="http://schemas.openxmlformats.org/presentationml/2006/main">
  <p:tag name="AS_UNIQUEID" val="202"/>
</p:tagLst>
</file>

<file path=ppt/tags/tag62.xml><?xml version="1.0" encoding="utf-8"?>
<p:tagLst xmlns:p="http://schemas.openxmlformats.org/presentationml/2006/main">
  <p:tag name="AS_UNIQUEID" val="203"/>
</p:tagLst>
</file>

<file path=ppt/tags/tag63.xml><?xml version="1.0" encoding="utf-8"?>
<p:tagLst xmlns:p="http://schemas.openxmlformats.org/presentationml/2006/main">
  <p:tag name="AS_UNIQUEID" val="240"/>
</p:tagLst>
</file>

<file path=ppt/tags/tag64.xml><?xml version="1.0" encoding="utf-8"?>
<p:tagLst xmlns:p="http://schemas.openxmlformats.org/presentationml/2006/main">
  <p:tag name="AS_UNIQUEID" val="241"/>
</p:tagLst>
</file>

<file path=ppt/tags/tag65.xml><?xml version="1.0" encoding="utf-8"?>
<p:tagLst xmlns:p="http://schemas.openxmlformats.org/presentationml/2006/main">
  <p:tag name="AS_UNIQUEID" val="242"/>
</p:tagLst>
</file>

<file path=ppt/tags/tag66.xml><?xml version="1.0" encoding="utf-8"?>
<p:tagLst xmlns:p="http://schemas.openxmlformats.org/presentationml/2006/main">
  <p:tag name="AS_UNIQUEID" val="243"/>
</p:tagLst>
</file>

<file path=ppt/tags/tag67.xml><?xml version="1.0" encoding="utf-8"?>
<p:tagLst xmlns:p="http://schemas.openxmlformats.org/presentationml/2006/main">
  <p:tag name="AS_UNIQUEID" val="244"/>
</p:tagLst>
</file>

<file path=ppt/tags/tag68.xml><?xml version="1.0" encoding="utf-8"?>
<p:tagLst xmlns:p="http://schemas.openxmlformats.org/presentationml/2006/main">
  <p:tag name="AS_UNIQUEID" val="245"/>
</p:tagLst>
</file>

<file path=ppt/tags/tag69.xml><?xml version="1.0" encoding="utf-8"?>
<p:tagLst xmlns:p="http://schemas.openxmlformats.org/presentationml/2006/main">
  <p:tag name="AS_UNIQUEID" val="246"/>
</p:tagLst>
</file>

<file path=ppt/tags/tag7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72"/>
</p:tagLst>
</file>

<file path=ppt/tags/tag70.xml><?xml version="1.0" encoding="utf-8"?>
<p:tagLst xmlns:p="http://schemas.openxmlformats.org/presentationml/2006/main">
  <p:tag name="AS_UNIQUEID" val="247"/>
</p:tagLst>
</file>

<file path=ppt/tags/tag71.xml><?xml version="1.0" encoding="utf-8"?>
<p:tagLst xmlns:p="http://schemas.openxmlformats.org/presentationml/2006/main">
  <p:tag name="AS_UNIQUEID" val="248"/>
</p:tagLst>
</file>

<file path=ppt/tags/tag72.xml><?xml version="1.0" encoding="utf-8"?>
<p:tagLst xmlns:p="http://schemas.openxmlformats.org/presentationml/2006/main">
  <p:tag name="AS_UNIQUEID" val="249"/>
</p:tagLst>
</file>

<file path=ppt/tags/tag73.xml><?xml version="1.0" encoding="utf-8"?>
<p:tagLst xmlns:p="http://schemas.openxmlformats.org/presentationml/2006/main">
  <p:tag name="AS_UNIQUEID" val="250"/>
</p:tagLst>
</file>

<file path=ppt/tags/tag74.xml><?xml version="1.0" encoding="utf-8"?>
<p:tagLst xmlns:p="http://schemas.openxmlformats.org/presentationml/2006/main">
  <p:tag name="AS_UNIQUEID" val="251"/>
</p:tagLst>
</file>

<file path=ppt/tags/tag75.xml><?xml version="1.0" encoding="utf-8"?>
<p:tagLst xmlns:p="http://schemas.openxmlformats.org/presentationml/2006/main">
  <p:tag name="AS_UNIQUEID" val="252"/>
</p:tagLst>
</file>

<file path=ppt/tags/tag76.xml><?xml version="1.0" encoding="utf-8"?>
<p:tagLst xmlns:p="http://schemas.openxmlformats.org/presentationml/2006/main">
  <p:tag name="AS_UNIQUEID" val="253"/>
</p:tagLst>
</file>

<file path=ppt/tags/tag77.xml><?xml version="1.0" encoding="utf-8"?>
<p:tagLst xmlns:p="http://schemas.openxmlformats.org/presentationml/2006/main">
  <p:tag name="AS_UNIQUEID" val="254"/>
</p:tagLst>
</file>

<file path=ppt/tags/tag78.xml><?xml version="1.0" encoding="utf-8"?>
<p:tagLst xmlns:p="http://schemas.openxmlformats.org/presentationml/2006/main">
  <p:tag name="AS_UNIQUEID" val="255"/>
</p:tagLst>
</file>

<file path=ppt/tags/tag79.xml><?xml version="1.0" encoding="utf-8"?>
<p:tagLst xmlns:p="http://schemas.openxmlformats.org/presentationml/2006/main">
  <p:tag name="AS_UNIQUEID" val="256"/>
</p:tagLst>
</file>

<file path=ppt/tags/tag8.xml><?xml version="1.0" encoding="utf-8"?>
<p:tagLst xmlns:p="http://schemas.openxmlformats.org/presentationml/2006/main">
  <p:tag name="KSO_WM_BEAUTIFY_FLAG" val="#wm#"/>
  <p:tag name="KSO_WM_DIAGRAM_GROUP_CODE" val="l1-2"/>
  <p:tag name="KSO_WM_TAG_VERSION" val="1.0"/>
  <p:tag name="KSO_WM_TEMPLATE_CATEGORY" val="custom"/>
  <p:tag name="KSO_WM_TEMPLATE_INDEX" val="20184574"/>
  <p:tag name="KSO_WM_UNIT_CLEAR" val="1"/>
  <p:tag name="KSO_WM_UNIT_COMPATIBLE" val="0"/>
  <p:tag name="KSO_WM_UNIT_FILL_FORE_SCHEMECOLOR_INDEX" val="5"/>
  <p:tag name="KSO_WM_UNIT_FILL_TYPE" val="1"/>
  <p:tag name="KSO_WM_UNIT_HIGHLIGHT" val="0"/>
  <p:tag name="KSO_WM_UNIT_ID" val="custom20184574_15*l_h_f*1_1_1"/>
  <p:tag name="KSO_WM_UNIT_INDEX" val="1_1_1"/>
  <p:tag name="KSO_WM_UNIT_LAYERLEVEL" val="1_1_1"/>
  <p:tag name="KSO_WM_UNIT_PRESET_TEXT_INDEX" val="2"/>
  <p:tag name="KSO_WM_UNIT_PRESET_TEXT_LEN" val="10"/>
  <p:tag name="KSO_WM_UNIT_TEXT_FILL_FORE_SCHEMECOLOR_INDEX" val="14"/>
  <p:tag name="KSO_WM_UNIT_TEXT_FILL_TYPE" val="1"/>
  <p:tag name="KSO_WM_UNIT_TYPE" val="l_h_f"/>
  <p:tag name="KSO_WM_UNIT_USESOURCEFORMAT_APPLY" val="1"/>
  <p:tag name="KSO_WM_UNIT_VALUE" val="30"/>
</p:tagLst>
</file>

<file path=ppt/tags/tag80.xml><?xml version="1.0" encoding="utf-8"?>
<p:tagLst xmlns:p="http://schemas.openxmlformats.org/presentationml/2006/main">
  <p:tag name="AS_UNIQUEID" val="257"/>
</p:tagLst>
</file>

<file path=ppt/tags/tag81.xml><?xml version="1.0" encoding="utf-8"?>
<p:tagLst xmlns:p="http://schemas.openxmlformats.org/presentationml/2006/main">
  <p:tag name="AS_UNIQUEID" val="258"/>
</p:tagLst>
</file>

<file path=ppt/tags/tag82.xml><?xml version="1.0" encoding="utf-8"?>
<p:tagLst xmlns:p="http://schemas.openxmlformats.org/presentationml/2006/main">
  <p:tag name="AS_UNIQUEID" val="259"/>
</p:tagLst>
</file>

<file path=ppt/tags/tag83.xml><?xml version="1.0" encoding="utf-8"?>
<p:tagLst xmlns:p="http://schemas.openxmlformats.org/presentationml/2006/main">
  <p:tag name="AS_UNIQUEID" val="260"/>
</p:tagLst>
</file>

<file path=ppt/tags/tag84.xml><?xml version="1.0" encoding="utf-8"?>
<p:tagLst xmlns:p="http://schemas.openxmlformats.org/presentationml/2006/main">
  <p:tag name="AS_UNIQUEID" val="261"/>
</p:tagLst>
</file>

<file path=ppt/tags/tag85.xml><?xml version="1.0" encoding="utf-8"?>
<p:tagLst xmlns:p="http://schemas.openxmlformats.org/presentationml/2006/main">
  <p:tag name="AS_UNIQUEID" val="262"/>
</p:tagLst>
</file>

<file path=ppt/tags/tag86.xml><?xml version="1.0" encoding="utf-8"?>
<p:tagLst xmlns:p="http://schemas.openxmlformats.org/presentationml/2006/main">
  <p:tag name="AS_UNIQUEID" val="263"/>
</p:tagLst>
</file>

<file path=ppt/tags/tag87.xml><?xml version="1.0" encoding="utf-8"?>
<p:tagLst xmlns:p="http://schemas.openxmlformats.org/presentationml/2006/main">
  <p:tag name="AS_UNIQUEID" val="264"/>
</p:tagLst>
</file>

<file path=ppt/tags/tag88.xml><?xml version="1.0" encoding="utf-8"?>
<p:tagLst xmlns:p="http://schemas.openxmlformats.org/presentationml/2006/main">
  <p:tag name="AS_UNIQUEID" val="265"/>
</p:tagLst>
</file>

<file path=ppt/tags/tag89.xml><?xml version="1.0" encoding="utf-8"?>
<p:tagLst xmlns:p="http://schemas.openxmlformats.org/presentationml/2006/main">
  <p:tag name="AS_UNIQUEID" val="266"/>
</p:tagLst>
</file>

<file path=ppt/tags/tag9.xml><?xml version="1.0" encoding="utf-8"?>
<p:tagLst xmlns:p="http://schemas.openxmlformats.org/presentationml/2006/main">
  <p:tag name="KSO_WM_BEAUTIFY_FLAG" val="#wm#"/>
  <p:tag name="KSO_WM_DIAGRAM_GROUP_CODE" val="l1-2"/>
  <p:tag name="KSO_WM_TAG_VERSION" val="1.0"/>
  <p:tag name="KSO_WM_TEMPLATE_CATEGORY" val="custom"/>
  <p:tag name="KSO_WM_TEMPLATE_INDEX" val="20184574"/>
  <p:tag name="KSO_WM_UNIT_CLEAR" val="1"/>
  <p:tag name="KSO_WM_UNIT_COMPATIBLE" val="0"/>
  <p:tag name="KSO_WM_UNIT_FILL_FORE_SCHEMECOLOR_INDEX" val="10"/>
  <p:tag name="KSO_WM_UNIT_FILL_TYPE" val="1"/>
  <p:tag name="KSO_WM_UNIT_HIGHLIGHT" val="0"/>
  <p:tag name="KSO_WM_UNIT_ID" val="custom20184574_15*l_h_f*1_2_1"/>
  <p:tag name="KSO_WM_UNIT_INDEX" val="1_2_1"/>
  <p:tag name="KSO_WM_UNIT_LAYERLEVEL" val="1_1_1"/>
  <p:tag name="KSO_WM_UNIT_PRESET_TEXT_INDEX" val="2"/>
  <p:tag name="KSO_WM_UNIT_PRESET_TEXT_LEN" val="10"/>
  <p:tag name="KSO_WM_UNIT_TEXT_FILL_FORE_SCHEMECOLOR_INDEX" val="14"/>
  <p:tag name="KSO_WM_UNIT_TEXT_FILL_TYPE" val="1"/>
  <p:tag name="KSO_WM_UNIT_TYPE" val="l_h_f"/>
  <p:tag name="KSO_WM_UNIT_USESOURCEFORMAT_APPLY" val="1"/>
  <p:tag name="KSO_WM_UNIT_VALUE" val="36"/>
</p:tagLst>
</file>

<file path=ppt/tags/tag90.xml><?xml version="1.0" encoding="utf-8"?>
<p:tagLst xmlns:p="http://schemas.openxmlformats.org/presentationml/2006/main">
  <p:tag name="AS_UNIQUEID" val="267"/>
</p:tagLst>
</file>

<file path=ppt/tags/tag91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8F8F8"/>
      </a:lt1>
      <a:dk2>
        <a:srgbClr val="000000"/>
      </a:dk2>
      <a:lt2>
        <a:srgbClr val="F8F8F8"/>
      </a:lt2>
      <a:accent1>
        <a:srgbClr val="232323"/>
      </a:accent1>
      <a:accent2>
        <a:srgbClr val="C31111"/>
      </a:accent2>
      <a:accent3>
        <a:srgbClr val="232323"/>
      </a:accent3>
      <a:accent4>
        <a:srgbClr val="C31111"/>
      </a:accent4>
      <a:accent5>
        <a:srgbClr val="232323"/>
      </a:accent5>
      <a:accent6>
        <a:srgbClr val="C31111"/>
      </a:accent6>
      <a:hlink>
        <a:srgbClr val="232323"/>
      </a:hlink>
      <a:folHlink>
        <a:srgbClr val="C31111"/>
      </a:folHlink>
    </a:clrScheme>
    <a:fontScheme name="自定义 1">
      <a:majorFont>
        <a:latin typeface="微软雅黑"/>
        <a:ea typeface="微软雅黑"/>
        <a:cs typeface="Arial"/>
      </a:majorFont>
      <a:minorFont>
        <a:latin typeface="微软雅黑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Pixel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989B7"/>
      </a:accent6>
      <a:hlink>
        <a:srgbClr val="666699"/>
      </a:hlink>
      <a:folHlink>
        <a:srgbClr val="CCCCE6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2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8F8F8"/>
    </a:lt1>
    <a:dk2>
      <a:srgbClr val="000000"/>
    </a:dk2>
    <a:lt2>
      <a:srgbClr val="F8F8F8"/>
    </a:lt2>
    <a:accent1>
      <a:srgbClr val="232323"/>
    </a:accent1>
    <a:accent2>
      <a:srgbClr val="C31111"/>
    </a:accent2>
    <a:accent3>
      <a:srgbClr val="232323"/>
    </a:accent3>
    <a:accent4>
      <a:srgbClr val="C31111"/>
    </a:accent4>
    <a:accent5>
      <a:srgbClr val="232323"/>
    </a:accent5>
    <a:accent6>
      <a:srgbClr val="C31111"/>
    </a:accent6>
    <a:hlink>
      <a:srgbClr val="232323"/>
    </a:hlink>
    <a:folHlink>
      <a:srgbClr val="C3111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5429</Words>
  <Application>WPS 演示</Application>
  <PresentationFormat/>
  <Paragraphs>380</Paragraphs>
  <Slides>35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35</vt:i4>
      </vt:variant>
    </vt:vector>
  </HeadingPairs>
  <TitlesOfParts>
    <vt:vector size="75" baseType="lpstr">
      <vt:lpstr>Arial</vt:lpstr>
      <vt:lpstr>宋体</vt:lpstr>
      <vt:lpstr>Wingdings</vt:lpstr>
      <vt:lpstr>黑体</vt:lpstr>
      <vt:lpstr>Calibri Light</vt:lpstr>
      <vt:lpstr>等线 Light</vt:lpstr>
      <vt:lpstr>等线</vt:lpstr>
      <vt:lpstr>华文琥珀</vt:lpstr>
      <vt:lpstr>华文中宋</vt:lpstr>
      <vt:lpstr>华文行楷</vt:lpstr>
      <vt:lpstr>微软雅黑</vt:lpstr>
      <vt:lpstr>Arial Unicode MS</vt:lpstr>
      <vt:lpstr>Calibri</vt:lpstr>
      <vt:lpstr>Calibri</vt:lpstr>
      <vt:lpstr>Verdana</vt:lpstr>
      <vt:lpstr>幼圆</vt:lpstr>
      <vt:lpstr>Impact</vt:lpstr>
      <vt:lpstr>Times New Roman</vt:lpstr>
      <vt:lpstr>楷体_GB2312</vt:lpstr>
      <vt:lpstr>新宋体</vt:lpstr>
      <vt:lpstr>楷体</vt:lpstr>
      <vt:lpstr>方正粗黑宋简体</vt:lpstr>
      <vt:lpstr>Office 主题</vt:lpstr>
      <vt:lpstr>自定义设计方案</vt:lpstr>
      <vt:lpstr>Office 主题​​</vt:lpstr>
      <vt:lpstr>1_Office 主题​​</vt:lpstr>
      <vt:lpstr>2_Office 主题​​</vt:lpstr>
      <vt:lpstr>2_Pixel</vt:lpstr>
      <vt:lpstr>1_默认设计模板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艺苑拾香  情韵方筑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学科网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rbm.xkw.com</dc:creator>
  <cp:lastModifiedBy>阿国</cp:lastModifiedBy>
  <cp:revision>33</cp:revision>
  <cp:lastPrinted>2021-01-09T09:40:00Z</cp:lastPrinted>
  <dcterms:created xsi:type="dcterms:W3CDTF">2021-01-09T09:40:00Z</dcterms:created>
  <dcterms:modified xsi:type="dcterms:W3CDTF">2021-03-25T00:01:34Z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  <property fmtid="{D5CDD505-2E9C-101B-9397-08002B2CF9AE}" pid="6" name="ICV">
    <vt:lpwstr>3CB23A1D891F4008A2233A7BC3C1D57A</vt:lpwstr>
  </property>
  <property fmtid="{D5CDD505-2E9C-101B-9397-08002B2CF9AE}" pid="7" name="KSOProductBuildVer">
    <vt:lpwstr>2052-11.1.0.10431</vt:lpwstr>
  </property>
  <property fmtid="{D5CDD505-2E9C-101B-9397-08002B2CF9AE}" pid="8" name="KSOSaveFontToCloudKey">
    <vt:lpwstr>594741307_btnclosed</vt:lpwstr>
  </property>
</Properties>
</file>