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9" r:id="rId3"/>
    <p:sldId id="896" r:id="rId4"/>
    <p:sldId id="673" r:id="rId5"/>
    <p:sldId id="676" r:id="rId6"/>
    <p:sldId id="679" r:id="rId7"/>
    <p:sldId id="6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D6C"/>
    <a:srgbClr val="FAE9F0"/>
    <a:srgbClr val="FADBC6"/>
    <a:srgbClr val="00C8A2"/>
    <a:srgbClr val="00FFCC"/>
    <a:srgbClr val="B5CC2F"/>
    <a:srgbClr val="FFFFCC"/>
    <a:srgbClr val="FF9B9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CB4D-363B-4BEC-8C6B-E3901CE8AA88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498B-F4C1-422E-8540-932FEBAD8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CA8B4-63CE-4321-8BA0-D6BE9E7563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4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EAFA3-AE72-4EDC-9387-0053A2A3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735892-245B-40DB-8314-83B08942C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078CC-6537-459F-A292-1B7CC1B5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1FA4F-E2E4-4AC3-A0C0-D8D2A3B3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5AFB4-C82F-4139-BC9C-A8890F0F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85459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DCAD-83AB-48EB-8CAA-4CA4F40A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5DFBD-E182-4292-8267-EDBE9180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E623-B207-4F40-90D6-016FA1D3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E069F-D631-4988-849B-60F6272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7DF9B-7F26-49B0-905A-53B1446C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3290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D952B2-CAE6-48BD-83ED-769426A4D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63819-48F4-4BC5-8B78-4F5A65CD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6EDFF-353F-4D21-A5D2-ED29B913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093A-993D-453D-9984-13C7A345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A1EBE-A442-4A71-BE31-4EB5A579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31287"/>
      </p:ext>
    </p:extLst>
  </p:cSld>
  <p:clrMapOvr>
    <a:masterClrMapping/>
  </p:clrMapOvr>
  <p:transition spd="slow" advClick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16E4B-6A55-4DD3-AD6C-6B2850F0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FA93C-59E7-4245-B880-4A0581E55F5F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5A6-1BD7-42A8-900C-0530DA8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D16C-246C-4F38-98C9-1FCC6E67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45FF7-7AD5-4CC4-92F8-52CDE4DBA3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6498"/>
      </p:ext>
    </p:extLst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03311-8037-43C6-AB0C-61A877F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C597-1AD7-4882-B2A9-CAFE7183BBA5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4BD5C-F9E5-44E2-BCB0-0D6615F4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2774-E13F-4098-A1C1-6EB4C663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9749F-71B1-4583-A8F4-754B01B1A6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32971"/>
      </p:ext>
    </p:extLst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6F2B9-7955-4D43-B6D2-4B5B327B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F8EF1-88D0-4FEF-B250-236F15753FBA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4584D-E351-40AA-88CB-63199E10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3355D-C453-4796-99F6-3E7488AB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15652-BCD3-45F3-94EE-F771523362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09539"/>
      </p:ext>
    </p:extLst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5FEC62-8EA6-4FC6-A8ED-C8B37CC5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7EE56-D251-419F-81E8-D81ED3386249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0D4266-3453-48B9-90E7-6B44DAF9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81330B2-507C-47A5-916D-D2D3626B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6A809-FE38-46A4-BB2B-ED11EBF323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34890"/>
      </p:ext>
    </p:extLst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8D33BD0-9974-4A8C-9443-E14D8EDA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E064-D9CE-40B5-B1F7-487DD6884BD7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FDEA082-E3EC-463A-8CCD-DEE1C135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7AB022A-90AC-4ADB-AE2D-F8EE795F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5F499-4623-4A28-848C-143CB94AB6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93323"/>
      </p:ext>
    </p:extLst>
  </p:cSld>
  <p:clrMapOvr>
    <a:masterClrMapping/>
  </p:clrMapOvr>
  <p:transition spd="slow" advClick="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DBA5B53-8ADD-4204-8B58-37FE537F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E7EB-B7E3-4091-B716-F8009E6D8D1F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99187AF-12D5-419D-B0B3-88809F4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7A33321-A615-4380-9667-4693884A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487F9-88D6-45F7-A418-113E75F4C7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68546"/>
      </p:ext>
    </p:extLst>
  </p:cSld>
  <p:clrMapOvr>
    <a:masterClrMapping/>
  </p:clrMapOvr>
  <p:transition spd="slow" advClick="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3FF6D97-EA9D-47AD-B95E-B1CE1A3A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B5A5-76D4-4F87-A354-B1418CAE05F5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0372BFF-36F7-4F9C-8E0E-5377357F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CFA6F2-ECC6-4DDF-9CF9-FBC12904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DE4A2-9A37-4EAC-AFD6-C3592E2EB2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18790"/>
      </p:ext>
    </p:extLst>
  </p:cSld>
  <p:clrMapOvr>
    <a:masterClrMapping/>
  </p:clrMapOvr>
  <p:transition spd="slow" advClick="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5F5C6CE-711D-4304-8DE2-108ED83B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1EA5-D26D-4B6A-B7FD-D493C8ED5DC5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0EDEF1-20BE-4C2A-9B36-0832E200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699D07-DF20-4D5B-B3BB-5D8AE744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90311-66DF-4446-B975-D11537E8DA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94869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8C29A-3636-4EE6-B692-E559EC97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76F83-1391-4F56-A773-A947FA06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B39AE-C52B-4D16-9B90-A878AB0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83245-B9F0-4FC4-86A8-62BE0EB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82062-4D32-4FF7-BCF4-472F4D02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45756"/>
      </p:ext>
    </p:extLst>
  </p:cSld>
  <p:clrMapOvr>
    <a:masterClrMapping/>
  </p:clrMapOvr>
  <p:transition spd="slow" advClick="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C46E75-B7EB-412A-ADD7-AFF53B9D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56DDF-76FC-46BA-8511-CB30C9B86DAD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FDBCA2-894C-4BD3-B822-1AC77AB3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B3C1F5-E772-4C9F-BA3D-45E963F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03D29-8EC4-4562-8F8D-880DEB5B4D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37586"/>
      </p:ext>
    </p:extLst>
  </p:cSld>
  <p:clrMapOvr>
    <a:masterClrMapping/>
  </p:clrMapOvr>
  <p:transition spd="slow" advClick="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83C22-4912-4B82-9EFE-1562597E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68875-63FC-489B-A438-5960456C7E84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455E7-3583-4407-954C-751F6E96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1D2D-96FB-43A8-BD89-EEDE358D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E4979-82CE-4E78-9F27-09D8050B0B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07854"/>
      </p:ext>
    </p:extLst>
  </p:cSld>
  <p:clrMapOvr>
    <a:masterClrMapping/>
  </p:clrMapOvr>
  <p:transition spd="slow" advClick="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DA918-9794-43E8-8429-C7241A3D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7FA6-432C-4256-8236-59A5CB589FF6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14CF9-E12A-4B52-9BDC-3537F7A2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7FC4C-6FBA-469D-B798-E39616A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0ADF4-9976-49EF-A00E-AADEDDF88C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6429"/>
      </p:ext>
    </p:extLst>
  </p:cSld>
  <p:clrMapOvr>
    <a:masterClrMapping/>
  </p:clrMapOvr>
  <p:transition spd="slow" advClick="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FF9296B3-445E-415A-8248-EC385173172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001500" cy="6667500"/>
            <a:chOff x="0" y="0"/>
            <a:chExt cx="9001156" cy="5000642"/>
          </a:xfrm>
        </p:grpSpPr>
        <p:grpSp>
          <p:nvGrpSpPr>
            <p:cNvPr id="3" name="组合 7">
              <a:extLst>
                <a:ext uri="{FF2B5EF4-FFF2-40B4-BE49-F238E27FC236}">
                  <a16:creationId xmlns:a16="http://schemas.microsoft.com/office/drawing/2014/main" id="{B6408CD4-A074-47E6-BB8D-C059C3421B8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1541690" cy="588781"/>
              <a:chOff x="-142846" y="-250538"/>
              <a:chExt cx="4668067" cy="1782764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36039613-E34C-4D75-B3EA-DEF6549F2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104" y="35212"/>
                <a:ext cx="350838" cy="338138"/>
              </a:xfrm>
              <a:custGeom>
                <a:avLst/>
                <a:gdLst>
                  <a:gd name="T0" fmla="*/ 2147483646 w 128"/>
                  <a:gd name="T1" fmla="*/ 2147483646 h 123"/>
                  <a:gd name="T2" fmla="*/ 2147483646 w 128"/>
                  <a:gd name="T3" fmla="*/ 2147483646 h 123"/>
                  <a:gd name="T4" fmla="*/ 2147483646 w 128"/>
                  <a:gd name="T5" fmla="*/ 2147483646 h 123"/>
                  <a:gd name="T6" fmla="*/ 2147483646 w 128"/>
                  <a:gd name="T7" fmla="*/ 2147483646 h 123"/>
                  <a:gd name="T8" fmla="*/ 2147483646 w 128"/>
                  <a:gd name="T9" fmla="*/ 2147483646 h 123"/>
                  <a:gd name="T10" fmla="*/ 2147483646 w 128"/>
                  <a:gd name="T11" fmla="*/ 2147483646 h 123"/>
                  <a:gd name="T12" fmla="*/ 2147483646 w 128"/>
                  <a:gd name="T13" fmla="*/ 2147483646 h 123"/>
                  <a:gd name="T14" fmla="*/ 2147483646 w 128"/>
                  <a:gd name="T15" fmla="*/ 2147483646 h 123"/>
                  <a:gd name="T16" fmla="*/ 2147483646 w 128"/>
                  <a:gd name="T17" fmla="*/ 2147483646 h 123"/>
                  <a:gd name="T18" fmla="*/ 2147483646 w 128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23">
                    <a:moveTo>
                      <a:pt x="125" y="55"/>
                    </a:moveTo>
                    <a:cubicBezTo>
                      <a:pt x="122" y="39"/>
                      <a:pt x="106" y="40"/>
                      <a:pt x="95" y="48"/>
                    </a:cubicBezTo>
                    <a:cubicBezTo>
                      <a:pt x="98" y="30"/>
                      <a:pt x="82" y="13"/>
                      <a:pt x="65" y="22"/>
                    </a:cubicBezTo>
                    <a:cubicBezTo>
                      <a:pt x="62" y="12"/>
                      <a:pt x="56" y="0"/>
                      <a:pt x="44" y="2"/>
                    </a:cubicBezTo>
                    <a:cubicBezTo>
                      <a:pt x="30" y="4"/>
                      <a:pt x="19" y="16"/>
                      <a:pt x="12" y="26"/>
                    </a:cubicBezTo>
                    <a:cubicBezTo>
                      <a:pt x="2" y="40"/>
                      <a:pt x="0" y="54"/>
                      <a:pt x="3" y="70"/>
                    </a:cubicBezTo>
                    <a:cubicBezTo>
                      <a:pt x="5" y="78"/>
                      <a:pt x="10" y="98"/>
                      <a:pt x="19" y="106"/>
                    </a:cubicBezTo>
                    <a:cubicBezTo>
                      <a:pt x="23" y="122"/>
                      <a:pt x="44" y="123"/>
                      <a:pt x="58" y="122"/>
                    </a:cubicBezTo>
                    <a:cubicBezTo>
                      <a:pt x="76" y="120"/>
                      <a:pt x="97" y="113"/>
                      <a:pt x="109" y="100"/>
                    </a:cubicBezTo>
                    <a:cubicBezTo>
                      <a:pt x="120" y="89"/>
                      <a:pt x="128" y="70"/>
                      <a:pt x="125" y="55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9BAB5976-DA10-45DA-8D73-D1A1007E6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92" y="887700"/>
                <a:ext cx="260350" cy="298450"/>
              </a:xfrm>
              <a:custGeom>
                <a:avLst/>
                <a:gdLst>
                  <a:gd name="T0" fmla="*/ 2147483646 w 95"/>
                  <a:gd name="T1" fmla="*/ 2147483646 h 108"/>
                  <a:gd name="T2" fmla="*/ 2147483646 w 95"/>
                  <a:gd name="T3" fmla="*/ 2147483646 h 108"/>
                  <a:gd name="T4" fmla="*/ 2147483646 w 95"/>
                  <a:gd name="T5" fmla="*/ 2147483646 h 108"/>
                  <a:gd name="T6" fmla="*/ 2147483646 w 95"/>
                  <a:gd name="T7" fmla="*/ 2147483646 h 108"/>
                  <a:gd name="T8" fmla="*/ 2147483646 w 95"/>
                  <a:gd name="T9" fmla="*/ 2147483646 h 108"/>
                  <a:gd name="T10" fmla="*/ 2147483646 w 95"/>
                  <a:gd name="T11" fmla="*/ 2147483646 h 108"/>
                  <a:gd name="T12" fmla="*/ 2147483646 w 95"/>
                  <a:gd name="T13" fmla="*/ 2147483646 h 108"/>
                  <a:gd name="T14" fmla="*/ 2147483646 w 95"/>
                  <a:gd name="T15" fmla="*/ 2147483646 h 108"/>
                  <a:gd name="T16" fmla="*/ 2147483646 w 95"/>
                  <a:gd name="T17" fmla="*/ 2147483646 h 108"/>
                  <a:gd name="T18" fmla="*/ 2147483646 w 95"/>
                  <a:gd name="T19" fmla="*/ 2147483646 h 108"/>
                  <a:gd name="T20" fmla="*/ 2147483646 w 95"/>
                  <a:gd name="T21" fmla="*/ 2147483646 h 108"/>
                  <a:gd name="T22" fmla="*/ 2147483646 w 95"/>
                  <a:gd name="T23" fmla="*/ 2147483646 h 108"/>
                  <a:gd name="T24" fmla="*/ 2147483646 w 95"/>
                  <a:gd name="T25" fmla="*/ 2147483646 h 108"/>
                  <a:gd name="T26" fmla="*/ 2147483646 w 95"/>
                  <a:gd name="T27" fmla="*/ 2147483646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5" h="108">
                    <a:moveTo>
                      <a:pt x="40" y="1"/>
                    </a:moveTo>
                    <a:cubicBezTo>
                      <a:pt x="39" y="0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3"/>
                      <a:pt x="38" y="3"/>
                    </a:cubicBezTo>
                    <a:cubicBezTo>
                      <a:pt x="38" y="3"/>
                      <a:pt x="37" y="2"/>
                      <a:pt x="37" y="3"/>
                    </a:cubicBezTo>
                    <a:cubicBezTo>
                      <a:pt x="9" y="15"/>
                      <a:pt x="0" y="48"/>
                      <a:pt x="3" y="76"/>
                    </a:cubicBezTo>
                    <a:cubicBezTo>
                      <a:pt x="4" y="84"/>
                      <a:pt x="4" y="96"/>
                      <a:pt x="11" y="102"/>
                    </a:cubicBezTo>
                    <a:cubicBezTo>
                      <a:pt x="16" y="108"/>
                      <a:pt x="23" y="100"/>
                      <a:pt x="27" y="95"/>
                    </a:cubicBezTo>
                    <a:cubicBezTo>
                      <a:pt x="29" y="99"/>
                      <a:pt x="31" y="103"/>
                      <a:pt x="36" y="103"/>
                    </a:cubicBezTo>
                    <a:cubicBezTo>
                      <a:pt x="42" y="103"/>
                      <a:pt x="44" y="95"/>
                      <a:pt x="52" y="97"/>
                    </a:cubicBezTo>
                    <a:cubicBezTo>
                      <a:pt x="57" y="98"/>
                      <a:pt x="61" y="105"/>
                      <a:pt x="66" y="105"/>
                    </a:cubicBezTo>
                    <a:cubicBezTo>
                      <a:pt x="72" y="105"/>
                      <a:pt x="75" y="100"/>
                      <a:pt x="78" y="95"/>
                    </a:cubicBezTo>
                    <a:cubicBezTo>
                      <a:pt x="79" y="95"/>
                      <a:pt x="78" y="94"/>
                      <a:pt x="78" y="93"/>
                    </a:cubicBezTo>
                    <a:cubicBezTo>
                      <a:pt x="95" y="61"/>
                      <a:pt x="71" y="15"/>
                      <a:pt x="40" y="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5EB2F022-0882-48F7-8EEC-C11183491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7" y="822613"/>
                <a:ext cx="182563" cy="195263"/>
              </a:xfrm>
              <a:custGeom>
                <a:avLst/>
                <a:gdLst>
                  <a:gd name="T0" fmla="*/ 2147483646 w 67"/>
                  <a:gd name="T1" fmla="*/ 0 h 71"/>
                  <a:gd name="T2" fmla="*/ 2147483646 w 67"/>
                  <a:gd name="T3" fmla="*/ 0 h 71"/>
                  <a:gd name="T4" fmla="*/ 2147483646 w 67"/>
                  <a:gd name="T5" fmla="*/ 0 h 71"/>
                  <a:gd name="T6" fmla="*/ 2147483646 w 67"/>
                  <a:gd name="T7" fmla="*/ 2147483646 h 71"/>
                  <a:gd name="T8" fmla="*/ 2147483646 w 67"/>
                  <a:gd name="T9" fmla="*/ 0 h 71"/>
                  <a:gd name="T10" fmla="*/ 2147483646 w 67"/>
                  <a:gd name="T11" fmla="*/ 0 h 71"/>
                  <a:gd name="T12" fmla="*/ 2147483646 w 67"/>
                  <a:gd name="T13" fmla="*/ 2147483646 h 71"/>
                  <a:gd name="T14" fmla="*/ 2147483646 w 67"/>
                  <a:gd name="T15" fmla="*/ 2147483646 h 71"/>
                  <a:gd name="T16" fmla="*/ 2147483646 w 67"/>
                  <a:gd name="T17" fmla="*/ 2147483646 h 71"/>
                  <a:gd name="T18" fmla="*/ 2147483646 w 67"/>
                  <a:gd name="T19" fmla="*/ 2147483646 h 71"/>
                  <a:gd name="T20" fmla="*/ 2147483646 w 67"/>
                  <a:gd name="T21" fmla="*/ 0 h 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7" h="71">
                    <a:moveTo>
                      <a:pt x="13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4" y="20"/>
                      <a:pt x="0" y="37"/>
                      <a:pt x="4" y="53"/>
                    </a:cubicBezTo>
                    <a:cubicBezTo>
                      <a:pt x="8" y="67"/>
                      <a:pt x="25" y="71"/>
                      <a:pt x="38" y="65"/>
                    </a:cubicBezTo>
                    <a:cubicBezTo>
                      <a:pt x="67" y="51"/>
                      <a:pt x="32" y="7"/>
                      <a:pt x="13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0773D648-1844-4121-B2AE-CDC63162B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79" y="390812"/>
                <a:ext cx="360363" cy="373063"/>
              </a:xfrm>
              <a:custGeom>
                <a:avLst/>
                <a:gdLst>
                  <a:gd name="T0" fmla="*/ 2147483646 w 132"/>
                  <a:gd name="T1" fmla="*/ 2147483646 h 136"/>
                  <a:gd name="T2" fmla="*/ 2147483646 w 132"/>
                  <a:gd name="T3" fmla="*/ 2147483646 h 136"/>
                  <a:gd name="T4" fmla="*/ 0 w 132"/>
                  <a:gd name="T5" fmla="*/ 2147483646 h 136"/>
                  <a:gd name="T6" fmla="*/ 2147483646 w 132"/>
                  <a:gd name="T7" fmla="*/ 2147483646 h 136"/>
                  <a:gd name="T8" fmla="*/ 2147483646 w 132"/>
                  <a:gd name="T9" fmla="*/ 2147483646 h 136"/>
                  <a:gd name="T10" fmla="*/ 2147483646 w 132"/>
                  <a:gd name="T11" fmla="*/ 2147483646 h 136"/>
                  <a:gd name="T12" fmla="*/ 2147483646 w 132"/>
                  <a:gd name="T13" fmla="*/ 2147483646 h 136"/>
                  <a:gd name="T14" fmla="*/ 2147483646 w 132"/>
                  <a:gd name="T15" fmla="*/ 2147483646 h 136"/>
                  <a:gd name="T16" fmla="*/ 2147483646 w 132"/>
                  <a:gd name="T17" fmla="*/ 2147483646 h 136"/>
                  <a:gd name="T18" fmla="*/ 2147483646 w 132"/>
                  <a:gd name="T19" fmla="*/ 2147483646 h 136"/>
                  <a:gd name="T20" fmla="*/ 2147483646 w 132"/>
                  <a:gd name="T21" fmla="*/ 2147483646 h 136"/>
                  <a:gd name="T22" fmla="*/ 2147483646 w 132"/>
                  <a:gd name="T23" fmla="*/ 2147483646 h 136"/>
                  <a:gd name="T24" fmla="*/ 2147483646 w 132"/>
                  <a:gd name="T25" fmla="*/ 2147483646 h 136"/>
                  <a:gd name="T26" fmla="*/ 2147483646 w 132"/>
                  <a:gd name="T27" fmla="*/ 2147483646 h 136"/>
                  <a:gd name="T28" fmla="*/ 2147483646 w 132"/>
                  <a:gd name="T29" fmla="*/ 2147483646 h 136"/>
                  <a:gd name="T30" fmla="*/ 2147483646 w 132"/>
                  <a:gd name="T31" fmla="*/ 2147483646 h 136"/>
                  <a:gd name="T32" fmla="*/ 2147483646 w 132"/>
                  <a:gd name="T33" fmla="*/ 2147483646 h 136"/>
                  <a:gd name="T34" fmla="*/ 2147483646 w 132"/>
                  <a:gd name="T35" fmla="*/ 2147483646 h 136"/>
                  <a:gd name="T36" fmla="*/ 2147483646 w 132"/>
                  <a:gd name="T37" fmla="*/ 2147483646 h 136"/>
                  <a:gd name="T38" fmla="*/ 2147483646 w 132"/>
                  <a:gd name="T39" fmla="*/ 2147483646 h 136"/>
                  <a:gd name="T40" fmla="*/ 2147483646 w 132"/>
                  <a:gd name="T41" fmla="*/ 2147483646 h 136"/>
                  <a:gd name="T42" fmla="*/ 2147483646 w 132"/>
                  <a:gd name="T43" fmla="*/ 2147483646 h 136"/>
                  <a:gd name="T44" fmla="*/ 2147483646 w 132"/>
                  <a:gd name="T45" fmla="*/ 2147483646 h 1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32" h="136">
                    <a:moveTo>
                      <a:pt x="67" y="125"/>
                    </a:moveTo>
                    <a:cubicBezTo>
                      <a:pt x="51" y="131"/>
                      <a:pt x="31" y="136"/>
                      <a:pt x="15" y="125"/>
                    </a:cubicBezTo>
                    <a:cubicBezTo>
                      <a:pt x="3" y="116"/>
                      <a:pt x="0" y="99"/>
                      <a:pt x="0" y="85"/>
                    </a:cubicBezTo>
                    <a:cubicBezTo>
                      <a:pt x="0" y="67"/>
                      <a:pt x="8" y="53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23" y="28"/>
                      <a:pt x="31" y="20"/>
                      <a:pt x="39" y="13"/>
                    </a:cubicBezTo>
                    <a:cubicBezTo>
                      <a:pt x="46" y="8"/>
                      <a:pt x="53" y="3"/>
                      <a:pt x="61" y="1"/>
                    </a:cubicBezTo>
                    <a:cubicBezTo>
                      <a:pt x="73" y="0"/>
                      <a:pt x="72" y="18"/>
                      <a:pt x="71" y="25"/>
                    </a:cubicBezTo>
                    <a:cubicBezTo>
                      <a:pt x="71" y="28"/>
                      <a:pt x="76" y="28"/>
                      <a:pt x="76" y="26"/>
                    </a:cubicBezTo>
                    <a:cubicBezTo>
                      <a:pt x="76" y="25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9" y="22"/>
                      <a:pt x="80" y="19"/>
                      <a:pt x="82" y="17"/>
                    </a:cubicBezTo>
                    <a:cubicBezTo>
                      <a:pt x="85" y="14"/>
                      <a:pt x="89" y="13"/>
                      <a:pt x="92" y="12"/>
                    </a:cubicBezTo>
                    <a:cubicBezTo>
                      <a:pt x="104" y="10"/>
                      <a:pt x="105" y="24"/>
                      <a:pt x="104" y="32"/>
                    </a:cubicBezTo>
                    <a:cubicBezTo>
                      <a:pt x="104" y="33"/>
                      <a:pt x="105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4"/>
                      <a:pt x="109" y="33"/>
                      <a:pt x="109" y="33"/>
                    </a:cubicBezTo>
                    <a:cubicBezTo>
                      <a:pt x="113" y="29"/>
                      <a:pt x="118" y="25"/>
                      <a:pt x="123" y="29"/>
                    </a:cubicBezTo>
                    <a:cubicBezTo>
                      <a:pt x="127" y="32"/>
                      <a:pt x="128" y="37"/>
                      <a:pt x="130" y="41"/>
                    </a:cubicBezTo>
                    <a:cubicBezTo>
                      <a:pt x="132" y="49"/>
                      <a:pt x="130" y="58"/>
                      <a:pt x="127" y="66"/>
                    </a:cubicBezTo>
                    <a:cubicBezTo>
                      <a:pt x="124" y="73"/>
                      <a:pt x="119" y="80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03" y="106"/>
                      <a:pt x="89" y="117"/>
                      <a:pt x="67" y="12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0776BD-663E-4969-9D74-02E12CEF1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17" y="-250538"/>
                <a:ext cx="750888" cy="585788"/>
              </a:xfrm>
              <a:custGeom>
                <a:avLst/>
                <a:gdLst>
                  <a:gd name="T0" fmla="*/ 2147483646 w 274"/>
                  <a:gd name="T1" fmla="*/ 2147483646 h 213"/>
                  <a:gd name="T2" fmla="*/ 2147483646 w 274"/>
                  <a:gd name="T3" fmla="*/ 2147483646 h 213"/>
                  <a:gd name="T4" fmla="*/ 2147483646 w 274"/>
                  <a:gd name="T5" fmla="*/ 2147483646 h 213"/>
                  <a:gd name="T6" fmla="*/ 2147483646 w 274"/>
                  <a:gd name="T7" fmla="*/ 2147483646 h 213"/>
                  <a:gd name="T8" fmla="*/ 2147483646 w 274"/>
                  <a:gd name="T9" fmla="*/ 2147483646 h 213"/>
                  <a:gd name="T10" fmla="*/ 2147483646 w 274"/>
                  <a:gd name="T11" fmla="*/ 2147483646 h 213"/>
                  <a:gd name="T12" fmla="*/ 2147483646 w 274"/>
                  <a:gd name="T13" fmla="*/ 2147483646 h 213"/>
                  <a:gd name="T14" fmla="*/ 2147483646 w 274"/>
                  <a:gd name="T15" fmla="*/ 2147483646 h 213"/>
                  <a:gd name="T16" fmla="*/ 2147483646 w 274"/>
                  <a:gd name="T17" fmla="*/ 2147483646 h 213"/>
                  <a:gd name="T18" fmla="*/ 2147483646 w 274"/>
                  <a:gd name="T19" fmla="*/ 2147483646 h 213"/>
                  <a:gd name="T20" fmla="*/ 0 w 274"/>
                  <a:gd name="T21" fmla="*/ 2147483646 h 213"/>
                  <a:gd name="T22" fmla="*/ 2147483646 w 274"/>
                  <a:gd name="T23" fmla="*/ 2147483646 h 213"/>
                  <a:gd name="T24" fmla="*/ 2147483646 w 274"/>
                  <a:gd name="T25" fmla="*/ 2147483646 h 213"/>
                  <a:gd name="T26" fmla="*/ 2147483646 w 274"/>
                  <a:gd name="T27" fmla="*/ 2147483646 h 213"/>
                  <a:gd name="T28" fmla="*/ 2147483646 w 274"/>
                  <a:gd name="T29" fmla="*/ 2147483646 h 213"/>
                  <a:gd name="T30" fmla="*/ 2147483646 w 274"/>
                  <a:gd name="T31" fmla="*/ 2147483646 h 213"/>
                  <a:gd name="T32" fmla="*/ 2147483646 w 274"/>
                  <a:gd name="T33" fmla="*/ 2147483646 h 213"/>
                  <a:gd name="T34" fmla="*/ 2147483646 w 274"/>
                  <a:gd name="T35" fmla="*/ 2147483646 h 2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4" h="213">
                    <a:moveTo>
                      <a:pt x="267" y="142"/>
                    </a:moveTo>
                    <a:cubicBezTo>
                      <a:pt x="260" y="132"/>
                      <a:pt x="248" y="130"/>
                      <a:pt x="236" y="131"/>
                    </a:cubicBezTo>
                    <a:cubicBezTo>
                      <a:pt x="242" y="122"/>
                      <a:pt x="237" y="107"/>
                      <a:pt x="233" y="99"/>
                    </a:cubicBezTo>
                    <a:cubicBezTo>
                      <a:pt x="228" y="90"/>
                      <a:pt x="219" y="88"/>
                      <a:pt x="210" y="92"/>
                    </a:cubicBezTo>
                    <a:cubicBezTo>
                      <a:pt x="213" y="78"/>
                      <a:pt x="210" y="63"/>
                      <a:pt x="200" y="52"/>
                    </a:cubicBezTo>
                    <a:cubicBezTo>
                      <a:pt x="191" y="42"/>
                      <a:pt x="176" y="44"/>
                      <a:pt x="166" y="52"/>
                    </a:cubicBezTo>
                    <a:cubicBezTo>
                      <a:pt x="171" y="41"/>
                      <a:pt x="173" y="27"/>
                      <a:pt x="162" y="19"/>
                    </a:cubicBezTo>
                    <a:cubicBezTo>
                      <a:pt x="144" y="6"/>
                      <a:pt x="123" y="23"/>
                      <a:pt x="111" y="36"/>
                    </a:cubicBezTo>
                    <a:cubicBezTo>
                      <a:pt x="102" y="12"/>
                      <a:pt x="69" y="0"/>
                      <a:pt x="56" y="26"/>
                    </a:cubicBezTo>
                    <a:cubicBezTo>
                      <a:pt x="51" y="14"/>
                      <a:pt x="39" y="12"/>
                      <a:pt x="26" y="19"/>
                    </a:cubicBezTo>
                    <a:cubicBezTo>
                      <a:pt x="7" y="29"/>
                      <a:pt x="0" y="54"/>
                      <a:pt x="0" y="75"/>
                    </a:cubicBezTo>
                    <a:cubicBezTo>
                      <a:pt x="0" y="97"/>
                      <a:pt x="11" y="121"/>
                      <a:pt x="25" y="139"/>
                    </a:cubicBezTo>
                    <a:cubicBezTo>
                      <a:pt x="38" y="158"/>
                      <a:pt x="58" y="172"/>
                      <a:pt x="79" y="182"/>
                    </a:cubicBezTo>
                    <a:cubicBezTo>
                      <a:pt x="79" y="182"/>
                      <a:pt x="79" y="183"/>
                      <a:pt x="79" y="183"/>
                    </a:cubicBezTo>
                    <a:cubicBezTo>
                      <a:pt x="97" y="195"/>
                      <a:pt x="122" y="200"/>
                      <a:pt x="143" y="204"/>
                    </a:cubicBezTo>
                    <a:cubicBezTo>
                      <a:pt x="168" y="210"/>
                      <a:pt x="195" y="213"/>
                      <a:pt x="221" y="209"/>
                    </a:cubicBezTo>
                    <a:cubicBezTo>
                      <a:pt x="242" y="206"/>
                      <a:pt x="261" y="196"/>
                      <a:pt x="269" y="176"/>
                    </a:cubicBezTo>
                    <a:cubicBezTo>
                      <a:pt x="273" y="166"/>
                      <a:pt x="274" y="151"/>
                      <a:pt x="267" y="142"/>
                    </a:cubicBezTo>
                    <a:close/>
                  </a:path>
                </a:pathLst>
              </a:custGeom>
              <a:solidFill>
                <a:srgbClr val="E54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C82A247C-11B1-44AD-8A8D-30125E29A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04" y="-112425"/>
                <a:ext cx="657225" cy="444500"/>
              </a:xfrm>
              <a:custGeom>
                <a:avLst/>
                <a:gdLst>
                  <a:gd name="T0" fmla="*/ 2147483646 w 240"/>
                  <a:gd name="T1" fmla="*/ 2147483646 h 162"/>
                  <a:gd name="T2" fmla="*/ 2147483646 w 240"/>
                  <a:gd name="T3" fmla="*/ 2147483646 h 162"/>
                  <a:gd name="T4" fmla="*/ 2147483646 w 240"/>
                  <a:gd name="T5" fmla="*/ 2147483646 h 162"/>
                  <a:gd name="T6" fmla="*/ 2147483646 w 240"/>
                  <a:gd name="T7" fmla="*/ 2147483646 h 162"/>
                  <a:gd name="T8" fmla="*/ 2147483646 w 240"/>
                  <a:gd name="T9" fmla="*/ 2147483646 h 162"/>
                  <a:gd name="T10" fmla="*/ 2147483646 w 240"/>
                  <a:gd name="T11" fmla="*/ 2147483646 h 162"/>
                  <a:gd name="T12" fmla="*/ 2147483646 w 240"/>
                  <a:gd name="T13" fmla="*/ 2147483646 h 162"/>
                  <a:gd name="T14" fmla="*/ 2147483646 w 240"/>
                  <a:gd name="T15" fmla="*/ 2147483646 h 162"/>
                  <a:gd name="T16" fmla="*/ 2147483646 w 240"/>
                  <a:gd name="T17" fmla="*/ 2147483646 h 162"/>
                  <a:gd name="T18" fmla="*/ 2147483646 w 240"/>
                  <a:gd name="T19" fmla="*/ 2147483646 h 162"/>
                  <a:gd name="T20" fmla="*/ 2147483646 w 240"/>
                  <a:gd name="T21" fmla="*/ 2147483646 h 162"/>
                  <a:gd name="T22" fmla="*/ 2147483646 w 240"/>
                  <a:gd name="T23" fmla="*/ 2147483646 h 162"/>
                  <a:gd name="T24" fmla="*/ 2147483646 w 240"/>
                  <a:gd name="T25" fmla="*/ 2147483646 h 162"/>
                  <a:gd name="T26" fmla="*/ 2147483646 w 240"/>
                  <a:gd name="T27" fmla="*/ 2147483646 h 162"/>
                  <a:gd name="T28" fmla="*/ 2147483646 w 240"/>
                  <a:gd name="T29" fmla="*/ 2147483646 h 162"/>
                  <a:gd name="T30" fmla="*/ 2147483646 w 240"/>
                  <a:gd name="T31" fmla="*/ 2147483646 h 162"/>
                  <a:gd name="T32" fmla="*/ 2147483646 w 240"/>
                  <a:gd name="T33" fmla="*/ 2147483646 h 162"/>
                  <a:gd name="T34" fmla="*/ 2147483646 w 240"/>
                  <a:gd name="T35" fmla="*/ 2147483646 h 162"/>
                  <a:gd name="T36" fmla="*/ 2147483646 w 240"/>
                  <a:gd name="T37" fmla="*/ 2147483646 h 162"/>
                  <a:gd name="T38" fmla="*/ 2147483646 w 240"/>
                  <a:gd name="T39" fmla="*/ 2147483646 h 1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0" h="162">
                    <a:moveTo>
                      <a:pt x="214" y="117"/>
                    </a:moveTo>
                    <a:cubicBezTo>
                      <a:pt x="219" y="109"/>
                      <a:pt x="221" y="100"/>
                      <a:pt x="214" y="93"/>
                    </a:cubicBezTo>
                    <a:cubicBezTo>
                      <a:pt x="207" y="87"/>
                      <a:pt x="196" y="88"/>
                      <a:pt x="187" y="91"/>
                    </a:cubicBezTo>
                    <a:cubicBezTo>
                      <a:pt x="195" y="71"/>
                      <a:pt x="185" y="39"/>
                      <a:pt x="164" y="52"/>
                    </a:cubicBezTo>
                    <a:cubicBezTo>
                      <a:pt x="167" y="43"/>
                      <a:pt x="167" y="32"/>
                      <a:pt x="156" y="27"/>
                    </a:cubicBezTo>
                    <a:cubicBezTo>
                      <a:pt x="147" y="22"/>
                      <a:pt x="135" y="26"/>
                      <a:pt x="127" y="33"/>
                    </a:cubicBezTo>
                    <a:cubicBezTo>
                      <a:pt x="127" y="9"/>
                      <a:pt x="101" y="5"/>
                      <a:pt x="86" y="19"/>
                    </a:cubicBezTo>
                    <a:cubicBezTo>
                      <a:pt x="82" y="10"/>
                      <a:pt x="75" y="3"/>
                      <a:pt x="65" y="2"/>
                    </a:cubicBezTo>
                    <a:cubicBezTo>
                      <a:pt x="56" y="0"/>
                      <a:pt x="47" y="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6" y="7"/>
                      <a:pt x="22" y="0"/>
                      <a:pt x="10" y="9"/>
                    </a:cubicBezTo>
                    <a:cubicBezTo>
                      <a:pt x="0" y="17"/>
                      <a:pt x="0" y="35"/>
                      <a:pt x="2" y="47"/>
                    </a:cubicBezTo>
                    <a:cubicBezTo>
                      <a:pt x="4" y="65"/>
                      <a:pt x="13" y="82"/>
                      <a:pt x="24" y="96"/>
                    </a:cubicBezTo>
                    <a:cubicBezTo>
                      <a:pt x="35" y="111"/>
                      <a:pt x="50" y="128"/>
                      <a:pt x="68" y="134"/>
                    </a:cubicBezTo>
                    <a:cubicBezTo>
                      <a:pt x="69" y="134"/>
                      <a:pt x="69" y="134"/>
                      <a:pt x="69" y="133"/>
                    </a:cubicBezTo>
                    <a:cubicBezTo>
                      <a:pt x="75" y="138"/>
                      <a:pt x="86" y="141"/>
                      <a:pt x="92" y="143"/>
                    </a:cubicBezTo>
                    <a:cubicBezTo>
                      <a:pt x="105" y="148"/>
                      <a:pt x="119" y="152"/>
                      <a:pt x="132" y="155"/>
                    </a:cubicBezTo>
                    <a:cubicBezTo>
                      <a:pt x="153" y="159"/>
                      <a:pt x="175" y="162"/>
                      <a:pt x="197" y="160"/>
                    </a:cubicBezTo>
                    <a:cubicBezTo>
                      <a:pt x="213" y="158"/>
                      <a:pt x="235" y="152"/>
                      <a:pt x="238" y="134"/>
                    </a:cubicBezTo>
                    <a:cubicBezTo>
                      <a:pt x="240" y="120"/>
                      <a:pt x="225" y="115"/>
                      <a:pt x="214" y="117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C6DA6450-A8D7-448A-9065-576D6C013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04" y="-10825"/>
                <a:ext cx="452438" cy="327025"/>
              </a:xfrm>
              <a:custGeom>
                <a:avLst/>
                <a:gdLst>
                  <a:gd name="T0" fmla="*/ 2147483646 w 165"/>
                  <a:gd name="T1" fmla="*/ 2147483646 h 119"/>
                  <a:gd name="T2" fmla="*/ 2147483646 w 165"/>
                  <a:gd name="T3" fmla="*/ 2147483646 h 119"/>
                  <a:gd name="T4" fmla="*/ 2147483646 w 165"/>
                  <a:gd name="T5" fmla="*/ 2147483646 h 119"/>
                  <a:gd name="T6" fmla="*/ 2147483646 w 165"/>
                  <a:gd name="T7" fmla="*/ 2147483646 h 119"/>
                  <a:gd name="T8" fmla="*/ 2147483646 w 165"/>
                  <a:gd name="T9" fmla="*/ 2147483646 h 119"/>
                  <a:gd name="T10" fmla="*/ 2147483646 w 165"/>
                  <a:gd name="T11" fmla="*/ 2147483646 h 119"/>
                  <a:gd name="T12" fmla="*/ 2147483646 w 165"/>
                  <a:gd name="T13" fmla="*/ 2147483646 h 119"/>
                  <a:gd name="T14" fmla="*/ 2147483646 w 165"/>
                  <a:gd name="T15" fmla="*/ 2147483646 h 119"/>
                  <a:gd name="T16" fmla="*/ 2147483646 w 165"/>
                  <a:gd name="T17" fmla="*/ 2147483646 h 119"/>
                  <a:gd name="T18" fmla="*/ 2147483646 w 165"/>
                  <a:gd name="T19" fmla="*/ 2147483646 h 119"/>
                  <a:gd name="T20" fmla="*/ 2147483646 w 165"/>
                  <a:gd name="T21" fmla="*/ 2147483646 h 119"/>
                  <a:gd name="T22" fmla="*/ 2147483646 w 165"/>
                  <a:gd name="T23" fmla="*/ 2147483646 h 1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5" h="119">
                    <a:moveTo>
                      <a:pt x="160" y="91"/>
                    </a:moveTo>
                    <a:cubicBezTo>
                      <a:pt x="155" y="85"/>
                      <a:pt x="147" y="84"/>
                      <a:pt x="140" y="86"/>
                    </a:cubicBezTo>
                    <a:cubicBezTo>
                      <a:pt x="147" y="75"/>
                      <a:pt x="136" y="63"/>
                      <a:pt x="124" y="66"/>
                    </a:cubicBezTo>
                    <a:cubicBezTo>
                      <a:pt x="131" y="55"/>
                      <a:pt x="117" y="38"/>
                      <a:pt x="102" y="44"/>
                    </a:cubicBezTo>
                    <a:cubicBezTo>
                      <a:pt x="107" y="23"/>
                      <a:pt x="82" y="16"/>
                      <a:pt x="66" y="29"/>
                    </a:cubicBezTo>
                    <a:cubicBezTo>
                      <a:pt x="61" y="16"/>
                      <a:pt x="47" y="1"/>
                      <a:pt x="38" y="16"/>
                    </a:cubicBezTo>
                    <a:cubicBezTo>
                      <a:pt x="32" y="9"/>
                      <a:pt x="23" y="0"/>
                      <a:pt x="14" y="2"/>
                    </a:cubicBezTo>
                    <a:cubicBezTo>
                      <a:pt x="3" y="4"/>
                      <a:pt x="0" y="13"/>
                      <a:pt x="1" y="23"/>
                    </a:cubicBezTo>
                    <a:cubicBezTo>
                      <a:pt x="2" y="53"/>
                      <a:pt x="25" y="77"/>
                      <a:pt x="47" y="96"/>
                    </a:cubicBezTo>
                    <a:cubicBezTo>
                      <a:pt x="46" y="97"/>
                      <a:pt x="46" y="98"/>
                      <a:pt x="48" y="98"/>
                    </a:cubicBezTo>
                    <a:cubicBezTo>
                      <a:pt x="79" y="107"/>
                      <a:pt x="114" y="119"/>
                      <a:pt x="147" y="110"/>
                    </a:cubicBezTo>
                    <a:cubicBezTo>
                      <a:pt x="153" y="108"/>
                      <a:pt x="165" y="99"/>
                      <a:pt x="160" y="91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BEE2F73-D0EF-4777-A1F5-315C8CE3A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67" y="79662"/>
                <a:ext cx="441325" cy="387350"/>
              </a:xfrm>
              <a:custGeom>
                <a:avLst/>
                <a:gdLst>
                  <a:gd name="T0" fmla="*/ 2147483646 w 161"/>
                  <a:gd name="T1" fmla="*/ 2147483646 h 141"/>
                  <a:gd name="T2" fmla="*/ 2147483646 w 161"/>
                  <a:gd name="T3" fmla="*/ 2147483646 h 141"/>
                  <a:gd name="T4" fmla="*/ 2147483646 w 161"/>
                  <a:gd name="T5" fmla="*/ 2147483646 h 141"/>
                  <a:gd name="T6" fmla="*/ 2147483646 w 161"/>
                  <a:gd name="T7" fmla="*/ 2147483646 h 141"/>
                  <a:gd name="T8" fmla="*/ 2147483646 w 161"/>
                  <a:gd name="T9" fmla="*/ 2147483646 h 141"/>
                  <a:gd name="T10" fmla="*/ 2147483646 w 161"/>
                  <a:gd name="T11" fmla="*/ 2147483646 h 141"/>
                  <a:gd name="T12" fmla="*/ 2147483646 w 161"/>
                  <a:gd name="T13" fmla="*/ 2147483646 h 141"/>
                  <a:gd name="T14" fmla="*/ 2147483646 w 161"/>
                  <a:gd name="T15" fmla="*/ 2147483646 h 141"/>
                  <a:gd name="T16" fmla="*/ 2147483646 w 161"/>
                  <a:gd name="T17" fmla="*/ 2147483646 h 141"/>
                  <a:gd name="T18" fmla="*/ 2147483646 w 161"/>
                  <a:gd name="T19" fmla="*/ 2147483646 h 141"/>
                  <a:gd name="T20" fmla="*/ 2147483646 w 161"/>
                  <a:gd name="T21" fmla="*/ 2147483646 h 141"/>
                  <a:gd name="T22" fmla="*/ 0 w 161"/>
                  <a:gd name="T23" fmla="*/ 2147483646 h 141"/>
                  <a:gd name="T24" fmla="*/ 2147483646 w 161"/>
                  <a:gd name="T25" fmla="*/ 2147483646 h 141"/>
                  <a:gd name="T26" fmla="*/ 2147483646 w 161"/>
                  <a:gd name="T27" fmla="*/ 2147483646 h 141"/>
                  <a:gd name="T28" fmla="*/ 2147483646 w 161"/>
                  <a:gd name="T29" fmla="*/ 2147483646 h 141"/>
                  <a:gd name="T30" fmla="*/ 2147483646 w 161"/>
                  <a:gd name="T31" fmla="*/ 2147483646 h 141"/>
                  <a:gd name="T32" fmla="*/ 2147483646 w 161"/>
                  <a:gd name="T33" fmla="*/ 2147483646 h 1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1" h="141">
                    <a:moveTo>
                      <a:pt x="157" y="50"/>
                    </a:moveTo>
                    <a:cubicBezTo>
                      <a:pt x="153" y="46"/>
                      <a:pt x="147" y="45"/>
                      <a:pt x="141" y="46"/>
                    </a:cubicBezTo>
                    <a:cubicBezTo>
                      <a:pt x="142" y="41"/>
                      <a:pt x="140" y="34"/>
                      <a:pt x="135" y="31"/>
                    </a:cubicBezTo>
                    <a:cubicBezTo>
                      <a:pt x="131" y="28"/>
                      <a:pt x="124" y="29"/>
                      <a:pt x="119" y="32"/>
                    </a:cubicBezTo>
                    <a:cubicBezTo>
                      <a:pt x="119" y="26"/>
                      <a:pt x="115" y="19"/>
                      <a:pt x="110" y="16"/>
                    </a:cubicBezTo>
                    <a:cubicBezTo>
                      <a:pt x="105" y="12"/>
                      <a:pt x="99" y="13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89" y="8"/>
                      <a:pt x="74" y="0"/>
                      <a:pt x="64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59" y="30"/>
                      <a:pt x="78" y="51"/>
                      <a:pt x="94" y="63"/>
                    </a:cubicBezTo>
                    <a:cubicBezTo>
                      <a:pt x="72" y="92"/>
                      <a:pt x="42" y="110"/>
                      <a:pt x="13" y="129"/>
                    </a:cubicBezTo>
                    <a:cubicBezTo>
                      <a:pt x="9" y="132"/>
                      <a:pt x="5" y="135"/>
                      <a:pt x="0" y="138"/>
                    </a:cubicBezTo>
                    <a:cubicBezTo>
                      <a:pt x="1" y="140"/>
                      <a:pt x="2" y="141"/>
                      <a:pt x="3" y="141"/>
                    </a:cubicBezTo>
                    <a:cubicBezTo>
                      <a:pt x="10" y="136"/>
                      <a:pt x="18" y="130"/>
                      <a:pt x="26" y="125"/>
                    </a:cubicBezTo>
                    <a:cubicBezTo>
                      <a:pt x="51" y="109"/>
                      <a:pt x="81" y="92"/>
                      <a:pt x="96" y="65"/>
                    </a:cubicBezTo>
                    <a:cubicBezTo>
                      <a:pt x="112" y="72"/>
                      <a:pt x="145" y="85"/>
                      <a:pt x="157" y="65"/>
                    </a:cubicBezTo>
                    <a:cubicBezTo>
                      <a:pt x="160" y="61"/>
                      <a:pt x="161" y="54"/>
                      <a:pt x="157" y="50"/>
                    </a:cubicBezTo>
                    <a:close/>
                  </a:path>
                </a:pathLst>
              </a:custGeom>
              <a:solidFill>
                <a:srgbClr val="F6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1D070833-7CB6-4E4C-B0A8-A0B989F9E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42" y="470187"/>
                <a:ext cx="227013" cy="528638"/>
              </a:xfrm>
              <a:custGeom>
                <a:avLst/>
                <a:gdLst>
                  <a:gd name="T0" fmla="*/ 2147483646 w 83"/>
                  <a:gd name="T1" fmla="*/ 2147483646 h 192"/>
                  <a:gd name="T2" fmla="*/ 2147483646 w 83"/>
                  <a:gd name="T3" fmla="*/ 2147483646 h 192"/>
                  <a:gd name="T4" fmla="*/ 2147483646 w 83"/>
                  <a:gd name="T5" fmla="*/ 2147483646 h 192"/>
                  <a:gd name="T6" fmla="*/ 2147483646 w 83"/>
                  <a:gd name="T7" fmla="*/ 0 h 192"/>
                  <a:gd name="T8" fmla="*/ 0 w 83"/>
                  <a:gd name="T9" fmla="*/ 2147483646 h 192"/>
                  <a:gd name="T10" fmla="*/ 2147483646 w 83"/>
                  <a:gd name="T11" fmla="*/ 2147483646 h 192"/>
                  <a:gd name="T12" fmla="*/ 2147483646 w 83"/>
                  <a:gd name="T13" fmla="*/ 2147483646 h 192"/>
                  <a:gd name="T14" fmla="*/ 2147483646 w 83"/>
                  <a:gd name="T15" fmla="*/ 2147483646 h 192"/>
                  <a:gd name="T16" fmla="*/ 2147483646 w 83"/>
                  <a:gd name="T17" fmla="*/ 2147483646 h 192"/>
                  <a:gd name="T18" fmla="*/ 2147483646 w 83"/>
                  <a:gd name="T19" fmla="*/ 2147483646 h 192"/>
                  <a:gd name="T20" fmla="*/ 2147483646 w 83"/>
                  <a:gd name="T21" fmla="*/ 2147483646 h 192"/>
                  <a:gd name="T22" fmla="*/ 2147483646 w 83"/>
                  <a:gd name="T23" fmla="*/ 2147483646 h 192"/>
                  <a:gd name="T24" fmla="*/ 2147483646 w 83"/>
                  <a:gd name="T25" fmla="*/ 2147483646 h 192"/>
                  <a:gd name="T26" fmla="*/ 2147483646 w 83"/>
                  <a:gd name="T27" fmla="*/ 2147483646 h 192"/>
                  <a:gd name="T28" fmla="*/ 2147483646 w 83"/>
                  <a:gd name="T29" fmla="*/ 2147483646 h 192"/>
                  <a:gd name="T30" fmla="*/ 2147483646 w 83"/>
                  <a:gd name="T31" fmla="*/ 2147483646 h 192"/>
                  <a:gd name="T32" fmla="*/ 2147483646 w 83"/>
                  <a:gd name="T33" fmla="*/ 2147483646 h 192"/>
                  <a:gd name="T34" fmla="*/ 2147483646 w 83"/>
                  <a:gd name="T35" fmla="*/ 2147483646 h 192"/>
                  <a:gd name="T36" fmla="*/ 2147483646 w 83"/>
                  <a:gd name="T37" fmla="*/ 2147483646 h 1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3" h="192">
                    <a:moveTo>
                      <a:pt x="49" y="152"/>
                    </a:moveTo>
                    <a:cubicBezTo>
                      <a:pt x="52" y="140"/>
                      <a:pt x="51" y="126"/>
                      <a:pt x="50" y="113"/>
                    </a:cubicBezTo>
                    <a:cubicBezTo>
                      <a:pt x="50" y="97"/>
                      <a:pt x="48" y="81"/>
                      <a:pt x="45" y="65"/>
                    </a:cubicBezTo>
                    <a:cubicBezTo>
                      <a:pt x="40" y="40"/>
                      <a:pt x="28" y="8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16"/>
                      <a:pt x="37" y="43"/>
                      <a:pt x="42" y="71"/>
                    </a:cubicBezTo>
                    <a:cubicBezTo>
                      <a:pt x="45" y="86"/>
                      <a:pt x="46" y="101"/>
                      <a:pt x="46" y="116"/>
                    </a:cubicBezTo>
                    <a:cubicBezTo>
                      <a:pt x="46" y="128"/>
                      <a:pt x="44" y="141"/>
                      <a:pt x="45" y="153"/>
                    </a:cubicBezTo>
                    <a:cubicBezTo>
                      <a:pt x="31" y="157"/>
                      <a:pt x="21" y="168"/>
                      <a:pt x="18" y="181"/>
                    </a:cubicBezTo>
                    <a:cubicBezTo>
                      <a:pt x="17" y="183"/>
                      <a:pt x="19" y="185"/>
                      <a:pt x="21" y="184"/>
                    </a:cubicBezTo>
                    <a:cubicBezTo>
                      <a:pt x="25" y="181"/>
                      <a:pt x="30" y="180"/>
                      <a:pt x="34" y="177"/>
                    </a:cubicBezTo>
                    <a:cubicBezTo>
                      <a:pt x="36" y="181"/>
                      <a:pt x="40" y="183"/>
                      <a:pt x="41" y="187"/>
                    </a:cubicBezTo>
                    <a:cubicBezTo>
                      <a:pt x="42" y="189"/>
                      <a:pt x="44" y="188"/>
                      <a:pt x="45" y="187"/>
                    </a:cubicBezTo>
                    <a:cubicBezTo>
                      <a:pt x="46" y="185"/>
                      <a:pt x="48" y="183"/>
                      <a:pt x="49" y="181"/>
                    </a:cubicBezTo>
                    <a:cubicBezTo>
                      <a:pt x="51" y="183"/>
                      <a:pt x="52" y="185"/>
                      <a:pt x="54" y="187"/>
                    </a:cubicBezTo>
                    <a:cubicBezTo>
                      <a:pt x="55" y="189"/>
                      <a:pt x="57" y="189"/>
                      <a:pt x="58" y="187"/>
                    </a:cubicBezTo>
                    <a:cubicBezTo>
                      <a:pt x="59" y="185"/>
                      <a:pt x="60" y="182"/>
                      <a:pt x="61" y="180"/>
                    </a:cubicBezTo>
                    <a:cubicBezTo>
                      <a:pt x="65" y="186"/>
                      <a:pt x="75" y="192"/>
                      <a:pt x="78" y="182"/>
                    </a:cubicBezTo>
                    <a:cubicBezTo>
                      <a:pt x="83" y="166"/>
                      <a:pt x="60" y="155"/>
                      <a:pt x="49" y="15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452430C-81EB-490B-88CC-ED1AD95D8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17" y="443200"/>
                <a:ext cx="241300" cy="485775"/>
              </a:xfrm>
              <a:custGeom>
                <a:avLst/>
                <a:gdLst>
                  <a:gd name="T0" fmla="*/ 2147483646 w 88"/>
                  <a:gd name="T1" fmla="*/ 2147483646 h 177"/>
                  <a:gd name="T2" fmla="*/ 2147483646 w 88"/>
                  <a:gd name="T3" fmla="*/ 2147483646 h 177"/>
                  <a:gd name="T4" fmla="*/ 2147483646 w 88"/>
                  <a:gd name="T5" fmla="*/ 2147483646 h 177"/>
                  <a:gd name="T6" fmla="*/ 2147483646 w 88"/>
                  <a:gd name="T7" fmla="*/ 2147483646 h 177"/>
                  <a:gd name="T8" fmla="*/ 2147483646 w 88"/>
                  <a:gd name="T9" fmla="*/ 0 h 177"/>
                  <a:gd name="T10" fmla="*/ 2147483646 w 88"/>
                  <a:gd name="T11" fmla="*/ 2147483646 h 177"/>
                  <a:gd name="T12" fmla="*/ 2147483646 w 88"/>
                  <a:gd name="T13" fmla="*/ 2147483646 h 177"/>
                  <a:gd name="T14" fmla="*/ 2147483646 w 88"/>
                  <a:gd name="T15" fmla="*/ 2147483646 h 177"/>
                  <a:gd name="T16" fmla="*/ 2147483646 w 88"/>
                  <a:gd name="T17" fmla="*/ 2147483646 h 177"/>
                  <a:gd name="T18" fmla="*/ 2147483646 w 88"/>
                  <a:gd name="T19" fmla="*/ 2147483646 h 177"/>
                  <a:gd name="T20" fmla="*/ 2147483646 w 88"/>
                  <a:gd name="T21" fmla="*/ 2147483646 h 177"/>
                  <a:gd name="T22" fmla="*/ 2147483646 w 88"/>
                  <a:gd name="T23" fmla="*/ 2147483646 h 177"/>
                  <a:gd name="T24" fmla="*/ 2147483646 w 88"/>
                  <a:gd name="T25" fmla="*/ 2147483646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177">
                    <a:moveTo>
                      <a:pt x="60" y="136"/>
                    </a:moveTo>
                    <a:cubicBezTo>
                      <a:pt x="59" y="136"/>
                      <a:pt x="59" y="136"/>
                      <a:pt x="59" y="136"/>
                    </a:cubicBezTo>
                    <a:cubicBezTo>
                      <a:pt x="59" y="125"/>
                      <a:pt x="57" y="113"/>
                      <a:pt x="56" y="102"/>
                    </a:cubicBezTo>
                    <a:cubicBezTo>
                      <a:pt x="55" y="87"/>
                      <a:pt x="52" y="72"/>
                      <a:pt x="48" y="57"/>
                    </a:cubicBezTo>
                    <a:cubicBezTo>
                      <a:pt x="42" y="32"/>
                      <a:pt x="28" y="7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28" y="13"/>
                      <a:pt x="40" y="38"/>
                      <a:pt x="47" y="65"/>
                    </a:cubicBezTo>
                    <a:cubicBezTo>
                      <a:pt x="50" y="79"/>
                      <a:pt x="52" y="93"/>
                      <a:pt x="53" y="107"/>
                    </a:cubicBezTo>
                    <a:cubicBezTo>
                      <a:pt x="54" y="116"/>
                      <a:pt x="53" y="127"/>
                      <a:pt x="55" y="136"/>
                    </a:cubicBezTo>
                    <a:cubicBezTo>
                      <a:pt x="52" y="147"/>
                      <a:pt x="50" y="158"/>
                      <a:pt x="53" y="168"/>
                    </a:cubicBezTo>
                    <a:cubicBezTo>
                      <a:pt x="54" y="170"/>
                      <a:pt x="56" y="176"/>
                      <a:pt x="59" y="177"/>
                    </a:cubicBezTo>
                    <a:cubicBezTo>
                      <a:pt x="64" y="177"/>
                      <a:pt x="68" y="176"/>
                      <a:pt x="72" y="174"/>
                    </a:cubicBezTo>
                    <a:cubicBezTo>
                      <a:pt x="88" y="167"/>
                      <a:pt x="66" y="142"/>
                      <a:pt x="60" y="136"/>
                    </a:cubicBezTo>
                    <a:close/>
                  </a:path>
                </a:pathLst>
              </a:custGeom>
              <a:solidFill>
                <a:srgbClr val="198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244C4772-7AFD-4ED6-9A77-8B5BC27C7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17" y="519400"/>
                <a:ext cx="166688" cy="382588"/>
              </a:xfrm>
              <a:custGeom>
                <a:avLst/>
                <a:gdLst>
                  <a:gd name="T0" fmla="*/ 2147483646 w 61"/>
                  <a:gd name="T1" fmla="*/ 2147483646 h 139"/>
                  <a:gd name="T2" fmla="*/ 2147483646 w 61"/>
                  <a:gd name="T3" fmla="*/ 2147483646 h 139"/>
                  <a:gd name="T4" fmla="*/ 2147483646 w 61"/>
                  <a:gd name="T5" fmla="*/ 2147483646 h 139"/>
                  <a:gd name="T6" fmla="*/ 2147483646 w 61"/>
                  <a:gd name="T7" fmla="*/ 2147483646 h 139"/>
                  <a:gd name="T8" fmla="*/ 2147483646 w 61"/>
                  <a:gd name="T9" fmla="*/ 2147483646 h 139"/>
                  <a:gd name="T10" fmla="*/ 2147483646 w 61"/>
                  <a:gd name="T11" fmla="*/ 2147483646 h 139"/>
                  <a:gd name="T12" fmla="*/ 2147483646 w 61"/>
                  <a:gd name="T13" fmla="*/ 2147483646 h 139"/>
                  <a:gd name="T14" fmla="*/ 2147483646 w 61"/>
                  <a:gd name="T15" fmla="*/ 2147483646 h 139"/>
                  <a:gd name="T16" fmla="*/ 2147483646 w 61"/>
                  <a:gd name="T17" fmla="*/ 2147483646 h 139"/>
                  <a:gd name="T18" fmla="*/ 2147483646 w 61"/>
                  <a:gd name="T19" fmla="*/ 2147483646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139">
                    <a:moveTo>
                      <a:pt x="48" y="3"/>
                    </a:moveTo>
                    <a:cubicBezTo>
                      <a:pt x="49" y="2"/>
                      <a:pt x="49" y="2"/>
                      <a:pt x="49" y="1"/>
                    </a:cubicBezTo>
                    <a:cubicBezTo>
                      <a:pt x="49" y="1"/>
                      <a:pt x="49" y="0"/>
                      <a:pt x="48" y="1"/>
                    </a:cubicBezTo>
                    <a:cubicBezTo>
                      <a:pt x="48" y="1"/>
                      <a:pt x="48" y="2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22" y="43"/>
                      <a:pt x="0" y="89"/>
                      <a:pt x="4" y="138"/>
                    </a:cubicBezTo>
                    <a:cubicBezTo>
                      <a:pt x="4" y="139"/>
                      <a:pt x="5" y="139"/>
                      <a:pt x="6" y="139"/>
                    </a:cubicBezTo>
                    <a:cubicBezTo>
                      <a:pt x="6" y="139"/>
                      <a:pt x="7" y="139"/>
                      <a:pt x="7" y="139"/>
                    </a:cubicBezTo>
                    <a:cubicBezTo>
                      <a:pt x="29" y="126"/>
                      <a:pt x="42" y="102"/>
                      <a:pt x="50" y="79"/>
                    </a:cubicBezTo>
                    <a:cubicBezTo>
                      <a:pt x="58" y="55"/>
                      <a:pt x="61" y="26"/>
                      <a:pt x="48" y="3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B23A85A2-2778-4D8E-A4FE-16707F07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42" y="474950"/>
                <a:ext cx="112713" cy="400050"/>
              </a:xfrm>
              <a:custGeom>
                <a:avLst/>
                <a:gdLst>
                  <a:gd name="T0" fmla="*/ 2147483646 w 41"/>
                  <a:gd name="T1" fmla="*/ 2147483646 h 145"/>
                  <a:gd name="T2" fmla="*/ 2147483646 w 41"/>
                  <a:gd name="T3" fmla="*/ 0 h 145"/>
                  <a:gd name="T4" fmla="*/ 0 w 41"/>
                  <a:gd name="T5" fmla="*/ 0 h 145"/>
                  <a:gd name="T6" fmla="*/ 2147483646 w 41"/>
                  <a:gd name="T7" fmla="*/ 2147483646 h 145"/>
                  <a:gd name="T8" fmla="*/ 2147483646 w 41"/>
                  <a:gd name="T9" fmla="*/ 2147483646 h 145"/>
                  <a:gd name="T10" fmla="*/ 2147483646 w 41"/>
                  <a:gd name="T11" fmla="*/ 2147483646 h 145"/>
                  <a:gd name="T12" fmla="*/ 2147483646 w 41"/>
                  <a:gd name="T13" fmla="*/ 2147483646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" h="145">
                    <a:moveTo>
                      <a:pt x="36" y="61"/>
                    </a:moveTo>
                    <a:cubicBezTo>
                      <a:pt x="32" y="39"/>
                      <a:pt x="24" y="9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6"/>
                      <a:pt x="30" y="42"/>
                      <a:pt x="34" y="68"/>
                    </a:cubicBezTo>
                    <a:cubicBezTo>
                      <a:pt x="38" y="92"/>
                      <a:pt x="38" y="118"/>
                      <a:pt x="37" y="143"/>
                    </a:cubicBezTo>
                    <a:cubicBezTo>
                      <a:pt x="37" y="145"/>
                      <a:pt x="40" y="145"/>
                      <a:pt x="40" y="143"/>
                    </a:cubicBezTo>
                    <a:cubicBezTo>
                      <a:pt x="41" y="116"/>
                      <a:pt x="41" y="88"/>
                      <a:pt x="36" y="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B852A2C-9756-4E00-B3E6-9BCC0C97B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204" y="852775"/>
                <a:ext cx="223838" cy="219075"/>
              </a:xfrm>
              <a:custGeom>
                <a:avLst/>
                <a:gdLst>
                  <a:gd name="T0" fmla="*/ 2147483646 w 82"/>
                  <a:gd name="T1" fmla="*/ 2147483646 h 80"/>
                  <a:gd name="T2" fmla="*/ 2147483646 w 82"/>
                  <a:gd name="T3" fmla="*/ 2147483646 h 80"/>
                  <a:gd name="T4" fmla="*/ 2147483646 w 82"/>
                  <a:gd name="T5" fmla="*/ 2147483646 h 80"/>
                  <a:gd name="T6" fmla="*/ 0 w 82"/>
                  <a:gd name="T7" fmla="*/ 2147483646 h 80"/>
                  <a:gd name="T8" fmla="*/ 2147483646 w 82"/>
                  <a:gd name="T9" fmla="*/ 2147483646 h 80"/>
                  <a:gd name="T10" fmla="*/ 2147483646 w 82"/>
                  <a:gd name="T11" fmla="*/ 2147483646 h 80"/>
                  <a:gd name="T12" fmla="*/ 2147483646 w 82"/>
                  <a:gd name="T13" fmla="*/ 2147483646 h 80"/>
                  <a:gd name="T14" fmla="*/ 2147483646 w 82"/>
                  <a:gd name="T15" fmla="*/ 2147483646 h 80"/>
                  <a:gd name="T16" fmla="*/ 2147483646 w 82"/>
                  <a:gd name="T17" fmla="*/ 2147483646 h 80"/>
                  <a:gd name="T18" fmla="*/ 2147483646 w 82"/>
                  <a:gd name="T19" fmla="*/ 2147483646 h 80"/>
                  <a:gd name="T20" fmla="*/ 2147483646 w 82"/>
                  <a:gd name="T21" fmla="*/ 2147483646 h 80"/>
                  <a:gd name="T22" fmla="*/ 2147483646 w 82"/>
                  <a:gd name="T23" fmla="*/ 2147483646 h 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" h="80">
                    <a:moveTo>
                      <a:pt x="44" y="2"/>
                    </a:moveTo>
                    <a:cubicBezTo>
                      <a:pt x="44" y="1"/>
                      <a:pt x="43" y="0"/>
                      <a:pt x="43" y="1"/>
                    </a:cubicBezTo>
                    <a:cubicBezTo>
                      <a:pt x="41" y="0"/>
                      <a:pt x="40" y="1"/>
                      <a:pt x="40" y="3"/>
                    </a:cubicBezTo>
                    <a:cubicBezTo>
                      <a:pt x="22" y="15"/>
                      <a:pt x="2" y="32"/>
                      <a:pt x="0" y="55"/>
                    </a:cubicBezTo>
                    <a:cubicBezTo>
                      <a:pt x="0" y="60"/>
                      <a:pt x="2" y="66"/>
                      <a:pt x="7" y="68"/>
                    </a:cubicBezTo>
                    <a:cubicBezTo>
                      <a:pt x="13" y="70"/>
                      <a:pt x="18" y="64"/>
                      <a:pt x="22" y="59"/>
                    </a:cubicBezTo>
                    <a:cubicBezTo>
                      <a:pt x="22" y="67"/>
                      <a:pt x="24" y="73"/>
                      <a:pt x="29" y="79"/>
                    </a:cubicBezTo>
                    <a:cubicBezTo>
                      <a:pt x="29" y="80"/>
                      <a:pt x="31" y="80"/>
                      <a:pt x="31" y="79"/>
                    </a:cubicBezTo>
                    <a:cubicBezTo>
                      <a:pt x="37" y="75"/>
                      <a:pt x="42" y="69"/>
                      <a:pt x="45" y="63"/>
                    </a:cubicBezTo>
                    <a:cubicBezTo>
                      <a:pt x="47" y="69"/>
                      <a:pt x="50" y="74"/>
                      <a:pt x="56" y="76"/>
                    </a:cubicBezTo>
                    <a:cubicBezTo>
                      <a:pt x="62" y="77"/>
                      <a:pt x="68" y="71"/>
                      <a:pt x="70" y="66"/>
                    </a:cubicBezTo>
                    <a:cubicBezTo>
                      <a:pt x="82" y="42"/>
                      <a:pt x="60" y="16"/>
                      <a:pt x="44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A38D774-01FA-4D83-AAC1-A18963B88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308" y="470187"/>
                <a:ext cx="173038" cy="382588"/>
              </a:xfrm>
              <a:custGeom>
                <a:avLst/>
                <a:gdLst>
                  <a:gd name="T0" fmla="*/ 2147483646 w 63"/>
                  <a:gd name="T1" fmla="*/ 2147483646 h 139"/>
                  <a:gd name="T2" fmla="*/ 2147483646 w 63"/>
                  <a:gd name="T3" fmla="*/ 2147483646 h 139"/>
                  <a:gd name="T4" fmla="*/ 2147483646 w 63"/>
                  <a:gd name="T5" fmla="*/ 2147483646 h 139"/>
                  <a:gd name="T6" fmla="*/ 2147483646 w 63"/>
                  <a:gd name="T7" fmla="*/ 2147483646 h 139"/>
                  <a:gd name="T8" fmla="*/ 2147483646 w 63"/>
                  <a:gd name="T9" fmla="*/ 2147483646 h 139"/>
                  <a:gd name="T10" fmla="*/ 2147483646 w 63"/>
                  <a:gd name="T11" fmla="*/ 2147483646 h 139"/>
                  <a:gd name="T12" fmla="*/ 2147483646 w 63"/>
                  <a:gd name="T13" fmla="*/ 2147483646 h 139"/>
                  <a:gd name="T14" fmla="*/ 2147483646 w 63"/>
                  <a:gd name="T15" fmla="*/ 2147483646 h 139"/>
                  <a:gd name="T16" fmla="*/ 2147483646 w 63"/>
                  <a:gd name="T17" fmla="*/ 2147483646 h 1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3" h="139">
                    <a:moveTo>
                      <a:pt x="61" y="135"/>
                    </a:moveTo>
                    <a:cubicBezTo>
                      <a:pt x="63" y="96"/>
                      <a:pt x="62" y="0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0" y="56"/>
                      <a:pt x="22" y="104"/>
                      <a:pt x="58" y="137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58" y="139"/>
                      <a:pt x="61" y="139"/>
                      <a:pt x="61" y="137"/>
                    </a:cubicBezTo>
                    <a:cubicBezTo>
                      <a:pt x="61" y="137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1" y="13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223652A-FE34-470C-90B4-9A98A0429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79" y="41562"/>
                <a:ext cx="954088" cy="541338"/>
              </a:xfrm>
              <a:custGeom>
                <a:avLst/>
                <a:gdLst>
                  <a:gd name="T0" fmla="*/ 2147483646 w 348"/>
                  <a:gd name="T1" fmla="*/ 2147483646 h 197"/>
                  <a:gd name="T2" fmla="*/ 2147483646 w 348"/>
                  <a:gd name="T3" fmla="*/ 2147483646 h 197"/>
                  <a:gd name="T4" fmla="*/ 2147483646 w 348"/>
                  <a:gd name="T5" fmla="*/ 2147483646 h 197"/>
                  <a:gd name="T6" fmla="*/ 2147483646 w 348"/>
                  <a:gd name="T7" fmla="*/ 2147483646 h 197"/>
                  <a:gd name="T8" fmla="*/ 2147483646 w 348"/>
                  <a:gd name="T9" fmla="*/ 2147483646 h 197"/>
                  <a:gd name="T10" fmla="*/ 2147483646 w 348"/>
                  <a:gd name="T11" fmla="*/ 2147483646 h 197"/>
                  <a:gd name="T12" fmla="*/ 2147483646 w 348"/>
                  <a:gd name="T13" fmla="*/ 2147483646 h 197"/>
                  <a:gd name="T14" fmla="*/ 2147483646 w 348"/>
                  <a:gd name="T15" fmla="*/ 2147483646 h 197"/>
                  <a:gd name="T16" fmla="*/ 2147483646 w 348"/>
                  <a:gd name="T17" fmla="*/ 2147483646 h 197"/>
                  <a:gd name="T18" fmla="*/ 2147483646 w 348"/>
                  <a:gd name="T19" fmla="*/ 2147483646 h 197"/>
                  <a:gd name="T20" fmla="*/ 2147483646 w 348"/>
                  <a:gd name="T21" fmla="*/ 2147483646 h 197"/>
                  <a:gd name="T22" fmla="*/ 2147483646 w 348"/>
                  <a:gd name="T23" fmla="*/ 2147483646 h 197"/>
                  <a:gd name="T24" fmla="*/ 2147483646 w 348"/>
                  <a:gd name="T25" fmla="*/ 2147483646 h 197"/>
                  <a:gd name="T26" fmla="*/ 2147483646 w 348"/>
                  <a:gd name="T27" fmla="*/ 2147483646 h 197"/>
                  <a:gd name="T28" fmla="*/ 2147483646 w 348"/>
                  <a:gd name="T29" fmla="*/ 2147483646 h 197"/>
                  <a:gd name="T30" fmla="*/ 2147483646 w 348"/>
                  <a:gd name="T31" fmla="*/ 2147483646 h 197"/>
                  <a:gd name="T32" fmla="*/ 2147483646 w 348"/>
                  <a:gd name="T33" fmla="*/ 2147483646 h 197"/>
                  <a:gd name="T34" fmla="*/ 2147483646 w 348"/>
                  <a:gd name="T35" fmla="*/ 2147483646 h 197"/>
                  <a:gd name="T36" fmla="*/ 2147483646 w 348"/>
                  <a:gd name="T37" fmla="*/ 2147483646 h 197"/>
                  <a:gd name="T38" fmla="*/ 2147483646 w 348"/>
                  <a:gd name="T39" fmla="*/ 2147483646 h 197"/>
                  <a:gd name="T40" fmla="*/ 2147483646 w 348"/>
                  <a:gd name="T41" fmla="*/ 2147483646 h 197"/>
                  <a:gd name="T42" fmla="*/ 2147483646 w 348"/>
                  <a:gd name="T43" fmla="*/ 2147483646 h 197"/>
                  <a:gd name="T44" fmla="*/ 2147483646 w 348"/>
                  <a:gd name="T45" fmla="*/ 2147483646 h 197"/>
                  <a:gd name="T46" fmla="*/ 2147483646 w 348"/>
                  <a:gd name="T47" fmla="*/ 2147483646 h 197"/>
                  <a:gd name="T48" fmla="*/ 2147483646 w 348"/>
                  <a:gd name="T49" fmla="*/ 2147483646 h 197"/>
                  <a:gd name="T50" fmla="*/ 0 w 348"/>
                  <a:gd name="T51" fmla="*/ 2147483646 h 197"/>
                  <a:gd name="T52" fmla="*/ 2147483646 w 348"/>
                  <a:gd name="T53" fmla="*/ 2147483646 h 197"/>
                  <a:gd name="T54" fmla="*/ 2147483646 w 348"/>
                  <a:gd name="T55" fmla="*/ 2147483646 h 197"/>
                  <a:gd name="T56" fmla="*/ 2147483646 w 348"/>
                  <a:gd name="T57" fmla="*/ 2147483646 h 197"/>
                  <a:gd name="T58" fmla="*/ 2147483646 w 348"/>
                  <a:gd name="T59" fmla="*/ 2147483646 h 197"/>
                  <a:gd name="T60" fmla="*/ 2147483646 w 348"/>
                  <a:gd name="T61" fmla="*/ 2147483646 h 197"/>
                  <a:gd name="T62" fmla="*/ 2147483646 w 348"/>
                  <a:gd name="T63" fmla="*/ 2147483646 h 197"/>
                  <a:gd name="T64" fmla="*/ 2147483646 w 348"/>
                  <a:gd name="T65" fmla="*/ 2147483646 h 197"/>
                  <a:gd name="T66" fmla="*/ 2147483646 w 348"/>
                  <a:gd name="T67" fmla="*/ 2147483646 h 197"/>
                  <a:gd name="T68" fmla="*/ 2147483646 w 348"/>
                  <a:gd name="T69" fmla="*/ 2147483646 h 197"/>
                  <a:gd name="T70" fmla="*/ 2147483646 w 348"/>
                  <a:gd name="T71" fmla="*/ 2147483646 h 197"/>
                  <a:gd name="T72" fmla="*/ 2147483646 w 348"/>
                  <a:gd name="T73" fmla="*/ 2147483646 h 197"/>
                  <a:gd name="T74" fmla="*/ 2147483646 w 348"/>
                  <a:gd name="T75" fmla="*/ 2147483646 h 197"/>
                  <a:gd name="T76" fmla="*/ 2147483646 w 348"/>
                  <a:gd name="T77" fmla="*/ 2147483646 h 197"/>
                  <a:gd name="T78" fmla="*/ 2147483646 w 348"/>
                  <a:gd name="T79" fmla="*/ 2147483646 h 197"/>
                  <a:gd name="T80" fmla="*/ 2147483646 w 348"/>
                  <a:gd name="T81" fmla="*/ 2147483646 h 197"/>
                  <a:gd name="T82" fmla="*/ 2147483646 w 348"/>
                  <a:gd name="T83" fmla="*/ 2147483646 h 197"/>
                  <a:gd name="T84" fmla="*/ 2147483646 w 348"/>
                  <a:gd name="T85" fmla="*/ 2147483646 h 197"/>
                  <a:gd name="T86" fmla="*/ 2147483646 w 348"/>
                  <a:gd name="T87" fmla="*/ 2147483646 h 197"/>
                  <a:gd name="T88" fmla="*/ 2147483646 w 348"/>
                  <a:gd name="T89" fmla="*/ 2147483646 h 197"/>
                  <a:gd name="T90" fmla="*/ 2147483646 w 348"/>
                  <a:gd name="T91" fmla="*/ 2147483646 h 19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8" h="197">
                    <a:moveTo>
                      <a:pt x="336" y="40"/>
                    </a:moveTo>
                    <a:cubicBezTo>
                      <a:pt x="330" y="41"/>
                      <a:pt x="325" y="46"/>
                      <a:pt x="323" y="51"/>
                    </a:cubicBezTo>
                    <a:cubicBezTo>
                      <a:pt x="323" y="51"/>
                      <a:pt x="323" y="51"/>
                      <a:pt x="323" y="52"/>
                    </a:cubicBezTo>
                    <a:cubicBezTo>
                      <a:pt x="323" y="52"/>
                      <a:pt x="323" y="52"/>
                      <a:pt x="323" y="52"/>
                    </a:cubicBezTo>
                    <a:cubicBezTo>
                      <a:pt x="323" y="53"/>
                      <a:pt x="322" y="54"/>
                      <a:pt x="322" y="54"/>
                    </a:cubicBezTo>
                    <a:cubicBezTo>
                      <a:pt x="311" y="54"/>
                      <a:pt x="300" y="54"/>
                      <a:pt x="289" y="55"/>
                    </a:cubicBezTo>
                    <a:cubicBezTo>
                      <a:pt x="300" y="46"/>
                      <a:pt x="310" y="37"/>
                      <a:pt x="319" y="26"/>
                    </a:cubicBezTo>
                    <a:cubicBezTo>
                      <a:pt x="321" y="28"/>
                      <a:pt x="324" y="28"/>
                      <a:pt x="327" y="27"/>
                    </a:cubicBezTo>
                    <a:cubicBezTo>
                      <a:pt x="333" y="25"/>
                      <a:pt x="338" y="19"/>
                      <a:pt x="336" y="12"/>
                    </a:cubicBezTo>
                    <a:cubicBezTo>
                      <a:pt x="335" y="5"/>
                      <a:pt x="324" y="0"/>
                      <a:pt x="318" y="5"/>
                    </a:cubicBezTo>
                    <a:cubicBezTo>
                      <a:pt x="316" y="7"/>
                      <a:pt x="314" y="10"/>
                      <a:pt x="315" y="14"/>
                    </a:cubicBezTo>
                    <a:cubicBezTo>
                      <a:pt x="314" y="14"/>
                      <a:pt x="314" y="14"/>
                      <a:pt x="314" y="15"/>
                    </a:cubicBezTo>
                    <a:cubicBezTo>
                      <a:pt x="314" y="18"/>
                      <a:pt x="315" y="21"/>
                      <a:pt x="317" y="24"/>
                    </a:cubicBezTo>
                    <a:cubicBezTo>
                      <a:pt x="298" y="41"/>
                      <a:pt x="278" y="57"/>
                      <a:pt x="257" y="71"/>
                    </a:cubicBezTo>
                    <a:cubicBezTo>
                      <a:pt x="261" y="60"/>
                      <a:pt x="263" y="48"/>
                      <a:pt x="264" y="36"/>
                    </a:cubicBezTo>
                    <a:cubicBezTo>
                      <a:pt x="270" y="36"/>
                      <a:pt x="275" y="31"/>
                      <a:pt x="276" y="25"/>
                    </a:cubicBezTo>
                    <a:cubicBezTo>
                      <a:pt x="277" y="18"/>
                      <a:pt x="272" y="13"/>
                      <a:pt x="266" y="12"/>
                    </a:cubicBezTo>
                    <a:cubicBezTo>
                      <a:pt x="259" y="11"/>
                      <a:pt x="247" y="16"/>
                      <a:pt x="249" y="25"/>
                    </a:cubicBezTo>
                    <a:cubicBezTo>
                      <a:pt x="250" y="30"/>
                      <a:pt x="255" y="34"/>
                      <a:pt x="260" y="35"/>
                    </a:cubicBezTo>
                    <a:cubicBezTo>
                      <a:pt x="260" y="35"/>
                      <a:pt x="260" y="36"/>
                      <a:pt x="261" y="36"/>
                    </a:cubicBezTo>
                    <a:cubicBezTo>
                      <a:pt x="261" y="36"/>
                      <a:pt x="261" y="36"/>
                      <a:pt x="261" y="36"/>
                    </a:cubicBezTo>
                    <a:cubicBezTo>
                      <a:pt x="260" y="49"/>
                      <a:pt x="257" y="61"/>
                      <a:pt x="255" y="73"/>
                    </a:cubicBezTo>
                    <a:cubicBezTo>
                      <a:pt x="231" y="89"/>
                      <a:pt x="206" y="104"/>
                      <a:pt x="179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85" y="99"/>
                      <a:pt x="195" y="83"/>
                      <a:pt x="205" y="67"/>
                    </a:cubicBezTo>
                    <a:cubicBezTo>
                      <a:pt x="209" y="69"/>
                      <a:pt x="215" y="69"/>
                      <a:pt x="218" y="64"/>
                    </a:cubicBezTo>
                    <a:cubicBezTo>
                      <a:pt x="223" y="59"/>
                      <a:pt x="225" y="49"/>
                      <a:pt x="221" y="43"/>
                    </a:cubicBezTo>
                    <a:cubicBezTo>
                      <a:pt x="216" y="36"/>
                      <a:pt x="205" y="37"/>
                      <a:pt x="200" y="44"/>
                    </a:cubicBezTo>
                    <a:cubicBezTo>
                      <a:pt x="197" y="48"/>
                      <a:pt x="197" y="55"/>
                      <a:pt x="200" y="60"/>
                    </a:cubicBezTo>
                    <a:cubicBezTo>
                      <a:pt x="200" y="60"/>
                      <a:pt x="200" y="60"/>
                      <a:pt x="200" y="61"/>
                    </a:cubicBezTo>
                    <a:cubicBezTo>
                      <a:pt x="201" y="63"/>
                      <a:pt x="202" y="64"/>
                      <a:pt x="203" y="65"/>
                    </a:cubicBezTo>
                    <a:cubicBezTo>
                      <a:pt x="193" y="82"/>
                      <a:pt x="181" y="99"/>
                      <a:pt x="175" y="118"/>
                    </a:cubicBezTo>
                    <a:cubicBezTo>
                      <a:pt x="150" y="130"/>
                      <a:pt x="125" y="141"/>
                      <a:pt x="99" y="151"/>
                    </a:cubicBezTo>
                    <a:cubicBezTo>
                      <a:pt x="97" y="151"/>
                      <a:pt x="96" y="152"/>
                      <a:pt x="95" y="152"/>
                    </a:cubicBezTo>
                    <a:cubicBezTo>
                      <a:pt x="107" y="134"/>
                      <a:pt x="121" y="119"/>
                      <a:pt x="135" y="104"/>
                    </a:cubicBezTo>
                    <a:cubicBezTo>
                      <a:pt x="141" y="109"/>
                      <a:pt x="151" y="109"/>
                      <a:pt x="156" y="103"/>
                    </a:cubicBezTo>
                    <a:cubicBezTo>
                      <a:pt x="160" y="98"/>
                      <a:pt x="160" y="89"/>
                      <a:pt x="156" y="84"/>
                    </a:cubicBezTo>
                    <a:cubicBezTo>
                      <a:pt x="151" y="77"/>
                      <a:pt x="141" y="81"/>
                      <a:pt x="136" y="87"/>
                    </a:cubicBezTo>
                    <a:cubicBezTo>
                      <a:pt x="136" y="87"/>
                      <a:pt x="136" y="87"/>
                      <a:pt x="136" y="88"/>
                    </a:cubicBezTo>
                    <a:cubicBezTo>
                      <a:pt x="133" y="92"/>
                      <a:pt x="131" y="97"/>
                      <a:pt x="134" y="102"/>
                    </a:cubicBezTo>
                    <a:cubicBezTo>
                      <a:pt x="117" y="116"/>
                      <a:pt x="103" y="133"/>
                      <a:pt x="93" y="153"/>
                    </a:cubicBezTo>
                    <a:cubicBezTo>
                      <a:pt x="79" y="158"/>
                      <a:pt x="65" y="163"/>
                      <a:pt x="50" y="168"/>
                    </a:cubicBezTo>
                    <a:cubicBezTo>
                      <a:pt x="43" y="170"/>
                      <a:pt x="36" y="171"/>
                      <a:pt x="29" y="173"/>
                    </a:cubicBezTo>
                    <a:cubicBezTo>
                      <a:pt x="32" y="167"/>
                      <a:pt x="35" y="160"/>
                      <a:pt x="38" y="154"/>
                    </a:cubicBezTo>
                    <a:cubicBezTo>
                      <a:pt x="42" y="148"/>
                      <a:pt x="45" y="142"/>
                      <a:pt x="49" y="136"/>
                    </a:cubicBezTo>
                    <a:cubicBezTo>
                      <a:pt x="53" y="138"/>
                      <a:pt x="57" y="137"/>
                      <a:pt x="61" y="134"/>
                    </a:cubicBezTo>
                    <a:cubicBezTo>
                      <a:pt x="67" y="130"/>
                      <a:pt x="69" y="120"/>
                      <a:pt x="64" y="114"/>
                    </a:cubicBezTo>
                    <a:cubicBezTo>
                      <a:pt x="58" y="107"/>
                      <a:pt x="48" y="107"/>
                      <a:pt x="43" y="115"/>
                    </a:cubicBezTo>
                    <a:cubicBezTo>
                      <a:pt x="40" y="119"/>
                      <a:pt x="40" y="127"/>
                      <a:pt x="44" y="130"/>
                    </a:cubicBezTo>
                    <a:cubicBezTo>
                      <a:pt x="44" y="132"/>
                      <a:pt x="45" y="133"/>
                      <a:pt x="46" y="134"/>
                    </a:cubicBezTo>
                    <a:cubicBezTo>
                      <a:pt x="37" y="145"/>
                      <a:pt x="31" y="160"/>
                      <a:pt x="26" y="174"/>
                    </a:cubicBezTo>
                    <a:cubicBezTo>
                      <a:pt x="17" y="175"/>
                      <a:pt x="8" y="177"/>
                      <a:pt x="0" y="181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14" y="183"/>
                      <a:pt x="30" y="178"/>
                      <a:pt x="44" y="174"/>
                    </a:cubicBezTo>
                    <a:cubicBezTo>
                      <a:pt x="47" y="173"/>
                      <a:pt x="51" y="172"/>
                      <a:pt x="55" y="171"/>
                    </a:cubicBezTo>
                    <a:cubicBezTo>
                      <a:pt x="70" y="177"/>
                      <a:pt x="88" y="181"/>
                      <a:pt x="104" y="181"/>
                    </a:cubicBezTo>
                    <a:cubicBezTo>
                      <a:pt x="104" y="182"/>
                      <a:pt x="104" y="183"/>
                      <a:pt x="104" y="185"/>
                    </a:cubicBezTo>
                    <a:cubicBezTo>
                      <a:pt x="104" y="194"/>
                      <a:pt x="113" y="197"/>
                      <a:pt x="121" y="196"/>
                    </a:cubicBezTo>
                    <a:cubicBezTo>
                      <a:pt x="128" y="195"/>
                      <a:pt x="132" y="189"/>
                      <a:pt x="131" y="181"/>
                    </a:cubicBezTo>
                    <a:cubicBezTo>
                      <a:pt x="129" y="174"/>
                      <a:pt x="120" y="166"/>
                      <a:pt x="112" y="169"/>
                    </a:cubicBezTo>
                    <a:cubicBezTo>
                      <a:pt x="112" y="169"/>
                      <a:pt x="111" y="170"/>
                      <a:pt x="112" y="171"/>
                    </a:cubicBezTo>
                    <a:cubicBezTo>
                      <a:pt x="109" y="172"/>
                      <a:pt x="107" y="174"/>
                      <a:pt x="106" y="177"/>
                    </a:cubicBezTo>
                    <a:cubicBezTo>
                      <a:pt x="98" y="176"/>
                      <a:pt x="90" y="176"/>
                      <a:pt x="82" y="175"/>
                    </a:cubicBezTo>
                    <a:cubicBezTo>
                      <a:pt x="74" y="174"/>
                      <a:pt x="66" y="172"/>
                      <a:pt x="58" y="170"/>
                    </a:cubicBezTo>
                    <a:cubicBezTo>
                      <a:pt x="71" y="166"/>
                      <a:pt x="83" y="161"/>
                      <a:pt x="96" y="157"/>
                    </a:cubicBezTo>
                    <a:cubicBezTo>
                      <a:pt x="112" y="151"/>
                      <a:pt x="128" y="145"/>
                      <a:pt x="143" y="138"/>
                    </a:cubicBezTo>
                    <a:cubicBezTo>
                      <a:pt x="157" y="148"/>
                      <a:pt x="171" y="157"/>
                      <a:pt x="188" y="162"/>
                    </a:cubicBezTo>
                    <a:cubicBezTo>
                      <a:pt x="187" y="165"/>
                      <a:pt x="187" y="167"/>
                      <a:pt x="188" y="170"/>
                    </a:cubicBezTo>
                    <a:cubicBezTo>
                      <a:pt x="188" y="170"/>
                      <a:pt x="188" y="171"/>
                      <a:pt x="189" y="171"/>
                    </a:cubicBezTo>
                    <a:cubicBezTo>
                      <a:pt x="191" y="176"/>
                      <a:pt x="197" y="180"/>
                      <a:pt x="203" y="179"/>
                    </a:cubicBezTo>
                    <a:cubicBezTo>
                      <a:pt x="211" y="178"/>
                      <a:pt x="219" y="170"/>
                      <a:pt x="216" y="161"/>
                    </a:cubicBezTo>
                    <a:cubicBezTo>
                      <a:pt x="213" y="155"/>
                      <a:pt x="204" y="153"/>
                      <a:pt x="198" y="154"/>
                    </a:cubicBezTo>
                    <a:cubicBezTo>
                      <a:pt x="194" y="154"/>
                      <a:pt x="191" y="156"/>
                      <a:pt x="189" y="159"/>
                    </a:cubicBezTo>
                    <a:cubicBezTo>
                      <a:pt x="173" y="154"/>
                      <a:pt x="159" y="146"/>
                      <a:pt x="145" y="137"/>
                    </a:cubicBezTo>
                    <a:cubicBezTo>
                      <a:pt x="155" y="133"/>
                      <a:pt x="165" y="128"/>
                      <a:pt x="175" y="123"/>
                    </a:cubicBezTo>
                    <a:cubicBezTo>
                      <a:pt x="190" y="116"/>
                      <a:pt x="206" y="109"/>
                      <a:pt x="221" y="100"/>
                    </a:cubicBezTo>
                    <a:cubicBezTo>
                      <a:pt x="231" y="108"/>
                      <a:pt x="244" y="112"/>
                      <a:pt x="257" y="114"/>
                    </a:cubicBezTo>
                    <a:cubicBezTo>
                      <a:pt x="256" y="117"/>
                      <a:pt x="255" y="120"/>
                      <a:pt x="256" y="123"/>
                    </a:cubicBezTo>
                    <a:cubicBezTo>
                      <a:pt x="258" y="130"/>
                      <a:pt x="269" y="134"/>
                      <a:pt x="275" y="129"/>
                    </a:cubicBezTo>
                    <a:cubicBezTo>
                      <a:pt x="279" y="125"/>
                      <a:pt x="280" y="118"/>
                      <a:pt x="277" y="113"/>
                    </a:cubicBezTo>
                    <a:cubicBezTo>
                      <a:pt x="275" y="109"/>
                      <a:pt x="271" y="107"/>
                      <a:pt x="266" y="107"/>
                    </a:cubicBezTo>
                    <a:cubicBezTo>
                      <a:pt x="266" y="107"/>
                      <a:pt x="267" y="107"/>
                      <a:pt x="267" y="107"/>
                    </a:cubicBezTo>
                    <a:cubicBezTo>
                      <a:pt x="267" y="107"/>
                      <a:pt x="267" y="106"/>
                      <a:pt x="266" y="107"/>
                    </a:cubicBezTo>
                    <a:cubicBezTo>
                      <a:pt x="265" y="107"/>
                      <a:pt x="264" y="108"/>
                      <a:pt x="262" y="108"/>
                    </a:cubicBezTo>
                    <a:cubicBezTo>
                      <a:pt x="261" y="109"/>
                      <a:pt x="260" y="109"/>
                      <a:pt x="259" y="110"/>
                    </a:cubicBezTo>
                    <a:cubicBezTo>
                      <a:pt x="259" y="110"/>
                      <a:pt x="259" y="111"/>
                      <a:pt x="259" y="111"/>
                    </a:cubicBezTo>
                    <a:cubicBezTo>
                      <a:pt x="246" y="108"/>
                      <a:pt x="235" y="105"/>
                      <a:pt x="223" y="99"/>
                    </a:cubicBezTo>
                    <a:cubicBezTo>
                      <a:pt x="246" y="87"/>
                      <a:pt x="268" y="73"/>
                      <a:pt x="288" y="57"/>
                    </a:cubicBezTo>
                    <a:cubicBezTo>
                      <a:pt x="300" y="57"/>
                      <a:pt x="312" y="58"/>
                      <a:pt x="324" y="57"/>
                    </a:cubicBezTo>
                    <a:cubicBezTo>
                      <a:pt x="324" y="57"/>
                      <a:pt x="324" y="57"/>
                      <a:pt x="324" y="57"/>
                    </a:cubicBezTo>
                    <a:cubicBezTo>
                      <a:pt x="326" y="61"/>
                      <a:pt x="330" y="64"/>
                      <a:pt x="334" y="65"/>
                    </a:cubicBezTo>
                    <a:cubicBezTo>
                      <a:pt x="340" y="65"/>
                      <a:pt x="346" y="62"/>
                      <a:pt x="347" y="55"/>
                    </a:cubicBezTo>
                    <a:cubicBezTo>
                      <a:pt x="348" y="48"/>
                      <a:pt x="344" y="39"/>
                      <a:pt x="336" y="40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E7149B8-7132-4A35-8488-67EFD5077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242" y="286037"/>
                <a:ext cx="1027113" cy="657225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2147483646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2" y="33"/>
                    </a:moveTo>
                    <a:cubicBezTo>
                      <a:pt x="359" y="39"/>
                      <a:pt x="346" y="45"/>
                      <a:pt x="331" y="50"/>
                    </a:cubicBezTo>
                    <a:cubicBezTo>
                      <a:pt x="317" y="54"/>
                      <a:pt x="304" y="58"/>
                      <a:pt x="291" y="64"/>
                    </a:cubicBezTo>
                    <a:cubicBezTo>
                      <a:pt x="267" y="74"/>
                      <a:pt x="249" y="93"/>
                      <a:pt x="235" y="113"/>
                    </a:cubicBezTo>
                    <a:cubicBezTo>
                      <a:pt x="227" y="116"/>
                      <a:pt x="219" y="119"/>
                      <a:pt x="211" y="121"/>
                    </a:cubicBezTo>
                    <a:cubicBezTo>
                      <a:pt x="187" y="129"/>
                      <a:pt x="162" y="134"/>
                      <a:pt x="137" y="138"/>
                    </a:cubicBezTo>
                    <a:cubicBezTo>
                      <a:pt x="146" y="133"/>
                      <a:pt x="155" y="124"/>
                      <a:pt x="162" y="117"/>
                    </a:cubicBezTo>
                    <a:cubicBezTo>
                      <a:pt x="165" y="114"/>
                      <a:pt x="168" y="111"/>
                      <a:pt x="171" y="108"/>
                    </a:cubicBezTo>
                    <a:cubicBezTo>
                      <a:pt x="226" y="117"/>
                      <a:pt x="233" y="44"/>
                      <a:pt x="241" y="5"/>
                    </a:cubicBezTo>
                    <a:cubicBezTo>
                      <a:pt x="242" y="4"/>
                      <a:pt x="242" y="3"/>
                      <a:pt x="243" y="3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233" y="10"/>
                      <a:pt x="226" y="18"/>
                      <a:pt x="218" y="26"/>
                    </a:cubicBezTo>
                    <a:cubicBezTo>
                      <a:pt x="209" y="34"/>
                      <a:pt x="199" y="42"/>
                      <a:pt x="191" y="51"/>
                    </a:cubicBezTo>
                    <a:cubicBezTo>
                      <a:pt x="176" y="65"/>
                      <a:pt x="164" y="85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5" y="108"/>
                      <a:pt x="164" y="110"/>
                      <a:pt x="162" y="112"/>
                    </a:cubicBezTo>
                    <a:cubicBezTo>
                      <a:pt x="153" y="123"/>
                      <a:pt x="142" y="131"/>
                      <a:pt x="131" y="139"/>
                    </a:cubicBezTo>
                    <a:cubicBezTo>
                      <a:pt x="117" y="142"/>
                      <a:pt x="103" y="144"/>
                      <a:pt x="90" y="146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89" y="145"/>
                      <a:pt x="89" y="146"/>
                      <a:pt x="89" y="146"/>
                    </a:cubicBezTo>
                    <a:cubicBezTo>
                      <a:pt x="82" y="147"/>
                      <a:pt x="74" y="148"/>
                      <a:pt x="67" y="149"/>
                    </a:cubicBezTo>
                    <a:cubicBezTo>
                      <a:pt x="45" y="153"/>
                      <a:pt x="23" y="154"/>
                      <a:pt x="1" y="148"/>
                    </a:cubicBezTo>
                    <a:cubicBezTo>
                      <a:pt x="1" y="147"/>
                      <a:pt x="0" y="148"/>
                      <a:pt x="1" y="149"/>
                    </a:cubicBezTo>
                    <a:cubicBezTo>
                      <a:pt x="17" y="159"/>
                      <a:pt x="41" y="156"/>
                      <a:pt x="58" y="154"/>
                    </a:cubicBezTo>
                    <a:cubicBezTo>
                      <a:pt x="69" y="153"/>
                      <a:pt x="80" y="151"/>
                      <a:pt x="90" y="150"/>
                    </a:cubicBezTo>
                    <a:cubicBezTo>
                      <a:pt x="101" y="168"/>
                      <a:pt x="126" y="179"/>
                      <a:pt x="144" y="186"/>
                    </a:cubicBezTo>
                    <a:cubicBezTo>
                      <a:pt x="159" y="193"/>
                      <a:pt x="176" y="199"/>
                      <a:pt x="193" y="202"/>
                    </a:cubicBezTo>
                    <a:cubicBezTo>
                      <a:pt x="214" y="239"/>
                      <a:pt x="285" y="223"/>
                      <a:pt x="296" y="185"/>
                    </a:cubicBezTo>
                    <a:cubicBezTo>
                      <a:pt x="296" y="184"/>
                      <a:pt x="296" y="184"/>
                      <a:pt x="296" y="184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9" y="183"/>
                      <a:pt x="299" y="180"/>
                      <a:pt x="297" y="181"/>
                    </a:cubicBezTo>
                    <a:cubicBezTo>
                      <a:pt x="263" y="184"/>
                      <a:pt x="218" y="166"/>
                      <a:pt x="192" y="197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78" y="195"/>
                      <a:pt x="164" y="190"/>
                      <a:pt x="150" y="185"/>
                    </a:cubicBezTo>
                    <a:cubicBezTo>
                      <a:pt x="130" y="178"/>
                      <a:pt x="106" y="167"/>
                      <a:pt x="92" y="149"/>
                    </a:cubicBezTo>
                    <a:cubicBezTo>
                      <a:pt x="104" y="148"/>
                      <a:pt x="115" y="146"/>
                      <a:pt x="127" y="144"/>
                    </a:cubicBezTo>
                    <a:cubicBezTo>
                      <a:pt x="162" y="138"/>
                      <a:pt x="200" y="131"/>
                      <a:pt x="235" y="119"/>
                    </a:cubicBezTo>
                    <a:cubicBezTo>
                      <a:pt x="235" y="119"/>
                      <a:pt x="235" y="119"/>
                      <a:pt x="235" y="119"/>
                    </a:cubicBezTo>
                    <a:cubicBezTo>
                      <a:pt x="253" y="141"/>
                      <a:pt x="291" y="133"/>
                      <a:pt x="313" y="123"/>
                    </a:cubicBezTo>
                    <a:cubicBezTo>
                      <a:pt x="329" y="116"/>
                      <a:pt x="340" y="101"/>
                      <a:pt x="350" y="87"/>
                    </a:cubicBezTo>
                    <a:cubicBezTo>
                      <a:pt x="360" y="73"/>
                      <a:pt x="370" y="54"/>
                      <a:pt x="372" y="36"/>
                    </a:cubicBezTo>
                    <a:cubicBezTo>
                      <a:pt x="373" y="36"/>
                      <a:pt x="373" y="35"/>
                      <a:pt x="374" y="35"/>
                    </a:cubicBezTo>
                    <a:cubicBezTo>
                      <a:pt x="375" y="34"/>
                      <a:pt x="374" y="32"/>
                      <a:pt x="372" y="33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47E0324A-C458-4B7E-88AE-36AC3CB84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517" y="962313"/>
                <a:ext cx="241300" cy="544513"/>
              </a:xfrm>
              <a:custGeom>
                <a:avLst/>
                <a:gdLst>
                  <a:gd name="T0" fmla="*/ 2147483646 w 88"/>
                  <a:gd name="T1" fmla="*/ 2147483646 h 198"/>
                  <a:gd name="T2" fmla="*/ 2147483646 w 88"/>
                  <a:gd name="T3" fmla="*/ 2147483646 h 198"/>
                  <a:gd name="T4" fmla="*/ 2147483646 w 88"/>
                  <a:gd name="T5" fmla="*/ 2147483646 h 198"/>
                  <a:gd name="T6" fmla="*/ 2147483646 w 88"/>
                  <a:gd name="T7" fmla="*/ 2147483646 h 198"/>
                  <a:gd name="T8" fmla="*/ 2147483646 w 88"/>
                  <a:gd name="T9" fmla="*/ 2147483646 h 198"/>
                  <a:gd name="T10" fmla="*/ 2147483646 w 88"/>
                  <a:gd name="T11" fmla="*/ 2147483646 h 198"/>
                  <a:gd name="T12" fmla="*/ 2147483646 w 88"/>
                  <a:gd name="T13" fmla="*/ 0 h 198"/>
                  <a:gd name="T14" fmla="*/ 0 w 88"/>
                  <a:gd name="T15" fmla="*/ 2147483646 h 198"/>
                  <a:gd name="T16" fmla="*/ 2147483646 w 88"/>
                  <a:gd name="T17" fmla="*/ 2147483646 h 198"/>
                  <a:gd name="T18" fmla="*/ 2147483646 w 88"/>
                  <a:gd name="T19" fmla="*/ 2147483646 h 198"/>
                  <a:gd name="T20" fmla="*/ 2147483646 w 88"/>
                  <a:gd name="T21" fmla="*/ 2147483646 h 198"/>
                  <a:gd name="T22" fmla="*/ 2147483646 w 88"/>
                  <a:gd name="T23" fmla="*/ 2147483646 h 198"/>
                  <a:gd name="T24" fmla="*/ 2147483646 w 88"/>
                  <a:gd name="T25" fmla="*/ 2147483646 h 198"/>
                  <a:gd name="T26" fmla="*/ 2147483646 w 88"/>
                  <a:gd name="T27" fmla="*/ 2147483646 h 198"/>
                  <a:gd name="T28" fmla="*/ 2147483646 w 88"/>
                  <a:gd name="T29" fmla="*/ 2147483646 h 198"/>
                  <a:gd name="T30" fmla="*/ 2147483646 w 88"/>
                  <a:gd name="T31" fmla="*/ 2147483646 h 1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" h="198">
                    <a:moveTo>
                      <a:pt x="87" y="183"/>
                    </a:moveTo>
                    <a:cubicBezTo>
                      <a:pt x="85" y="181"/>
                      <a:pt x="82" y="179"/>
                      <a:pt x="79" y="177"/>
                    </a:cubicBezTo>
                    <a:cubicBezTo>
                      <a:pt x="75" y="175"/>
                      <a:pt x="72" y="172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40"/>
                      <a:pt x="62" y="108"/>
                      <a:pt x="54" y="80"/>
                    </a:cubicBezTo>
                    <a:cubicBezTo>
                      <a:pt x="50" y="62"/>
                      <a:pt x="43" y="45"/>
                      <a:pt x="33" y="29"/>
                    </a:cubicBezTo>
                    <a:cubicBezTo>
                      <a:pt x="26" y="18"/>
                      <a:pt x="15" y="4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12"/>
                      <a:pt x="23" y="20"/>
                      <a:pt x="32" y="35"/>
                    </a:cubicBezTo>
                    <a:cubicBezTo>
                      <a:pt x="41" y="51"/>
                      <a:pt x="47" y="69"/>
                      <a:pt x="51" y="86"/>
                    </a:cubicBezTo>
                    <a:cubicBezTo>
                      <a:pt x="58" y="114"/>
                      <a:pt x="60" y="142"/>
                      <a:pt x="63" y="171"/>
                    </a:cubicBezTo>
                    <a:cubicBezTo>
                      <a:pt x="58" y="176"/>
                      <a:pt x="54" y="182"/>
                      <a:pt x="49" y="187"/>
                    </a:cubicBezTo>
                    <a:cubicBezTo>
                      <a:pt x="49" y="188"/>
                      <a:pt x="49" y="189"/>
                      <a:pt x="49" y="190"/>
                    </a:cubicBezTo>
                    <a:cubicBezTo>
                      <a:pt x="55" y="196"/>
                      <a:pt x="62" y="198"/>
                      <a:pt x="70" y="197"/>
                    </a:cubicBezTo>
                    <a:cubicBezTo>
                      <a:pt x="77" y="196"/>
                      <a:pt x="84" y="192"/>
                      <a:pt x="86" y="186"/>
                    </a:cubicBezTo>
                    <a:cubicBezTo>
                      <a:pt x="87" y="185"/>
                      <a:pt x="88" y="184"/>
                      <a:pt x="87" y="18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74824D60-8231-4F02-896D-0941AD568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742" y="1086138"/>
                <a:ext cx="417513" cy="446088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42" y="103"/>
                    </a:moveTo>
                    <a:cubicBezTo>
                      <a:pt x="137" y="101"/>
                      <a:pt x="132" y="102"/>
                      <a:pt x="129" y="105"/>
                    </a:cubicBezTo>
                    <a:cubicBezTo>
                      <a:pt x="114" y="102"/>
                      <a:pt x="101" y="99"/>
                      <a:pt x="88" y="89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80" y="74"/>
                      <a:pt x="71" y="59"/>
                      <a:pt x="60" y="45"/>
                    </a:cubicBezTo>
                    <a:cubicBezTo>
                      <a:pt x="72" y="52"/>
                      <a:pt x="88" y="55"/>
                      <a:pt x="102" y="55"/>
                    </a:cubicBezTo>
                    <a:cubicBezTo>
                      <a:pt x="101" y="58"/>
                      <a:pt x="101" y="61"/>
                      <a:pt x="101" y="63"/>
                    </a:cubicBezTo>
                    <a:cubicBezTo>
                      <a:pt x="103" y="72"/>
                      <a:pt x="114" y="74"/>
                      <a:pt x="120" y="69"/>
                    </a:cubicBezTo>
                    <a:cubicBezTo>
                      <a:pt x="126" y="65"/>
                      <a:pt x="127" y="55"/>
                      <a:pt x="125" y="49"/>
                    </a:cubicBezTo>
                    <a:cubicBezTo>
                      <a:pt x="122" y="41"/>
                      <a:pt x="113" y="39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5" y="48"/>
                      <a:pt x="104" y="49"/>
                      <a:pt x="103" y="51"/>
                    </a:cubicBezTo>
                    <a:cubicBezTo>
                      <a:pt x="96" y="50"/>
                      <a:pt x="89" y="50"/>
                      <a:pt x="82" y="49"/>
                    </a:cubicBezTo>
                    <a:cubicBezTo>
                      <a:pt x="72" y="47"/>
                      <a:pt x="64" y="44"/>
                      <a:pt x="56" y="39"/>
                    </a:cubicBezTo>
                    <a:cubicBezTo>
                      <a:pt x="45" y="25"/>
                      <a:pt x="33" y="12"/>
                      <a:pt x="20" y="1"/>
                    </a:cubicBezTo>
                    <a:cubicBezTo>
                      <a:pt x="19" y="0"/>
                      <a:pt x="19" y="1"/>
                      <a:pt x="19" y="2"/>
                    </a:cubicBezTo>
                    <a:cubicBezTo>
                      <a:pt x="25" y="9"/>
                      <a:pt x="30" y="15"/>
                      <a:pt x="36" y="22"/>
                    </a:cubicBezTo>
                    <a:cubicBezTo>
                      <a:pt x="36" y="42"/>
                      <a:pt x="26" y="59"/>
                      <a:pt x="19" y="77"/>
                    </a:cubicBezTo>
                    <a:cubicBezTo>
                      <a:pt x="15" y="74"/>
                      <a:pt x="9" y="74"/>
                      <a:pt x="5" y="78"/>
                    </a:cubicBezTo>
                    <a:cubicBezTo>
                      <a:pt x="1" y="83"/>
                      <a:pt x="0" y="92"/>
                      <a:pt x="6" y="96"/>
                    </a:cubicBezTo>
                    <a:cubicBezTo>
                      <a:pt x="10" y="99"/>
                      <a:pt x="16" y="99"/>
                      <a:pt x="20" y="96"/>
                    </a:cubicBezTo>
                    <a:cubicBezTo>
                      <a:pt x="24" y="92"/>
                      <a:pt x="25" y="84"/>
                      <a:pt x="22" y="80"/>
                    </a:cubicBezTo>
                    <a:cubicBezTo>
                      <a:pt x="31" y="64"/>
                      <a:pt x="39" y="42"/>
                      <a:pt x="38" y="24"/>
                    </a:cubicBezTo>
                    <a:cubicBezTo>
                      <a:pt x="49" y="37"/>
                      <a:pt x="60" y="51"/>
                      <a:pt x="70" y="66"/>
                    </a:cubicBezTo>
                    <a:cubicBezTo>
                      <a:pt x="71" y="85"/>
                      <a:pt x="62" y="100"/>
                      <a:pt x="54" y="115"/>
                    </a:cubicBezTo>
                    <a:cubicBezTo>
                      <a:pt x="53" y="115"/>
                      <a:pt x="53" y="115"/>
                      <a:pt x="52" y="114"/>
                    </a:cubicBezTo>
                    <a:cubicBezTo>
                      <a:pt x="51" y="114"/>
                      <a:pt x="51" y="114"/>
                      <a:pt x="50" y="115"/>
                    </a:cubicBezTo>
                    <a:cubicBezTo>
                      <a:pt x="46" y="114"/>
                      <a:pt x="40" y="115"/>
                      <a:pt x="37" y="118"/>
                    </a:cubicBezTo>
                    <a:cubicBezTo>
                      <a:pt x="32" y="123"/>
                      <a:pt x="37" y="131"/>
                      <a:pt x="41" y="135"/>
                    </a:cubicBezTo>
                    <a:cubicBezTo>
                      <a:pt x="46" y="138"/>
                      <a:pt x="53" y="136"/>
                      <a:pt x="57" y="132"/>
                    </a:cubicBezTo>
                    <a:cubicBezTo>
                      <a:pt x="60" y="127"/>
                      <a:pt x="59" y="122"/>
                      <a:pt x="56" y="118"/>
                    </a:cubicBezTo>
                    <a:cubicBezTo>
                      <a:pt x="66" y="104"/>
                      <a:pt x="74" y="86"/>
                      <a:pt x="72" y="69"/>
                    </a:cubicBezTo>
                    <a:cubicBezTo>
                      <a:pt x="81" y="84"/>
                      <a:pt x="88" y="99"/>
                      <a:pt x="94" y="115"/>
                    </a:cubicBezTo>
                    <a:cubicBezTo>
                      <a:pt x="92" y="122"/>
                      <a:pt x="88" y="129"/>
                      <a:pt x="85" y="136"/>
                    </a:cubicBezTo>
                    <a:cubicBezTo>
                      <a:pt x="85" y="136"/>
                      <a:pt x="85" y="135"/>
                      <a:pt x="84" y="135"/>
                    </a:cubicBezTo>
                    <a:cubicBezTo>
                      <a:pt x="79" y="135"/>
                      <a:pt x="73" y="139"/>
                      <a:pt x="72" y="144"/>
                    </a:cubicBezTo>
                    <a:cubicBezTo>
                      <a:pt x="72" y="149"/>
                      <a:pt x="74" y="156"/>
                      <a:pt x="79" y="157"/>
                    </a:cubicBezTo>
                    <a:cubicBezTo>
                      <a:pt x="83" y="157"/>
                      <a:pt x="87" y="154"/>
                      <a:pt x="89" y="150"/>
                    </a:cubicBezTo>
                    <a:cubicBezTo>
                      <a:pt x="91" y="146"/>
                      <a:pt x="90" y="141"/>
                      <a:pt x="87" y="138"/>
                    </a:cubicBezTo>
                    <a:cubicBezTo>
                      <a:pt x="91" y="132"/>
                      <a:pt x="94" y="125"/>
                      <a:pt x="96" y="118"/>
                    </a:cubicBezTo>
                    <a:cubicBezTo>
                      <a:pt x="99" y="126"/>
                      <a:pt x="102" y="135"/>
                      <a:pt x="105" y="144"/>
                    </a:cubicBezTo>
                    <a:cubicBezTo>
                      <a:pt x="102" y="147"/>
                      <a:pt x="101" y="151"/>
                      <a:pt x="104" y="155"/>
                    </a:cubicBezTo>
                    <a:cubicBezTo>
                      <a:pt x="108" y="160"/>
                      <a:pt x="113" y="162"/>
                      <a:pt x="118" y="158"/>
                    </a:cubicBezTo>
                    <a:cubicBezTo>
                      <a:pt x="121" y="155"/>
                      <a:pt x="123" y="150"/>
                      <a:pt x="122" y="146"/>
                    </a:cubicBezTo>
                    <a:cubicBezTo>
                      <a:pt x="120" y="140"/>
                      <a:pt x="113" y="140"/>
                      <a:pt x="108" y="141"/>
                    </a:cubicBezTo>
                    <a:cubicBezTo>
                      <a:pt x="103" y="125"/>
                      <a:pt x="97" y="109"/>
                      <a:pt x="90" y="94"/>
                    </a:cubicBezTo>
                    <a:cubicBezTo>
                      <a:pt x="100" y="102"/>
                      <a:pt x="113" y="108"/>
                      <a:pt x="126" y="110"/>
                    </a:cubicBezTo>
                    <a:cubicBezTo>
                      <a:pt x="126" y="110"/>
                      <a:pt x="125" y="111"/>
                      <a:pt x="125" y="111"/>
                    </a:cubicBezTo>
                    <a:cubicBezTo>
                      <a:pt x="125" y="111"/>
                      <a:pt x="125" y="112"/>
                      <a:pt x="125" y="112"/>
                    </a:cubicBezTo>
                    <a:cubicBezTo>
                      <a:pt x="124" y="118"/>
                      <a:pt x="126" y="124"/>
                      <a:pt x="132" y="126"/>
                    </a:cubicBezTo>
                    <a:cubicBezTo>
                      <a:pt x="139" y="128"/>
                      <a:pt x="150" y="125"/>
                      <a:pt x="151" y="117"/>
                    </a:cubicBezTo>
                    <a:cubicBezTo>
                      <a:pt x="152" y="111"/>
                      <a:pt x="147" y="105"/>
                      <a:pt x="142" y="10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DCF7897-4967-4DFC-AD46-19E5F2A0E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517" y="538450"/>
                <a:ext cx="655638" cy="533400"/>
              </a:xfrm>
              <a:custGeom>
                <a:avLst/>
                <a:gdLst>
                  <a:gd name="T0" fmla="*/ 2147483646 w 239"/>
                  <a:gd name="T1" fmla="*/ 2147483646 h 194"/>
                  <a:gd name="T2" fmla="*/ 2147483646 w 239"/>
                  <a:gd name="T3" fmla="*/ 2147483646 h 194"/>
                  <a:gd name="T4" fmla="*/ 2147483646 w 239"/>
                  <a:gd name="T5" fmla="*/ 2147483646 h 194"/>
                  <a:gd name="T6" fmla="*/ 2147483646 w 239"/>
                  <a:gd name="T7" fmla="*/ 2147483646 h 194"/>
                  <a:gd name="T8" fmla="*/ 2147483646 w 239"/>
                  <a:gd name="T9" fmla="*/ 2147483646 h 194"/>
                  <a:gd name="T10" fmla="*/ 2147483646 w 239"/>
                  <a:gd name="T11" fmla="*/ 2147483646 h 194"/>
                  <a:gd name="T12" fmla="*/ 2147483646 w 239"/>
                  <a:gd name="T13" fmla="*/ 2147483646 h 194"/>
                  <a:gd name="T14" fmla="*/ 2147483646 w 239"/>
                  <a:gd name="T15" fmla="*/ 2147483646 h 194"/>
                  <a:gd name="T16" fmla="*/ 2147483646 w 239"/>
                  <a:gd name="T17" fmla="*/ 2147483646 h 194"/>
                  <a:gd name="T18" fmla="*/ 2147483646 w 239"/>
                  <a:gd name="T19" fmla="*/ 2147483646 h 194"/>
                  <a:gd name="T20" fmla="*/ 2147483646 w 239"/>
                  <a:gd name="T21" fmla="*/ 2147483646 h 194"/>
                  <a:gd name="T22" fmla="*/ 2147483646 w 239"/>
                  <a:gd name="T23" fmla="*/ 2147483646 h 194"/>
                  <a:gd name="T24" fmla="*/ 2147483646 w 239"/>
                  <a:gd name="T25" fmla="*/ 2147483646 h 194"/>
                  <a:gd name="T26" fmla="*/ 2147483646 w 239"/>
                  <a:gd name="T27" fmla="*/ 2147483646 h 194"/>
                  <a:gd name="T28" fmla="*/ 2147483646 w 239"/>
                  <a:gd name="T29" fmla="*/ 2147483646 h 194"/>
                  <a:gd name="T30" fmla="*/ 2147483646 w 239"/>
                  <a:gd name="T31" fmla="*/ 2147483646 h 194"/>
                  <a:gd name="T32" fmla="*/ 2147483646 w 239"/>
                  <a:gd name="T33" fmla="*/ 2147483646 h 194"/>
                  <a:gd name="T34" fmla="*/ 2147483646 w 239"/>
                  <a:gd name="T35" fmla="*/ 2147483646 h 194"/>
                  <a:gd name="T36" fmla="*/ 2147483646 w 239"/>
                  <a:gd name="T37" fmla="*/ 2147483646 h 194"/>
                  <a:gd name="T38" fmla="*/ 2147483646 w 239"/>
                  <a:gd name="T39" fmla="*/ 2147483646 h 194"/>
                  <a:gd name="T40" fmla="*/ 2147483646 w 239"/>
                  <a:gd name="T41" fmla="*/ 2147483646 h 1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9" h="194">
                    <a:moveTo>
                      <a:pt x="237" y="42"/>
                    </a:moveTo>
                    <a:cubicBezTo>
                      <a:pt x="223" y="34"/>
                      <a:pt x="202" y="38"/>
                      <a:pt x="188" y="43"/>
                    </a:cubicBezTo>
                    <a:cubicBezTo>
                      <a:pt x="175" y="47"/>
                      <a:pt x="163" y="55"/>
                      <a:pt x="153" y="64"/>
                    </a:cubicBezTo>
                    <a:cubicBezTo>
                      <a:pt x="158" y="42"/>
                      <a:pt x="154" y="15"/>
                      <a:pt x="140" y="1"/>
                    </a:cubicBezTo>
                    <a:cubicBezTo>
                      <a:pt x="139" y="0"/>
                      <a:pt x="138" y="0"/>
                      <a:pt x="137" y="1"/>
                    </a:cubicBezTo>
                    <a:cubicBezTo>
                      <a:pt x="123" y="22"/>
                      <a:pt x="123" y="62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2" y="81"/>
                      <a:pt x="142" y="82"/>
                      <a:pt x="142" y="82"/>
                    </a:cubicBezTo>
                    <a:cubicBezTo>
                      <a:pt x="133" y="93"/>
                      <a:pt x="125" y="104"/>
                      <a:pt x="115" y="115"/>
                    </a:cubicBezTo>
                    <a:cubicBezTo>
                      <a:pt x="105" y="126"/>
                      <a:pt x="94" y="137"/>
                      <a:pt x="83" y="147"/>
                    </a:cubicBezTo>
                    <a:cubicBezTo>
                      <a:pt x="58" y="169"/>
                      <a:pt x="32" y="183"/>
                      <a:pt x="1" y="192"/>
                    </a:cubicBezTo>
                    <a:cubicBezTo>
                      <a:pt x="0" y="192"/>
                      <a:pt x="0" y="194"/>
                      <a:pt x="1" y="194"/>
                    </a:cubicBezTo>
                    <a:cubicBezTo>
                      <a:pt x="31" y="192"/>
                      <a:pt x="59" y="173"/>
                      <a:pt x="81" y="155"/>
                    </a:cubicBezTo>
                    <a:cubicBezTo>
                      <a:pt x="93" y="144"/>
                      <a:pt x="105" y="132"/>
                      <a:pt x="116" y="120"/>
                    </a:cubicBezTo>
                    <a:cubicBezTo>
                      <a:pt x="126" y="109"/>
                      <a:pt x="137" y="97"/>
                      <a:pt x="145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2"/>
                      <a:pt x="146" y="81"/>
                      <a:pt x="147" y="81"/>
                    </a:cubicBezTo>
                    <a:cubicBezTo>
                      <a:pt x="164" y="87"/>
                      <a:pt x="183" y="86"/>
                      <a:pt x="200" y="79"/>
                    </a:cubicBezTo>
                    <a:cubicBezTo>
                      <a:pt x="215" y="73"/>
                      <a:pt x="233" y="60"/>
                      <a:pt x="239" y="44"/>
                    </a:cubicBezTo>
                    <a:cubicBezTo>
                      <a:pt x="239" y="43"/>
                      <a:pt x="238" y="42"/>
                      <a:pt x="237" y="4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1F46C48E-C9D6-4189-8B2C-A7A9ECD6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542" y="82837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36" y="151"/>
                    </a:moveTo>
                    <a:cubicBezTo>
                      <a:pt x="222" y="129"/>
                      <a:pt x="184" y="150"/>
                      <a:pt x="169" y="159"/>
                    </a:cubicBezTo>
                    <a:cubicBezTo>
                      <a:pt x="154" y="167"/>
                      <a:pt x="140" y="177"/>
                      <a:pt x="128" y="189"/>
                    </a:cubicBezTo>
                    <a:cubicBezTo>
                      <a:pt x="124" y="193"/>
                      <a:pt x="119" y="197"/>
                      <a:pt x="116" y="202"/>
                    </a:cubicBezTo>
                    <a:cubicBezTo>
                      <a:pt x="121" y="190"/>
                      <a:pt x="125" y="178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9" y="165"/>
                      <a:pt x="129" y="165"/>
                    </a:cubicBezTo>
                    <a:cubicBezTo>
                      <a:pt x="129" y="165"/>
                      <a:pt x="130" y="165"/>
                      <a:pt x="130" y="165"/>
                    </a:cubicBezTo>
                    <a:cubicBezTo>
                      <a:pt x="168" y="139"/>
                      <a:pt x="203" y="108"/>
                      <a:pt x="213" y="62"/>
                    </a:cubicBezTo>
                    <a:cubicBezTo>
                      <a:pt x="216" y="47"/>
                      <a:pt x="216" y="30"/>
                      <a:pt x="208" y="16"/>
                    </a:cubicBezTo>
                    <a:cubicBezTo>
                      <a:pt x="199" y="2"/>
                      <a:pt x="182" y="0"/>
                      <a:pt x="167" y="3"/>
                    </a:cubicBezTo>
                    <a:cubicBezTo>
                      <a:pt x="133" y="8"/>
                      <a:pt x="117" y="42"/>
                      <a:pt x="112" y="72"/>
                    </a:cubicBezTo>
                    <a:cubicBezTo>
                      <a:pt x="107" y="101"/>
                      <a:pt x="108" y="139"/>
                      <a:pt x="127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18" y="180"/>
                      <a:pt x="112" y="197"/>
                      <a:pt x="105" y="213"/>
                    </a:cubicBezTo>
                    <a:cubicBezTo>
                      <a:pt x="98" y="231"/>
                      <a:pt x="90" y="249"/>
                      <a:pt x="80" y="266"/>
                    </a:cubicBezTo>
                    <a:cubicBezTo>
                      <a:pt x="61" y="301"/>
                      <a:pt x="34" y="328"/>
                      <a:pt x="1" y="350"/>
                    </a:cubicBezTo>
                    <a:cubicBezTo>
                      <a:pt x="0" y="350"/>
                      <a:pt x="1" y="351"/>
                      <a:pt x="1" y="351"/>
                    </a:cubicBezTo>
                    <a:cubicBezTo>
                      <a:pt x="36" y="335"/>
                      <a:pt x="62" y="305"/>
                      <a:pt x="81" y="273"/>
                    </a:cubicBezTo>
                    <a:cubicBezTo>
                      <a:pt x="91" y="257"/>
                      <a:pt x="100" y="239"/>
                      <a:pt x="107" y="221"/>
                    </a:cubicBezTo>
                    <a:cubicBezTo>
                      <a:pt x="108" y="219"/>
                      <a:pt x="109" y="216"/>
                      <a:pt x="110" y="214"/>
                    </a:cubicBezTo>
                    <a:cubicBezTo>
                      <a:pt x="136" y="233"/>
                      <a:pt x="176" y="233"/>
                      <a:pt x="204" y="221"/>
                    </a:cubicBezTo>
                    <a:cubicBezTo>
                      <a:pt x="229" y="211"/>
                      <a:pt x="253" y="178"/>
                      <a:pt x="236" y="15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C518A2E-8259-4BE5-92B0-9DCCD300F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329" y="1141700"/>
                <a:ext cx="0" cy="3175"/>
              </a:xfrm>
              <a:custGeom>
                <a:avLst/>
                <a:gdLst>
                  <a:gd name="T0" fmla="*/ 0 h 2"/>
                  <a:gd name="T1" fmla="*/ 2147483646 h 2"/>
                  <a:gd name="T2" fmla="*/ 0 h 2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51852F87-515B-458A-A258-C17C1B948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29" y="1071850"/>
                <a:ext cx="573088" cy="442913"/>
              </a:xfrm>
              <a:custGeom>
                <a:avLst/>
                <a:gdLst>
                  <a:gd name="T0" fmla="*/ 2147483646 w 209"/>
                  <a:gd name="T1" fmla="*/ 2147483646 h 161"/>
                  <a:gd name="T2" fmla="*/ 2147483646 w 209"/>
                  <a:gd name="T3" fmla="*/ 2147483646 h 161"/>
                  <a:gd name="T4" fmla="*/ 2147483646 w 209"/>
                  <a:gd name="T5" fmla="*/ 2147483646 h 161"/>
                  <a:gd name="T6" fmla="*/ 2147483646 w 209"/>
                  <a:gd name="T7" fmla="*/ 2147483646 h 161"/>
                  <a:gd name="T8" fmla="*/ 2147483646 w 209"/>
                  <a:gd name="T9" fmla="*/ 0 h 161"/>
                  <a:gd name="T10" fmla="*/ 2147483646 w 209"/>
                  <a:gd name="T11" fmla="*/ 2147483646 h 161"/>
                  <a:gd name="T12" fmla="*/ 2147483646 w 209"/>
                  <a:gd name="T13" fmla="*/ 2147483646 h 161"/>
                  <a:gd name="T14" fmla="*/ 2147483646 w 209"/>
                  <a:gd name="T15" fmla="*/ 2147483646 h 161"/>
                  <a:gd name="T16" fmla="*/ 2147483646 w 209"/>
                  <a:gd name="T17" fmla="*/ 2147483646 h 161"/>
                  <a:gd name="T18" fmla="*/ 2147483646 w 209"/>
                  <a:gd name="T19" fmla="*/ 2147483646 h 161"/>
                  <a:gd name="T20" fmla="*/ 2147483646 w 209"/>
                  <a:gd name="T21" fmla="*/ 2147483646 h 161"/>
                  <a:gd name="T22" fmla="*/ 2147483646 w 209"/>
                  <a:gd name="T23" fmla="*/ 2147483646 h 161"/>
                  <a:gd name="T24" fmla="*/ 2147483646 w 209"/>
                  <a:gd name="T25" fmla="*/ 2147483646 h 161"/>
                  <a:gd name="T26" fmla="*/ 2147483646 w 209"/>
                  <a:gd name="T27" fmla="*/ 2147483646 h 161"/>
                  <a:gd name="T28" fmla="*/ 2147483646 w 209"/>
                  <a:gd name="T29" fmla="*/ 2147483646 h 161"/>
                  <a:gd name="T30" fmla="*/ 2147483646 w 209"/>
                  <a:gd name="T31" fmla="*/ 2147483646 h 161"/>
                  <a:gd name="T32" fmla="*/ 2147483646 w 209"/>
                  <a:gd name="T33" fmla="*/ 2147483646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9" h="161">
                    <a:moveTo>
                      <a:pt x="186" y="57"/>
                    </a:moveTo>
                    <a:cubicBezTo>
                      <a:pt x="177" y="57"/>
                      <a:pt x="168" y="64"/>
                      <a:pt x="162" y="69"/>
                    </a:cubicBezTo>
                    <a:cubicBezTo>
                      <a:pt x="156" y="74"/>
                      <a:pt x="149" y="80"/>
                      <a:pt x="144" y="86"/>
                    </a:cubicBezTo>
                    <a:cubicBezTo>
                      <a:pt x="129" y="65"/>
                      <a:pt x="105" y="48"/>
                      <a:pt x="82" y="35"/>
                    </a:cubicBezTo>
                    <a:cubicBezTo>
                      <a:pt x="57" y="21"/>
                      <a:pt x="28" y="1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9"/>
                      <a:pt x="19" y="13"/>
                      <a:pt x="29" y="17"/>
                    </a:cubicBezTo>
                    <a:cubicBezTo>
                      <a:pt x="43" y="22"/>
                      <a:pt x="58" y="27"/>
                      <a:pt x="71" y="34"/>
                    </a:cubicBezTo>
                    <a:cubicBezTo>
                      <a:pt x="85" y="41"/>
                      <a:pt x="98" y="49"/>
                      <a:pt x="110" y="59"/>
                    </a:cubicBezTo>
                    <a:cubicBezTo>
                      <a:pt x="122" y="68"/>
                      <a:pt x="131" y="79"/>
                      <a:pt x="142" y="89"/>
                    </a:cubicBezTo>
                    <a:cubicBezTo>
                      <a:pt x="142" y="89"/>
                      <a:pt x="142" y="89"/>
                      <a:pt x="142" y="89"/>
                    </a:cubicBezTo>
                    <a:cubicBezTo>
                      <a:pt x="141" y="90"/>
                      <a:pt x="141" y="90"/>
                      <a:pt x="141" y="91"/>
                    </a:cubicBezTo>
                    <a:cubicBezTo>
                      <a:pt x="133" y="109"/>
                      <a:pt x="125" y="132"/>
                      <a:pt x="140" y="148"/>
                    </a:cubicBezTo>
                    <a:cubicBezTo>
                      <a:pt x="152" y="161"/>
                      <a:pt x="166" y="144"/>
                      <a:pt x="166" y="131"/>
                    </a:cubicBezTo>
                    <a:cubicBezTo>
                      <a:pt x="175" y="131"/>
                      <a:pt x="182" y="125"/>
                      <a:pt x="187" y="118"/>
                    </a:cubicBezTo>
                    <a:cubicBezTo>
                      <a:pt x="192" y="111"/>
                      <a:pt x="194" y="99"/>
                      <a:pt x="187" y="92"/>
                    </a:cubicBezTo>
                    <a:cubicBezTo>
                      <a:pt x="197" y="83"/>
                      <a:pt x="209" y="57"/>
                      <a:pt x="186" y="5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95D2E732-69BA-4295-B62A-6A81FFBE9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017" y="1141700"/>
                <a:ext cx="139700" cy="341313"/>
              </a:xfrm>
              <a:custGeom>
                <a:avLst/>
                <a:gdLst>
                  <a:gd name="T0" fmla="*/ 2147483646 w 51"/>
                  <a:gd name="T1" fmla="*/ 2147483646 h 124"/>
                  <a:gd name="T2" fmla="*/ 2147483646 w 51"/>
                  <a:gd name="T3" fmla="*/ 0 h 124"/>
                  <a:gd name="T4" fmla="*/ 2147483646 w 51"/>
                  <a:gd name="T5" fmla="*/ 2147483646 h 124"/>
                  <a:gd name="T6" fmla="*/ 2147483646 w 51"/>
                  <a:gd name="T7" fmla="*/ 2147483646 h 124"/>
                  <a:gd name="T8" fmla="*/ 2147483646 w 51"/>
                  <a:gd name="T9" fmla="*/ 2147483646 h 124"/>
                  <a:gd name="T10" fmla="*/ 2147483646 w 51"/>
                  <a:gd name="T11" fmla="*/ 2147483646 h 124"/>
                  <a:gd name="T12" fmla="*/ 2147483646 w 51"/>
                  <a:gd name="T13" fmla="*/ 2147483646 h 124"/>
                  <a:gd name="T14" fmla="*/ 2147483646 w 51"/>
                  <a:gd name="T15" fmla="*/ 2147483646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" h="124">
                    <a:moveTo>
                      <a:pt x="35" y="2"/>
                    </a:moveTo>
                    <a:cubicBezTo>
                      <a:pt x="35" y="1"/>
                      <a:pt x="35" y="0"/>
                      <a:pt x="34" y="0"/>
                    </a:cubicBezTo>
                    <a:cubicBezTo>
                      <a:pt x="32" y="0"/>
                      <a:pt x="32" y="1"/>
                      <a:pt x="32" y="2"/>
                    </a:cubicBezTo>
                    <a:cubicBezTo>
                      <a:pt x="13" y="14"/>
                      <a:pt x="5" y="37"/>
                      <a:pt x="2" y="58"/>
                    </a:cubicBezTo>
                    <a:cubicBezTo>
                      <a:pt x="0" y="79"/>
                      <a:pt x="1" y="105"/>
                      <a:pt x="13" y="122"/>
                    </a:cubicBezTo>
                    <a:cubicBezTo>
                      <a:pt x="14" y="124"/>
                      <a:pt x="17" y="122"/>
                      <a:pt x="16" y="121"/>
                    </a:cubicBezTo>
                    <a:cubicBezTo>
                      <a:pt x="34" y="109"/>
                      <a:pt x="44" y="85"/>
                      <a:pt x="48" y="65"/>
                    </a:cubicBezTo>
                    <a:cubicBezTo>
                      <a:pt x="51" y="46"/>
                      <a:pt x="50" y="17"/>
                      <a:pt x="35" y="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6DD50253-7D28-43EA-8741-B06620C1D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767" y="1017875"/>
                <a:ext cx="309563" cy="195263"/>
              </a:xfrm>
              <a:custGeom>
                <a:avLst/>
                <a:gdLst>
                  <a:gd name="T0" fmla="*/ 2147483646 w 113"/>
                  <a:gd name="T1" fmla="*/ 2147483646 h 71"/>
                  <a:gd name="T2" fmla="*/ 2147483646 w 113"/>
                  <a:gd name="T3" fmla="*/ 2147483646 h 71"/>
                  <a:gd name="T4" fmla="*/ 2147483646 w 113"/>
                  <a:gd name="T5" fmla="*/ 2147483646 h 71"/>
                  <a:gd name="T6" fmla="*/ 2147483646 w 113"/>
                  <a:gd name="T7" fmla="*/ 2147483646 h 71"/>
                  <a:gd name="T8" fmla="*/ 0 w 113"/>
                  <a:gd name="T9" fmla="*/ 2147483646 h 71"/>
                  <a:gd name="T10" fmla="*/ 2147483646 w 113"/>
                  <a:gd name="T11" fmla="*/ 2147483646 h 71"/>
                  <a:gd name="T12" fmla="*/ 2147483646 w 113"/>
                  <a:gd name="T13" fmla="*/ 2147483646 h 71"/>
                  <a:gd name="T14" fmla="*/ 2147483646 w 113"/>
                  <a:gd name="T15" fmla="*/ 2147483646 h 71"/>
                  <a:gd name="T16" fmla="*/ 2147483646 w 113"/>
                  <a:gd name="T17" fmla="*/ 2147483646 h 71"/>
                  <a:gd name="T18" fmla="*/ 2147483646 w 113"/>
                  <a:gd name="T19" fmla="*/ 2147483646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71">
                    <a:moveTo>
                      <a:pt x="110" y="3"/>
                    </a:moveTo>
                    <a:cubicBezTo>
                      <a:pt x="110" y="2"/>
                      <a:pt x="109" y="1"/>
                      <a:pt x="108" y="1"/>
                    </a:cubicBezTo>
                    <a:cubicBezTo>
                      <a:pt x="66" y="0"/>
                      <a:pt x="18" y="16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8"/>
                      <a:pt x="1" y="59"/>
                      <a:pt x="0" y="59"/>
                    </a:cubicBezTo>
                    <a:cubicBezTo>
                      <a:pt x="0" y="60"/>
                      <a:pt x="1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9" y="71"/>
                      <a:pt x="45" y="60"/>
                      <a:pt x="61" y="52"/>
                    </a:cubicBezTo>
                    <a:cubicBezTo>
                      <a:pt x="81" y="42"/>
                      <a:pt x="101" y="26"/>
                      <a:pt x="112" y="6"/>
                    </a:cubicBezTo>
                    <a:cubicBezTo>
                      <a:pt x="113" y="4"/>
                      <a:pt x="111" y="3"/>
                      <a:pt x="110" y="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17187028-615E-433E-8438-4E5B0F453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179" y="214600"/>
                <a:ext cx="239713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2147483646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0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3" y="29"/>
                    </a:moveTo>
                    <a:cubicBezTo>
                      <a:pt x="78" y="26"/>
                      <a:pt x="73" y="27"/>
                      <a:pt x="68" y="29"/>
                    </a:cubicBezTo>
                    <a:cubicBezTo>
                      <a:pt x="70" y="24"/>
                      <a:pt x="70" y="20"/>
                      <a:pt x="70" y="14"/>
                    </a:cubicBezTo>
                    <a:cubicBezTo>
                      <a:pt x="71" y="13"/>
                      <a:pt x="69" y="12"/>
                      <a:pt x="68" y="12"/>
                    </a:cubicBezTo>
                    <a:cubicBezTo>
                      <a:pt x="59" y="11"/>
                      <a:pt x="52" y="14"/>
                      <a:pt x="47" y="20"/>
                    </a:cubicBezTo>
                    <a:cubicBezTo>
                      <a:pt x="45" y="11"/>
                      <a:pt x="38" y="0"/>
                      <a:pt x="28" y="9"/>
                    </a:cubicBezTo>
                    <a:cubicBezTo>
                      <a:pt x="17" y="19"/>
                      <a:pt x="21" y="37"/>
                      <a:pt x="32" y="46"/>
                    </a:cubicBezTo>
                    <a:cubicBezTo>
                      <a:pt x="31" y="47"/>
                      <a:pt x="31" y="48"/>
                      <a:pt x="32" y="48"/>
                    </a:cubicBezTo>
                    <a:cubicBezTo>
                      <a:pt x="25" y="60"/>
                      <a:pt x="20" y="72"/>
                      <a:pt x="15" y="84"/>
                    </a:cubicBezTo>
                    <a:cubicBezTo>
                      <a:pt x="9" y="99"/>
                      <a:pt x="3" y="115"/>
                      <a:pt x="0" y="131"/>
                    </a:cubicBezTo>
                    <a:cubicBezTo>
                      <a:pt x="0" y="132"/>
                      <a:pt x="2" y="132"/>
                      <a:pt x="2" y="131"/>
                    </a:cubicBezTo>
                    <a:cubicBezTo>
                      <a:pt x="7" y="117"/>
                      <a:pt x="11" y="103"/>
                      <a:pt x="17" y="89"/>
                    </a:cubicBezTo>
                    <a:cubicBezTo>
                      <a:pt x="22" y="76"/>
                      <a:pt x="29" y="64"/>
                      <a:pt x="34" y="51"/>
                    </a:cubicBezTo>
                    <a:cubicBezTo>
                      <a:pt x="48" y="65"/>
                      <a:pt x="74" y="62"/>
                      <a:pt x="85" y="44"/>
                    </a:cubicBezTo>
                    <a:cubicBezTo>
                      <a:pt x="88" y="40"/>
                      <a:pt x="88" y="32"/>
                      <a:pt x="83" y="29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CBF461E8-CBEB-4129-A47B-DE2D125AA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79" y="-40988"/>
                <a:ext cx="417513" cy="514350"/>
              </a:xfrm>
              <a:custGeom>
                <a:avLst/>
                <a:gdLst>
                  <a:gd name="T0" fmla="*/ 2147483646 w 152"/>
                  <a:gd name="T1" fmla="*/ 2147483646 h 187"/>
                  <a:gd name="T2" fmla="*/ 2147483646 w 152"/>
                  <a:gd name="T3" fmla="*/ 2147483646 h 187"/>
                  <a:gd name="T4" fmla="*/ 2147483646 w 152"/>
                  <a:gd name="T5" fmla="*/ 2147483646 h 187"/>
                  <a:gd name="T6" fmla="*/ 2147483646 w 152"/>
                  <a:gd name="T7" fmla="*/ 2147483646 h 187"/>
                  <a:gd name="T8" fmla="*/ 2147483646 w 152"/>
                  <a:gd name="T9" fmla="*/ 2147483646 h 187"/>
                  <a:gd name="T10" fmla="*/ 2147483646 w 152"/>
                  <a:gd name="T11" fmla="*/ 2147483646 h 187"/>
                  <a:gd name="T12" fmla="*/ 2147483646 w 152"/>
                  <a:gd name="T13" fmla="*/ 2147483646 h 187"/>
                  <a:gd name="T14" fmla="*/ 2147483646 w 152"/>
                  <a:gd name="T15" fmla="*/ 2147483646 h 187"/>
                  <a:gd name="T16" fmla="*/ 2147483646 w 152"/>
                  <a:gd name="T17" fmla="*/ 2147483646 h 187"/>
                  <a:gd name="T18" fmla="*/ 2147483646 w 152"/>
                  <a:gd name="T19" fmla="*/ 2147483646 h 187"/>
                  <a:gd name="T20" fmla="*/ 2147483646 w 152"/>
                  <a:gd name="T21" fmla="*/ 2147483646 h 187"/>
                  <a:gd name="T22" fmla="*/ 2147483646 w 152"/>
                  <a:gd name="T23" fmla="*/ 2147483646 h 187"/>
                  <a:gd name="T24" fmla="*/ 2147483646 w 152"/>
                  <a:gd name="T25" fmla="*/ 2147483646 h 187"/>
                  <a:gd name="T26" fmla="*/ 2147483646 w 152"/>
                  <a:gd name="T27" fmla="*/ 2147483646 h 187"/>
                  <a:gd name="T28" fmla="*/ 0 w 152"/>
                  <a:gd name="T29" fmla="*/ 2147483646 h 187"/>
                  <a:gd name="T30" fmla="*/ 2147483646 w 152"/>
                  <a:gd name="T31" fmla="*/ 2147483646 h 187"/>
                  <a:gd name="T32" fmla="*/ 2147483646 w 152"/>
                  <a:gd name="T33" fmla="*/ 2147483646 h 187"/>
                  <a:gd name="T34" fmla="*/ 2147483646 w 152"/>
                  <a:gd name="T35" fmla="*/ 2147483646 h 187"/>
                  <a:gd name="T36" fmla="*/ 2147483646 w 152"/>
                  <a:gd name="T37" fmla="*/ 2147483646 h 187"/>
                  <a:gd name="T38" fmla="*/ 2147483646 w 152"/>
                  <a:gd name="T39" fmla="*/ 2147483646 h 187"/>
                  <a:gd name="T40" fmla="*/ 2147483646 w 152"/>
                  <a:gd name="T41" fmla="*/ 2147483646 h 187"/>
                  <a:gd name="T42" fmla="*/ 2147483646 w 152"/>
                  <a:gd name="T43" fmla="*/ 2147483646 h 187"/>
                  <a:gd name="T44" fmla="*/ 2147483646 w 152"/>
                  <a:gd name="T45" fmla="*/ 2147483646 h 187"/>
                  <a:gd name="T46" fmla="*/ 2147483646 w 152"/>
                  <a:gd name="T47" fmla="*/ 2147483646 h 187"/>
                  <a:gd name="T48" fmla="*/ 2147483646 w 152"/>
                  <a:gd name="T49" fmla="*/ 2147483646 h 187"/>
                  <a:gd name="T50" fmla="*/ 2147483646 w 152"/>
                  <a:gd name="T51" fmla="*/ 2147483646 h 187"/>
                  <a:gd name="T52" fmla="*/ 2147483646 w 152"/>
                  <a:gd name="T53" fmla="*/ 2147483646 h 187"/>
                  <a:gd name="T54" fmla="*/ 2147483646 w 152"/>
                  <a:gd name="T55" fmla="*/ 2147483646 h 187"/>
                  <a:gd name="T56" fmla="*/ 2147483646 w 152"/>
                  <a:gd name="T57" fmla="*/ 2147483646 h 187"/>
                  <a:gd name="T58" fmla="*/ 2147483646 w 152"/>
                  <a:gd name="T59" fmla="*/ 2147483646 h 187"/>
                  <a:gd name="T60" fmla="*/ 2147483646 w 152"/>
                  <a:gd name="T61" fmla="*/ 2147483646 h 187"/>
                  <a:gd name="T62" fmla="*/ 2147483646 w 152"/>
                  <a:gd name="T63" fmla="*/ 2147483646 h 187"/>
                  <a:gd name="T64" fmla="*/ 2147483646 w 152"/>
                  <a:gd name="T65" fmla="*/ 2147483646 h 187"/>
                  <a:gd name="T66" fmla="*/ 2147483646 w 152"/>
                  <a:gd name="T67" fmla="*/ 2147483646 h 187"/>
                  <a:gd name="T68" fmla="*/ 2147483646 w 152"/>
                  <a:gd name="T69" fmla="*/ 2147483646 h 187"/>
                  <a:gd name="T70" fmla="*/ 2147483646 w 152"/>
                  <a:gd name="T71" fmla="*/ 2147483646 h 187"/>
                  <a:gd name="T72" fmla="*/ 2147483646 w 152"/>
                  <a:gd name="T73" fmla="*/ 2147483646 h 187"/>
                  <a:gd name="T74" fmla="*/ 2147483646 w 152"/>
                  <a:gd name="T75" fmla="*/ 2147483646 h 187"/>
                  <a:gd name="T76" fmla="*/ 2147483646 w 152"/>
                  <a:gd name="T77" fmla="*/ 2147483646 h 187"/>
                  <a:gd name="T78" fmla="*/ 2147483646 w 152"/>
                  <a:gd name="T79" fmla="*/ 2147483646 h 187"/>
                  <a:gd name="T80" fmla="*/ 2147483646 w 152"/>
                  <a:gd name="T81" fmla="*/ 2147483646 h 187"/>
                  <a:gd name="T82" fmla="*/ 2147483646 w 152"/>
                  <a:gd name="T83" fmla="*/ 2147483646 h 187"/>
                  <a:gd name="T84" fmla="*/ 2147483646 w 152"/>
                  <a:gd name="T85" fmla="*/ 2147483646 h 187"/>
                  <a:gd name="T86" fmla="*/ 2147483646 w 152"/>
                  <a:gd name="T87" fmla="*/ 2147483646 h 187"/>
                  <a:gd name="T88" fmla="*/ 2147483646 w 152"/>
                  <a:gd name="T89" fmla="*/ 2147483646 h 187"/>
                  <a:gd name="T90" fmla="*/ 2147483646 w 152"/>
                  <a:gd name="T91" fmla="*/ 2147483646 h 187"/>
                  <a:gd name="T92" fmla="*/ 2147483646 w 152"/>
                  <a:gd name="T93" fmla="*/ 2147483646 h 187"/>
                  <a:gd name="T94" fmla="*/ 2147483646 w 152"/>
                  <a:gd name="T95" fmla="*/ 2147483646 h 187"/>
                  <a:gd name="T96" fmla="*/ 2147483646 w 152"/>
                  <a:gd name="T97" fmla="*/ 2147483646 h 187"/>
                  <a:gd name="T98" fmla="*/ 2147483646 w 152"/>
                  <a:gd name="T99" fmla="*/ 2147483646 h 187"/>
                  <a:gd name="T100" fmla="*/ 2147483646 w 152"/>
                  <a:gd name="T101" fmla="*/ 2147483646 h 187"/>
                  <a:gd name="T102" fmla="*/ 2147483646 w 152"/>
                  <a:gd name="T103" fmla="*/ 2147483646 h 1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87">
                    <a:moveTo>
                      <a:pt x="70" y="16"/>
                    </a:moveTo>
                    <a:cubicBezTo>
                      <a:pt x="69" y="22"/>
                      <a:pt x="72" y="27"/>
                      <a:pt x="77" y="30"/>
                    </a:cubicBezTo>
                    <a:cubicBezTo>
                      <a:pt x="78" y="47"/>
                      <a:pt x="79" y="63"/>
                      <a:pt x="74" y="80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9" y="94"/>
                      <a:pt x="46" y="110"/>
                      <a:pt x="34" y="126"/>
                    </a:cubicBezTo>
                    <a:cubicBezTo>
                      <a:pt x="38" y="111"/>
                      <a:pt x="36" y="92"/>
                      <a:pt x="31" y="77"/>
                    </a:cubicBezTo>
                    <a:cubicBezTo>
                      <a:pt x="35" y="77"/>
                      <a:pt x="38" y="76"/>
                      <a:pt x="40" y="74"/>
                    </a:cubicBezTo>
                    <a:cubicBezTo>
                      <a:pt x="49" y="70"/>
                      <a:pt x="48" y="57"/>
                      <a:pt x="40" y="52"/>
                    </a:cubicBezTo>
                    <a:cubicBezTo>
                      <a:pt x="33" y="47"/>
                      <a:pt x="22" y="49"/>
                      <a:pt x="16" y="54"/>
                    </a:cubicBezTo>
                    <a:cubicBezTo>
                      <a:pt x="8" y="60"/>
                      <a:pt x="10" y="70"/>
                      <a:pt x="18" y="75"/>
                    </a:cubicBezTo>
                    <a:cubicBezTo>
                      <a:pt x="19" y="76"/>
                      <a:pt x="20" y="75"/>
                      <a:pt x="20" y="75"/>
                    </a:cubicBezTo>
                    <a:cubicBezTo>
                      <a:pt x="22" y="76"/>
                      <a:pt x="24" y="77"/>
                      <a:pt x="26" y="77"/>
                    </a:cubicBezTo>
                    <a:cubicBezTo>
                      <a:pt x="28" y="85"/>
                      <a:pt x="30" y="93"/>
                      <a:pt x="31" y="101"/>
                    </a:cubicBezTo>
                    <a:cubicBezTo>
                      <a:pt x="33" y="112"/>
                      <a:pt x="32" y="122"/>
                      <a:pt x="30" y="133"/>
                    </a:cubicBezTo>
                    <a:cubicBezTo>
                      <a:pt x="18" y="149"/>
                      <a:pt x="8" y="167"/>
                      <a:pt x="0" y="185"/>
                    </a:cubicBezTo>
                    <a:cubicBezTo>
                      <a:pt x="0" y="186"/>
                      <a:pt x="1" y="187"/>
                      <a:pt x="2" y="186"/>
                    </a:cubicBezTo>
                    <a:cubicBezTo>
                      <a:pt x="7" y="178"/>
                      <a:pt x="12" y="169"/>
                      <a:pt x="18" y="161"/>
                    </a:cubicBezTo>
                    <a:cubicBezTo>
                      <a:pt x="40" y="153"/>
                      <a:pt x="62" y="158"/>
                      <a:pt x="84" y="160"/>
                    </a:cubicBezTo>
                    <a:cubicBezTo>
                      <a:pt x="83" y="166"/>
                      <a:pt x="85" y="172"/>
                      <a:pt x="91" y="175"/>
                    </a:cubicBezTo>
                    <a:cubicBezTo>
                      <a:pt x="97" y="178"/>
                      <a:pt x="107" y="176"/>
                      <a:pt x="109" y="168"/>
                    </a:cubicBezTo>
                    <a:cubicBezTo>
                      <a:pt x="111" y="162"/>
                      <a:pt x="109" y="156"/>
                      <a:pt x="104" y="152"/>
                    </a:cubicBezTo>
                    <a:cubicBezTo>
                      <a:pt x="99" y="148"/>
                      <a:pt x="90" y="151"/>
                      <a:pt x="86" y="156"/>
                    </a:cubicBezTo>
                    <a:cubicBezTo>
                      <a:pt x="65" y="151"/>
                      <a:pt x="39" y="150"/>
                      <a:pt x="19" y="158"/>
                    </a:cubicBezTo>
                    <a:cubicBezTo>
                      <a:pt x="30" y="141"/>
                      <a:pt x="41" y="124"/>
                      <a:pt x="54" y="108"/>
                    </a:cubicBezTo>
                    <a:cubicBezTo>
                      <a:pt x="75" y="100"/>
                      <a:pt x="94" y="104"/>
                      <a:pt x="114" y="109"/>
                    </a:cubicBezTo>
                    <a:cubicBezTo>
                      <a:pt x="114" y="109"/>
                      <a:pt x="114" y="110"/>
                      <a:pt x="113" y="110"/>
                    </a:cubicBezTo>
                    <a:cubicBezTo>
                      <a:pt x="113" y="111"/>
                      <a:pt x="114" y="112"/>
                      <a:pt x="115" y="113"/>
                    </a:cubicBezTo>
                    <a:cubicBezTo>
                      <a:pt x="115" y="118"/>
                      <a:pt x="119" y="123"/>
                      <a:pt x="123" y="125"/>
                    </a:cubicBezTo>
                    <a:cubicBezTo>
                      <a:pt x="130" y="129"/>
                      <a:pt x="138" y="121"/>
                      <a:pt x="140" y="115"/>
                    </a:cubicBezTo>
                    <a:cubicBezTo>
                      <a:pt x="142" y="108"/>
                      <a:pt x="137" y="101"/>
                      <a:pt x="131" y="99"/>
                    </a:cubicBezTo>
                    <a:cubicBezTo>
                      <a:pt x="125" y="97"/>
                      <a:pt x="120" y="100"/>
                      <a:pt x="117" y="104"/>
                    </a:cubicBezTo>
                    <a:cubicBezTo>
                      <a:pt x="97" y="99"/>
                      <a:pt x="75" y="97"/>
                      <a:pt x="57" y="104"/>
                    </a:cubicBezTo>
                    <a:cubicBezTo>
                      <a:pt x="70" y="89"/>
                      <a:pt x="84" y="76"/>
                      <a:pt x="99" y="64"/>
                    </a:cubicBezTo>
                    <a:cubicBezTo>
                      <a:pt x="108" y="64"/>
                      <a:pt x="117" y="66"/>
                      <a:pt x="126" y="67"/>
                    </a:cubicBezTo>
                    <a:cubicBezTo>
                      <a:pt x="126" y="67"/>
                      <a:pt x="125" y="67"/>
                      <a:pt x="125" y="68"/>
                    </a:cubicBezTo>
                    <a:cubicBezTo>
                      <a:pt x="127" y="74"/>
                      <a:pt x="133" y="79"/>
                      <a:pt x="139" y="78"/>
                    </a:cubicBezTo>
                    <a:cubicBezTo>
                      <a:pt x="144" y="77"/>
                      <a:pt x="152" y="72"/>
                      <a:pt x="151" y="66"/>
                    </a:cubicBezTo>
                    <a:cubicBezTo>
                      <a:pt x="150" y="61"/>
                      <a:pt x="144" y="58"/>
                      <a:pt x="140" y="57"/>
                    </a:cubicBezTo>
                    <a:cubicBezTo>
                      <a:pt x="135" y="57"/>
                      <a:pt x="130" y="59"/>
                      <a:pt x="127" y="63"/>
                    </a:cubicBezTo>
                    <a:cubicBezTo>
                      <a:pt x="119" y="61"/>
                      <a:pt x="110" y="61"/>
                      <a:pt x="102" y="62"/>
                    </a:cubicBezTo>
                    <a:cubicBezTo>
                      <a:pt x="110" y="55"/>
                      <a:pt x="119" y="49"/>
                      <a:pt x="127" y="42"/>
                    </a:cubicBezTo>
                    <a:cubicBezTo>
                      <a:pt x="131" y="44"/>
                      <a:pt x="137" y="43"/>
                      <a:pt x="140" y="39"/>
                    </a:cubicBezTo>
                    <a:cubicBezTo>
                      <a:pt x="144" y="33"/>
                      <a:pt x="145" y="27"/>
                      <a:pt x="138" y="23"/>
                    </a:cubicBezTo>
                    <a:cubicBezTo>
                      <a:pt x="134" y="20"/>
                      <a:pt x="128" y="20"/>
                      <a:pt x="124" y="23"/>
                    </a:cubicBezTo>
                    <a:cubicBezTo>
                      <a:pt x="118" y="27"/>
                      <a:pt x="120" y="35"/>
                      <a:pt x="123" y="40"/>
                    </a:cubicBezTo>
                    <a:cubicBezTo>
                      <a:pt x="107" y="51"/>
                      <a:pt x="92" y="63"/>
                      <a:pt x="78" y="76"/>
                    </a:cubicBezTo>
                    <a:cubicBezTo>
                      <a:pt x="84" y="63"/>
                      <a:pt x="85" y="46"/>
                      <a:pt x="82" y="31"/>
                    </a:cubicBez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2" y="31"/>
                      <a:pt x="98" y="26"/>
                      <a:pt x="98" y="18"/>
                    </a:cubicBezTo>
                    <a:cubicBezTo>
                      <a:pt x="98" y="11"/>
                      <a:pt x="91" y="0"/>
                      <a:pt x="82" y="1"/>
                    </a:cubicBezTo>
                    <a:cubicBezTo>
                      <a:pt x="75" y="2"/>
                      <a:pt x="70" y="9"/>
                      <a:pt x="70" y="16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35E950CE-8133-4F2E-82F3-39DDC77C0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442" y="628937"/>
                <a:ext cx="1028700" cy="658813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0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3" y="204"/>
                    </a:moveTo>
                    <a:cubicBezTo>
                      <a:pt x="373" y="204"/>
                      <a:pt x="372" y="204"/>
                      <a:pt x="372" y="203"/>
                    </a:cubicBezTo>
                    <a:cubicBezTo>
                      <a:pt x="369" y="185"/>
                      <a:pt x="359" y="167"/>
                      <a:pt x="349" y="152"/>
                    </a:cubicBezTo>
                    <a:cubicBezTo>
                      <a:pt x="340" y="138"/>
                      <a:pt x="328" y="124"/>
                      <a:pt x="313" y="116"/>
                    </a:cubicBezTo>
                    <a:cubicBezTo>
                      <a:pt x="291" y="106"/>
                      <a:pt x="252" y="98"/>
                      <a:pt x="235" y="120"/>
                    </a:cubicBezTo>
                    <a:cubicBezTo>
                      <a:pt x="235" y="121"/>
                      <a:pt x="235" y="121"/>
                      <a:pt x="235" y="121"/>
                    </a:cubicBezTo>
                    <a:cubicBezTo>
                      <a:pt x="199" y="109"/>
                      <a:pt x="162" y="101"/>
                      <a:pt x="126" y="95"/>
                    </a:cubicBezTo>
                    <a:cubicBezTo>
                      <a:pt x="115" y="94"/>
                      <a:pt x="103" y="92"/>
                      <a:pt x="92" y="90"/>
                    </a:cubicBezTo>
                    <a:cubicBezTo>
                      <a:pt x="106" y="72"/>
                      <a:pt x="129" y="62"/>
                      <a:pt x="150" y="54"/>
                    </a:cubicBezTo>
                    <a:cubicBezTo>
                      <a:pt x="163" y="49"/>
                      <a:pt x="177" y="44"/>
                      <a:pt x="192" y="41"/>
                    </a:cubicBezTo>
                    <a:cubicBezTo>
                      <a:pt x="192" y="41"/>
                      <a:pt x="192" y="42"/>
                      <a:pt x="192" y="42"/>
                    </a:cubicBezTo>
                    <a:cubicBezTo>
                      <a:pt x="217" y="73"/>
                      <a:pt x="262" y="56"/>
                      <a:pt x="296" y="59"/>
                    </a:cubicBezTo>
                    <a:cubicBezTo>
                      <a:pt x="298" y="59"/>
                      <a:pt x="298" y="56"/>
                      <a:pt x="297" y="56"/>
                    </a:cubicBezTo>
                    <a:cubicBezTo>
                      <a:pt x="296" y="56"/>
                      <a:pt x="296" y="55"/>
                      <a:pt x="296" y="55"/>
                    </a:cubicBezTo>
                    <a:cubicBezTo>
                      <a:pt x="296" y="55"/>
                      <a:pt x="296" y="55"/>
                      <a:pt x="296" y="55"/>
                    </a:cubicBezTo>
                    <a:cubicBezTo>
                      <a:pt x="285" y="17"/>
                      <a:pt x="214" y="0"/>
                      <a:pt x="193" y="37"/>
                    </a:cubicBezTo>
                    <a:cubicBezTo>
                      <a:pt x="176" y="40"/>
                      <a:pt x="159" y="46"/>
                      <a:pt x="144" y="53"/>
                    </a:cubicBezTo>
                    <a:cubicBezTo>
                      <a:pt x="125" y="60"/>
                      <a:pt x="100" y="71"/>
                      <a:pt x="90" y="90"/>
                    </a:cubicBezTo>
                    <a:cubicBezTo>
                      <a:pt x="79" y="88"/>
                      <a:pt x="69" y="86"/>
                      <a:pt x="58" y="85"/>
                    </a:cubicBezTo>
                    <a:cubicBezTo>
                      <a:pt x="40" y="83"/>
                      <a:pt x="16" y="80"/>
                      <a:pt x="0" y="90"/>
                    </a:cubicBezTo>
                    <a:cubicBezTo>
                      <a:pt x="0" y="91"/>
                      <a:pt x="0" y="92"/>
                      <a:pt x="1" y="92"/>
                    </a:cubicBezTo>
                    <a:cubicBezTo>
                      <a:pt x="23" y="85"/>
                      <a:pt x="44" y="86"/>
                      <a:pt x="67" y="90"/>
                    </a:cubicBezTo>
                    <a:cubicBezTo>
                      <a:pt x="74" y="91"/>
                      <a:pt x="81" y="92"/>
                      <a:pt x="88" y="93"/>
                    </a:cubicBezTo>
                    <a:cubicBezTo>
                      <a:pt x="88" y="94"/>
                      <a:pt x="89" y="94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3" y="95"/>
                      <a:pt x="117" y="98"/>
                      <a:pt x="131" y="100"/>
                    </a:cubicBezTo>
                    <a:cubicBezTo>
                      <a:pt x="142" y="108"/>
                      <a:pt x="152" y="117"/>
                      <a:pt x="161" y="127"/>
                    </a:cubicBezTo>
                    <a:cubicBezTo>
                      <a:pt x="163" y="129"/>
                      <a:pt x="165" y="131"/>
                      <a:pt x="166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3" y="155"/>
                      <a:pt x="175" y="174"/>
                      <a:pt x="190" y="189"/>
                    </a:cubicBezTo>
                    <a:cubicBezTo>
                      <a:pt x="199" y="197"/>
                      <a:pt x="208" y="205"/>
                      <a:pt x="217" y="213"/>
                    </a:cubicBezTo>
                    <a:cubicBezTo>
                      <a:pt x="226" y="221"/>
                      <a:pt x="233" y="230"/>
                      <a:pt x="240" y="238"/>
                    </a:cubicBezTo>
                    <a:cubicBezTo>
                      <a:pt x="241" y="239"/>
                      <a:pt x="243" y="238"/>
                      <a:pt x="242" y="237"/>
                    </a:cubicBezTo>
                    <a:cubicBezTo>
                      <a:pt x="242" y="236"/>
                      <a:pt x="241" y="235"/>
                      <a:pt x="241" y="234"/>
                    </a:cubicBezTo>
                    <a:cubicBezTo>
                      <a:pt x="232" y="195"/>
                      <a:pt x="226" y="122"/>
                      <a:pt x="170" y="132"/>
                    </a:cubicBezTo>
                    <a:cubicBezTo>
                      <a:pt x="167" y="128"/>
                      <a:pt x="165" y="125"/>
                      <a:pt x="162" y="122"/>
                    </a:cubicBezTo>
                    <a:cubicBezTo>
                      <a:pt x="155" y="115"/>
                      <a:pt x="146" y="106"/>
                      <a:pt x="136" y="101"/>
                    </a:cubicBezTo>
                    <a:cubicBezTo>
                      <a:pt x="161" y="105"/>
                      <a:pt x="186" y="111"/>
                      <a:pt x="211" y="118"/>
                    </a:cubicBezTo>
                    <a:cubicBezTo>
                      <a:pt x="219" y="120"/>
                      <a:pt x="227" y="123"/>
                      <a:pt x="235" y="126"/>
                    </a:cubicBezTo>
                    <a:cubicBezTo>
                      <a:pt x="249" y="147"/>
                      <a:pt x="267" y="165"/>
                      <a:pt x="290" y="175"/>
                    </a:cubicBezTo>
                    <a:cubicBezTo>
                      <a:pt x="303" y="181"/>
                      <a:pt x="317" y="185"/>
                      <a:pt x="330" y="189"/>
                    </a:cubicBezTo>
                    <a:cubicBezTo>
                      <a:pt x="345" y="194"/>
                      <a:pt x="358" y="200"/>
                      <a:pt x="372" y="207"/>
                    </a:cubicBezTo>
                    <a:cubicBezTo>
                      <a:pt x="374" y="207"/>
                      <a:pt x="375" y="205"/>
                      <a:pt x="373" y="204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6CE4D78A-7BA5-4F93-8AA2-1E9C08D1D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42" y="470187"/>
                <a:ext cx="301625" cy="300038"/>
              </a:xfrm>
              <a:custGeom>
                <a:avLst/>
                <a:gdLst>
                  <a:gd name="T0" fmla="*/ 2147483646 w 110"/>
                  <a:gd name="T1" fmla="*/ 2147483646 h 109"/>
                  <a:gd name="T2" fmla="*/ 0 w 110"/>
                  <a:gd name="T3" fmla="*/ 2147483646 h 109"/>
                  <a:gd name="T4" fmla="*/ 0 w 110"/>
                  <a:gd name="T5" fmla="*/ 2147483646 h 109"/>
                  <a:gd name="T6" fmla="*/ 2147483646 w 110"/>
                  <a:gd name="T7" fmla="*/ 2147483646 h 109"/>
                  <a:gd name="T8" fmla="*/ 2147483646 w 110"/>
                  <a:gd name="T9" fmla="*/ 2147483646 h 109"/>
                  <a:gd name="T10" fmla="*/ 2147483646 w 110"/>
                  <a:gd name="T11" fmla="*/ 2147483646 h 109"/>
                  <a:gd name="T12" fmla="*/ 2147483646 w 110"/>
                  <a:gd name="T13" fmla="*/ 2147483646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109">
                    <a:moveTo>
                      <a:pt x="63" y="38"/>
                    </a:moveTo>
                    <a:cubicBezTo>
                      <a:pt x="47" y="21"/>
                      <a:pt x="25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7"/>
                      <a:pt x="47" y="25"/>
                      <a:pt x="64" y="45"/>
                    </a:cubicBezTo>
                    <a:cubicBezTo>
                      <a:pt x="80" y="64"/>
                      <a:pt x="93" y="85"/>
                      <a:pt x="106" y="107"/>
                    </a:cubicBezTo>
                    <a:cubicBezTo>
                      <a:pt x="107" y="109"/>
                      <a:pt x="110" y="107"/>
                      <a:pt x="109" y="105"/>
                    </a:cubicBezTo>
                    <a:cubicBezTo>
                      <a:pt x="96" y="82"/>
                      <a:pt x="81" y="59"/>
                      <a:pt x="63" y="38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9EEDDF03-6D0C-403B-A691-7DD37E2E5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742" y="752763"/>
                <a:ext cx="211138" cy="212725"/>
              </a:xfrm>
              <a:custGeom>
                <a:avLst/>
                <a:gdLst>
                  <a:gd name="T0" fmla="*/ 2147483646 w 77"/>
                  <a:gd name="T1" fmla="*/ 0 h 77"/>
                  <a:gd name="T2" fmla="*/ 2147483646 w 77"/>
                  <a:gd name="T3" fmla="*/ 0 h 77"/>
                  <a:gd name="T4" fmla="*/ 2147483646 w 77"/>
                  <a:gd name="T5" fmla="*/ 2147483646 h 77"/>
                  <a:gd name="T6" fmla="*/ 2147483646 w 77"/>
                  <a:gd name="T7" fmla="*/ 2147483646 h 77"/>
                  <a:gd name="T8" fmla="*/ 2147483646 w 77"/>
                  <a:gd name="T9" fmla="*/ 2147483646 h 77"/>
                  <a:gd name="T10" fmla="*/ 2147483646 w 77"/>
                  <a:gd name="T11" fmla="*/ 2147483646 h 77"/>
                  <a:gd name="T12" fmla="*/ 2147483646 w 77"/>
                  <a:gd name="T13" fmla="*/ 2147483646 h 77"/>
                  <a:gd name="T14" fmla="*/ 2147483646 w 77"/>
                  <a:gd name="T15" fmla="*/ 2147483646 h 77"/>
                  <a:gd name="T16" fmla="*/ 2147483646 w 77"/>
                  <a:gd name="T17" fmla="*/ 2147483646 h 77"/>
                  <a:gd name="T18" fmla="*/ 2147483646 w 77"/>
                  <a:gd name="T19" fmla="*/ 2147483646 h 77"/>
                  <a:gd name="T20" fmla="*/ 2147483646 w 77"/>
                  <a:gd name="T21" fmla="*/ 2147483646 h 77"/>
                  <a:gd name="T22" fmla="*/ 2147483646 w 77"/>
                  <a:gd name="T23" fmla="*/ 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77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7" y="1"/>
                      <a:pt x="16" y="2"/>
                      <a:pt x="17" y="3"/>
                    </a:cubicBezTo>
                    <a:cubicBezTo>
                      <a:pt x="8" y="23"/>
                      <a:pt x="0" y="49"/>
                      <a:pt x="11" y="69"/>
                    </a:cubicBezTo>
                    <a:cubicBezTo>
                      <a:pt x="14" y="74"/>
                      <a:pt x="19" y="77"/>
                      <a:pt x="24" y="76"/>
                    </a:cubicBezTo>
                    <a:cubicBezTo>
                      <a:pt x="30" y="74"/>
                      <a:pt x="31" y="67"/>
                      <a:pt x="31" y="61"/>
                    </a:cubicBezTo>
                    <a:cubicBezTo>
                      <a:pt x="35" y="67"/>
                      <a:pt x="41" y="72"/>
                      <a:pt x="48" y="74"/>
                    </a:cubicBezTo>
                    <a:cubicBezTo>
                      <a:pt x="49" y="75"/>
                      <a:pt x="50" y="74"/>
                      <a:pt x="50" y="73"/>
                    </a:cubicBezTo>
                    <a:cubicBezTo>
                      <a:pt x="53" y="66"/>
                      <a:pt x="54" y="59"/>
                      <a:pt x="53" y="52"/>
                    </a:cubicBezTo>
                    <a:cubicBezTo>
                      <a:pt x="58" y="56"/>
                      <a:pt x="63" y="59"/>
                      <a:pt x="69" y="57"/>
                    </a:cubicBezTo>
                    <a:cubicBezTo>
                      <a:pt x="76" y="55"/>
                      <a:pt x="77" y="46"/>
                      <a:pt x="76" y="41"/>
                    </a:cubicBezTo>
                    <a:cubicBezTo>
                      <a:pt x="74" y="14"/>
                      <a:pt x="41" y="4"/>
                      <a:pt x="20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65">
                <a:extLst>
                  <a:ext uri="{FF2B5EF4-FFF2-40B4-BE49-F238E27FC236}">
                    <a16:creationId xmlns:a16="http://schemas.microsoft.com/office/drawing/2014/main" id="{88C16FF1-A510-4D21-850F-333150620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2846" y="-69563"/>
                <a:ext cx="457200" cy="561975"/>
              </a:xfrm>
              <a:custGeom>
                <a:avLst/>
                <a:gdLst>
                  <a:gd name="T0" fmla="*/ 2147483646 w 167"/>
                  <a:gd name="T1" fmla="*/ 2147483646 h 204"/>
                  <a:gd name="T2" fmla="*/ 2147483646 w 167"/>
                  <a:gd name="T3" fmla="*/ 2147483646 h 204"/>
                  <a:gd name="T4" fmla="*/ 2147483646 w 167"/>
                  <a:gd name="T5" fmla="*/ 2147483646 h 204"/>
                  <a:gd name="T6" fmla="*/ 2147483646 w 167"/>
                  <a:gd name="T7" fmla="*/ 2147483646 h 204"/>
                  <a:gd name="T8" fmla="*/ 2147483646 w 167"/>
                  <a:gd name="T9" fmla="*/ 2147483646 h 204"/>
                  <a:gd name="T10" fmla="*/ 2147483646 w 167"/>
                  <a:gd name="T11" fmla="*/ 2147483646 h 204"/>
                  <a:gd name="T12" fmla="*/ 2147483646 w 167"/>
                  <a:gd name="T13" fmla="*/ 2147483646 h 204"/>
                  <a:gd name="T14" fmla="*/ 2147483646 w 167"/>
                  <a:gd name="T15" fmla="*/ 2147483646 h 204"/>
                  <a:gd name="T16" fmla="*/ 2147483646 w 167"/>
                  <a:gd name="T17" fmla="*/ 2147483646 h 204"/>
                  <a:gd name="T18" fmla="*/ 2147483646 w 167"/>
                  <a:gd name="T19" fmla="*/ 2147483646 h 204"/>
                  <a:gd name="T20" fmla="*/ 2147483646 w 167"/>
                  <a:gd name="T21" fmla="*/ 2147483646 h 204"/>
                  <a:gd name="T22" fmla="*/ 2147483646 w 167"/>
                  <a:gd name="T23" fmla="*/ 2147483646 h 204"/>
                  <a:gd name="T24" fmla="*/ 2147483646 w 167"/>
                  <a:gd name="T25" fmla="*/ 2147483646 h 204"/>
                  <a:gd name="T26" fmla="*/ 2147483646 w 167"/>
                  <a:gd name="T27" fmla="*/ 2147483646 h 204"/>
                  <a:gd name="T28" fmla="*/ 2147483646 w 167"/>
                  <a:gd name="T29" fmla="*/ 2147483646 h 204"/>
                  <a:gd name="T30" fmla="*/ 2147483646 w 167"/>
                  <a:gd name="T31" fmla="*/ 2147483646 h 204"/>
                  <a:gd name="T32" fmla="*/ 2147483646 w 167"/>
                  <a:gd name="T33" fmla="*/ 2147483646 h 204"/>
                  <a:gd name="T34" fmla="*/ 2147483646 w 167"/>
                  <a:gd name="T35" fmla="*/ 2147483646 h 204"/>
                  <a:gd name="T36" fmla="*/ 2147483646 w 167"/>
                  <a:gd name="T37" fmla="*/ 2147483646 h 204"/>
                  <a:gd name="T38" fmla="*/ 2147483646 w 167"/>
                  <a:gd name="T39" fmla="*/ 2147483646 h 204"/>
                  <a:gd name="T40" fmla="*/ 2147483646 w 167"/>
                  <a:gd name="T41" fmla="*/ 2147483646 h 204"/>
                  <a:gd name="T42" fmla="*/ 2147483646 w 167"/>
                  <a:gd name="T43" fmla="*/ 2147483646 h 204"/>
                  <a:gd name="T44" fmla="*/ 2147483646 w 167"/>
                  <a:gd name="T45" fmla="*/ 2147483646 h 204"/>
                  <a:gd name="T46" fmla="*/ 2147483646 w 167"/>
                  <a:gd name="T47" fmla="*/ 2147483646 h 204"/>
                  <a:gd name="T48" fmla="*/ 2147483646 w 167"/>
                  <a:gd name="T49" fmla="*/ 2147483646 h 204"/>
                  <a:gd name="T50" fmla="*/ 2147483646 w 167"/>
                  <a:gd name="T51" fmla="*/ 2147483646 h 204"/>
                  <a:gd name="T52" fmla="*/ 2147483646 w 167"/>
                  <a:gd name="T53" fmla="*/ 2147483646 h 204"/>
                  <a:gd name="T54" fmla="*/ 2147483646 w 167"/>
                  <a:gd name="T55" fmla="*/ 2147483646 h 204"/>
                  <a:gd name="T56" fmla="*/ 2147483646 w 167"/>
                  <a:gd name="T57" fmla="*/ 2147483646 h 204"/>
                  <a:gd name="T58" fmla="*/ 2147483646 w 167"/>
                  <a:gd name="T59" fmla="*/ 2147483646 h 204"/>
                  <a:gd name="T60" fmla="*/ 2147483646 w 167"/>
                  <a:gd name="T61" fmla="*/ 2147483646 h 204"/>
                  <a:gd name="T62" fmla="*/ 2147483646 w 167"/>
                  <a:gd name="T63" fmla="*/ 2147483646 h 204"/>
                  <a:gd name="T64" fmla="*/ 2147483646 w 167"/>
                  <a:gd name="T65" fmla="*/ 2147483646 h 204"/>
                  <a:gd name="T66" fmla="*/ 2147483646 w 167"/>
                  <a:gd name="T67" fmla="*/ 2147483646 h 204"/>
                  <a:gd name="T68" fmla="*/ 2147483646 w 167"/>
                  <a:gd name="T69" fmla="*/ 2147483646 h 204"/>
                  <a:gd name="T70" fmla="*/ 2147483646 w 167"/>
                  <a:gd name="T71" fmla="*/ 2147483646 h 204"/>
                  <a:gd name="T72" fmla="*/ 2147483646 w 167"/>
                  <a:gd name="T73" fmla="*/ 2147483646 h 204"/>
                  <a:gd name="T74" fmla="*/ 2147483646 w 167"/>
                  <a:gd name="T75" fmla="*/ 2147483646 h 204"/>
                  <a:gd name="T76" fmla="*/ 2147483646 w 167"/>
                  <a:gd name="T77" fmla="*/ 2147483646 h 204"/>
                  <a:gd name="T78" fmla="*/ 2147483646 w 167"/>
                  <a:gd name="T79" fmla="*/ 2147483646 h 204"/>
                  <a:gd name="T80" fmla="*/ 2147483646 w 167"/>
                  <a:gd name="T81" fmla="*/ 2147483646 h 204"/>
                  <a:gd name="T82" fmla="*/ 2147483646 w 167"/>
                  <a:gd name="T83" fmla="*/ 2147483646 h 204"/>
                  <a:gd name="T84" fmla="*/ 2147483646 w 167"/>
                  <a:gd name="T85" fmla="*/ 2147483646 h 204"/>
                  <a:gd name="T86" fmla="*/ 2147483646 w 167"/>
                  <a:gd name="T87" fmla="*/ 2147483646 h 204"/>
                  <a:gd name="T88" fmla="*/ 2147483646 w 167"/>
                  <a:gd name="T89" fmla="*/ 2147483646 h 204"/>
                  <a:gd name="T90" fmla="*/ 2147483646 w 167"/>
                  <a:gd name="T91" fmla="*/ 2147483646 h 204"/>
                  <a:gd name="T92" fmla="*/ 2147483646 w 167"/>
                  <a:gd name="T93" fmla="*/ 2147483646 h 204"/>
                  <a:gd name="T94" fmla="*/ 2147483646 w 167"/>
                  <a:gd name="T95" fmla="*/ 2147483646 h 204"/>
                  <a:gd name="T96" fmla="*/ 2147483646 w 167"/>
                  <a:gd name="T97" fmla="*/ 2147483646 h 204"/>
                  <a:gd name="T98" fmla="*/ 2147483646 w 167"/>
                  <a:gd name="T99" fmla="*/ 2147483646 h 204"/>
                  <a:gd name="T100" fmla="*/ 2147483646 w 167"/>
                  <a:gd name="T101" fmla="*/ 2147483646 h 204"/>
                  <a:gd name="T102" fmla="*/ 2147483646 w 167"/>
                  <a:gd name="T103" fmla="*/ 2147483646 h 20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67" h="204">
                    <a:moveTo>
                      <a:pt x="164" y="42"/>
                    </a:moveTo>
                    <a:cubicBezTo>
                      <a:pt x="161" y="33"/>
                      <a:pt x="148" y="33"/>
                      <a:pt x="141" y="36"/>
                    </a:cubicBezTo>
                    <a:cubicBezTo>
                      <a:pt x="135" y="40"/>
                      <a:pt x="133" y="48"/>
                      <a:pt x="136" y="54"/>
                    </a:cubicBezTo>
                    <a:cubicBezTo>
                      <a:pt x="136" y="54"/>
                      <a:pt x="136" y="54"/>
                      <a:pt x="137" y="55"/>
                    </a:cubicBezTo>
                    <a:cubicBezTo>
                      <a:pt x="137" y="55"/>
                      <a:pt x="137" y="56"/>
                      <a:pt x="138" y="56"/>
                    </a:cubicBezTo>
                    <a:cubicBezTo>
                      <a:pt x="124" y="61"/>
                      <a:pt x="110" y="71"/>
                      <a:pt x="101" y="82"/>
                    </a:cubicBezTo>
                    <a:cubicBezTo>
                      <a:pt x="105" y="63"/>
                      <a:pt x="108" y="45"/>
                      <a:pt x="110" y="26"/>
                    </a:cubicBezTo>
                    <a:cubicBezTo>
                      <a:pt x="116" y="25"/>
                      <a:pt x="124" y="23"/>
                      <a:pt x="124" y="16"/>
                    </a:cubicBezTo>
                    <a:cubicBezTo>
                      <a:pt x="125" y="11"/>
                      <a:pt x="122" y="6"/>
                      <a:pt x="118" y="3"/>
                    </a:cubicBezTo>
                    <a:cubicBezTo>
                      <a:pt x="111" y="0"/>
                      <a:pt x="106" y="4"/>
                      <a:pt x="103" y="10"/>
                    </a:cubicBezTo>
                    <a:cubicBezTo>
                      <a:pt x="100" y="15"/>
                      <a:pt x="102" y="20"/>
                      <a:pt x="106" y="23"/>
                    </a:cubicBezTo>
                    <a:cubicBezTo>
                      <a:pt x="105" y="33"/>
                      <a:pt x="103" y="44"/>
                      <a:pt x="102" y="54"/>
                    </a:cubicBezTo>
                    <a:cubicBezTo>
                      <a:pt x="98" y="47"/>
                      <a:pt x="93" y="39"/>
                      <a:pt x="88" y="33"/>
                    </a:cubicBezTo>
                    <a:cubicBezTo>
                      <a:pt x="90" y="29"/>
                      <a:pt x="90" y="23"/>
                      <a:pt x="87" y="19"/>
                    </a:cubicBezTo>
                    <a:cubicBezTo>
                      <a:pt x="84" y="15"/>
                      <a:pt x="79" y="12"/>
                      <a:pt x="74" y="14"/>
                    </a:cubicBezTo>
                    <a:cubicBezTo>
                      <a:pt x="68" y="16"/>
                      <a:pt x="67" y="25"/>
                      <a:pt x="69" y="30"/>
                    </a:cubicBezTo>
                    <a:cubicBezTo>
                      <a:pt x="71" y="36"/>
                      <a:pt x="79" y="39"/>
                      <a:pt x="85" y="37"/>
                    </a:cubicBezTo>
                    <a:cubicBezTo>
                      <a:pt x="85" y="37"/>
                      <a:pt x="85" y="37"/>
                      <a:pt x="85" y="36"/>
                    </a:cubicBezTo>
                    <a:cubicBezTo>
                      <a:pt x="91" y="43"/>
                      <a:pt x="96" y="50"/>
                      <a:pt x="101" y="58"/>
                    </a:cubicBezTo>
                    <a:cubicBezTo>
                      <a:pt x="98" y="77"/>
                      <a:pt x="93" y="96"/>
                      <a:pt x="87" y="114"/>
                    </a:cubicBezTo>
                    <a:cubicBezTo>
                      <a:pt x="84" y="95"/>
                      <a:pt x="71" y="77"/>
                      <a:pt x="57" y="63"/>
                    </a:cubicBezTo>
                    <a:cubicBezTo>
                      <a:pt x="60" y="57"/>
                      <a:pt x="59" y="52"/>
                      <a:pt x="55" y="47"/>
                    </a:cubicBezTo>
                    <a:cubicBezTo>
                      <a:pt x="50" y="43"/>
                      <a:pt x="41" y="43"/>
                      <a:pt x="37" y="48"/>
                    </a:cubicBezTo>
                    <a:cubicBezTo>
                      <a:pt x="32" y="53"/>
                      <a:pt x="29" y="63"/>
                      <a:pt x="36" y="67"/>
                    </a:cubicBezTo>
                    <a:cubicBezTo>
                      <a:pt x="40" y="70"/>
                      <a:pt x="46" y="70"/>
                      <a:pt x="51" y="68"/>
                    </a:cubicBezTo>
                    <a:cubicBezTo>
                      <a:pt x="52" y="69"/>
                      <a:pt x="53" y="69"/>
                      <a:pt x="54" y="68"/>
                    </a:cubicBezTo>
                    <a:cubicBezTo>
                      <a:pt x="54" y="68"/>
                      <a:pt x="54" y="67"/>
                      <a:pt x="55" y="67"/>
                    </a:cubicBezTo>
                    <a:cubicBezTo>
                      <a:pt x="68" y="82"/>
                      <a:pt x="81" y="97"/>
                      <a:pt x="85" y="118"/>
                    </a:cubicBezTo>
                    <a:cubicBezTo>
                      <a:pt x="78" y="138"/>
                      <a:pt x="68" y="156"/>
                      <a:pt x="58" y="174"/>
                    </a:cubicBezTo>
                    <a:cubicBezTo>
                      <a:pt x="56" y="153"/>
                      <a:pt x="42" y="130"/>
                      <a:pt x="27" y="114"/>
                    </a:cubicBezTo>
                    <a:cubicBezTo>
                      <a:pt x="30" y="108"/>
                      <a:pt x="27" y="100"/>
                      <a:pt x="22" y="97"/>
                    </a:cubicBezTo>
                    <a:cubicBezTo>
                      <a:pt x="16" y="94"/>
                      <a:pt x="9" y="96"/>
                      <a:pt x="5" y="100"/>
                    </a:cubicBezTo>
                    <a:cubicBezTo>
                      <a:pt x="0" y="106"/>
                      <a:pt x="3" y="115"/>
                      <a:pt x="9" y="120"/>
                    </a:cubicBezTo>
                    <a:cubicBezTo>
                      <a:pt x="14" y="124"/>
                      <a:pt x="21" y="123"/>
                      <a:pt x="24" y="118"/>
                    </a:cubicBezTo>
                    <a:cubicBezTo>
                      <a:pt x="37" y="137"/>
                      <a:pt x="52" y="153"/>
                      <a:pt x="57" y="176"/>
                    </a:cubicBezTo>
                    <a:cubicBezTo>
                      <a:pt x="52" y="185"/>
                      <a:pt x="47" y="194"/>
                      <a:pt x="43" y="203"/>
                    </a:cubicBezTo>
                    <a:cubicBezTo>
                      <a:pt x="42" y="204"/>
                      <a:pt x="43" y="204"/>
                      <a:pt x="44" y="204"/>
                    </a:cubicBezTo>
                    <a:cubicBezTo>
                      <a:pt x="56" y="188"/>
                      <a:pt x="66" y="170"/>
                      <a:pt x="75" y="152"/>
                    </a:cubicBezTo>
                    <a:cubicBezTo>
                      <a:pt x="84" y="145"/>
                      <a:pt x="92" y="139"/>
                      <a:pt x="102" y="135"/>
                    </a:cubicBezTo>
                    <a:cubicBezTo>
                      <a:pt x="110" y="132"/>
                      <a:pt x="118" y="131"/>
                      <a:pt x="126" y="128"/>
                    </a:cubicBezTo>
                    <a:cubicBezTo>
                      <a:pt x="127" y="130"/>
                      <a:pt x="129" y="131"/>
                      <a:pt x="130" y="132"/>
                    </a:cubicBezTo>
                    <a:cubicBezTo>
                      <a:pt x="130" y="133"/>
                      <a:pt x="130" y="133"/>
                      <a:pt x="131" y="134"/>
                    </a:cubicBezTo>
                    <a:cubicBezTo>
                      <a:pt x="139" y="138"/>
                      <a:pt x="149" y="135"/>
                      <a:pt x="151" y="125"/>
                    </a:cubicBezTo>
                    <a:cubicBezTo>
                      <a:pt x="152" y="117"/>
                      <a:pt x="148" y="107"/>
                      <a:pt x="141" y="103"/>
                    </a:cubicBezTo>
                    <a:cubicBezTo>
                      <a:pt x="133" y="99"/>
                      <a:pt x="121" y="104"/>
                      <a:pt x="121" y="114"/>
                    </a:cubicBezTo>
                    <a:cubicBezTo>
                      <a:pt x="121" y="117"/>
                      <a:pt x="122" y="120"/>
                      <a:pt x="123" y="123"/>
                    </a:cubicBezTo>
                    <a:cubicBezTo>
                      <a:pt x="108" y="126"/>
                      <a:pt x="90" y="134"/>
                      <a:pt x="79" y="145"/>
                    </a:cubicBezTo>
                    <a:cubicBezTo>
                      <a:pt x="87" y="127"/>
                      <a:pt x="94" y="107"/>
                      <a:pt x="99" y="88"/>
                    </a:cubicBezTo>
                    <a:cubicBezTo>
                      <a:pt x="99" y="88"/>
                      <a:pt x="100" y="88"/>
                      <a:pt x="100" y="88"/>
                    </a:cubicBezTo>
                    <a:cubicBezTo>
                      <a:pt x="112" y="74"/>
                      <a:pt x="126" y="68"/>
                      <a:pt x="142" y="60"/>
                    </a:cubicBezTo>
                    <a:cubicBezTo>
                      <a:pt x="146" y="63"/>
                      <a:pt x="152" y="63"/>
                      <a:pt x="157" y="60"/>
                    </a:cubicBezTo>
                    <a:cubicBezTo>
                      <a:pt x="163" y="56"/>
                      <a:pt x="167" y="48"/>
                      <a:pt x="164" y="42"/>
                    </a:cubicBezTo>
                    <a:close/>
                  </a:path>
                </a:pathLst>
              </a:custGeom>
              <a:solidFill>
                <a:srgbClr val="21B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任意多边形 65">
                <a:extLst>
                  <a:ext uri="{FF2B5EF4-FFF2-40B4-BE49-F238E27FC236}">
                    <a16:creationId xmlns:a16="http://schemas.microsoft.com/office/drawing/2014/main" id="{8A7CE9AE-33A9-4E74-AA59-7F082BD1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273" y="434082"/>
                <a:ext cx="4349824" cy="682425"/>
              </a:xfrm>
              <a:custGeom>
                <a:avLst/>
                <a:gdLst>
                  <a:gd name="T0" fmla="*/ 597452 w 4349824"/>
                  <a:gd name="T1" fmla="*/ 946 h 682425"/>
                  <a:gd name="T2" fmla="*/ 805850 w 4349824"/>
                  <a:gd name="T3" fmla="*/ 38448 h 682425"/>
                  <a:gd name="T4" fmla="*/ 1163103 w 4349824"/>
                  <a:gd name="T5" fmla="*/ 225616 h 682425"/>
                  <a:gd name="T6" fmla="*/ 1501411 w 4349824"/>
                  <a:gd name="T7" fmla="*/ 448566 h 682425"/>
                  <a:gd name="T8" fmla="*/ 1961510 w 4349824"/>
                  <a:gd name="T9" fmla="*/ 652249 h 682425"/>
                  <a:gd name="T10" fmla="*/ 2397250 w 4349824"/>
                  <a:gd name="T11" fmla="*/ 624724 h 682425"/>
                  <a:gd name="T12" fmla="*/ 3174005 w 4349824"/>
                  <a:gd name="T13" fmla="*/ 173319 h 682425"/>
                  <a:gd name="T14" fmla="*/ 3176711 w 4349824"/>
                  <a:gd name="T15" fmla="*/ 170567 h 682425"/>
                  <a:gd name="T16" fmla="*/ 3306622 w 4349824"/>
                  <a:gd name="T17" fmla="*/ 104507 h 682425"/>
                  <a:gd name="T18" fmla="*/ 3869566 w 4349824"/>
                  <a:gd name="T19" fmla="*/ 38448 h 682425"/>
                  <a:gd name="T20" fmla="*/ 4295453 w 4349824"/>
                  <a:gd name="T21" fmla="*/ 178566 h 682425"/>
                  <a:gd name="T22" fmla="*/ 4349824 w 4349824"/>
                  <a:gd name="T23" fmla="*/ 209367 h 682425"/>
                  <a:gd name="T24" fmla="*/ 4275916 w 4349824"/>
                  <a:gd name="T25" fmla="*/ 184157 h 682425"/>
                  <a:gd name="T26" fmla="*/ 4086082 w 4349824"/>
                  <a:gd name="T27" fmla="*/ 101755 h 682425"/>
                  <a:gd name="T28" fmla="*/ 3642223 w 4349824"/>
                  <a:gd name="T29" fmla="*/ 43953 h 682425"/>
                  <a:gd name="T30" fmla="*/ 3174005 w 4349824"/>
                  <a:gd name="T31" fmla="*/ 184329 h 682425"/>
                  <a:gd name="T32" fmla="*/ 2543399 w 4349824"/>
                  <a:gd name="T33" fmla="*/ 583437 h 682425"/>
                  <a:gd name="T34" fmla="*/ 1866784 w 4349824"/>
                  <a:gd name="T35" fmla="*/ 643992 h 682425"/>
                  <a:gd name="T36" fmla="*/ 1003422 w 4349824"/>
                  <a:gd name="T37" fmla="*/ 143042 h 682425"/>
                  <a:gd name="T38" fmla="*/ 759840 w 4349824"/>
                  <a:gd name="T39" fmla="*/ 38448 h 682425"/>
                  <a:gd name="T40" fmla="*/ 500019 w 4349824"/>
                  <a:gd name="T41" fmla="*/ 13676 h 682425"/>
                  <a:gd name="T42" fmla="*/ 2030 w 4349824"/>
                  <a:gd name="T43" fmla="*/ 54963 h 682425"/>
                  <a:gd name="T44" fmla="*/ 2030 w 4349824"/>
                  <a:gd name="T45" fmla="*/ 49458 h 682425"/>
                  <a:gd name="T46" fmla="*/ 4737 w 4349824"/>
                  <a:gd name="T47" fmla="*/ 49458 h 682425"/>
                  <a:gd name="T48" fmla="*/ 20975 w 4349824"/>
                  <a:gd name="T49" fmla="*/ 49458 h 682425"/>
                  <a:gd name="T50" fmla="*/ 380935 w 4349824"/>
                  <a:gd name="T51" fmla="*/ 10923 h 682425"/>
                  <a:gd name="T52" fmla="*/ 389054 w 4349824"/>
                  <a:gd name="T53" fmla="*/ 10923 h 6824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349824" h="682425">
                    <a:moveTo>
                      <a:pt x="605014" y="946"/>
                    </a:moveTo>
                    <a:cubicBezTo>
                      <a:pt x="675588" y="4042"/>
                      <a:pt x="746162" y="15052"/>
                      <a:pt x="816050" y="38448"/>
                    </a:cubicBezTo>
                    <a:cubicBezTo>
                      <a:pt x="944864" y="79735"/>
                      <a:pt x="1065456" y="151299"/>
                      <a:pt x="1177825" y="225616"/>
                    </a:cubicBezTo>
                    <a:cubicBezTo>
                      <a:pt x="1292935" y="297180"/>
                      <a:pt x="1405305" y="374250"/>
                      <a:pt x="1520415" y="448566"/>
                    </a:cubicBezTo>
                    <a:cubicBezTo>
                      <a:pt x="1665673" y="536645"/>
                      <a:pt x="1816413" y="621972"/>
                      <a:pt x="1986338" y="652249"/>
                    </a:cubicBezTo>
                    <a:cubicBezTo>
                      <a:pt x="2134336" y="682526"/>
                      <a:pt x="2282336" y="671516"/>
                      <a:pt x="2427594" y="624724"/>
                    </a:cubicBezTo>
                    <a:cubicBezTo>
                      <a:pt x="2718110" y="533893"/>
                      <a:pt x="2962034" y="335715"/>
                      <a:pt x="3214181" y="173319"/>
                    </a:cubicBezTo>
                    <a:lnTo>
                      <a:pt x="3216921" y="170567"/>
                    </a:lnTo>
                    <a:cubicBezTo>
                      <a:pt x="3258032" y="145794"/>
                      <a:pt x="3301884" y="118270"/>
                      <a:pt x="3348476" y="104507"/>
                    </a:cubicBezTo>
                    <a:cubicBezTo>
                      <a:pt x="3526623" y="30191"/>
                      <a:pt x="3723955" y="16428"/>
                      <a:pt x="3918546" y="38448"/>
                    </a:cubicBezTo>
                    <a:cubicBezTo>
                      <a:pt x="4072711" y="54963"/>
                      <a:pt x="4214544" y="108636"/>
                      <a:pt x="4349824" y="178566"/>
                    </a:cubicBezTo>
                    <a:lnTo>
                      <a:pt x="4330039" y="184157"/>
                    </a:lnTo>
                    <a:cubicBezTo>
                      <a:pt x="4267988" y="152676"/>
                      <a:pt x="4204266" y="124463"/>
                      <a:pt x="4137803" y="101755"/>
                    </a:cubicBezTo>
                    <a:cubicBezTo>
                      <a:pt x="3995286" y="52210"/>
                      <a:pt x="3839065" y="35696"/>
                      <a:pt x="3688325" y="43953"/>
                    </a:cubicBezTo>
                    <a:cubicBezTo>
                      <a:pt x="3521141" y="52210"/>
                      <a:pt x="3356698" y="96250"/>
                      <a:pt x="3214181" y="184329"/>
                    </a:cubicBezTo>
                    <a:cubicBezTo>
                      <a:pt x="3005886" y="324705"/>
                      <a:pt x="2805813" y="481596"/>
                      <a:pt x="2575593" y="583437"/>
                    </a:cubicBezTo>
                    <a:cubicBezTo>
                      <a:pt x="2359076" y="682526"/>
                      <a:pt x="2120633" y="715556"/>
                      <a:pt x="1890413" y="643992"/>
                    </a:cubicBezTo>
                    <a:cubicBezTo>
                      <a:pt x="1567007" y="544903"/>
                      <a:pt x="1309380" y="302685"/>
                      <a:pt x="1016123" y="143042"/>
                    </a:cubicBezTo>
                    <a:cubicBezTo>
                      <a:pt x="936642" y="101755"/>
                      <a:pt x="857161" y="60468"/>
                      <a:pt x="769458" y="38448"/>
                    </a:cubicBezTo>
                    <a:cubicBezTo>
                      <a:pt x="684495" y="16428"/>
                      <a:pt x="596792" y="10923"/>
                      <a:pt x="506348" y="13676"/>
                    </a:cubicBezTo>
                    <a:cubicBezTo>
                      <a:pt x="339164" y="21933"/>
                      <a:pt x="171981" y="54963"/>
                      <a:pt x="2056" y="54963"/>
                    </a:cubicBezTo>
                    <a:cubicBezTo>
                      <a:pt x="-685" y="54963"/>
                      <a:pt x="-685" y="49458"/>
                      <a:pt x="2056" y="49458"/>
                    </a:cubicBezTo>
                    <a:lnTo>
                      <a:pt x="4797" y="49458"/>
                    </a:lnTo>
                    <a:lnTo>
                      <a:pt x="21241" y="49458"/>
                    </a:lnTo>
                    <a:cubicBezTo>
                      <a:pt x="144573" y="43953"/>
                      <a:pt x="265165" y="24686"/>
                      <a:pt x="385757" y="10923"/>
                    </a:cubicBezTo>
                    <a:lnTo>
                      <a:pt x="393979" y="10923"/>
                    </a:lnTo>
                    <a:cubicBezTo>
                      <a:pt x="463867" y="2666"/>
                      <a:pt x="534441" y="-2151"/>
                      <a:pt x="605014" y="946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5">
                <a:extLst>
                  <a:ext uri="{FF2B5EF4-FFF2-40B4-BE49-F238E27FC236}">
                    <a16:creationId xmlns:a16="http://schemas.microsoft.com/office/drawing/2014/main" id="{8F7B4E21-3EA0-4E4D-B526-69A9389CE91E}"/>
                  </a:ext>
                </a:extLst>
              </p:cNvPr>
              <p:cNvSpPr>
                <a:spLocks/>
              </p:cNvSpPr>
              <p:nvPr/>
            </p:nvSpPr>
            <p:spPr bwMode="auto">
              <a:xfrm rot="3230110">
                <a:off x="4294487" y="304051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B54F0277-F974-49E5-9062-FB2F9DDA9FE4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289223">
                <a:off x="4106243" y="547734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41">
              <a:extLst>
                <a:ext uri="{FF2B5EF4-FFF2-40B4-BE49-F238E27FC236}">
                  <a16:creationId xmlns:a16="http://schemas.microsoft.com/office/drawing/2014/main" id="{B3B39684-F216-417A-969D-9FAF9097DC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000892" y="4500576"/>
              <a:ext cx="2000264" cy="500066"/>
              <a:chOff x="2139509" y="1743868"/>
              <a:chExt cx="4107744" cy="1655763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B039CD48-1FE6-41F3-BB42-FCFEEBF109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03171" y="2353468"/>
                <a:ext cx="347663" cy="338138"/>
              </a:xfrm>
              <a:custGeom>
                <a:avLst/>
                <a:gdLst>
                  <a:gd name="T0" fmla="*/ 2147483646 w 127"/>
                  <a:gd name="T1" fmla="*/ 2147483646 h 123"/>
                  <a:gd name="T2" fmla="*/ 2147483646 w 127"/>
                  <a:gd name="T3" fmla="*/ 2147483646 h 123"/>
                  <a:gd name="T4" fmla="*/ 2147483646 w 127"/>
                  <a:gd name="T5" fmla="*/ 2147483646 h 123"/>
                  <a:gd name="T6" fmla="*/ 2147483646 w 127"/>
                  <a:gd name="T7" fmla="*/ 2147483646 h 123"/>
                  <a:gd name="T8" fmla="*/ 2147483646 w 127"/>
                  <a:gd name="T9" fmla="*/ 2147483646 h 123"/>
                  <a:gd name="T10" fmla="*/ 2147483646 w 127"/>
                  <a:gd name="T11" fmla="*/ 2147483646 h 123"/>
                  <a:gd name="T12" fmla="*/ 2147483646 w 127"/>
                  <a:gd name="T13" fmla="*/ 2147483646 h 123"/>
                  <a:gd name="T14" fmla="*/ 2147483646 w 127"/>
                  <a:gd name="T15" fmla="*/ 2147483646 h 123"/>
                  <a:gd name="T16" fmla="*/ 2147483646 w 127"/>
                  <a:gd name="T17" fmla="*/ 2147483646 h 123"/>
                  <a:gd name="T18" fmla="*/ 2147483646 w 127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123">
                    <a:moveTo>
                      <a:pt x="108" y="24"/>
                    </a:moveTo>
                    <a:cubicBezTo>
                      <a:pt x="96" y="10"/>
                      <a:pt x="75" y="4"/>
                      <a:pt x="57" y="2"/>
                    </a:cubicBezTo>
                    <a:cubicBezTo>
                      <a:pt x="43" y="0"/>
                      <a:pt x="22" y="2"/>
                      <a:pt x="18" y="17"/>
                    </a:cubicBezTo>
                    <a:cubicBezTo>
                      <a:pt x="9" y="25"/>
                      <a:pt x="4" y="46"/>
                      <a:pt x="2" y="53"/>
                    </a:cubicBezTo>
                    <a:cubicBezTo>
                      <a:pt x="0" y="69"/>
                      <a:pt x="1" y="84"/>
                      <a:pt x="11" y="97"/>
                    </a:cubicBezTo>
                    <a:cubicBezTo>
                      <a:pt x="18" y="107"/>
                      <a:pt x="29" y="119"/>
                      <a:pt x="43" y="121"/>
                    </a:cubicBezTo>
                    <a:cubicBezTo>
                      <a:pt x="55" y="123"/>
                      <a:pt x="61" y="111"/>
                      <a:pt x="64" y="101"/>
                    </a:cubicBezTo>
                    <a:cubicBezTo>
                      <a:pt x="81" y="111"/>
                      <a:pt x="97" y="94"/>
                      <a:pt x="94" y="75"/>
                    </a:cubicBezTo>
                    <a:cubicBezTo>
                      <a:pt x="105" y="83"/>
                      <a:pt x="121" y="85"/>
                      <a:pt x="124" y="69"/>
                    </a:cubicBezTo>
                    <a:cubicBezTo>
                      <a:pt x="127" y="53"/>
                      <a:pt x="119" y="34"/>
                      <a:pt x="108" y="24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A0C802A8-67C7-47A8-8BC7-0EE54AA709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39509" y="1970880"/>
                <a:ext cx="381000" cy="493713"/>
              </a:xfrm>
              <a:custGeom>
                <a:avLst/>
                <a:gdLst>
                  <a:gd name="T0" fmla="*/ 2147483646 w 139"/>
                  <a:gd name="T1" fmla="*/ 2147483646 h 179"/>
                  <a:gd name="T2" fmla="*/ 2147483646 w 139"/>
                  <a:gd name="T3" fmla="*/ 0 h 179"/>
                  <a:gd name="T4" fmla="*/ 2147483646 w 139"/>
                  <a:gd name="T5" fmla="*/ 2147483646 h 179"/>
                  <a:gd name="T6" fmla="*/ 2147483646 w 139"/>
                  <a:gd name="T7" fmla="*/ 2147483646 h 179"/>
                  <a:gd name="T8" fmla="*/ 2147483646 w 139"/>
                  <a:gd name="T9" fmla="*/ 2147483646 h 179"/>
                  <a:gd name="T10" fmla="*/ 2147483646 w 139"/>
                  <a:gd name="T11" fmla="*/ 2147483646 h 179"/>
                  <a:gd name="T12" fmla="*/ 2147483646 w 139"/>
                  <a:gd name="T13" fmla="*/ 2147483646 h 179"/>
                  <a:gd name="T14" fmla="*/ 2147483646 w 139"/>
                  <a:gd name="T15" fmla="*/ 2147483646 h 179"/>
                  <a:gd name="T16" fmla="*/ 2147483646 w 139"/>
                  <a:gd name="T17" fmla="*/ 2147483646 h 179"/>
                  <a:gd name="T18" fmla="*/ 2147483646 w 139"/>
                  <a:gd name="T19" fmla="*/ 2147483646 h 179"/>
                  <a:gd name="T20" fmla="*/ 2147483646 w 139"/>
                  <a:gd name="T21" fmla="*/ 2147483646 h 179"/>
                  <a:gd name="T22" fmla="*/ 2147483646 w 139"/>
                  <a:gd name="T23" fmla="*/ 2147483646 h 179"/>
                  <a:gd name="T24" fmla="*/ 2147483646 w 139"/>
                  <a:gd name="T25" fmla="*/ 2147483646 h 179"/>
                  <a:gd name="T26" fmla="*/ 2147483646 w 139"/>
                  <a:gd name="T27" fmla="*/ 2147483646 h 179"/>
                  <a:gd name="T28" fmla="*/ 2147483646 w 139"/>
                  <a:gd name="T29" fmla="*/ 2147483646 h 179"/>
                  <a:gd name="T30" fmla="*/ 2147483646 w 139"/>
                  <a:gd name="T31" fmla="*/ 2147483646 h 1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9" h="179">
                    <a:moveTo>
                      <a:pt x="44" y="21"/>
                    </a:moveTo>
                    <a:cubicBezTo>
                      <a:pt x="38" y="12"/>
                      <a:pt x="31" y="0"/>
                      <a:pt x="20" y="0"/>
                    </a:cubicBezTo>
                    <a:cubicBezTo>
                      <a:pt x="10" y="0"/>
                      <a:pt x="6" y="12"/>
                      <a:pt x="4" y="20"/>
                    </a:cubicBezTo>
                    <a:cubicBezTo>
                      <a:pt x="0" y="35"/>
                      <a:pt x="3" y="51"/>
                      <a:pt x="7" y="65"/>
                    </a:cubicBezTo>
                    <a:cubicBezTo>
                      <a:pt x="14" y="83"/>
                      <a:pt x="26" y="100"/>
                      <a:pt x="29" y="120"/>
                    </a:cubicBezTo>
                    <a:cubicBezTo>
                      <a:pt x="29" y="120"/>
                      <a:pt x="30" y="120"/>
                      <a:pt x="30" y="120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48" y="145"/>
                      <a:pt x="100" y="179"/>
                      <a:pt x="129" y="150"/>
                    </a:cubicBezTo>
                    <a:cubicBezTo>
                      <a:pt x="139" y="140"/>
                      <a:pt x="134" y="126"/>
                      <a:pt x="126" y="117"/>
                    </a:cubicBezTo>
                    <a:cubicBezTo>
                      <a:pt x="122" y="113"/>
                      <a:pt x="124" y="112"/>
                      <a:pt x="126" y="108"/>
                    </a:cubicBezTo>
                    <a:cubicBezTo>
                      <a:pt x="127" y="104"/>
                      <a:pt x="127" y="99"/>
                      <a:pt x="126" y="95"/>
                    </a:cubicBezTo>
                    <a:cubicBezTo>
                      <a:pt x="125" y="88"/>
                      <a:pt x="118" y="80"/>
                      <a:pt x="11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4" y="64"/>
                      <a:pt x="100" y="44"/>
                      <a:pt x="86" y="46"/>
                    </a:cubicBezTo>
                    <a:cubicBezTo>
                      <a:pt x="90" y="36"/>
                      <a:pt x="86" y="24"/>
                      <a:pt x="77" y="17"/>
                    </a:cubicBezTo>
                    <a:cubicBezTo>
                      <a:pt x="66" y="9"/>
                      <a:pt x="52" y="12"/>
                      <a:pt x="44" y="21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EE0FA5B9-D995-462C-A00C-EE3E1C1E3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9633" y="2631281"/>
                <a:ext cx="392113" cy="484188"/>
              </a:xfrm>
              <a:custGeom>
                <a:avLst/>
                <a:gdLst>
                  <a:gd name="T0" fmla="*/ 2147483646 w 143"/>
                  <a:gd name="T1" fmla="*/ 2147483646 h 176"/>
                  <a:gd name="T2" fmla="*/ 2147483646 w 143"/>
                  <a:gd name="T3" fmla="*/ 2147483646 h 176"/>
                  <a:gd name="T4" fmla="*/ 2147483646 w 143"/>
                  <a:gd name="T5" fmla="*/ 2147483646 h 176"/>
                  <a:gd name="T6" fmla="*/ 2147483646 w 143"/>
                  <a:gd name="T7" fmla="*/ 2147483646 h 176"/>
                  <a:gd name="T8" fmla="*/ 2147483646 w 143"/>
                  <a:gd name="T9" fmla="*/ 2147483646 h 176"/>
                  <a:gd name="T10" fmla="*/ 2147483646 w 143"/>
                  <a:gd name="T11" fmla="*/ 2147483646 h 176"/>
                  <a:gd name="T12" fmla="*/ 2147483646 w 143"/>
                  <a:gd name="T13" fmla="*/ 2147483646 h 176"/>
                  <a:gd name="T14" fmla="*/ 2147483646 w 143"/>
                  <a:gd name="T15" fmla="*/ 2147483646 h 176"/>
                  <a:gd name="T16" fmla="*/ 2147483646 w 143"/>
                  <a:gd name="T17" fmla="*/ 2147483646 h 176"/>
                  <a:gd name="T18" fmla="*/ 2147483646 w 143"/>
                  <a:gd name="T19" fmla="*/ 2147483646 h 176"/>
                  <a:gd name="T20" fmla="*/ 2147483646 w 143"/>
                  <a:gd name="T21" fmla="*/ 2147483646 h 176"/>
                  <a:gd name="T22" fmla="*/ 2147483646 w 143"/>
                  <a:gd name="T23" fmla="*/ 2147483646 h 176"/>
                  <a:gd name="T24" fmla="*/ 2147483646 w 143"/>
                  <a:gd name="T25" fmla="*/ 2147483646 h 176"/>
                  <a:gd name="T26" fmla="*/ 2147483646 w 143"/>
                  <a:gd name="T27" fmla="*/ 2147483646 h 176"/>
                  <a:gd name="T28" fmla="*/ 2147483646 w 143"/>
                  <a:gd name="T29" fmla="*/ 2147483646 h 176"/>
                  <a:gd name="T30" fmla="*/ 2147483646 w 143"/>
                  <a:gd name="T31" fmla="*/ 2147483646 h 1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3" h="176">
                    <a:moveTo>
                      <a:pt x="76" y="161"/>
                    </a:moveTo>
                    <a:cubicBezTo>
                      <a:pt x="86" y="154"/>
                      <a:pt x="90" y="143"/>
                      <a:pt x="86" y="132"/>
                    </a:cubicBezTo>
                    <a:cubicBezTo>
                      <a:pt x="100" y="135"/>
                      <a:pt x="115" y="115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20" y="100"/>
                      <a:pt x="126" y="93"/>
                      <a:pt x="128" y="85"/>
                    </a:cubicBezTo>
                    <a:cubicBezTo>
                      <a:pt x="129" y="81"/>
                      <a:pt x="130" y="76"/>
                      <a:pt x="129" y="73"/>
                    </a:cubicBezTo>
                    <a:cubicBezTo>
                      <a:pt x="127" y="68"/>
                      <a:pt x="125" y="67"/>
                      <a:pt x="129" y="63"/>
                    </a:cubicBezTo>
                    <a:cubicBezTo>
                      <a:pt x="138" y="54"/>
                      <a:pt x="143" y="41"/>
                      <a:pt x="134" y="31"/>
                    </a:cubicBezTo>
                    <a:cubicBezTo>
                      <a:pt x="106" y="0"/>
                      <a:pt x="52" y="32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3" y="55"/>
                      <a:pt x="32" y="56"/>
                    </a:cubicBezTo>
                    <a:cubicBezTo>
                      <a:pt x="29" y="76"/>
                      <a:pt x="16" y="92"/>
                      <a:pt x="8" y="110"/>
                    </a:cubicBezTo>
                    <a:cubicBezTo>
                      <a:pt x="3" y="124"/>
                      <a:pt x="0" y="140"/>
                      <a:pt x="3" y="155"/>
                    </a:cubicBezTo>
                    <a:cubicBezTo>
                      <a:pt x="4" y="163"/>
                      <a:pt x="8" y="175"/>
                      <a:pt x="18" y="175"/>
                    </a:cubicBezTo>
                    <a:cubicBezTo>
                      <a:pt x="29" y="176"/>
                      <a:pt x="37" y="164"/>
                      <a:pt x="43" y="155"/>
                    </a:cubicBezTo>
                    <a:cubicBezTo>
                      <a:pt x="51" y="165"/>
                      <a:pt x="64" y="169"/>
                      <a:pt x="76" y="1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5BFFF655-F6A8-433D-9828-A124A26376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35158" y="2859881"/>
                <a:ext cx="795338" cy="539750"/>
              </a:xfrm>
              <a:custGeom>
                <a:avLst/>
                <a:gdLst>
                  <a:gd name="T0" fmla="*/ 2147483646 w 290"/>
                  <a:gd name="T1" fmla="*/ 2147483646 h 196"/>
                  <a:gd name="T2" fmla="*/ 2147483646 w 290"/>
                  <a:gd name="T3" fmla="*/ 2147483646 h 196"/>
                  <a:gd name="T4" fmla="*/ 2147483646 w 290"/>
                  <a:gd name="T5" fmla="*/ 2147483646 h 196"/>
                  <a:gd name="T6" fmla="*/ 2147483646 w 290"/>
                  <a:gd name="T7" fmla="*/ 2147483646 h 196"/>
                  <a:gd name="T8" fmla="*/ 2147483646 w 290"/>
                  <a:gd name="T9" fmla="*/ 2147483646 h 196"/>
                  <a:gd name="T10" fmla="*/ 2147483646 w 290"/>
                  <a:gd name="T11" fmla="*/ 2147483646 h 196"/>
                  <a:gd name="T12" fmla="*/ 2147483646 w 290"/>
                  <a:gd name="T13" fmla="*/ 2147483646 h 196"/>
                  <a:gd name="T14" fmla="*/ 2147483646 w 290"/>
                  <a:gd name="T15" fmla="*/ 2147483646 h 196"/>
                  <a:gd name="T16" fmla="*/ 2147483646 w 290"/>
                  <a:gd name="T17" fmla="*/ 2147483646 h 196"/>
                  <a:gd name="T18" fmla="*/ 2147483646 w 290"/>
                  <a:gd name="T19" fmla="*/ 2147483646 h 196"/>
                  <a:gd name="T20" fmla="*/ 2147483646 w 290"/>
                  <a:gd name="T21" fmla="*/ 2147483646 h 196"/>
                  <a:gd name="T22" fmla="*/ 2147483646 w 290"/>
                  <a:gd name="T23" fmla="*/ 2147483646 h 196"/>
                  <a:gd name="T24" fmla="*/ 2147483646 w 290"/>
                  <a:gd name="T25" fmla="*/ 2147483646 h 196"/>
                  <a:gd name="T26" fmla="*/ 2147483646 w 290"/>
                  <a:gd name="T27" fmla="*/ 2147483646 h 196"/>
                  <a:gd name="T28" fmla="*/ 2147483646 w 290"/>
                  <a:gd name="T29" fmla="*/ 2147483646 h 196"/>
                  <a:gd name="T30" fmla="*/ 2147483646 w 290"/>
                  <a:gd name="T31" fmla="*/ 2147483646 h 196"/>
                  <a:gd name="T32" fmla="*/ 2147483646 w 290"/>
                  <a:gd name="T33" fmla="*/ 2147483646 h 196"/>
                  <a:gd name="T34" fmla="*/ 2147483646 w 290"/>
                  <a:gd name="T35" fmla="*/ 2147483646 h 19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90" h="196">
                    <a:moveTo>
                      <a:pt x="288" y="54"/>
                    </a:moveTo>
                    <a:cubicBezTo>
                      <a:pt x="285" y="33"/>
                      <a:pt x="267" y="19"/>
                      <a:pt x="248" y="12"/>
                    </a:cubicBezTo>
                    <a:cubicBezTo>
                      <a:pt x="223" y="3"/>
                      <a:pt x="196" y="0"/>
                      <a:pt x="170" y="1"/>
                    </a:cubicBezTo>
                    <a:cubicBezTo>
                      <a:pt x="149" y="1"/>
                      <a:pt x="124" y="1"/>
                      <a:pt x="104" y="9"/>
                    </a:cubicBezTo>
                    <a:cubicBezTo>
                      <a:pt x="104" y="9"/>
                      <a:pt x="103" y="9"/>
                      <a:pt x="103" y="10"/>
                    </a:cubicBezTo>
                    <a:cubicBezTo>
                      <a:pt x="81" y="15"/>
                      <a:pt x="58" y="25"/>
                      <a:pt x="41" y="41"/>
                    </a:cubicBezTo>
                    <a:cubicBezTo>
                      <a:pt x="25" y="55"/>
                      <a:pt x="8" y="77"/>
                      <a:pt x="4" y="99"/>
                    </a:cubicBezTo>
                    <a:cubicBezTo>
                      <a:pt x="0" y="118"/>
                      <a:pt x="2" y="145"/>
                      <a:pt x="19" y="159"/>
                    </a:cubicBezTo>
                    <a:cubicBezTo>
                      <a:pt x="29" y="168"/>
                      <a:pt x="42" y="169"/>
                      <a:pt x="49" y="158"/>
                    </a:cubicBezTo>
                    <a:cubicBezTo>
                      <a:pt x="57" y="186"/>
                      <a:pt x="91" y="181"/>
                      <a:pt x="105" y="159"/>
                    </a:cubicBezTo>
                    <a:cubicBezTo>
                      <a:pt x="115" y="174"/>
                      <a:pt x="132" y="196"/>
                      <a:pt x="152" y="186"/>
                    </a:cubicBezTo>
                    <a:cubicBezTo>
                      <a:pt x="164" y="180"/>
                      <a:pt x="165" y="166"/>
                      <a:pt x="162" y="154"/>
                    </a:cubicBezTo>
                    <a:cubicBezTo>
                      <a:pt x="170" y="164"/>
                      <a:pt x="184" y="169"/>
                      <a:pt x="196" y="161"/>
                    </a:cubicBezTo>
                    <a:cubicBezTo>
                      <a:pt x="208" y="153"/>
                      <a:pt x="213" y="139"/>
                      <a:pt x="214" y="125"/>
                    </a:cubicBezTo>
                    <a:cubicBezTo>
                      <a:pt x="221" y="130"/>
                      <a:pt x="230" y="130"/>
                      <a:pt x="237" y="122"/>
                    </a:cubicBezTo>
                    <a:cubicBezTo>
                      <a:pt x="243" y="115"/>
                      <a:pt x="250" y="101"/>
                      <a:pt x="246" y="91"/>
                    </a:cubicBezTo>
                    <a:cubicBezTo>
                      <a:pt x="258" y="95"/>
                      <a:pt x="270" y="95"/>
                      <a:pt x="280" y="87"/>
                    </a:cubicBezTo>
                    <a:cubicBezTo>
                      <a:pt x="288" y="79"/>
                      <a:pt x="290" y="65"/>
                      <a:pt x="288" y="54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39">
                <a:extLst>
                  <a:ext uri="{FF2B5EF4-FFF2-40B4-BE49-F238E27FC236}">
                    <a16:creationId xmlns:a16="http://schemas.microsoft.com/office/drawing/2014/main" id="{92FB5259-BF32-4040-9900-FE5DC286C8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27183" y="2059780"/>
                <a:ext cx="858838" cy="676275"/>
              </a:xfrm>
              <a:custGeom>
                <a:avLst/>
                <a:gdLst>
                  <a:gd name="T0" fmla="*/ 2147483646 w 313"/>
                  <a:gd name="T1" fmla="*/ 2147483646 h 246"/>
                  <a:gd name="T2" fmla="*/ 2147483646 w 313"/>
                  <a:gd name="T3" fmla="*/ 2147483646 h 246"/>
                  <a:gd name="T4" fmla="*/ 2147483646 w 313"/>
                  <a:gd name="T5" fmla="*/ 2147483646 h 246"/>
                  <a:gd name="T6" fmla="*/ 2147483646 w 313"/>
                  <a:gd name="T7" fmla="*/ 2147483646 h 246"/>
                  <a:gd name="T8" fmla="*/ 2147483646 w 313"/>
                  <a:gd name="T9" fmla="*/ 2147483646 h 246"/>
                  <a:gd name="T10" fmla="*/ 2147483646 w 313"/>
                  <a:gd name="T11" fmla="*/ 2147483646 h 246"/>
                  <a:gd name="T12" fmla="*/ 2147483646 w 313"/>
                  <a:gd name="T13" fmla="*/ 2147483646 h 246"/>
                  <a:gd name="T14" fmla="*/ 2147483646 w 313"/>
                  <a:gd name="T15" fmla="*/ 2147483646 h 246"/>
                  <a:gd name="T16" fmla="*/ 2147483646 w 313"/>
                  <a:gd name="T17" fmla="*/ 2147483646 h 246"/>
                  <a:gd name="T18" fmla="*/ 2147483646 w 313"/>
                  <a:gd name="T19" fmla="*/ 2147483646 h 246"/>
                  <a:gd name="T20" fmla="*/ 2147483646 w 313"/>
                  <a:gd name="T21" fmla="*/ 2147483646 h 246"/>
                  <a:gd name="T22" fmla="*/ 2147483646 w 313"/>
                  <a:gd name="T23" fmla="*/ 2147483646 h 246"/>
                  <a:gd name="T24" fmla="*/ 2147483646 w 313"/>
                  <a:gd name="T25" fmla="*/ 2147483646 h 246"/>
                  <a:gd name="T26" fmla="*/ 2147483646 w 313"/>
                  <a:gd name="T27" fmla="*/ 2147483646 h 246"/>
                  <a:gd name="T28" fmla="*/ 2147483646 w 313"/>
                  <a:gd name="T29" fmla="*/ 2147483646 h 246"/>
                  <a:gd name="T30" fmla="*/ 2147483646 w 313"/>
                  <a:gd name="T31" fmla="*/ 2147483646 h 246"/>
                  <a:gd name="T32" fmla="*/ 2147483646 w 313"/>
                  <a:gd name="T33" fmla="*/ 2147483646 h 246"/>
                  <a:gd name="T34" fmla="*/ 2147483646 w 313"/>
                  <a:gd name="T35" fmla="*/ 2147483646 h 246"/>
                  <a:gd name="T36" fmla="*/ 2147483646 w 313"/>
                  <a:gd name="T37" fmla="*/ 2147483646 h 246"/>
                  <a:gd name="T38" fmla="*/ 2147483646 w 313"/>
                  <a:gd name="T39" fmla="*/ 2147483646 h 246"/>
                  <a:gd name="T40" fmla="*/ 2147483646 w 313"/>
                  <a:gd name="T41" fmla="*/ 2147483646 h 246"/>
                  <a:gd name="T42" fmla="*/ 2147483646 w 313"/>
                  <a:gd name="T43" fmla="*/ 2147483646 h 246"/>
                  <a:gd name="T44" fmla="*/ 2147483646 w 313"/>
                  <a:gd name="T45" fmla="*/ 2147483646 h 246"/>
                  <a:gd name="T46" fmla="*/ 2147483646 w 313"/>
                  <a:gd name="T47" fmla="*/ 2147483646 h 246"/>
                  <a:gd name="T48" fmla="*/ 2147483646 w 313"/>
                  <a:gd name="T49" fmla="*/ 2147483646 h 246"/>
                  <a:gd name="T50" fmla="*/ 0 w 313"/>
                  <a:gd name="T51" fmla="*/ 2147483646 h 246"/>
                  <a:gd name="T52" fmla="*/ 2147483646 w 313"/>
                  <a:gd name="T53" fmla="*/ 2147483646 h 246"/>
                  <a:gd name="T54" fmla="*/ 2147483646 w 313"/>
                  <a:gd name="T55" fmla="*/ 2147483646 h 246"/>
                  <a:gd name="T56" fmla="*/ 2147483646 w 313"/>
                  <a:gd name="T57" fmla="*/ 2147483646 h 246"/>
                  <a:gd name="T58" fmla="*/ 2147483646 w 313"/>
                  <a:gd name="T59" fmla="*/ 2147483646 h 246"/>
                  <a:gd name="T60" fmla="*/ 2147483646 w 313"/>
                  <a:gd name="T61" fmla="*/ 2147483646 h 246"/>
                  <a:gd name="T62" fmla="*/ 2147483646 w 313"/>
                  <a:gd name="T63" fmla="*/ 2147483646 h 246"/>
                  <a:gd name="T64" fmla="*/ 2147483646 w 313"/>
                  <a:gd name="T65" fmla="*/ 2147483646 h 246"/>
                  <a:gd name="T66" fmla="*/ 2147483646 w 313"/>
                  <a:gd name="T67" fmla="*/ 2147483646 h 246"/>
                  <a:gd name="T68" fmla="*/ 2147483646 w 313"/>
                  <a:gd name="T69" fmla="*/ 2147483646 h 246"/>
                  <a:gd name="T70" fmla="*/ 2147483646 w 313"/>
                  <a:gd name="T71" fmla="*/ 2147483646 h 246"/>
                  <a:gd name="T72" fmla="*/ 2147483646 w 313"/>
                  <a:gd name="T73" fmla="*/ 2147483646 h 246"/>
                  <a:gd name="T74" fmla="*/ 2147483646 w 313"/>
                  <a:gd name="T75" fmla="*/ 2147483646 h 246"/>
                  <a:gd name="T76" fmla="*/ 2147483646 w 313"/>
                  <a:gd name="T77" fmla="*/ 2147483646 h 246"/>
                  <a:gd name="T78" fmla="*/ 2147483646 w 313"/>
                  <a:gd name="T79" fmla="*/ 2147483646 h 246"/>
                  <a:gd name="T80" fmla="*/ 2147483646 w 313"/>
                  <a:gd name="T81" fmla="*/ 2147483646 h 246"/>
                  <a:gd name="T82" fmla="*/ 2147483646 w 313"/>
                  <a:gd name="T83" fmla="*/ 2147483646 h 246"/>
                  <a:gd name="T84" fmla="*/ 2147483646 w 313"/>
                  <a:gd name="T85" fmla="*/ 2147483646 h 246"/>
                  <a:gd name="T86" fmla="*/ 2147483646 w 313"/>
                  <a:gd name="T87" fmla="*/ 2147483646 h 246"/>
                  <a:gd name="T88" fmla="*/ 2147483646 w 313"/>
                  <a:gd name="T89" fmla="*/ 2147483646 h 246"/>
                  <a:gd name="T90" fmla="*/ 2147483646 w 313"/>
                  <a:gd name="T91" fmla="*/ 2147483646 h 24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13" h="246">
                    <a:moveTo>
                      <a:pt x="299" y="37"/>
                    </a:moveTo>
                    <a:cubicBezTo>
                      <a:pt x="294" y="39"/>
                      <a:pt x="290" y="45"/>
                      <a:pt x="289" y="50"/>
                    </a:cubicBezTo>
                    <a:cubicBezTo>
                      <a:pt x="289" y="50"/>
                      <a:pt x="288" y="51"/>
                      <a:pt x="288" y="51"/>
                    </a:cubicBezTo>
                    <a:cubicBezTo>
                      <a:pt x="288" y="51"/>
                      <a:pt x="289" y="51"/>
                      <a:pt x="289" y="51"/>
                    </a:cubicBezTo>
                    <a:cubicBezTo>
                      <a:pt x="288" y="52"/>
                      <a:pt x="288" y="53"/>
                      <a:pt x="288" y="54"/>
                    </a:cubicBezTo>
                    <a:cubicBezTo>
                      <a:pt x="278" y="55"/>
                      <a:pt x="267" y="58"/>
                      <a:pt x="257" y="61"/>
                    </a:cubicBezTo>
                    <a:cubicBezTo>
                      <a:pt x="265" y="50"/>
                      <a:pt x="273" y="39"/>
                      <a:pt x="279" y="27"/>
                    </a:cubicBezTo>
                    <a:cubicBezTo>
                      <a:pt x="282" y="28"/>
                      <a:pt x="285" y="28"/>
                      <a:pt x="288" y="26"/>
                    </a:cubicBezTo>
                    <a:cubicBezTo>
                      <a:pt x="293" y="23"/>
                      <a:pt x="296" y="16"/>
                      <a:pt x="293" y="10"/>
                    </a:cubicBezTo>
                    <a:cubicBezTo>
                      <a:pt x="290" y="3"/>
                      <a:pt x="279" y="0"/>
                      <a:pt x="274" y="6"/>
                    </a:cubicBezTo>
                    <a:cubicBezTo>
                      <a:pt x="272" y="9"/>
                      <a:pt x="272" y="12"/>
                      <a:pt x="273" y="16"/>
                    </a:cubicBezTo>
                    <a:cubicBezTo>
                      <a:pt x="272" y="16"/>
                      <a:pt x="272" y="16"/>
                      <a:pt x="272" y="17"/>
                    </a:cubicBezTo>
                    <a:cubicBezTo>
                      <a:pt x="273" y="20"/>
                      <a:pt x="274" y="23"/>
                      <a:pt x="277" y="25"/>
                    </a:cubicBezTo>
                    <a:cubicBezTo>
                      <a:pt x="262" y="46"/>
                      <a:pt x="246" y="66"/>
                      <a:pt x="229" y="84"/>
                    </a:cubicBezTo>
                    <a:cubicBezTo>
                      <a:pt x="229" y="72"/>
                      <a:pt x="229" y="60"/>
                      <a:pt x="228" y="48"/>
                    </a:cubicBezTo>
                    <a:cubicBezTo>
                      <a:pt x="234" y="46"/>
                      <a:pt x="238" y="41"/>
                      <a:pt x="237" y="35"/>
                    </a:cubicBezTo>
                    <a:cubicBezTo>
                      <a:pt x="237" y="28"/>
                      <a:pt x="231" y="24"/>
                      <a:pt x="224" y="24"/>
                    </a:cubicBezTo>
                    <a:cubicBezTo>
                      <a:pt x="217" y="25"/>
                      <a:pt x="207" y="32"/>
                      <a:pt x="210" y="40"/>
                    </a:cubicBezTo>
                    <a:cubicBezTo>
                      <a:pt x="212" y="45"/>
                      <a:pt x="218" y="48"/>
                      <a:pt x="223" y="48"/>
                    </a:cubicBezTo>
                    <a:cubicBezTo>
                      <a:pt x="223" y="48"/>
                      <a:pt x="224" y="49"/>
                      <a:pt x="225" y="49"/>
                    </a:cubicBezTo>
                    <a:cubicBezTo>
                      <a:pt x="225" y="49"/>
                      <a:pt x="225" y="49"/>
                      <a:pt x="225" y="49"/>
                    </a:cubicBezTo>
                    <a:cubicBezTo>
                      <a:pt x="226" y="61"/>
                      <a:pt x="226" y="73"/>
                      <a:pt x="227" y="86"/>
                    </a:cubicBezTo>
                    <a:cubicBezTo>
                      <a:pt x="207" y="107"/>
                      <a:pt x="185" y="126"/>
                      <a:pt x="161" y="145"/>
                    </a:cubicBezTo>
                    <a:cubicBezTo>
                      <a:pt x="161" y="145"/>
                      <a:pt x="161" y="145"/>
                      <a:pt x="160" y="145"/>
                    </a:cubicBezTo>
                    <a:cubicBezTo>
                      <a:pt x="164" y="126"/>
                      <a:pt x="170" y="109"/>
                      <a:pt x="176" y="90"/>
                    </a:cubicBezTo>
                    <a:cubicBezTo>
                      <a:pt x="181" y="92"/>
                      <a:pt x="186" y="90"/>
                      <a:pt x="189" y="85"/>
                    </a:cubicBezTo>
                    <a:cubicBezTo>
                      <a:pt x="193" y="79"/>
                      <a:pt x="192" y="69"/>
                      <a:pt x="187" y="64"/>
                    </a:cubicBezTo>
                    <a:cubicBezTo>
                      <a:pt x="181" y="58"/>
                      <a:pt x="170" y="62"/>
                      <a:pt x="167" y="69"/>
                    </a:cubicBezTo>
                    <a:cubicBezTo>
                      <a:pt x="165" y="74"/>
                      <a:pt x="166" y="80"/>
                      <a:pt x="170" y="85"/>
                    </a:cubicBezTo>
                    <a:cubicBezTo>
                      <a:pt x="170" y="85"/>
                      <a:pt x="170" y="85"/>
                      <a:pt x="170" y="86"/>
                    </a:cubicBezTo>
                    <a:cubicBezTo>
                      <a:pt x="171" y="87"/>
                      <a:pt x="173" y="89"/>
                      <a:pt x="174" y="89"/>
                    </a:cubicBezTo>
                    <a:cubicBezTo>
                      <a:pt x="168" y="108"/>
                      <a:pt x="160" y="127"/>
                      <a:pt x="158" y="147"/>
                    </a:cubicBezTo>
                    <a:cubicBezTo>
                      <a:pt x="136" y="164"/>
                      <a:pt x="113" y="180"/>
                      <a:pt x="90" y="195"/>
                    </a:cubicBezTo>
                    <a:cubicBezTo>
                      <a:pt x="89" y="196"/>
                      <a:pt x="88" y="196"/>
                      <a:pt x="87" y="197"/>
                    </a:cubicBezTo>
                    <a:cubicBezTo>
                      <a:pt x="95" y="177"/>
                      <a:pt x="105" y="159"/>
                      <a:pt x="116" y="142"/>
                    </a:cubicBezTo>
                    <a:cubicBezTo>
                      <a:pt x="123" y="146"/>
                      <a:pt x="133" y="143"/>
                      <a:pt x="136" y="137"/>
                    </a:cubicBezTo>
                    <a:cubicBezTo>
                      <a:pt x="139" y="131"/>
                      <a:pt x="138" y="122"/>
                      <a:pt x="133" y="118"/>
                    </a:cubicBezTo>
                    <a:cubicBezTo>
                      <a:pt x="126" y="111"/>
                      <a:pt x="117" y="118"/>
                      <a:pt x="113" y="124"/>
                    </a:cubicBezTo>
                    <a:cubicBezTo>
                      <a:pt x="113" y="125"/>
                      <a:pt x="113" y="125"/>
                      <a:pt x="113" y="125"/>
                    </a:cubicBezTo>
                    <a:cubicBezTo>
                      <a:pt x="111" y="130"/>
                      <a:pt x="111" y="135"/>
                      <a:pt x="114" y="139"/>
                    </a:cubicBezTo>
                    <a:cubicBezTo>
                      <a:pt x="101" y="157"/>
                      <a:pt x="90" y="177"/>
                      <a:pt x="85" y="198"/>
                    </a:cubicBezTo>
                    <a:cubicBezTo>
                      <a:pt x="72" y="206"/>
                      <a:pt x="59" y="214"/>
                      <a:pt x="46" y="222"/>
                    </a:cubicBezTo>
                    <a:cubicBezTo>
                      <a:pt x="40" y="225"/>
                      <a:pt x="33" y="228"/>
                      <a:pt x="27" y="231"/>
                    </a:cubicBezTo>
                    <a:cubicBezTo>
                      <a:pt x="29" y="225"/>
                      <a:pt x="30" y="218"/>
                      <a:pt x="32" y="211"/>
                    </a:cubicBezTo>
                    <a:cubicBezTo>
                      <a:pt x="34" y="204"/>
                      <a:pt x="36" y="197"/>
                      <a:pt x="38" y="191"/>
                    </a:cubicBezTo>
                    <a:cubicBezTo>
                      <a:pt x="42" y="192"/>
                      <a:pt x="47" y="191"/>
                      <a:pt x="50" y="187"/>
                    </a:cubicBezTo>
                    <a:cubicBezTo>
                      <a:pt x="55" y="181"/>
                      <a:pt x="55" y="171"/>
                      <a:pt x="49" y="166"/>
                    </a:cubicBezTo>
                    <a:cubicBezTo>
                      <a:pt x="41" y="160"/>
                      <a:pt x="31" y="163"/>
                      <a:pt x="28" y="171"/>
                    </a:cubicBezTo>
                    <a:cubicBezTo>
                      <a:pt x="26" y="176"/>
                      <a:pt x="28" y="184"/>
                      <a:pt x="32" y="186"/>
                    </a:cubicBezTo>
                    <a:cubicBezTo>
                      <a:pt x="33" y="188"/>
                      <a:pt x="34" y="189"/>
                      <a:pt x="35" y="189"/>
                    </a:cubicBezTo>
                    <a:cubicBezTo>
                      <a:pt x="28" y="202"/>
                      <a:pt x="26" y="219"/>
                      <a:pt x="23" y="233"/>
                    </a:cubicBezTo>
                    <a:cubicBezTo>
                      <a:pt x="15" y="236"/>
                      <a:pt x="7" y="240"/>
                      <a:pt x="0" y="245"/>
                    </a:cubicBezTo>
                    <a:cubicBezTo>
                      <a:pt x="0" y="245"/>
                      <a:pt x="0" y="246"/>
                      <a:pt x="0" y="246"/>
                    </a:cubicBezTo>
                    <a:cubicBezTo>
                      <a:pt x="14" y="245"/>
                      <a:pt x="29" y="236"/>
                      <a:pt x="41" y="230"/>
                    </a:cubicBezTo>
                    <a:cubicBezTo>
                      <a:pt x="45" y="228"/>
                      <a:pt x="48" y="226"/>
                      <a:pt x="51" y="224"/>
                    </a:cubicBezTo>
                    <a:cubicBezTo>
                      <a:pt x="67" y="226"/>
                      <a:pt x="86" y="227"/>
                      <a:pt x="102" y="224"/>
                    </a:cubicBezTo>
                    <a:cubicBezTo>
                      <a:pt x="102" y="225"/>
                      <a:pt x="102" y="226"/>
                      <a:pt x="102" y="227"/>
                    </a:cubicBezTo>
                    <a:cubicBezTo>
                      <a:pt x="104" y="236"/>
                      <a:pt x="114" y="237"/>
                      <a:pt x="121" y="235"/>
                    </a:cubicBezTo>
                    <a:cubicBezTo>
                      <a:pt x="128" y="232"/>
                      <a:pt x="131" y="225"/>
                      <a:pt x="128" y="218"/>
                    </a:cubicBezTo>
                    <a:cubicBezTo>
                      <a:pt x="125" y="211"/>
                      <a:pt x="114" y="206"/>
                      <a:pt x="107" y="210"/>
                    </a:cubicBezTo>
                    <a:cubicBezTo>
                      <a:pt x="107" y="210"/>
                      <a:pt x="106" y="211"/>
                      <a:pt x="107" y="212"/>
                    </a:cubicBezTo>
                    <a:cubicBezTo>
                      <a:pt x="105" y="214"/>
                      <a:pt x="103" y="216"/>
                      <a:pt x="103" y="219"/>
                    </a:cubicBezTo>
                    <a:cubicBezTo>
                      <a:pt x="95" y="220"/>
                      <a:pt x="87" y="222"/>
                      <a:pt x="79" y="222"/>
                    </a:cubicBezTo>
                    <a:cubicBezTo>
                      <a:pt x="71" y="223"/>
                      <a:pt x="62" y="223"/>
                      <a:pt x="54" y="223"/>
                    </a:cubicBezTo>
                    <a:cubicBezTo>
                      <a:pt x="66" y="216"/>
                      <a:pt x="77" y="209"/>
                      <a:pt x="89" y="201"/>
                    </a:cubicBezTo>
                    <a:cubicBezTo>
                      <a:pt x="103" y="192"/>
                      <a:pt x="117" y="183"/>
                      <a:pt x="131" y="173"/>
                    </a:cubicBezTo>
                    <a:cubicBezTo>
                      <a:pt x="146" y="180"/>
                      <a:pt x="163" y="186"/>
                      <a:pt x="180" y="188"/>
                    </a:cubicBezTo>
                    <a:cubicBezTo>
                      <a:pt x="179" y="190"/>
                      <a:pt x="180" y="193"/>
                      <a:pt x="182" y="195"/>
                    </a:cubicBezTo>
                    <a:cubicBezTo>
                      <a:pt x="182" y="195"/>
                      <a:pt x="182" y="195"/>
                      <a:pt x="182" y="195"/>
                    </a:cubicBezTo>
                    <a:cubicBezTo>
                      <a:pt x="185" y="200"/>
                      <a:pt x="192" y="203"/>
                      <a:pt x="199" y="201"/>
                    </a:cubicBezTo>
                    <a:cubicBezTo>
                      <a:pt x="206" y="198"/>
                      <a:pt x="212" y="188"/>
                      <a:pt x="207" y="181"/>
                    </a:cubicBezTo>
                    <a:cubicBezTo>
                      <a:pt x="203" y="175"/>
                      <a:pt x="194" y="175"/>
                      <a:pt x="188" y="177"/>
                    </a:cubicBezTo>
                    <a:cubicBezTo>
                      <a:pt x="184" y="178"/>
                      <a:pt x="182" y="181"/>
                      <a:pt x="180" y="184"/>
                    </a:cubicBezTo>
                    <a:cubicBezTo>
                      <a:pt x="164" y="182"/>
                      <a:pt x="148" y="178"/>
                      <a:pt x="133" y="172"/>
                    </a:cubicBezTo>
                    <a:cubicBezTo>
                      <a:pt x="142" y="165"/>
                      <a:pt x="150" y="159"/>
                      <a:pt x="159" y="152"/>
                    </a:cubicBezTo>
                    <a:cubicBezTo>
                      <a:pt x="172" y="142"/>
                      <a:pt x="186" y="131"/>
                      <a:pt x="199" y="120"/>
                    </a:cubicBezTo>
                    <a:cubicBezTo>
                      <a:pt x="211" y="125"/>
                      <a:pt x="224" y="126"/>
                      <a:pt x="237" y="126"/>
                    </a:cubicBezTo>
                    <a:cubicBezTo>
                      <a:pt x="236" y="129"/>
                      <a:pt x="237" y="132"/>
                      <a:pt x="238" y="135"/>
                    </a:cubicBezTo>
                    <a:cubicBezTo>
                      <a:pt x="242" y="141"/>
                      <a:pt x="253" y="142"/>
                      <a:pt x="258" y="137"/>
                    </a:cubicBezTo>
                    <a:cubicBezTo>
                      <a:pt x="262" y="132"/>
                      <a:pt x="261" y="125"/>
                      <a:pt x="257" y="121"/>
                    </a:cubicBezTo>
                    <a:cubicBezTo>
                      <a:pt x="254" y="117"/>
                      <a:pt x="249" y="116"/>
                      <a:pt x="245" y="117"/>
                    </a:cubicBezTo>
                    <a:cubicBezTo>
                      <a:pt x="245" y="117"/>
                      <a:pt x="245" y="117"/>
                      <a:pt x="245" y="117"/>
                    </a:cubicBezTo>
                    <a:cubicBezTo>
                      <a:pt x="246" y="117"/>
                      <a:pt x="245" y="116"/>
                      <a:pt x="245" y="117"/>
                    </a:cubicBezTo>
                    <a:cubicBezTo>
                      <a:pt x="243" y="117"/>
                      <a:pt x="242" y="118"/>
                      <a:pt x="241" y="119"/>
                    </a:cubicBezTo>
                    <a:cubicBezTo>
                      <a:pt x="240" y="120"/>
                      <a:pt x="239" y="121"/>
                      <a:pt x="238" y="121"/>
                    </a:cubicBezTo>
                    <a:cubicBezTo>
                      <a:pt x="238" y="122"/>
                      <a:pt x="238" y="122"/>
                      <a:pt x="238" y="122"/>
                    </a:cubicBezTo>
                    <a:cubicBezTo>
                      <a:pt x="226" y="122"/>
                      <a:pt x="213" y="122"/>
                      <a:pt x="201" y="119"/>
                    </a:cubicBezTo>
                    <a:cubicBezTo>
                      <a:pt x="220" y="102"/>
                      <a:pt x="239" y="83"/>
                      <a:pt x="255" y="63"/>
                    </a:cubicBezTo>
                    <a:cubicBezTo>
                      <a:pt x="267" y="62"/>
                      <a:pt x="279" y="60"/>
                      <a:pt x="291" y="57"/>
                    </a:cubicBezTo>
                    <a:cubicBezTo>
                      <a:pt x="291" y="57"/>
                      <a:pt x="291" y="56"/>
                      <a:pt x="291" y="56"/>
                    </a:cubicBezTo>
                    <a:cubicBezTo>
                      <a:pt x="293" y="60"/>
                      <a:pt x="298" y="62"/>
                      <a:pt x="302" y="61"/>
                    </a:cubicBezTo>
                    <a:cubicBezTo>
                      <a:pt x="308" y="61"/>
                      <a:pt x="313" y="56"/>
                      <a:pt x="313" y="49"/>
                    </a:cubicBezTo>
                    <a:cubicBezTo>
                      <a:pt x="313" y="42"/>
                      <a:pt x="306" y="34"/>
                      <a:pt x="299" y="37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41">
                <a:extLst>
                  <a:ext uri="{FF2B5EF4-FFF2-40B4-BE49-F238E27FC236}">
                    <a16:creationId xmlns:a16="http://schemas.microsoft.com/office/drawing/2014/main" id="{A5504034-CDDD-410E-9BF3-D1DEA24026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4871" y="1767680"/>
                <a:ext cx="695325" cy="396875"/>
              </a:xfrm>
              <a:custGeom>
                <a:avLst/>
                <a:gdLst>
                  <a:gd name="T0" fmla="*/ 2147483646 w 254"/>
                  <a:gd name="T1" fmla="*/ 2147483646 h 144"/>
                  <a:gd name="T2" fmla="*/ 2147483646 w 254"/>
                  <a:gd name="T3" fmla="*/ 2147483646 h 144"/>
                  <a:gd name="T4" fmla="*/ 2147483646 w 254"/>
                  <a:gd name="T5" fmla="*/ 2147483646 h 144"/>
                  <a:gd name="T6" fmla="*/ 2147483646 w 254"/>
                  <a:gd name="T7" fmla="*/ 2147483646 h 144"/>
                  <a:gd name="T8" fmla="*/ 2147483646 w 254"/>
                  <a:gd name="T9" fmla="*/ 2147483646 h 144"/>
                  <a:gd name="T10" fmla="*/ 2147483646 w 254"/>
                  <a:gd name="T11" fmla="*/ 2147483646 h 144"/>
                  <a:gd name="T12" fmla="*/ 2147483646 w 254"/>
                  <a:gd name="T13" fmla="*/ 2147483646 h 144"/>
                  <a:gd name="T14" fmla="*/ 2147483646 w 254"/>
                  <a:gd name="T15" fmla="*/ 2147483646 h 144"/>
                  <a:gd name="T16" fmla="*/ 2147483646 w 254"/>
                  <a:gd name="T17" fmla="*/ 2147483646 h 144"/>
                  <a:gd name="T18" fmla="*/ 2147483646 w 254"/>
                  <a:gd name="T19" fmla="*/ 2147483646 h 144"/>
                  <a:gd name="T20" fmla="*/ 2147483646 w 254"/>
                  <a:gd name="T21" fmla="*/ 2147483646 h 144"/>
                  <a:gd name="T22" fmla="*/ 2147483646 w 254"/>
                  <a:gd name="T23" fmla="*/ 2147483646 h 144"/>
                  <a:gd name="T24" fmla="*/ 2147483646 w 254"/>
                  <a:gd name="T25" fmla="*/ 2147483646 h 144"/>
                  <a:gd name="T26" fmla="*/ 2147483646 w 254"/>
                  <a:gd name="T27" fmla="*/ 2147483646 h 144"/>
                  <a:gd name="T28" fmla="*/ 2147483646 w 254"/>
                  <a:gd name="T29" fmla="*/ 2147483646 h 144"/>
                  <a:gd name="T30" fmla="*/ 2147483646 w 254"/>
                  <a:gd name="T31" fmla="*/ 2147483646 h 144"/>
                  <a:gd name="T32" fmla="*/ 2147483646 w 254"/>
                  <a:gd name="T33" fmla="*/ 2147483646 h 144"/>
                  <a:gd name="T34" fmla="*/ 2147483646 w 254"/>
                  <a:gd name="T35" fmla="*/ 2147483646 h 144"/>
                  <a:gd name="T36" fmla="*/ 2147483646 w 254"/>
                  <a:gd name="T37" fmla="*/ 2147483646 h 144"/>
                  <a:gd name="T38" fmla="*/ 2147483646 w 254"/>
                  <a:gd name="T39" fmla="*/ 2147483646 h 1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4" h="144">
                    <a:moveTo>
                      <a:pt x="228" y="93"/>
                    </a:moveTo>
                    <a:cubicBezTo>
                      <a:pt x="231" y="84"/>
                      <a:pt x="232" y="75"/>
                      <a:pt x="224" y="69"/>
                    </a:cubicBezTo>
                    <a:cubicBezTo>
                      <a:pt x="216" y="64"/>
                      <a:pt x="205" y="67"/>
                      <a:pt x="197" y="71"/>
                    </a:cubicBezTo>
                    <a:cubicBezTo>
                      <a:pt x="201" y="51"/>
                      <a:pt x="187" y="20"/>
                      <a:pt x="167" y="37"/>
                    </a:cubicBezTo>
                    <a:cubicBezTo>
                      <a:pt x="169" y="27"/>
                      <a:pt x="167" y="16"/>
                      <a:pt x="156" y="13"/>
                    </a:cubicBezTo>
                    <a:cubicBezTo>
                      <a:pt x="146" y="10"/>
                      <a:pt x="135" y="16"/>
                      <a:pt x="128" y="23"/>
                    </a:cubicBezTo>
                    <a:cubicBezTo>
                      <a:pt x="124" y="0"/>
                      <a:pt x="98" y="0"/>
                      <a:pt x="85" y="16"/>
                    </a:cubicBezTo>
                    <a:cubicBezTo>
                      <a:pt x="80" y="9"/>
                      <a:pt x="72" y="2"/>
                      <a:pt x="62" y="3"/>
                    </a:cubicBezTo>
                    <a:cubicBezTo>
                      <a:pt x="53" y="3"/>
                      <a:pt x="45" y="9"/>
                      <a:pt x="45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34" y="13"/>
                      <a:pt x="19" y="8"/>
                      <a:pt x="9" y="19"/>
                    </a:cubicBezTo>
                    <a:cubicBezTo>
                      <a:pt x="0" y="29"/>
                      <a:pt x="4" y="47"/>
                      <a:pt x="7" y="58"/>
                    </a:cubicBezTo>
                    <a:cubicBezTo>
                      <a:pt x="12" y="75"/>
                      <a:pt x="24" y="90"/>
                      <a:pt x="36" y="103"/>
                    </a:cubicBezTo>
                    <a:cubicBezTo>
                      <a:pt x="50" y="115"/>
                      <a:pt x="67" y="130"/>
                      <a:pt x="86" y="133"/>
                    </a:cubicBezTo>
                    <a:cubicBezTo>
                      <a:pt x="87" y="133"/>
                      <a:pt x="88" y="132"/>
                      <a:pt x="88" y="132"/>
                    </a:cubicBezTo>
                    <a:cubicBezTo>
                      <a:pt x="94" y="136"/>
                      <a:pt x="105" y="137"/>
                      <a:pt x="112" y="138"/>
                    </a:cubicBezTo>
                    <a:cubicBezTo>
                      <a:pt x="125" y="141"/>
                      <a:pt x="139" y="142"/>
                      <a:pt x="153" y="143"/>
                    </a:cubicBezTo>
                    <a:cubicBezTo>
                      <a:pt x="174" y="144"/>
                      <a:pt x="197" y="144"/>
                      <a:pt x="218" y="138"/>
                    </a:cubicBezTo>
                    <a:cubicBezTo>
                      <a:pt x="233" y="134"/>
                      <a:pt x="254" y="124"/>
                      <a:pt x="254" y="105"/>
                    </a:cubicBezTo>
                    <a:cubicBezTo>
                      <a:pt x="254" y="92"/>
                      <a:pt x="238" y="89"/>
                      <a:pt x="228" y="93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0961013A-3467-42F2-A4F7-D1C206064D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49334" y="1883568"/>
                <a:ext cx="485775" cy="292100"/>
              </a:xfrm>
              <a:custGeom>
                <a:avLst/>
                <a:gdLst>
                  <a:gd name="T0" fmla="*/ 2147483646 w 177"/>
                  <a:gd name="T1" fmla="*/ 2147483646 h 106"/>
                  <a:gd name="T2" fmla="*/ 2147483646 w 177"/>
                  <a:gd name="T3" fmla="*/ 2147483646 h 106"/>
                  <a:gd name="T4" fmla="*/ 2147483646 w 177"/>
                  <a:gd name="T5" fmla="*/ 2147483646 h 106"/>
                  <a:gd name="T6" fmla="*/ 2147483646 w 177"/>
                  <a:gd name="T7" fmla="*/ 2147483646 h 106"/>
                  <a:gd name="T8" fmla="*/ 2147483646 w 177"/>
                  <a:gd name="T9" fmla="*/ 2147483646 h 106"/>
                  <a:gd name="T10" fmla="*/ 2147483646 w 177"/>
                  <a:gd name="T11" fmla="*/ 2147483646 h 106"/>
                  <a:gd name="T12" fmla="*/ 2147483646 w 177"/>
                  <a:gd name="T13" fmla="*/ 2147483646 h 106"/>
                  <a:gd name="T14" fmla="*/ 2147483646 w 177"/>
                  <a:gd name="T15" fmla="*/ 2147483646 h 106"/>
                  <a:gd name="T16" fmla="*/ 2147483646 w 177"/>
                  <a:gd name="T17" fmla="*/ 2147483646 h 106"/>
                  <a:gd name="T18" fmla="*/ 2147483646 w 177"/>
                  <a:gd name="T19" fmla="*/ 2147483646 h 106"/>
                  <a:gd name="T20" fmla="*/ 2147483646 w 177"/>
                  <a:gd name="T21" fmla="*/ 2147483646 h 106"/>
                  <a:gd name="T22" fmla="*/ 2147483646 w 177"/>
                  <a:gd name="T23" fmla="*/ 2147483646 h 1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7" h="106">
                    <a:moveTo>
                      <a:pt x="170" y="71"/>
                    </a:moveTo>
                    <a:cubicBezTo>
                      <a:pt x="165" y="66"/>
                      <a:pt x="157" y="66"/>
                      <a:pt x="150" y="68"/>
                    </a:cubicBezTo>
                    <a:cubicBezTo>
                      <a:pt x="155" y="57"/>
                      <a:pt x="142" y="47"/>
                      <a:pt x="131" y="52"/>
                    </a:cubicBezTo>
                    <a:cubicBezTo>
                      <a:pt x="136" y="39"/>
                      <a:pt x="119" y="25"/>
                      <a:pt x="106" y="34"/>
                    </a:cubicBezTo>
                    <a:cubicBezTo>
                      <a:pt x="108" y="12"/>
                      <a:pt x="82" y="9"/>
                      <a:pt x="68" y="24"/>
                    </a:cubicBezTo>
                    <a:cubicBezTo>
                      <a:pt x="61" y="12"/>
                      <a:pt x="45" y="0"/>
                      <a:pt x="38" y="17"/>
                    </a:cubicBezTo>
                    <a:cubicBezTo>
                      <a:pt x="31" y="10"/>
                      <a:pt x="21" y="3"/>
                      <a:pt x="12" y="6"/>
                    </a:cubicBezTo>
                    <a:cubicBezTo>
                      <a:pt x="2" y="10"/>
                      <a:pt x="0" y="20"/>
                      <a:pt x="3" y="29"/>
                    </a:cubicBezTo>
                    <a:cubicBezTo>
                      <a:pt x="9" y="59"/>
                      <a:pt x="35" y="79"/>
                      <a:pt x="60" y="94"/>
                    </a:cubicBezTo>
                    <a:cubicBezTo>
                      <a:pt x="59" y="95"/>
                      <a:pt x="60" y="96"/>
                      <a:pt x="61" y="96"/>
                    </a:cubicBezTo>
                    <a:cubicBezTo>
                      <a:pt x="94" y="99"/>
                      <a:pt x="130" y="106"/>
                      <a:pt x="161" y="91"/>
                    </a:cubicBezTo>
                    <a:cubicBezTo>
                      <a:pt x="167" y="88"/>
                      <a:pt x="177" y="78"/>
                      <a:pt x="170" y="7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51">
                <a:extLst>
                  <a:ext uri="{FF2B5EF4-FFF2-40B4-BE49-F238E27FC236}">
                    <a16:creationId xmlns:a16="http://schemas.microsoft.com/office/drawing/2014/main" id="{111CE69E-B1D4-45BE-84BE-4FFCBB843B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3271" y="2169318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04" y="131"/>
                    </a:moveTo>
                    <a:cubicBezTo>
                      <a:pt x="176" y="119"/>
                      <a:pt x="136" y="119"/>
                      <a:pt x="110" y="138"/>
                    </a:cubicBezTo>
                    <a:cubicBezTo>
                      <a:pt x="109" y="135"/>
                      <a:pt x="108" y="133"/>
                      <a:pt x="107" y="131"/>
                    </a:cubicBezTo>
                    <a:cubicBezTo>
                      <a:pt x="100" y="113"/>
                      <a:pt x="91" y="95"/>
                      <a:pt x="81" y="78"/>
                    </a:cubicBezTo>
                    <a:cubicBezTo>
                      <a:pt x="62" y="46"/>
                      <a:pt x="36" y="16"/>
                      <a:pt x="1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4" y="24"/>
                      <a:pt x="61" y="51"/>
                      <a:pt x="80" y="86"/>
                    </a:cubicBezTo>
                    <a:cubicBezTo>
                      <a:pt x="90" y="103"/>
                      <a:pt x="98" y="120"/>
                      <a:pt x="106" y="138"/>
                    </a:cubicBezTo>
                    <a:cubicBezTo>
                      <a:pt x="112" y="154"/>
                      <a:pt x="118" y="172"/>
                      <a:pt x="126" y="187"/>
                    </a:cubicBezTo>
                    <a:cubicBezTo>
                      <a:pt x="126" y="188"/>
                      <a:pt x="126" y="188"/>
                      <a:pt x="127" y="188"/>
                    </a:cubicBezTo>
                    <a:cubicBezTo>
                      <a:pt x="108" y="212"/>
                      <a:pt x="107" y="251"/>
                      <a:pt x="112" y="279"/>
                    </a:cubicBezTo>
                    <a:cubicBezTo>
                      <a:pt x="117" y="309"/>
                      <a:pt x="133" y="343"/>
                      <a:pt x="167" y="349"/>
                    </a:cubicBezTo>
                    <a:cubicBezTo>
                      <a:pt x="182" y="351"/>
                      <a:pt x="199" y="350"/>
                      <a:pt x="208" y="336"/>
                    </a:cubicBezTo>
                    <a:cubicBezTo>
                      <a:pt x="216" y="322"/>
                      <a:pt x="216" y="305"/>
                      <a:pt x="213" y="290"/>
                    </a:cubicBezTo>
                    <a:cubicBezTo>
                      <a:pt x="203" y="244"/>
                      <a:pt x="168" y="212"/>
                      <a:pt x="130" y="187"/>
                    </a:cubicBezTo>
                    <a:cubicBezTo>
                      <a:pt x="130" y="187"/>
                      <a:pt x="129" y="187"/>
                      <a:pt x="129" y="187"/>
                    </a:cubicBezTo>
                    <a:cubicBezTo>
                      <a:pt x="129" y="187"/>
                      <a:pt x="128" y="187"/>
                      <a:pt x="128" y="187"/>
                    </a:cubicBezTo>
                    <a:cubicBezTo>
                      <a:pt x="128" y="187"/>
                      <a:pt x="128" y="186"/>
                      <a:pt x="128" y="186"/>
                    </a:cubicBezTo>
                    <a:cubicBezTo>
                      <a:pt x="125" y="174"/>
                      <a:pt x="121" y="162"/>
                      <a:pt x="116" y="150"/>
                    </a:cubicBezTo>
                    <a:cubicBezTo>
                      <a:pt x="119" y="155"/>
                      <a:pt x="124" y="159"/>
                      <a:pt x="128" y="163"/>
                    </a:cubicBezTo>
                    <a:cubicBezTo>
                      <a:pt x="140" y="174"/>
                      <a:pt x="154" y="185"/>
                      <a:pt x="169" y="193"/>
                    </a:cubicBezTo>
                    <a:cubicBezTo>
                      <a:pt x="184" y="202"/>
                      <a:pt x="222" y="223"/>
                      <a:pt x="236" y="200"/>
                    </a:cubicBezTo>
                    <a:cubicBezTo>
                      <a:pt x="253" y="173"/>
                      <a:pt x="229" y="141"/>
                      <a:pt x="204" y="131"/>
                    </a:cubicBezTo>
                    <a:close/>
                  </a:path>
                </a:pathLst>
              </a:custGeom>
              <a:solidFill>
                <a:srgbClr val="31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2">
                <a:extLst>
                  <a:ext uri="{FF2B5EF4-FFF2-40B4-BE49-F238E27FC236}">
                    <a16:creationId xmlns:a16="http://schemas.microsoft.com/office/drawing/2014/main" id="{059A39DE-41C9-4BC8-BA8D-BD37158869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7634" y="2150268"/>
                <a:ext cx="241300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0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2147483646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5" y="88"/>
                    </a:moveTo>
                    <a:cubicBezTo>
                      <a:pt x="74" y="71"/>
                      <a:pt x="48" y="68"/>
                      <a:pt x="34" y="81"/>
                    </a:cubicBezTo>
                    <a:cubicBezTo>
                      <a:pt x="29" y="69"/>
                      <a:pt x="22" y="56"/>
                      <a:pt x="17" y="44"/>
                    </a:cubicBezTo>
                    <a:cubicBezTo>
                      <a:pt x="11" y="30"/>
                      <a:pt x="7" y="15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3" y="18"/>
                      <a:pt x="9" y="33"/>
                      <a:pt x="15" y="48"/>
                    </a:cubicBezTo>
                    <a:cubicBezTo>
                      <a:pt x="20" y="60"/>
                      <a:pt x="25" y="73"/>
                      <a:pt x="32" y="84"/>
                    </a:cubicBezTo>
                    <a:cubicBezTo>
                      <a:pt x="31" y="85"/>
                      <a:pt x="31" y="86"/>
                      <a:pt x="32" y="86"/>
                    </a:cubicBezTo>
                    <a:cubicBezTo>
                      <a:pt x="21" y="95"/>
                      <a:pt x="17" y="113"/>
                      <a:pt x="28" y="123"/>
                    </a:cubicBezTo>
                    <a:cubicBezTo>
                      <a:pt x="38" y="132"/>
                      <a:pt x="45" y="121"/>
                      <a:pt x="47" y="112"/>
                    </a:cubicBezTo>
                    <a:cubicBezTo>
                      <a:pt x="52" y="118"/>
                      <a:pt x="59" y="121"/>
                      <a:pt x="68" y="121"/>
                    </a:cubicBezTo>
                    <a:cubicBezTo>
                      <a:pt x="69" y="121"/>
                      <a:pt x="71" y="119"/>
                      <a:pt x="70" y="118"/>
                    </a:cubicBezTo>
                    <a:cubicBezTo>
                      <a:pt x="70" y="113"/>
                      <a:pt x="70" y="108"/>
                      <a:pt x="68" y="103"/>
                    </a:cubicBezTo>
                    <a:cubicBezTo>
                      <a:pt x="73" y="105"/>
                      <a:pt x="78" y="106"/>
                      <a:pt x="83" y="103"/>
                    </a:cubicBezTo>
                    <a:cubicBezTo>
                      <a:pt x="88" y="100"/>
                      <a:pt x="88" y="92"/>
                      <a:pt x="85" y="88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53">
                <a:extLst>
                  <a:ext uri="{FF2B5EF4-FFF2-40B4-BE49-F238E27FC236}">
                    <a16:creationId xmlns:a16="http://schemas.microsoft.com/office/drawing/2014/main" id="{64B4CFE7-DDE2-4B24-8E47-9F504913ED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4484" y="2274093"/>
                <a:ext cx="730250" cy="911225"/>
              </a:xfrm>
              <a:custGeom>
                <a:avLst/>
                <a:gdLst>
                  <a:gd name="T0" fmla="*/ 2147483646 w 266"/>
                  <a:gd name="T1" fmla="*/ 2147483646 h 331"/>
                  <a:gd name="T2" fmla="*/ 2147483646 w 266"/>
                  <a:gd name="T3" fmla="*/ 2147483646 h 331"/>
                  <a:gd name="T4" fmla="*/ 2147483646 w 266"/>
                  <a:gd name="T5" fmla="*/ 2147483646 h 331"/>
                  <a:gd name="T6" fmla="*/ 2147483646 w 266"/>
                  <a:gd name="T7" fmla="*/ 2147483646 h 331"/>
                  <a:gd name="T8" fmla="*/ 2147483646 w 266"/>
                  <a:gd name="T9" fmla="*/ 2147483646 h 331"/>
                  <a:gd name="T10" fmla="*/ 2147483646 w 266"/>
                  <a:gd name="T11" fmla="*/ 2147483646 h 331"/>
                  <a:gd name="T12" fmla="*/ 2147483646 w 266"/>
                  <a:gd name="T13" fmla="*/ 2147483646 h 331"/>
                  <a:gd name="T14" fmla="*/ 2147483646 w 266"/>
                  <a:gd name="T15" fmla="*/ 2147483646 h 331"/>
                  <a:gd name="T16" fmla="*/ 2147483646 w 266"/>
                  <a:gd name="T17" fmla="*/ 2147483646 h 331"/>
                  <a:gd name="T18" fmla="*/ 2147483646 w 266"/>
                  <a:gd name="T19" fmla="*/ 2147483646 h 331"/>
                  <a:gd name="T20" fmla="*/ 2147483646 w 266"/>
                  <a:gd name="T21" fmla="*/ 2147483646 h 331"/>
                  <a:gd name="T22" fmla="*/ 2147483646 w 266"/>
                  <a:gd name="T23" fmla="*/ 2147483646 h 331"/>
                  <a:gd name="T24" fmla="*/ 2147483646 w 266"/>
                  <a:gd name="T25" fmla="*/ 2147483646 h 331"/>
                  <a:gd name="T26" fmla="*/ 2147483646 w 266"/>
                  <a:gd name="T27" fmla="*/ 2147483646 h 331"/>
                  <a:gd name="T28" fmla="*/ 2147483646 w 266"/>
                  <a:gd name="T29" fmla="*/ 2147483646 h 331"/>
                  <a:gd name="T30" fmla="*/ 2147483646 w 266"/>
                  <a:gd name="T31" fmla="*/ 2147483646 h 331"/>
                  <a:gd name="T32" fmla="*/ 2147483646 w 266"/>
                  <a:gd name="T33" fmla="*/ 2147483646 h 331"/>
                  <a:gd name="T34" fmla="*/ 2147483646 w 266"/>
                  <a:gd name="T35" fmla="*/ 2147483646 h 331"/>
                  <a:gd name="T36" fmla="*/ 2147483646 w 266"/>
                  <a:gd name="T37" fmla="*/ 2147483646 h 331"/>
                  <a:gd name="T38" fmla="*/ 2147483646 w 266"/>
                  <a:gd name="T39" fmla="*/ 0 h 331"/>
                  <a:gd name="T40" fmla="*/ 2147483646 w 266"/>
                  <a:gd name="T41" fmla="*/ 2147483646 h 331"/>
                  <a:gd name="T42" fmla="*/ 2147483646 w 266"/>
                  <a:gd name="T43" fmla="*/ 2147483646 h 331"/>
                  <a:gd name="T44" fmla="*/ 2147483646 w 266"/>
                  <a:gd name="T45" fmla="*/ 2147483646 h 331"/>
                  <a:gd name="T46" fmla="*/ 2147483646 w 266"/>
                  <a:gd name="T47" fmla="*/ 2147483646 h 331"/>
                  <a:gd name="T48" fmla="*/ 2147483646 w 266"/>
                  <a:gd name="T49" fmla="*/ 2147483646 h 331"/>
                  <a:gd name="T50" fmla="*/ 2147483646 w 266"/>
                  <a:gd name="T51" fmla="*/ 2147483646 h 331"/>
                  <a:gd name="T52" fmla="*/ 2147483646 w 266"/>
                  <a:gd name="T53" fmla="*/ 2147483646 h 331"/>
                  <a:gd name="T54" fmla="*/ 2147483646 w 266"/>
                  <a:gd name="T55" fmla="*/ 2147483646 h 331"/>
                  <a:gd name="T56" fmla="*/ 2147483646 w 266"/>
                  <a:gd name="T57" fmla="*/ 2147483646 h 331"/>
                  <a:gd name="T58" fmla="*/ 2147483646 w 266"/>
                  <a:gd name="T59" fmla="*/ 2147483646 h 331"/>
                  <a:gd name="T60" fmla="*/ 2147483646 w 266"/>
                  <a:gd name="T61" fmla="*/ 2147483646 h 331"/>
                  <a:gd name="T62" fmla="*/ 2147483646 w 266"/>
                  <a:gd name="T63" fmla="*/ 2147483646 h 331"/>
                  <a:gd name="T64" fmla="*/ 2147483646 w 266"/>
                  <a:gd name="T65" fmla="*/ 2147483646 h 331"/>
                  <a:gd name="T66" fmla="*/ 2147483646 w 266"/>
                  <a:gd name="T67" fmla="*/ 2147483646 h 331"/>
                  <a:gd name="T68" fmla="*/ 2147483646 w 266"/>
                  <a:gd name="T69" fmla="*/ 2147483646 h 331"/>
                  <a:gd name="T70" fmla="*/ 2147483646 w 266"/>
                  <a:gd name="T71" fmla="*/ 2147483646 h 331"/>
                  <a:gd name="T72" fmla="*/ 2147483646 w 266"/>
                  <a:gd name="T73" fmla="*/ 2147483646 h 331"/>
                  <a:gd name="T74" fmla="*/ 2147483646 w 266"/>
                  <a:gd name="T75" fmla="*/ 2147483646 h 331"/>
                  <a:gd name="T76" fmla="*/ 2147483646 w 266"/>
                  <a:gd name="T77" fmla="*/ 2147483646 h 331"/>
                  <a:gd name="T78" fmla="*/ 2147483646 w 266"/>
                  <a:gd name="T79" fmla="*/ 2147483646 h 331"/>
                  <a:gd name="T80" fmla="*/ 2147483646 w 266"/>
                  <a:gd name="T81" fmla="*/ 2147483646 h 331"/>
                  <a:gd name="T82" fmla="*/ 2147483646 w 266"/>
                  <a:gd name="T83" fmla="*/ 2147483646 h 331"/>
                  <a:gd name="T84" fmla="*/ 2147483646 w 266"/>
                  <a:gd name="T85" fmla="*/ 2147483646 h 3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66" h="331">
                    <a:moveTo>
                      <a:pt x="213" y="328"/>
                    </a:moveTo>
                    <a:cubicBezTo>
                      <a:pt x="213" y="327"/>
                      <a:pt x="212" y="327"/>
                      <a:pt x="212" y="326"/>
                    </a:cubicBezTo>
                    <a:cubicBezTo>
                      <a:pt x="222" y="311"/>
                      <a:pt x="226" y="290"/>
                      <a:pt x="228" y="273"/>
                    </a:cubicBezTo>
                    <a:cubicBezTo>
                      <a:pt x="230" y="256"/>
                      <a:pt x="230" y="237"/>
                      <a:pt x="223" y="222"/>
                    </a:cubicBezTo>
                    <a:cubicBezTo>
                      <a:pt x="213" y="199"/>
                      <a:pt x="189" y="169"/>
                      <a:pt x="161" y="175"/>
                    </a:cubicBezTo>
                    <a:cubicBezTo>
                      <a:pt x="161" y="175"/>
                      <a:pt x="161" y="175"/>
                      <a:pt x="161" y="175"/>
                    </a:cubicBezTo>
                    <a:cubicBezTo>
                      <a:pt x="142" y="143"/>
                      <a:pt x="118" y="113"/>
                      <a:pt x="94" y="86"/>
                    </a:cubicBezTo>
                    <a:cubicBezTo>
                      <a:pt x="87" y="77"/>
                      <a:pt x="79" y="68"/>
                      <a:pt x="72" y="59"/>
                    </a:cubicBezTo>
                    <a:cubicBezTo>
                      <a:pt x="94" y="54"/>
                      <a:pt x="118" y="62"/>
                      <a:pt x="139" y="69"/>
                    </a:cubicBezTo>
                    <a:cubicBezTo>
                      <a:pt x="153" y="74"/>
                      <a:pt x="166" y="79"/>
                      <a:pt x="179" y="86"/>
                    </a:cubicBezTo>
                    <a:cubicBezTo>
                      <a:pt x="179" y="86"/>
                      <a:pt x="179" y="87"/>
                      <a:pt x="179" y="87"/>
                    </a:cubicBezTo>
                    <a:cubicBezTo>
                      <a:pt x="178" y="127"/>
                      <a:pt x="224" y="143"/>
                      <a:pt x="248" y="167"/>
                    </a:cubicBezTo>
                    <a:cubicBezTo>
                      <a:pt x="249" y="168"/>
                      <a:pt x="251" y="166"/>
                      <a:pt x="250" y="165"/>
                    </a:cubicBezTo>
                    <a:cubicBezTo>
                      <a:pt x="250" y="165"/>
                      <a:pt x="250" y="164"/>
                      <a:pt x="250" y="164"/>
                    </a:cubicBezTo>
                    <a:cubicBezTo>
                      <a:pt x="250" y="164"/>
                      <a:pt x="250" y="164"/>
                      <a:pt x="250" y="164"/>
                    </a:cubicBezTo>
                    <a:cubicBezTo>
                      <a:pt x="266" y="128"/>
                      <a:pt x="223" y="69"/>
                      <a:pt x="183" y="84"/>
                    </a:cubicBezTo>
                    <a:cubicBezTo>
                      <a:pt x="168" y="75"/>
                      <a:pt x="151" y="69"/>
                      <a:pt x="135" y="64"/>
                    </a:cubicBezTo>
                    <a:cubicBezTo>
                      <a:pt x="116" y="58"/>
                      <a:pt x="90" y="50"/>
                      <a:pt x="70" y="58"/>
                    </a:cubicBezTo>
                    <a:cubicBezTo>
                      <a:pt x="63" y="49"/>
                      <a:pt x="56" y="41"/>
                      <a:pt x="49" y="33"/>
                    </a:cubicBezTo>
                    <a:cubicBezTo>
                      <a:pt x="36" y="20"/>
                      <a:pt x="20" y="3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2" y="11"/>
                      <a:pt x="38" y="26"/>
                      <a:pt x="52" y="43"/>
                    </a:cubicBezTo>
                    <a:cubicBezTo>
                      <a:pt x="57" y="48"/>
                      <a:pt x="62" y="54"/>
                      <a:pt x="67" y="59"/>
                    </a:cubicBezTo>
                    <a:cubicBezTo>
                      <a:pt x="66" y="59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7" y="70"/>
                      <a:pt x="86" y="81"/>
                      <a:pt x="95" y="92"/>
                    </a:cubicBezTo>
                    <a:cubicBezTo>
                      <a:pt x="98" y="105"/>
                      <a:pt x="101" y="118"/>
                      <a:pt x="101" y="132"/>
                    </a:cubicBezTo>
                    <a:cubicBezTo>
                      <a:pt x="101" y="135"/>
                      <a:pt x="101" y="137"/>
                      <a:pt x="101" y="140"/>
                    </a:cubicBezTo>
                    <a:cubicBezTo>
                      <a:pt x="101" y="140"/>
                      <a:pt x="101" y="140"/>
                      <a:pt x="100" y="140"/>
                    </a:cubicBezTo>
                    <a:cubicBezTo>
                      <a:pt x="84" y="155"/>
                      <a:pt x="81" y="177"/>
                      <a:pt x="83" y="198"/>
                    </a:cubicBezTo>
                    <a:cubicBezTo>
                      <a:pt x="84" y="210"/>
                      <a:pt x="86" y="222"/>
                      <a:pt x="88" y="234"/>
                    </a:cubicBezTo>
                    <a:cubicBezTo>
                      <a:pt x="89" y="246"/>
                      <a:pt x="89" y="257"/>
                      <a:pt x="89" y="268"/>
                    </a:cubicBezTo>
                    <a:cubicBezTo>
                      <a:pt x="89" y="270"/>
                      <a:pt x="92" y="270"/>
                      <a:pt x="92" y="268"/>
                    </a:cubicBezTo>
                    <a:cubicBezTo>
                      <a:pt x="92" y="267"/>
                      <a:pt x="92" y="266"/>
                      <a:pt x="92" y="266"/>
                    </a:cubicBezTo>
                    <a:cubicBezTo>
                      <a:pt x="111" y="230"/>
                      <a:pt x="153" y="170"/>
                      <a:pt x="105" y="142"/>
                    </a:cubicBezTo>
                    <a:cubicBezTo>
                      <a:pt x="104" y="137"/>
                      <a:pt x="104" y="133"/>
                      <a:pt x="104" y="129"/>
                    </a:cubicBezTo>
                    <a:cubicBezTo>
                      <a:pt x="103" y="118"/>
                      <a:pt x="103" y="106"/>
                      <a:pt x="98" y="96"/>
                    </a:cubicBezTo>
                    <a:cubicBezTo>
                      <a:pt x="115" y="116"/>
                      <a:pt x="130" y="136"/>
                      <a:pt x="144" y="157"/>
                    </a:cubicBezTo>
                    <a:cubicBezTo>
                      <a:pt x="149" y="164"/>
                      <a:pt x="153" y="171"/>
                      <a:pt x="158" y="179"/>
                    </a:cubicBezTo>
                    <a:cubicBezTo>
                      <a:pt x="155" y="204"/>
                      <a:pt x="157" y="229"/>
                      <a:pt x="168" y="252"/>
                    </a:cubicBezTo>
                    <a:cubicBezTo>
                      <a:pt x="174" y="265"/>
                      <a:pt x="182" y="277"/>
                      <a:pt x="190" y="289"/>
                    </a:cubicBezTo>
                    <a:cubicBezTo>
                      <a:pt x="198" y="302"/>
                      <a:pt x="204" y="315"/>
                      <a:pt x="210" y="329"/>
                    </a:cubicBezTo>
                    <a:cubicBezTo>
                      <a:pt x="211" y="331"/>
                      <a:pt x="213" y="330"/>
                      <a:pt x="213" y="328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4">
                <a:extLst>
                  <a:ext uri="{FF2B5EF4-FFF2-40B4-BE49-F238E27FC236}">
                    <a16:creationId xmlns:a16="http://schemas.microsoft.com/office/drawing/2014/main" id="{6873C998-A52B-4D75-8F5C-1FED9C8C2E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15996" y="2491581"/>
                <a:ext cx="546100" cy="498475"/>
              </a:xfrm>
              <a:custGeom>
                <a:avLst/>
                <a:gdLst>
                  <a:gd name="T0" fmla="*/ 2147483646 w 199"/>
                  <a:gd name="T1" fmla="*/ 2147483646 h 181"/>
                  <a:gd name="T2" fmla="*/ 2147483646 w 199"/>
                  <a:gd name="T3" fmla="*/ 2147483646 h 181"/>
                  <a:gd name="T4" fmla="*/ 2147483646 w 199"/>
                  <a:gd name="T5" fmla="*/ 2147483646 h 181"/>
                  <a:gd name="T6" fmla="*/ 2147483646 w 199"/>
                  <a:gd name="T7" fmla="*/ 2147483646 h 181"/>
                  <a:gd name="T8" fmla="*/ 2147483646 w 199"/>
                  <a:gd name="T9" fmla="*/ 2147483646 h 181"/>
                  <a:gd name="T10" fmla="*/ 2147483646 w 199"/>
                  <a:gd name="T11" fmla="*/ 2147483646 h 181"/>
                  <a:gd name="T12" fmla="*/ 2147483646 w 199"/>
                  <a:gd name="T13" fmla="*/ 2147483646 h 181"/>
                  <a:gd name="T14" fmla="*/ 2147483646 w 199"/>
                  <a:gd name="T15" fmla="*/ 2147483646 h 181"/>
                  <a:gd name="T16" fmla="*/ 2147483646 w 199"/>
                  <a:gd name="T17" fmla="*/ 2147483646 h 181"/>
                  <a:gd name="T18" fmla="*/ 2147483646 w 199"/>
                  <a:gd name="T19" fmla="*/ 2147483646 h 181"/>
                  <a:gd name="T20" fmla="*/ 2147483646 w 199"/>
                  <a:gd name="T21" fmla="*/ 0 h 181"/>
                  <a:gd name="T22" fmla="*/ 2147483646 w 199"/>
                  <a:gd name="T23" fmla="*/ 2147483646 h 181"/>
                  <a:gd name="T24" fmla="*/ 2147483646 w 199"/>
                  <a:gd name="T25" fmla="*/ 2147483646 h 181"/>
                  <a:gd name="T26" fmla="*/ 2147483646 w 199"/>
                  <a:gd name="T27" fmla="*/ 2147483646 h 181"/>
                  <a:gd name="T28" fmla="*/ 2147483646 w 199"/>
                  <a:gd name="T29" fmla="*/ 2147483646 h 181"/>
                  <a:gd name="T30" fmla="*/ 2147483646 w 199"/>
                  <a:gd name="T31" fmla="*/ 2147483646 h 181"/>
                  <a:gd name="T32" fmla="*/ 2147483646 w 199"/>
                  <a:gd name="T33" fmla="*/ 2147483646 h 1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9" h="181">
                    <a:moveTo>
                      <a:pt x="145" y="150"/>
                    </a:moveTo>
                    <a:cubicBezTo>
                      <a:pt x="153" y="154"/>
                      <a:pt x="164" y="149"/>
                      <a:pt x="169" y="142"/>
                    </a:cubicBezTo>
                    <a:cubicBezTo>
                      <a:pt x="175" y="135"/>
                      <a:pt x="178" y="126"/>
                      <a:pt x="176" y="118"/>
                    </a:cubicBezTo>
                    <a:cubicBezTo>
                      <a:pt x="188" y="114"/>
                      <a:pt x="199" y="96"/>
                      <a:pt x="184" y="88"/>
                    </a:cubicBezTo>
                    <a:cubicBezTo>
                      <a:pt x="164" y="78"/>
                      <a:pt x="144" y="94"/>
                      <a:pt x="130" y="107"/>
                    </a:cubicBezTo>
                    <a:cubicBezTo>
                      <a:pt x="129" y="107"/>
                      <a:pt x="129" y="107"/>
                      <a:pt x="128" y="107"/>
                    </a:cubicBezTo>
                    <a:cubicBezTo>
                      <a:pt x="128" y="107"/>
                      <a:pt x="128" y="108"/>
                      <a:pt x="128" y="108"/>
                    </a:cubicBezTo>
                    <a:cubicBezTo>
                      <a:pt x="115" y="100"/>
                      <a:pt x="102" y="95"/>
                      <a:pt x="90" y="87"/>
                    </a:cubicBezTo>
                    <a:cubicBezTo>
                      <a:pt x="77" y="78"/>
                      <a:pt x="65" y="69"/>
                      <a:pt x="54" y="57"/>
                    </a:cubicBezTo>
                    <a:cubicBezTo>
                      <a:pt x="44" y="46"/>
                      <a:pt x="34" y="34"/>
                      <a:pt x="25" y="22"/>
                    </a:cubicBezTo>
                    <a:cubicBezTo>
                      <a:pt x="18" y="14"/>
                      <a:pt x="11" y="5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2" y="22"/>
                      <a:pt x="37" y="47"/>
                      <a:pt x="59" y="68"/>
                    </a:cubicBezTo>
                    <a:cubicBezTo>
                      <a:pt x="78" y="85"/>
                      <a:pt x="101" y="102"/>
                      <a:pt x="126" y="111"/>
                    </a:cubicBezTo>
                    <a:cubicBezTo>
                      <a:pt x="121" y="118"/>
                      <a:pt x="118" y="125"/>
                      <a:pt x="115" y="133"/>
                    </a:cubicBezTo>
                    <a:cubicBezTo>
                      <a:pt x="112" y="141"/>
                      <a:pt x="109" y="151"/>
                      <a:pt x="111" y="159"/>
                    </a:cubicBezTo>
                    <a:cubicBezTo>
                      <a:pt x="118" y="181"/>
                      <a:pt x="140" y="162"/>
                      <a:pt x="145" y="150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55">
                <a:extLst>
                  <a:ext uri="{FF2B5EF4-FFF2-40B4-BE49-F238E27FC236}">
                    <a16:creationId xmlns:a16="http://schemas.microsoft.com/office/drawing/2014/main" id="{0D7C8D82-2845-4A3B-9AD9-F8461DF9AE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36646" y="2458243"/>
                <a:ext cx="307975" cy="201613"/>
              </a:xfrm>
              <a:custGeom>
                <a:avLst/>
                <a:gdLst>
                  <a:gd name="T0" fmla="*/ 2147483646 w 112"/>
                  <a:gd name="T1" fmla="*/ 2147483646 h 73"/>
                  <a:gd name="T2" fmla="*/ 2147483646 w 112"/>
                  <a:gd name="T3" fmla="*/ 2147483646 h 73"/>
                  <a:gd name="T4" fmla="*/ 2147483646 w 112"/>
                  <a:gd name="T5" fmla="*/ 2147483646 h 73"/>
                  <a:gd name="T6" fmla="*/ 2147483646 w 112"/>
                  <a:gd name="T7" fmla="*/ 2147483646 h 73"/>
                  <a:gd name="T8" fmla="*/ 2147483646 w 112"/>
                  <a:gd name="T9" fmla="*/ 2147483646 h 73"/>
                  <a:gd name="T10" fmla="*/ 2147483646 w 112"/>
                  <a:gd name="T11" fmla="*/ 2147483646 h 73"/>
                  <a:gd name="T12" fmla="*/ 2147483646 w 112"/>
                  <a:gd name="T13" fmla="*/ 2147483646 h 73"/>
                  <a:gd name="T14" fmla="*/ 2147483646 w 112"/>
                  <a:gd name="T15" fmla="*/ 2147483646 h 73"/>
                  <a:gd name="T16" fmla="*/ 2147483646 w 112"/>
                  <a:gd name="T17" fmla="*/ 2147483646 h 73"/>
                  <a:gd name="T18" fmla="*/ 2147483646 w 112"/>
                  <a:gd name="T19" fmla="*/ 2147483646 h 73"/>
                  <a:gd name="T20" fmla="*/ 2147483646 w 112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2" h="73">
                    <a:moveTo>
                      <a:pt x="110" y="6"/>
                    </a:moveTo>
                    <a:cubicBezTo>
                      <a:pt x="89" y="0"/>
                      <a:pt x="64" y="6"/>
                      <a:pt x="46" y="15"/>
                    </a:cubicBezTo>
                    <a:cubicBezTo>
                      <a:pt x="27" y="25"/>
                      <a:pt x="7" y="39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62"/>
                      <a:pt x="1" y="63"/>
                      <a:pt x="1" y="63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2" y="64"/>
                      <a:pt x="2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0" y="73"/>
                      <a:pt x="49" y="65"/>
                      <a:pt x="66" y="56"/>
                    </a:cubicBezTo>
                    <a:cubicBezTo>
                      <a:pt x="84" y="47"/>
                      <a:pt x="104" y="30"/>
                      <a:pt x="109" y="9"/>
                    </a:cubicBezTo>
                    <a:cubicBezTo>
                      <a:pt x="111" y="9"/>
                      <a:pt x="112" y="7"/>
                      <a:pt x="110" y="6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6">
                <a:extLst>
                  <a:ext uri="{FF2B5EF4-FFF2-40B4-BE49-F238E27FC236}">
                    <a16:creationId xmlns:a16="http://schemas.microsoft.com/office/drawing/2014/main" id="{86D6BF55-D906-41C4-B84A-EAB142B247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3021" y="2683668"/>
                <a:ext cx="142875" cy="341313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0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9" y="123"/>
                    </a:moveTo>
                    <a:cubicBezTo>
                      <a:pt x="35" y="106"/>
                      <a:pt x="44" y="82"/>
                      <a:pt x="47" y="60"/>
                    </a:cubicBezTo>
                    <a:cubicBezTo>
                      <a:pt x="50" y="42"/>
                      <a:pt x="52" y="14"/>
                      <a:pt x="36" y="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7" y="1"/>
                      <a:pt x="36" y="0"/>
                      <a:pt x="36" y="0"/>
                    </a:cubicBez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30"/>
                      <a:pt x="0" y="81"/>
                      <a:pt x="13" y="120"/>
                    </a:cubicBezTo>
                    <a:cubicBezTo>
                      <a:pt x="14" y="121"/>
                      <a:pt x="15" y="122"/>
                      <a:pt x="16" y="121"/>
                    </a:cubicBezTo>
                    <a:cubicBezTo>
                      <a:pt x="16" y="123"/>
                      <a:pt x="18" y="124"/>
                      <a:pt x="19" y="12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7">
                <a:extLst>
                  <a:ext uri="{FF2B5EF4-FFF2-40B4-BE49-F238E27FC236}">
                    <a16:creationId xmlns:a16="http://schemas.microsoft.com/office/drawing/2014/main" id="{7206FA3F-5948-425B-ABEF-D06EA2267A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36396" y="2543968"/>
                <a:ext cx="392113" cy="569913"/>
              </a:xfrm>
              <a:custGeom>
                <a:avLst/>
                <a:gdLst>
                  <a:gd name="T0" fmla="*/ 2147483646 w 143"/>
                  <a:gd name="T1" fmla="*/ 2147483646 h 207"/>
                  <a:gd name="T2" fmla="*/ 2147483646 w 143"/>
                  <a:gd name="T3" fmla="*/ 2147483646 h 207"/>
                  <a:gd name="T4" fmla="*/ 2147483646 w 143"/>
                  <a:gd name="T5" fmla="*/ 2147483646 h 207"/>
                  <a:gd name="T6" fmla="*/ 2147483646 w 143"/>
                  <a:gd name="T7" fmla="*/ 2147483646 h 207"/>
                  <a:gd name="T8" fmla="*/ 2147483646 w 143"/>
                  <a:gd name="T9" fmla="*/ 2147483646 h 207"/>
                  <a:gd name="T10" fmla="*/ 2147483646 w 143"/>
                  <a:gd name="T11" fmla="*/ 2147483646 h 207"/>
                  <a:gd name="T12" fmla="*/ 2147483646 w 143"/>
                  <a:gd name="T13" fmla="*/ 2147483646 h 207"/>
                  <a:gd name="T14" fmla="*/ 2147483646 w 143"/>
                  <a:gd name="T15" fmla="*/ 2147483646 h 207"/>
                  <a:gd name="T16" fmla="*/ 2147483646 w 143"/>
                  <a:gd name="T17" fmla="*/ 2147483646 h 207"/>
                  <a:gd name="T18" fmla="*/ 2147483646 w 143"/>
                  <a:gd name="T19" fmla="*/ 2147483646 h 207"/>
                  <a:gd name="T20" fmla="*/ 2147483646 w 143"/>
                  <a:gd name="T21" fmla="*/ 2147483646 h 207"/>
                  <a:gd name="T22" fmla="*/ 2147483646 w 143"/>
                  <a:gd name="T23" fmla="*/ 2147483646 h 207"/>
                  <a:gd name="T24" fmla="*/ 2147483646 w 143"/>
                  <a:gd name="T25" fmla="*/ 2147483646 h 207"/>
                  <a:gd name="T26" fmla="*/ 2147483646 w 143"/>
                  <a:gd name="T27" fmla="*/ 2147483646 h 207"/>
                  <a:gd name="T28" fmla="*/ 2147483646 w 143"/>
                  <a:gd name="T29" fmla="*/ 2147483646 h 207"/>
                  <a:gd name="T30" fmla="*/ 2147483646 w 143"/>
                  <a:gd name="T31" fmla="*/ 2147483646 h 207"/>
                  <a:gd name="T32" fmla="*/ 2147483646 w 143"/>
                  <a:gd name="T33" fmla="*/ 2147483646 h 207"/>
                  <a:gd name="T34" fmla="*/ 2147483646 w 143"/>
                  <a:gd name="T35" fmla="*/ 2147483646 h 207"/>
                  <a:gd name="T36" fmla="*/ 2147483646 w 143"/>
                  <a:gd name="T37" fmla="*/ 2147483646 h 207"/>
                  <a:gd name="T38" fmla="*/ 2147483646 w 143"/>
                  <a:gd name="T39" fmla="*/ 2147483646 h 207"/>
                  <a:gd name="T40" fmla="*/ 2147483646 w 143"/>
                  <a:gd name="T41" fmla="*/ 2147483646 h 207"/>
                  <a:gd name="T42" fmla="*/ 2147483646 w 143"/>
                  <a:gd name="T43" fmla="*/ 2147483646 h 207"/>
                  <a:gd name="T44" fmla="*/ 2147483646 w 143"/>
                  <a:gd name="T45" fmla="*/ 2147483646 h 207"/>
                  <a:gd name="T46" fmla="*/ 2147483646 w 143"/>
                  <a:gd name="T47" fmla="*/ 2147483646 h 207"/>
                  <a:gd name="T48" fmla="*/ 2147483646 w 143"/>
                  <a:gd name="T49" fmla="*/ 2147483646 h 207"/>
                  <a:gd name="T50" fmla="*/ 2147483646 w 143"/>
                  <a:gd name="T51" fmla="*/ 2147483646 h 207"/>
                  <a:gd name="T52" fmla="*/ 2147483646 w 143"/>
                  <a:gd name="T53" fmla="*/ 2147483646 h 207"/>
                  <a:gd name="T54" fmla="*/ 2147483646 w 143"/>
                  <a:gd name="T55" fmla="*/ 2147483646 h 207"/>
                  <a:gd name="T56" fmla="*/ 2147483646 w 143"/>
                  <a:gd name="T57" fmla="*/ 2147483646 h 207"/>
                  <a:gd name="T58" fmla="*/ 2147483646 w 143"/>
                  <a:gd name="T59" fmla="*/ 2147483646 h 207"/>
                  <a:gd name="T60" fmla="*/ 2147483646 w 143"/>
                  <a:gd name="T61" fmla="*/ 2147483646 h 207"/>
                  <a:gd name="T62" fmla="*/ 2147483646 w 143"/>
                  <a:gd name="T63" fmla="*/ 2147483646 h 207"/>
                  <a:gd name="T64" fmla="*/ 2147483646 w 143"/>
                  <a:gd name="T65" fmla="*/ 2147483646 h 207"/>
                  <a:gd name="T66" fmla="*/ 2147483646 w 143"/>
                  <a:gd name="T67" fmla="*/ 2147483646 h 207"/>
                  <a:gd name="T68" fmla="*/ 2147483646 w 143"/>
                  <a:gd name="T69" fmla="*/ 2147483646 h 207"/>
                  <a:gd name="T70" fmla="*/ 2147483646 w 143"/>
                  <a:gd name="T71" fmla="*/ 2147483646 h 207"/>
                  <a:gd name="T72" fmla="*/ 2147483646 w 143"/>
                  <a:gd name="T73" fmla="*/ 2147483646 h 207"/>
                  <a:gd name="T74" fmla="*/ 2147483646 w 143"/>
                  <a:gd name="T75" fmla="*/ 2147483646 h 207"/>
                  <a:gd name="T76" fmla="*/ 2147483646 w 143"/>
                  <a:gd name="T77" fmla="*/ 2147483646 h 207"/>
                  <a:gd name="T78" fmla="*/ 2147483646 w 143"/>
                  <a:gd name="T79" fmla="*/ 2147483646 h 207"/>
                  <a:gd name="T80" fmla="*/ 2147483646 w 143"/>
                  <a:gd name="T81" fmla="*/ 2147483646 h 207"/>
                  <a:gd name="T82" fmla="*/ 2147483646 w 143"/>
                  <a:gd name="T83" fmla="*/ 2147483646 h 207"/>
                  <a:gd name="T84" fmla="*/ 2147483646 w 143"/>
                  <a:gd name="T85" fmla="*/ 2147483646 h 207"/>
                  <a:gd name="T86" fmla="*/ 2147483646 w 143"/>
                  <a:gd name="T87" fmla="*/ 2147483646 h 207"/>
                  <a:gd name="T88" fmla="*/ 2147483646 w 143"/>
                  <a:gd name="T89" fmla="*/ 2147483646 h 207"/>
                  <a:gd name="T90" fmla="*/ 2147483646 w 143"/>
                  <a:gd name="T91" fmla="*/ 2147483646 h 207"/>
                  <a:gd name="T92" fmla="*/ 2147483646 w 143"/>
                  <a:gd name="T93" fmla="*/ 2147483646 h 207"/>
                  <a:gd name="T94" fmla="*/ 2147483646 w 143"/>
                  <a:gd name="T95" fmla="*/ 2147483646 h 207"/>
                  <a:gd name="T96" fmla="*/ 2147483646 w 143"/>
                  <a:gd name="T97" fmla="*/ 2147483646 h 207"/>
                  <a:gd name="T98" fmla="*/ 2147483646 w 143"/>
                  <a:gd name="T99" fmla="*/ 2147483646 h 207"/>
                  <a:gd name="T100" fmla="*/ 2147483646 w 143"/>
                  <a:gd name="T101" fmla="*/ 2147483646 h 207"/>
                  <a:gd name="T102" fmla="*/ 2147483646 w 143"/>
                  <a:gd name="T103" fmla="*/ 2147483646 h 2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3" h="207">
                    <a:moveTo>
                      <a:pt x="47" y="202"/>
                    </a:moveTo>
                    <a:cubicBezTo>
                      <a:pt x="54" y="207"/>
                      <a:pt x="65" y="199"/>
                      <a:pt x="68" y="192"/>
                    </a:cubicBezTo>
                    <a:cubicBezTo>
                      <a:pt x="70" y="185"/>
                      <a:pt x="67" y="178"/>
                      <a:pt x="61" y="176"/>
                    </a:cubicBezTo>
                    <a:cubicBezTo>
                      <a:pt x="61" y="175"/>
                      <a:pt x="60" y="175"/>
                      <a:pt x="60" y="175"/>
                    </a:cubicBezTo>
                    <a:cubicBezTo>
                      <a:pt x="60" y="175"/>
                      <a:pt x="59" y="175"/>
                      <a:pt x="58" y="174"/>
                    </a:cubicBezTo>
                    <a:cubicBezTo>
                      <a:pt x="66" y="162"/>
                      <a:pt x="71" y="146"/>
                      <a:pt x="71" y="131"/>
                    </a:cubicBezTo>
                    <a:cubicBezTo>
                      <a:pt x="79" y="149"/>
                      <a:pt x="89" y="165"/>
                      <a:pt x="99" y="181"/>
                    </a:cubicBezTo>
                    <a:cubicBezTo>
                      <a:pt x="95" y="185"/>
                      <a:pt x="90" y="192"/>
                      <a:pt x="94" y="198"/>
                    </a:cubicBezTo>
                    <a:cubicBezTo>
                      <a:pt x="96" y="202"/>
                      <a:pt x="102" y="204"/>
                      <a:pt x="107" y="203"/>
                    </a:cubicBezTo>
                    <a:cubicBezTo>
                      <a:pt x="114" y="202"/>
                      <a:pt x="116" y="195"/>
                      <a:pt x="114" y="189"/>
                    </a:cubicBezTo>
                    <a:cubicBezTo>
                      <a:pt x="113" y="183"/>
                      <a:pt x="109" y="180"/>
                      <a:pt x="104" y="181"/>
                    </a:cubicBezTo>
                    <a:cubicBezTo>
                      <a:pt x="98" y="172"/>
                      <a:pt x="93" y="163"/>
                      <a:pt x="88" y="153"/>
                    </a:cubicBezTo>
                    <a:cubicBezTo>
                      <a:pt x="95" y="157"/>
                      <a:pt x="104" y="160"/>
                      <a:pt x="112" y="162"/>
                    </a:cubicBezTo>
                    <a:cubicBezTo>
                      <a:pt x="113" y="166"/>
                      <a:pt x="116" y="170"/>
                      <a:pt x="121" y="172"/>
                    </a:cubicBezTo>
                    <a:cubicBezTo>
                      <a:pt x="126" y="173"/>
                      <a:pt x="132" y="172"/>
                      <a:pt x="135" y="168"/>
                    </a:cubicBezTo>
                    <a:cubicBezTo>
                      <a:pt x="138" y="163"/>
                      <a:pt x="133" y="155"/>
                      <a:pt x="128" y="152"/>
                    </a:cubicBezTo>
                    <a:cubicBezTo>
                      <a:pt x="123" y="149"/>
                      <a:pt x="115" y="151"/>
                      <a:pt x="112" y="157"/>
                    </a:cubicBezTo>
                    <a:cubicBezTo>
                      <a:pt x="112" y="157"/>
                      <a:pt x="112" y="157"/>
                      <a:pt x="112" y="157"/>
                    </a:cubicBezTo>
                    <a:cubicBezTo>
                      <a:pt x="103" y="156"/>
                      <a:pt x="95" y="153"/>
                      <a:pt x="86" y="150"/>
                    </a:cubicBezTo>
                    <a:cubicBezTo>
                      <a:pt x="77" y="133"/>
                      <a:pt x="68" y="116"/>
                      <a:pt x="62" y="97"/>
                    </a:cubicBezTo>
                    <a:cubicBezTo>
                      <a:pt x="76" y="111"/>
                      <a:pt x="98" y="117"/>
                      <a:pt x="117" y="119"/>
                    </a:cubicBezTo>
                    <a:cubicBezTo>
                      <a:pt x="119" y="125"/>
                      <a:pt x="122" y="129"/>
                      <a:pt x="129" y="130"/>
                    </a:cubicBezTo>
                    <a:cubicBezTo>
                      <a:pt x="135" y="130"/>
                      <a:pt x="142" y="125"/>
                      <a:pt x="143" y="118"/>
                    </a:cubicBezTo>
                    <a:cubicBezTo>
                      <a:pt x="143" y="111"/>
                      <a:pt x="139" y="101"/>
                      <a:pt x="131" y="102"/>
                    </a:cubicBezTo>
                    <a:cubicBezTo>
                      <a:pt x="126" y="103"/>
                      <a:pt x="121" y="106"/>
                      <a:pt x="119" y="111"/>
                    </a:cubicBezTo>
                    <a:cubicBezTo>
                      <a:pt x="118" y="111"/>
                      <a:pt x="117" y="112"/>
                      <a:pt x="117" y="113"/>
                    </a:cubicBezTo>
                    <a:cubicBezTo>
                      <a:pt x="117" y="113"/>
                      <a:pt x="117" y="114"/>
                      <a:pt x="117" y="115"/>
                    </a:cubicBezTo>
                    <a:cubicBezTo>
                      <a:pt x="96" y="111"/>
                      <a:pt x="77" y="108"/>
                      <a:pt x="61" y="93"/>
                    </a:cubicBezTo>
                    <a:cubicBezTo>
                      <a:pt x="55" y="73"/>
                      <a:pt x="51" y="53"/>
                      <a:pt x="47" y="33"/>
                    </a:cubicBezTo>
                    <a:cubicBezTo>
                      <a:pt x="62" y="48"/>
                      <a:pt x="87" y="57"/>
                      <a:pt x="109" y="60"/>
                    </a:cubicBezTo>
                    <a:cubicBezTo>
                      <a:pt x="110" y="67"/>
                      <a:pt x="118" y="72"/>
                      <a:pt x="124" y="70"/>
                    </a:cubicBezTo>
                    <a:cubicBezTo>
                      <a:pt x="130" y="69"/>
                      <a:pt x="134" y="64"/>
                      <a:pt x="135" y="58"/>
                    </a:cubicBezTo>
                    <a:cubicBezTo>
                      <a:pt x="135" y="50"/>
                      <a:pt x="127" y="44"/>
                      <a:pt x="120" y="44"/>
                    </a:cubicBezTo>
                    <a:cubicBezTo>
                      <a:pt x="113" y="45"/>
                      <a:pt x="109" y="50"/>
                      <a:pt x="109" y="55"/>
                    </a:cubicBezTo>
                    <a:cubicBezTo>
                      <a:pt x="87" y="49"/>
                      <a:pt x="65" y="45"/>
                      <a:pt x="47" y="30"/>
                    </a:cubicBezTo>
                    <a:cubicBezTo>
                      <a:pt x="45" y="20"/>
                      <a:pt x="43" y="10"/>
                      <a:pt x="41" y="1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1" y="21"/>
                      <a:pt x="43" y="41"/>
                      <a:pt x="47" y="61"/>
                    </a:cubicBezTo>
                    <a:cubicBezTo>
                      <a:pt x="45" y="71"/>
                      <a:pt x="43" y="81"/>
                      <a:pt x="37" y="91"/>
                    </a:cubicBezTo>
                    <a:cubicBezTo>
                      <a:pt x="33" y="98"/>
                      <a:pt x="28" y="104"/>
                      <a:pt x="23" y="111"/>
                    </a:cubicBezTo>
                    <a:cubicBezTo>
                      <a:pt x="21" y="110"/>
                      <a:pt x="19" y="110"/>
                      <a:pt x="17" y="110"/>
                    </a:cubicBezTo>
                    <a:cubicBezTo>
                      <a:pt x="17" y="110"/>
                      <a:pt x="16" y="109"/>
                      <a:pt x="15" y="110"/>
                    </a:cubicBezTo>
                    <a:cubicBezTo>
                      <a:pt x="6" y="111"/>
                      <a:pt x="0" y="120"/>
                      <a:pt x="5" y="128"/>
                    </a:cubicBezTo>
                    <a:cubicBezTo>
                      <a:pt x="9" y="135"/>
                      <a:pt x="19" y="142"/>
                      <a:pt x="27" y="140"/>
                    </a:cubicBezTo>
                    <a:cubicBezTo>
                      <a:pt x="36" y="138"/>
                      <a:pt x="42" y="126"/>
                      <a:pt x="35" y="119"/>
                    </a:cubicBezTo>
                    <a:cubicBezTo>
                      <a:pt x="34" y="116"/>
                      <a:pt x="31" y="114"/>
                      <a:pt x="28" y="113"/>
                    </a:cubicBezTo>
                    <a:cubicBezTo>
                      <a:pt x="38" y="101"/>
                      <a:pt x="47" y="84"/>
                      <a:pt x="49" y="68"/>
                    </a:cubicBezTo>
                    <a:cubicBezTo>
                      <a:pt x="54" y="88"/>
                      <a:pt x="60" y="107"/>
                      <a:pt x="69" y="126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44"/>
                      <a:pt x="60" y="158"/>
                      <a:pt x="53" y="174"/>
                    </a:cubicBezTo>
                    <a:cubicBezTo>
                      <a:pt x="47" y="174"/>
                      <a:pt x="43" y="178"/>
                      <a:pt x="41" y="184"/>
                    </a:cubicBezTo>
                    <a:cubicBezTo>
                      <a:pt x="39" y="190"/>
                      <a:pt x="41" y="199"/>
                      <a:pt x="47" y="20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F44C24FE-2E30-47C1-B120-8610737EA1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2808" y="1804193"/>
                <a:ext cx="230188" cy="236538"/>
              </a:xfrm>
              <a:custGeom>
                <a:avLst/>
                <a:gdLst>
                  <a:gd name="T0" fmla="*/ 2147483646 w 84"/>
                  <a:gd name="T1" fmla="*/ 2147483646 h 86"/>
                  <a:gd name="T2" fmla="*/ 2147483646 w 84"/>
                  <a:gd name="T3" fmla="*/ 2147483646 h 86"/>
                  <a:gd name="T4" fmla="*/ 2147483646 w 84"/>
                  <a:gd name="T5" fmla="*/ 2147483646 h 86"/>
                  <a:gd name="T6" fmla="*/ 2147483646 w 84"/>
                  <a:gd name="T7" fmla="*/ 2147483646 h 86"/>
                  <a:gd name="T8" fmla="*/ 2147483646 w 84"/>
                  <a:gd name="T9" fmla="*/ 2147483646 h 86"/>
                  <a:gd name="T10" fmla="*/ 0 w 84"/>
                  <a:gd name="T11" fmla="*/ 2147483646 h 86"/>
                  <a:gd name="T12" fmla="*/ 0 w 84"/>
                  <a:gd name="T13" fmla="*/ 2147483646 h 86"/>
                  <a:gd name="T14" fmla="*/ 0 w 84"/>
                  <a:gd name="T15" fmla="*/ 2147483646 h 86"/>
                  <a:gd name="T16" fmla="*/ 0 w 84"/>
                  <a:gd name="T17" fmla="*/ 2147483646 h 86"/>
                  <a:gd name="T18" fmla="*/ 2147483646 w 84"/>
                  <a:gd name="T19" fmla="*/ 2147483646 h 86"/>
                  <a:gd name="T20" fmla="*/ 2147483646 w 84"/>
                  <a:gd name="T21" fmla="*/ 2147483646 h 86"/>
                  <a:gd name="T22" fmla="*/ 2147483646 w 84"/>
                  <a:gd name="T23" fmla="*/ 2147483646 h 86"/>
                  <a:gd name="T24" fmla="*/ 2147483646 w 84"/>
                  <a:gd name="T25" fmla="*/ 2147483646 h 86"/>
                  <a:gd name="T26" fmla="*/ 2147483646 w 84"/>
                  <a:gd name="T27" fmla="*/ 2147483646 h 86"/>
                  <a:gd name="T28" fmla="*/ 2147483646 w 84"/>
                  <a:gd name="T29" fmla="*/ 2147483646 h 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4" h="86">
                    <a:moveTo>
                      <a:pt x="73" y="69"/>
                    </a:moveTo>
                    <a:cubicBezTo>
                      <a:pt x="74" y="61"/>
                      <a:pt x="69" y="57"/>
                      <a:pt x="63" y="53"/>
                    </a:cubicBezTo>
                    <a:cubicBezTo>
                      <a:pt x="84" y="42"/>
                      <a:pt x="69" y="11"/>
                      <a:pt x="50" y="16"/>
                    </a:cubicBezTo>
                    <a:cubicBezTo>
                      <a:pt x="49" y="10"/>
                      <a:pt x="47" y="3"/>
                      <a:pt x="41" y="1"/>
                    </a:cubicBezTo>
                    <a:cubicBezTo>
                      <a:pt x="35" y="0"/>
                      <a:pt x="30" y="5"/>
                      <a:pt x="27" y="9"/>
                    </a:cubicBezTo>
                    <a:cubicBezTo>
                      <a:pt x="15" y="22"/>
                      <a:pt x="8" y="37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6"/>
                      <a:pt x="2" y="55"/>
                      <a:pt x="2" y="55"/>
                    </a:cubicBezTo>
                    <a:cubicBezTo>
                      <a:pt x="2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20" y="68"/>
                      <a:pt x="39" y="86"/>
                      <a:pt x="61" y="80"/>
                    </a:cubicBezTo>
                    <a:cubicBezTo>
                      <a:pt x="66" y="79"/>
                      <a:pt x="72" y="74"/>
                      <a:pt x="73" y="69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30112675-11EF-42A2-8188-CFC7763EC6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3621" y="1886743"/>
                <a:ext cx="527050" cy="279400"/>
              </a:xfrm>
              <a:custGeom>
                <a:avLst/>
                <a:gdLst>
                  <a:gd name="T0" fmla="*/ 2147483646 w 192"/>
                  <a:gd name="T1" fmla="*/ 2147483646 h 102"/>
                  <a:gd name="T2" fmla="*/ 2147483646 w 192"/>
                  <a:gd name="T3" fmla="*/ 2147483646 h 102"/>
                  <a:gd name="T4" fmla="*/ 2147483646 w 192"/>
                  <a:gd name="T5" fmla="*/ 2147483646 h 102"/>
                  <a:gd name="T6" fmla="*/ 2147483646 w 192"/>
                  <a:gd name="T7" fmla="*/ 2147483646 h 102"/>
                  <a:gd name="T8" fmla="*/ 2147483646 w 192"/>
                  <a:gd name="T9" fmla="*/ 2147483646 h 102"/>
                  <a:gd name="T10" fmla="*/ 2147483646 w 192"/>
                  <a:gd name="T11" fmla="*/ 2147483646 h 102"/>
                  <a:gd name="T12" fmla="*/ 0 w 192"/>
                  <a:gd name="T13" fmla="*/ 2147483646 h 102"/>
                  <a:gd name="T14" fmla="*/ 2147483646 w 192"/>
                  <a:gd name="T15" fmla="*/ 2147483646 h 102"/>
                  <a:gd name="T16" fmla="*/ 2147483646 w 192"/>
                  <a:gd name="T17" fmla="*/ 2147483646 h 102"/>
                  <a:gd name="T18" fmla="*/ 2147483646 w 192"/>
                  <a:gd name="T19" fmla="*/ 2147483646 h 102"/>
                  <a:gd name="T20" fmla="*/ 2147483646 w 192"/>
                  <a:gd name="T21" fmla="*/ 2147483646 h 102"/>
                  <a:gd name="T22" fmla="*/ 2147483646 w 192"/>
                  <a:gd name="T23" fmla="*/ 2147483646 h 102"/>
                  <a:gd name="T24" fmla="*/ 2147483646 w 192"/>
                  <a:gd name="T25" fmla="*/ 2147483646 h 102"/>
                  <a:gd name="T26" fmla="*/ 2147483646 w 192"/>
                  <a:gd name="T27" fmla="*/ 2147483646 h 102"/>
                  <a:gd name="T28" fmla="*/ 2147483646 w 192"/>
                  <a:gd name="T29" fmla="*/ 2147483646 h 102"/>
                  <a:gd name="T30" fmla="*/ 2147483646 w 192"/>
                  <a:gd name="T31" fmla="*/ 2147483646 h 1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" h="102">
                    <a:moveTo>
                      <a:pt x="175" y="1"/>
                    </a:moveTo>
                    <a:cubicBezTo>
                      <a:pt x="173" y="4"/>
                      <a:pt x="171" y="7"/>
                      <a:pt x="170" y="9"/>
                    </a:cubicBezTo>
                    <a:cubicBezTo>
                      <a:pt x="168" y="13"/>
                      <a:pt x="166" y="17"/>
                      <a:pt x="164" y="21"/>
                    </a:cubicBezTo>
                    <a:cubicBezTo>
                      <a:pt x="164" y="21"/>
                      <a:pt x="164" y="21"/>
                      <a:pt x="164" y="21"/>
                    </a:cubicBezTo>
                    <a:cubicBezTo>
                      <a:pt x="134" y="23"/>
                      <a:pt x="103" y="32"/>
                      <a:pt x="75" y="42"/>
                    </a:cubicBezTo>
                    <a:cubicBezTo>
                      <a:pt x="58" y="48"/>
                      <a:pt x="41" y="56"/>
                      <a:pt x="26" y="67"/>
                    </a:cubicBezTo>
                    <a:cubicBezTo>
                      <a:pt x="15" y="75"/>
                      <a:pt x="2" y="87"/>
                      <a:pt x="0" y="101"/>
                    </a:cubicBezTo>
                    <a:cubicBezTo>
                      <a:pt x="0" y="102"/>
                      <a:pt x="0" y="102"/>
                      <a:pt x="1" y="102"/>
                    </a:cubicBezTo>
                    <a:cubicBezTo>
                      <a:pt x="10" y="88"/>
                      <a:pt x="18" y="77"/>
                      <a:pt x="32" y="68"/>
                    </a:cubicBezTo>
                    <a:cubicBezTo>
                      <a:pt x="47" y="57"/>
                      <a:pt x="64" y="50"/>
                      <a:pt x="82" y="44"/>
                    </a:cubicBezTo>
                    <a:cubicBezTo>
                      <a:pt x="109" y="35"/>
                      <a:pt x="137" y="31"/>
                      <a:pt x="165" y="26"/>
                    </a:cubicBezTo>
                    <a:cubicBezTo>
                      <a:pt x="170" y="31"/>
                      <a:pt x="176" y="34"/>
                      <a:pt x="182" y="38"/>
                    </a:cubicBezTo>
                    <a:cubicBezTo>
                      <a:pt x="183" y="39"/>
                      <a:pt x="184" y="39"/>
                      <a:pt x="185" y="38"/>
                    </a:cubicBezTo>
                    <a:cubicBezTo>
                      <a:pt x="190" y="32"/>
                      <a:pt x="192" y="24"/>
                      <a:pt x="191" y="16"/>
                    </a:cubicBezTo>
                    <a:cubicBezTo>
                      <a:pt x="189" y="10"/>
                      <a:pt x="184" y="3"/>
                      <a:pt x="178" y="2"/>
                    </a:cubicBezTo>
                    <a:cubicBezTo>
                      <a:pt x="178" y="1"/>
                      <a:pt x="176" y="0"/>
                      <a:pt x="175" y="1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FA3F7823-A0CF-473F-A499-5BCED61DE4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66708" y="1743868"/>
                <a:ext cx="417513" cy="444500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51" y="45"/>
                    </a:moveTo>
                    <a:cubicBezTo>
                      <a:pt x="150" y="38"/>
                      <a:pt x="139" y="35"/>
                      <a:pt x="133" y="37"/>
                    </a:cubicBezTo>
                    <a:cubicBezTo>
                      <a:pt x="127" y="39"/>
                      <a:pt x="124" y="45"/>
                      <a:pt x="126" y="51"/>
                    </a:cubicBezTo>
                    <a:cubicBezTo>
                      <a:pt x="126" y="51"/>
                      <a:pt x="126" y="51"/>
                      <a:pt x="126" y="51"/>
                    </a:cubicBezTo>
                    <a:cubicBezTo>
                      <a:pt x="126" y="52"/>
                      <a:pt x="126" y="53"/>
                      <a:pt x="126" y="53"/>
                    </a:cubicBezTo>
                    <a:cubicBezTo>
                      <a:pt x="114" y="55"/>
                      <a:pt x="100" y="60"/>
                      <a:pt x="90" y="69"/>
                    </a:cubicBezTo>
                    <a:cubicBezTo>
                      <a:pt x="98" y="53"/>
                      <a:pt x="104" y="38"/>
                      <a:pt x="108" y="22"/>
                    </a:cubicBezTo>
                    <a:cubicBezTo>
                      <a:pt x="113" y="23"/>
                      <a:pt x="120" y="22"/>
                      <a:pt x="122" y="17"/>
                    </a:cubicBezTo>
                    <a:cubicBezTo>
                      <a:pt x="123" y="12"/>
                      <a:pt x="122" y="7"/>
                      <a:pt x="119" y="5"/>
                    </a:cubicBezTo>
                    <a:cubicBezTo>
                      <a:pt x="114" y="0"/>
                      <a:pt x="108" y="3"/>
                      <a:pt x="105" y="8"/>
                    </a:cubicBezTo>
                    <a:cubicBezTo>
                      <a:pt x="102" y="12"/>
                      <a:pt x="102" y="16"/>
                      <a:pt x="105" y="19"/>
                    </a:cubicBezTo>
                    <a:cubicBezTo>
                      <a:pt x="102" y="28"/>
                      <a:pt x="99" y="36"/>
                      <a:pt x="96" y="45"/>
                    </a:cubicBezTo>
                    <a:cubicBezTo>
                      <a:pt x="94" y="38"/>
                      <a:pt x="92" y="31"/>
                      <a:pt x="88" y="24"/>
                    </a:cubicBezTo>
                    <a:cubicBezTo>
                      <a:pt x="91" y="21"/>
                      <a:pt x="91" y="16"/>
                      <a:pt x="90" y="13"/>
                    </a:cubicBezTo>
                    <a:cubicBezTo>
                      <a:pt x="88" y="9"/>
                      <a:pt x="84" y="5"/>
                      <a:pt x="79" y="6"/>
                    </a:cubicBezTo>
                    <a:cubicBezTo>
                      <a:pt x="74" y="6"/>
                      <a:pt x="72" y="14"/>
                      <a:pt x="73" y="18"/>
                    </a:cubicBezTo>
                    <a:cubicBezTo>
                      <a:pt x="73" y="24"/>
                      <a:pt x="79" y="28"/>
                      <a:pt x="85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9" y="34"/>
                      <a:pt x="92" y="40"/>
                      <a:pt x="95" y="48"/>
                    </a:cubicBezTo>
                    <a:cubicBezTo>
                      <a:pt x="89" y="64"/>
                      <a:pt x="82" y="79"/>
                      <a:pt x="73" y="93"/>
                    </a:cubicBezTo>
                    <a:cubicBezTo>
                      <a:pt x="74" y="76"/>
                      <a:pt x="66" y="59"/>
                      <a:pt x="57" y="44"/>
                    </a:cubicBezTo>
                    <a:cubicBezTo>
                      <a:pt x="60" y="40"/>
                      <a:pt x="61" y="35"/>
                      <a:pt x="57" y="31"/>
                    </a:cubicBezTo>
                    <a:cubicBezTo>
                      <a:pt x="54" y="26"/>
                      <a:pt x="47" y="24"/>
                      <a:pt x="42" y="28"/>
                    </a:cubicBezTo>
                    <a:cubicBezTo>
                      <a:pt x="37" y="31"/>
                      <a:pt x="33" y="40"/>
                      <a:pt x="38" y="45"/>
                    </a:cubicBezTo>
                    <a:cubicBezTo>
                      <a:pt x="41" y="47"/>
                      <a:pt x="46" y="49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ubicBezTo>
                      <a:pt x="53" y="48"/>
                      <a:pt x="54" y="48"/>
                      <a:pt x="54" y="47"/>
                    </a:cubicBezTo>
                    <a:cubicBezTo>
                      <a:pt x="63" y="63"/>
                      <a:pt x="71" y="77"/>
                      <a:pt x="71" y="97"/>
                    </a:cubicBezTo>
                    <a:cubicBezTo>
                      <a:pt x="61" y="112"/>
                      <a:pt x="50" y="125"/>
                      <a:pt x="38" y="139"/>
                    </a:cubicBezTo>
                    <a:cubicBezTo>
                      <a:pt x="40" y="121"/>
                      <a:pt x="32" y="99"/>
                      <a:pt x="22" y="83"/>
                    </a:cubicBezTo>
                    <a:cubicBezTo>
                      <a:pt x="26" y="78"/>
                      <a:pt x="25" y="70"/>
                      <a:pt x="20" y="67"/>
                    </a:cubicBezTo>
                    <a:cubicBezTo>
                      <a:pt x="16" y="64"/>
                      <a:pt x="10" y="64"/>
                      <a:pt x="6" y="67"/>
                    </a:cubicBezTo>
                    <a:cubicBezTo>
                      <a:pt x="0" y="71"/>
                      <a:pt x="1" y="80"/>
                      <a:pt x="6" y="84"/>
                    </a:cubicBezTo>
                    <a:cubicBezTo>
                      <a:pt x="9" y="88"/>
                      <a:pt x="15" y="89"/>
                      <a:pt x="19" y="86"/>
                    </a:cubicBezTo>
                    <a:cubicBezTo>
                      <a:pt x="27" y="104"/>
                      <a:pt x="36" y="120"/>
                      <a:pt x="36" y="141"/>
                    </a:cubicBezTo>
                    <a:cubicBezTo>
                      <a:pt x="31" y="147"/>
                      <a:pt x="25" y="154"/>
                      <a:pt x="20" y="161"/>
                    </a:cubicBezTo>
                    <a:cubicBezTo>
                      <a:pt x="19" y="161"/>
                      <a:pt x="20" y="162"/>
                      <a:pt x="20" y="162"/>
                    </a:cubicBezTo>
                    <a:cubicBezTo>
                      <a:pt x="34" y="150"/>
                      <a:pt x="46" y="138"/>
                      <a:pt x="56" y="124"/>
                    </a:cubicBezTo>
                    <a:cubicBezTo>
                      <a:pt x="65" y="119"/>
                      <a:pt x="73" y="115"/>
                      <a:pt x="82" y="114"/>
                    </a:cubicBezTo>
                    <a:cubicBezTo>
                      <a:pt x="89" y="113"/>
                      <a:pt x="96" y="113"/>
                      <a:pt x="103" y="112"/>
                    </a:cubicBezTo>
                    <a:cubicBezTo>
                      <a:pt x="104" y="113"/>
                      <a:pt x="105" y="115"/>
                      <a:pt x="107" y="116"/>
                    </a:cubicBezTo>
                    <a:cubicBezTo>
                      <a:pt x="106" y="117"/>
                      <a:pt x="106" y="117"/>
                      <a:pt x="107" y="118"/>
                    </a:cubicBezTo>
                    <a:cubicBezTo>
                      <a:pt x="113" y="123"/>
                      <a:pt x="122" y="122"/>
                      <a:pt x="125" y="114"/>
                    </a:cubicBezTo>
                    <a:cubicBezTo>
                      <a:pt x="127" y="108"/>
                      <a:pt x="126" y="98"/>
                      <a:pt x="121" y="93"/>
                    </a:cubicBezTo>
                    <a:cubicBezTo>
                      <a:pt x="114" y="88"/>
                      <a:pt x="103" y="91"/>
                      <a:pt x="102" y="99"/>
                    </a:cubicBezTo>
                    <a:cubicBezTo>
                      <a:pt x="101" y="102"/>
                      <a:pt x="101" y="105"/>
                      <a:pt x="102" y="108"/>
                    </a:cubicBezTo>
                    <a:cubicBezTo>
                      <a:pt x="88" y="107"/>
                      <a:pt x="72" y="111"/>
                      <a:pt x="61" y="118"/>
                    </a:cubicBezTo>
                    <a:cubicBezTo>
                      <a:pt x="71" y="104"/>
                      <a:pt x="80" y="89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101" y="64"/>
                      <a:pt x="115" y="61"/>
                      <a:pt x="129" y="57"/>
                    </a:cubicBezTo>
                    <a:cubicBezTo>
                      <a:pt x="132" y="60"/>
                      <a:pt x="138" y="61"/>
                      <a:pt x="142" y="60"/>
                    </a:cubicBezTo>
                    <a:cubicBezTo>
                      <a:pt x="147" y="57"/>
                      <a:pt x="152" y="51"/>
                      <a:pt x="151" y="4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7BB36368-8C5B-4713-B135-5251FFB414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06596" y="2859881"/>
                <a:ext cx="703263" cy="387350"/>
              </a:xfrm>
              <a:custGeom>
                <a:avLst/>
                <a:gdLst>
                  <a:gd name="T0" fmla="*/ 2147483646 w 257"/>
                  <a:gd name="T1" fmla="*/ 2147483646 h 141"/>
                  <a:gd name="T2" fmla="*/ 2147483646 w 257"/>
                  <a:gd name="T3" fmla="*/ 2147483646 h 141"/>
                  <a:gd name="T4" fmla="*/ 2147483646 w 257"/>
                  <a:gd name="T5" fmla="*/ 0 h 141"/>
                  <a:gd name="T6" fmla="*/ 2147483646 w 257"/>
                  <a:gd name="T7" fmla="*/ 2147483646 h 141"/>
                  <a:gd name="T8" fmla="*/ 2147483646 w 257"/>
                  <a:gd name="T9" fmla="*/ 2147483646 h 141"/>
                  <a:gd name="T10" fmla="*/ 2147483646 w 257"/>
                  <a:gd name="T11" fmla="*/ 2147483646 h 141"/>
                  <a:gd name="T12" fmla="*/ 2147483646 w 257"/>
                  <a:gd name="T13" fmla="*/ 2147483646 h 141"/>
                  <a:gd name="T14" fmla="*/ 2147483646 w 257"/>
                  <a:gd name="T15" fmla="*/ 2147483646 h 141"/>
                  <a:gd name="T16" fmla="*/ 2147483646 w 257"/>
                  <a:gd name="T17" fmla="*/ 2147483646 h 141"/>
                  <a:gd name="T18" fmla="*/ 2147483646 w 257"/>
                  <a:gd name="T19" fmla="*/ 2147483646 h 141"/>
                  <a:gd name="T20" fmla="*/ 2147483646 w 257"/>
                  <a:gd name="T21" fmla="*/ 2147483646 h 141"/>
                  <a:gd name="T22" fmla="*/ 2147483646 w 257"/>
                  <a:gd name="T23" fmla="*/ 2147483646 h 141"/>
                  <a:gd name="T24" fmla="*/ 2147483646 w 257"/>
                  <a:gd name="T25" fmla="*/ 2147483646 h 141"/>
                  <a:gd name="T26" fmla="*/ 2147483646 w 257"/>
                  <a:gd name="T27" fmla="*/ 2147483646 h 141"/>
                  <a:gd name="T28" fmla="*/ 2147483646 w 257"/>
                  <a:gd name="T29" fmla="*/ 2147483646 h 141"/>
                  <a:gd name="T30" fmla="*/ 2147483646 w 257"/>
                  <a:gd name="T31" fmla="*/ 2147483646 h 141"/>
                  <a:gd name="T32" fmla="*/ 2147483646 w 257"/>
                  <a:gd name="T33" fmla="*/ 2147483646 h 141"/>
                  <a:gd name="T34" fmla="*/ 2147483646 w 257"/>
                  <a:gd name="T35" fmla="*/ 2147483646 h 141"/>
                  <a:gd name="T36" fmla="*/ 2147483646 w 257"/>
                  <a:gd name="T37" fmla="*/ 2147483646 h 141"/>
                  <a:gd name="T38" fmla="*/ 2147483646 w 257"/>
                  <a:gd name="T39" fmla="*/ 2147483646 h 14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7" h="141">
                    <a:moveTo>
                      <a:pt x="256" y="42"/>
                    </a:moveTo>
                    <a:cubicBezTo>
                      <a:pt x="257" y="23"/>
                      <a:pt x="237" y="13"/>
                      <a:pt x="221" y="8"/>
                    </a:cubicBezTo>
                    <a:cubicBezTo>
                      <a:pt x="201" y="1"/>
                      <a:pt x="178" y="0"/>
                      <a:pt x="157" y="0"/>
                    </a:cubicBezTo>
                    <a:cubicBezTo>
                      <a:pt x="143" y="0"/>
                      <a:pt x="129" y="1"/>
                      <a:pt x="116" y="3"/>
                    </a:cubicBezTo>
                    <a:cubicBezTo>
                      <a:pt x="109" y="4"/>
                      <a:pt x="98" y="5"/>
                      <a:pt x="91" y="8"/>
                    </a:cubicBezTo>
                    <a:cubicBezTo>
                      <a:pt x="91" y="8"/>
                      <a:pt x="91" y="7"/>
                      <a:pt x="90" y="7"/>
                    </a:cubicBezTo>
                    <a:cubicBezTo>
                      <a:pt x="71" y="9"/>
                      <a:pt x="53" y="23"/>
                      <a:pt x="39" y="35"/>
                    </a:cubicBezTo>
                    <a:cubicBezTo>
                      <a:pt x="25" y="47"/>
                      <a:pt x="13" y="62"/>
                      <a:pt x="7" y="79"/>
                    </a:cubicBezTo>
                    <a:cubicBezTo>
                      <a:pt x="4" y="90"/>
                      <a:pt x="0" y="108"/>
                      <a:pt x="8" y="118"/>
                    </a:cubicBezTo>
                    <a:cubicBezTo>
                      <a:pt x="17" y="129"/>
                      <a:pt x="33" y="125"/>
                      <a:pt x="44" y="119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9"/>
                      <a:pt x="51" y="135"/>
                      <a:pt x="60" y="136"/>
                    </a:cubicBezTo>
                    <a:cubicBezTo>
                      <a:pt x="70" y="137"/>
                      <a:pt x="79" y="131"/>
                      <a:pt x="84" y="124"/>
                    </a:cubicBezTo>
                    <a:cubicBezTo>
                      <a:pt x="96" y="140"/>
                      <a:pt x="122" y="141"/>
                      <a:pt x="127" y="118"/>
                    </a:cubicBezTo>
                    <a:cubicBezTo>
                      <a:pt x="134" y="126"/>
                      <a:pt x="144" y="133"/>
                      <a:pt x="154" y="130"/>
                    </a:cubicBezTo>
                    <a:cubicBezTo>
                      <a:pt x="166" y="127"/>
                      <a:pt x="168" y="117"/>
                      <a:pt x="167" y="107"/>
                    </a:cubicBezTo>
                    <a:cubicBezTo>
                      <a:pt x="186" y="124"/>
                      <a:pt x="201" y="94"/>
                      <a:pt x="198" y="74"/>
                    </a:cubicBezTo>
                    <a:cubicBezTo>
                      <a:pt x="206" y="78"/>
                      <a:pt x="217" y="82"/>
                      <a:pt x="225" y="77"/>
                    </a:cubicBezTo>
                    <a:cubicBezTo>
                      <a:pt x="233" y="72"/>
                      <a:pt x="232" y="62"/>
                      <a:pt x="230" y="53"/>
                    </a:cubicBezTo>
                    <a:cubicBezTo>
                      <a:pt x="240" y="57"/>
                      <a:pt x="256" y="55"/>
                      <a:pt x="256" y="4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06772295-EEB5-4065-BBB5-2AEDBF8D53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51058" y="2848768"/>
                <a:ext cx="490538" cy="277813"/>
              </a:xfrm>
              <a:custGeom>
                <a:avLst/>
                <a:gdLst>
                  <a:gd name="T0" fmla="*/ 2147483646 w 179"/>
                  <a:gd name="T1" fmla="*/ 2147483646 h 101"/>
                  <a:gd name="T2" fmla="*/ 2147483646 w 179"/>
                  <a:gd name="T3" fmla="*/ 2147483646 h 101"/>
                  <a:gd name="T4" fmla="*/ 2147483646 w 179"/>
                  <a:gd name="T5" fmla="*/ 2147483646 h 101"/>
                  <a:gd name="T6" fmla="*/ 2147483646 w 179"/>
                  <a:gd name="T7" fmla="*/ 2147483646 h 101"/>
                  <a:gd name="T8" fmla="*/ 2147483646 w 179"/>
                  <a:gd name="T9" fmla="*/ 2147483646 h 101"/>
                  <a:gd name="T10" fmla="*/ 2147483646 w 179"/>
                  <a:gd name="T11" fmla="*/ 2147483646 h 101"/>
                  <a:gd name="T12" fmla="*/ 2147483646 w 179"/>
                  <a:gd name="T13" fmla="*/ 2147483646 h 101"/>
                  <a:gd name="T14" fmla="*/ 2147483646 w 179"/>
                  <a:gd name="T15" fmla="*/ 2147483646 h 101"/>
                  <a:gd name="T16" fmla="*/ 2147483646 w 179"/>
                  <a:gd name="T17" fmla="*/ 2147483646 h 101"/>
                  <a:gd name="T18" fmla="*/ 2147483646 w 179"/>
                  <a:gd name="T19" fmla="*/ 2147483646 h 101"/>
                  <a:gd name="T20" fmla="*/ 2147483646 w 179"/>
                  <a:gd name="T21" fmla="*/ 2147483646 h 101"/>
                  <a:gd name="T22" fmla="*/ 2147483646 w 179"/>
                  <a:gd name="T23" fmla="*/ 2147483646 h 1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9" h="101">
                    <a:moveTo>
                      <a:pt x="163" y="15"/>
                    </a:moveTo>
                    <a:cubicBezTo>
                      <a:pt x="133" y="0"/>
                      <a:pt x="97" y="4"/>
                      <a:pt x="64" y="6"/>
                    </a:cubicBezTo>
                    <a:cubicBezTo>
                      <a:pt x="63" y="6"/>
                      <a:pt x="62" y="8"/>
                      <a:pt x="62" y="9"/>
                    </a:cubicBezTo>
                    <a:cubicBezTo>
                      <a:pt x="37" y="22"/>
                      <a:pt x="10" y="41"/>
                      <a:pt x="2" y="71"/>
                    </a:cubicBezTo>
                    <a:cubicBezTo>
                      <a:pt x="0" y="80"/>
                      <a:pt x="1" y="90"/>
                      <a:pt x="11" y="94"/>
                    </a:cubicBezTo>
                    <a:cubicBezTo>
                      <a:pt x="20" y="98"/>
                      <a:pt x="31" y="91"/>
                      <a:pt x="37" y="85"/>
                    </a:cubicBezTo>
                    <a:cubicBezTo>
                      <a:pt x="43" y="101"/>
                      <a:pt x="60" y="90"/>
                      <a:pt x="68" y="78"/>
                    </a:cubicBezTo>
                    <a:cubicBezTo>
                      <a:pt x="81" y="94"/>
                      <a:pt x="107" y="92"/>
                      <a:pt x="106" y="70"/>
                    </a:cubicBezTo>
                    <a:cubicBezTo>
                      <a:pt x="119" y="80"/>
                      <a:pt x="137" y="66"/>
                      <a:pt x="132" y="53"/>
                    </a:cubicBezTo>
                    <a:cubicBezTo>
                      <a:pt x="143" y="58"/>
                      <a:pt x="156" y="49"/>
                      <a:pt x="152" y="38"/>
                    </a:cubicBezTo>
                    <a:cubicBezTo>
                      <a:pt x="159" y="40"/>
                      <a:pt x="167" y="41"/>
                      <a:pt x="172" y="36"/>
                    </a:cubicBezTo>
                    <a:cubicBezTo>
                      <a:pt x="179" y="29"/>
                      <a:pt x="169" y="18"/>
                      <a:pt x="163" y="1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80E0B59A-3125-47E2-A8BC-3237B025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12883" y="2604293"/>
                <a:ext cx="468313" cy="409575"/>
              </a:xfrm>
              <a:custGeom>
                <a:avLst/>
                <a:gdLst>
                  <a:gd name="T0" fmla="*/ 2147483646 w 171"/>
                  <a:gd name="T1" fmla="*/ 2147483646 h 149"/>
                  <a:gd name="T2" fmla="*/ 2147483646 w 171"/>
                  <a:gd name="T3" fmla="*/ 2147483646 h 149"/>
                  <a:gd name="T4" fmla="*/ 2147483646 w 171"/>
                  <a:gd name="T5" fmla="*/ 2147483646 h 149"/>
                  <a:gd name="T6" fmla="*/ 2147483646 w 171"/>
                  <a:gd name="T7" fmla="*/ 2147483646 h 149"/>
                  <a:gd name="T8" fmla="*/ 2147483646 w 171"/>
                  <a:gd name="T9" fmla="*/ 2147483646 h 149"/>
                  <a:gd name="T10" fmla="*/ 2147483646 w 171"/>
                  <a:gd name="T11" fmla="*/ 2147483646 h 149"/>
                  <a:gd name="T12" fmla="*/ 2147483646 w 171"/>
                  <a:gd name="T13" fmla="*/ 2147483646 h 149"/>
                  <a:gd name="T14" fmla="*/ 2147483646 w 171"/>
                  <a:gd name="T15" fmla="*/ 2147483646 h 149"/>
                  <a:gd name="T16" fmla="*/ 2147483646 w 171"/>
                  <a:gd name="T17" fmla="*/ 2147483646 h 149"/>
                  <a:gd name="T18" fmla="*/ 2147483646 w 171"/>
                  <a:gd name="T19" fmla="*/ 2147483646 h 149"/>
                  <a:gd name="T20" fmla="*/ 2147483646 w 171"/>
                  <a:gd name="T21" fmla="*/ 2147483646 h 149"/>
                  <a:gd name="T22" fmla="*/ 2147483646 w 171"/>
                  <a:gd name="T23" fmla="*/ 2147483646 h 149"/>
                  <a:gd name="T24" fmla="*/ 2147483646 w 171"/>
                  <a:gd name="T25" fmla="*/ 2147483646 h 149"/>
                  <a:gd name="T26" fmla="*/ 2147483646 w 171"/>
                  <a:gd name="T27" fmla="*/ 2147483646 h 149"/>
                  <a:gd name="T28" fmla="*/ 2147483646 w 171"/>
                  <a:gd name="T29" fmla="*/ 2147483646 h 149"/>
                  <a:gd name="T30" fmla="*/ 2147483646 w 171"/>
                  <a:gd name="T31" fmla="*/ 2147483646 h 149"/>
                  <a:gd name="T32" fmla="*/ 2147483646 w 171"/>
                  <a:gd name="T33" fmla="*/ 2147483646 h 149"/>
                  <a:gd name="T34" fmla="*/ 2147483646 w 171"/>
                  <a:gd name="T35" fmla="*/ 2147483646 h 149"/>
                  <a:gd name="T36" fmla="*/ 2147483646 w 171"/>
                  <a:gd name="T37" fmla="*/ 2147483646 h 149"/>
                  <a:gd name="T38" fmla="*/ 2147483646 w 171"/>
                  <a:gd name="T39" fmla="*/ 2147483646 h 149"/>
                  <a:gd name="T40" fmla="*/ 2147483646 w 171"/>
                  <a:gd name="T41" fmla="*/ 2147483646 h 149"/>
                  <a:gd name="T42" fmla="*/ 2147483646 w 171"/>
                  <a:gd name="T43" fmla="*/ 2147483646 h 149"/>
                  <a:gd name="T44" fmla="*/ 2147483646 w 171"/>
                  <a:gd name="T45" fmla="*/ 2147483646 h 149"/>
                  <a:gd name="T46" fmla="*/ 2147483646 w 171"/>
                  <a:gd name="T47" fmla="*/ 2147483646 h 149"/>
                  <a:gd name="T48" fmla="*/ 2147483646 w 171"/>
                  <a:gd name="T49" fmla="*/ 2147483646 h 149"/>
                  <a:gd name="T50" fmla="*/ 2147483646 w 171"/>
                  <a:gd name="T51" fmla="*/ 2147483646 h 149"/>
                  <a:gd name="T52" fmla="*/ 2147483646 w 171"/>
                  <a:gd name="T53" fmla="*/ 2147483646 h 149"/>
                  <a:gd name="T54" fmla="*/ 2147483646 w 171"/>
                  <a:gd name="T55" fmla="*/ 2147483646 h 149"/>
                  <a:gd name="T56" fmla="*/ 2147483646 w 171"/>
                  <a:gd name="T57" fmla="*/ 2147483646 h 149"/>
                  <a:gd name="T58" fmla="*/ 2147483646 w 171"/>
                  <a:gd name="T59" fmla="*/ 2147483646 h 149"/>
                  <a:gd name="T60" fmla="*/ 2147483646 w 171"/>
                  <a:gd name="T61" fmla="*/ 2147483646 h 149"/>
                  <a:gd name="T62" fmla="*/ 2147483646 w 171"/>
                  <a:gd name="T63" fmla="*/ 2147483646 h 149"/>
                  <a:gd name="T64" fmla="*/ 2147483646 w 171"/>
                  <a:gd name="T65" fmla="*/ 2147483646 h 149"/>
                  <a:gd name="T66" fmla="*/ 2147483646 w 171"/>
                  <a:gd name="T67" fmla="*/ 2147483646 h 149"/>
                  <a:gd name="T68" fmla="*/ 2147483646 w 171"/>
                  <a:gd name="T69" fmla="*/ 2147483646 h 149"/>
                  <a:gd name="T70" fmla="*/ 2147483646 w 171"/>
                  <a:gd name="T71" fmla="*/ 2147483646 h 149"/>
                  <a:gd name="T72" fmla="*/ 0 w 171"/>
                  <a:gd name="T73" fmla="*/ 2147483646 h 149"/>
                  <a:gd name="T74" fmla="*/ 2147483646 w 171"/>
                  <a:gd name="T75" fmla="*/ 2147483646 h 149"/>
                  <a:gd name="T76" fmla="*/ 2147483646 w 171"/>
                  <a:gd name="T77" fmla="*/ 2147483646 h 149"/>
                  <a:gd name="T78" fmla="*/ 2147483646 w 171"/>
                  <a:gd name="T79" fmla="*/ 2147483646 h 149"/>
                  <a:gd name="T80" fmla="*/ 2147483646 w 171"/>
                  <a:gd name="T81" fmla="*/ 2147483646 h 149"/>
                  <a:gd name="T82" fmla="*/ 2147483646 w 171"/>
                  <a:gd name="T83" fmla="*/ 2147483646 h 149"/>
                  <a:gd name="T84" fmla="*/ 2147483646 w 171"/>
                  <a:gd name="T85" fmla="*/ 2147483646 h 149"/>
                  <a:gd name="T86" fmla="*/ 2147483646 w 171"/>
                  <a:gd name="T87" fmla="*/ 2147483646 h 149"/>
                  <a:gd name="T88" fmla="*/ 2147483646 w 171"/>
                  <a:gd name="T89" fmla="*/ 2147483646 h 149"/>
                  <a:gd name="T90" fmla="*/ 2147483646 w 171"/>
                  <a:gd name="T91" fmla="*/ 2147483646 h 149"/>
                  <a:gd name="T92" fmla="*/ 2147483646 w 171"/>
                  <a:gd name="T93" fmla="*/ 2147483646 h 149"/>
                  <a:gd name="T94" fmla="*/ 2147483646 w 171"/>
                  <a:gd name="T95" fmla="*/ 2147483646 h 149"/>
                  <a:gd name="T96" fmla="*/ 2147483646 w 171"/>
                  <a:gd name="T97" fmla="*/ 2147483646 h 149"/>
                  <a:gd name="T98" fmla="*/ 2147483646 w 171"/>
                  <a:gd name="T99" fmla="*/ 2147483646 h 149"/>
                  <a:gd name="T100" fmla="*/ 2147483646 w 171"/>
                  <a:gd name="T101" fmla="*/ 2147483646 h 149"/>
                  <a:gd name="T102" fmla="*/ 2147483646 w 171"/>
                  <a:gd name="T103" fmla="*/ 2147483646 h 1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71" h="149">
                    <a:moveTo>
                      <a:pt x="130" y="147"/>
                    </a:moveTo>
                    <a:cubicBezTo>
                      <a:pt x="138" y="145"/>
                      <a:pt x="139" y="134"/>
                      <a:pt x="136" y="128"/>
                    </a:cubicBezTo>
                    <a:cubicBezTo>
                      <a:pt x="134" y="122"/>
                      <a:pt x="127" y="120"/>
                      <a:pt x="122" y="122"/>
                    </a:cubicBezTo>
                    <a:cubicBezTo>
                      <a:pt x="122" y="122"/>
                      <a:pt x="121" y="122"/>
                      <a:pt x="121" y="122"/>
                    </a:cubicBezTo>
                    <a:cubicBezTo>
                      <a:pt x="121" y="123"/>
                      <a:pt x="120" y="123"/>
                      <a:pt x="120" y="123"/>
                    </a:cubicBezTo>
                    <a:cubicBezTo>
                      <a:pt x="116" y="111"/>
                      <a:pt x="109" y="98"/>
                      <a:pt x="100" y="89"/>
                    </a:cubicBezTo>
                    <a:cubicBezTo>
                      <a:pt x="116" y="95"/>
                      <a:pt x="132" y="99"/>
                      <a:pt x="148" y="102"/>
                    </a:cubicBezTo>
                    <a:cubicBezTo>
                      <a:pt x="148" y="107"/>
                      <a:pt x="150" y="114"/>
                      <a:pt x="156" y="115"/>
                    </a:cubicBezTo>
                    <a:cubicBezTo>
                      <a:pt x="160" y="116"/>
                      <a:pt x="165" y="114"/>
                      <a:pt x="167" y="110"/>
                    </a:cubicBezTo>
                    <a:cubicBezTo>
                      <a:pt x="171" y="105"/>
                      <a:pt x="167" y="100"/>
                      <a:pt x="162" y="97"/>
                    </a:cubicBezTo>
                    <a:cubicBezTo>
                      <a:pt x="158" y="94"/>
                      <a:pt x="154" y="95"/>
                      <a:pt x="151" y="98"/>
                    </a:cubicBezTo>
                    <a:cubicBezTo>
                      <a:pt x="142" y="97"/>
                      <a:pt x="133" y="94"/>
                      <a:pt x="124" y="92"/>
                    </a:cubicBezTo>
                    <a:cubicBezTo>
                      <a:pt x="131" y="90"/>
                      <a:pt x="138" y="86"/>
                      <a:pt x="144" y="82"/>
                    </a:cubicBezTo>
                    <a:cubicBezTo>
                      <a:pt x="147" y="84"/>
                      <a:pt x="152" y="84"/>
                      <a:pt x="156" y="82"/>
                    </a:cubicBezTo>
                    <a:cubicBezTo>
                      <a:pt x="159" y="80"/>
                      <a:pt x="163" y="76"/>
                      <a:pt x="162" y="71"/>
                    </a:cubicBezTo>
                    <a:cubicBezTo>
                      <a:pt x="161" y="66"/>
                      <a:pt x="153" y="65"/>
                      <a:pt x="148" y="66"/>
                    </a:cubicBezTo>
                    <a:cubicBezTo>
                      <a:pt x="143" y="67"/>
                      <a:pt x="140" y="74"/>
                      <a:pt x="141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35" y="84"/>
                      <a:pt x="128" y="88"/>
                      <a:pt x="121" y="91"/>
                    </a:cubicBezTo>
                    <a:cubicBezTo>
                      <a:pt x="105" y="87"/>
                      <a:pt x="89" y="82"/>
                      <a:pt x="74" y="74"/>
                    </a:cubicBezTo>
                    <a:cubicBezTo>
                      <a:pt x="91" y="74"/>
                      <a:pt x="108" y="64"/>
                      <a:pt x="121" y="53"/>
                    </a:cubicBezTo>
                    <a:cubicBezTo>
                      <a:pt x="125" y="56"/>
                      <a:pt x="130" y="56"/>
                      <a:pt x="134" y="52"/>
                    </a:cubicBezTo>
                    <a:cubicBezTo>
                      <a:pt x="138" y="48"/>
                      <a:pt x="139" y="41"/>
                      <a:pt x="136" y="36"/>
                    </a:cubicBezTo>
                    <a:cubicBezTo>
                      <a:pt x="132" y="32"/>
                      <a:pt x="123" y="29"/>
                      <a:pt x="118" y="34"/>
                    </a:cubicBezTo>
                    <a:cubicBezTo>
                      <a:pt x="116" y="38"/>
                      <a:pt x="115" y="43"/>
                      <a:pt x="117" y="47"/>
                    </a:cubicBezTo>
                    <a:cubicBezTo>
                      <a:pt x="116" y="48"/>
                      <a:pt x="116" y="49"/>
                      <a:pt x="116" y="50"/>
                    </a:cubicBezTo>
                    <a:cubicBezTo>
                      <a:pt x="117" y="50"/>
                      <a:pt x="117" y="50"/>
                      <a:pt x="117" y="51"/>
                    </a:cubicBezTo>
                    <a:cubicBezTo>
                      <a:pt x="103" y="61"/>
                      <a:pt x="89" y="71"/>
                      <a:pt x="70" y="73"/>
                    </a:cubicBezTo>
                    <a:cubicBezTo>
                      <a:pt x="54" y="65"/>
                      <a:pt x="39" y="55"/>
                      <a:pt x="25" y="45"/>
                    </a:cubicBezTo>
                    <a:cubicBezTo>
                      <a:pt x="43" y="45"/>
                      <a:pt x="64" y="34"/>
                      <a:pt x="79" y="23"/>
                    </a:cubicBezTo>
                    <a:cubicBezTo>
                      <a:pt x="84" y="26"/>
                      <a:pt x="91" y="24"/>
                      <a:pt x="94" y="20"/>
                    </a:cubicBezTo>
                    <a:cubicBezTo>
                      <a:pt x="97" y="15"/>
                      <a:pt x="96" y="9"/>
                      <a:pt x="93" y="5"/>
                    </a:cubicBezTo>
                    <a:cubicBezTo>
                      <a:pt x="88" y="0"/>
                      <a:pt x="80" y="2"/>
                      <a:pt x="75" y="7"/>
                    </a:cubicBezTo>
                    <a:cubicBezTo>
                      <a:pt x="72" y="11"/>
                      <a:pt x="72" y="16"/>
                      <a:pt x="76" y="20"/>
                    </a:cubicBezTo>
                    <a:cubicBezTo>
                      <a:pt x="58" y="30"/>
                      <a:pt x="43" y="41"/>
                      <a:pt x="23" y="43"/>
                    </a:cubicBezTo>
                    <a:cubicBezTo>
                      <a:pt x="15" y="39"/>
                      <a:pt x="8" y="34"/>
                      <a:pt x="1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13" y="42"/>
                      <a:pt x="27" y="52"/>
                      <a:pt x="42" y="61"/>
                    </a:cubicBezTo>
                    <a:cubicBezTo>
                      <a:pt x="47" y="69"/>
                      <a:pt x="52" y="77"/>
                      <a:pt x="54" y="86"/>
                    </a:cubicBezTo>
                    <a:cubicBezTo>
                      <a:pt x="56" y="93"/>
                      <a:pt x="57" y="100"/>
                      <a:pt x="59" y="107"/>
                    </a:cubicBezTo>
                    <a:cubicBezTo>
                      <a:pt x="57" y="108"/>
                      <a:pt x="56" y="109"/>
                      <a:pt x="55" y="111"/>
                    </a:cubicBezTo>
                    <a:cubicBezTo>
                      <a:pt x="54" y="110"/>
                      <a:pt x="54" y="110"/>
                      <a:pt x="53" y="111"/>
                    </a:cubicBezTo>
                    <a:cubicBezTo>
                      <a:pt x="49" y="118"/>
                      <a:pt x="51" y="127"/>
                      <a:pt x="59" y="129"/>
                    </a:cubicBezTo>
                    <a:cubicBezTo>
                      <a:pt x="66" y="130"/>
                      <a:pt x="75" y="128"/>
                      <a:pt x="79" y="122"/>
                    </a:cubicBezTo>
                    <a:cubicBezTo>
                      <a:pt x="83" y="115"/>
                      <a:pt x="80" y="105"/>
                      <a:pt x="71" y="104"/>
                    </a:cubicBezTo>
                    <a:cubicBezTo>
                      <a:pt x="68" y="104"/>
                      <a:pt x="66" y="104"/>
                      <a:pt x="63" y="105"/>
                    </a:cubicBezTo>
                    <a:cubicBezTo>
                      <a:pt x="62" y="91"/>
                      <a:pt x="57" y="76"/>
                      <a:pt x="48" y="65"/>
                    </a:cubicBezTo>
                    <a:cubicBezTo>
                      <a:pt x="63" y="74"/>
                      <a:pt x="79" y="81"/>
                      <a:pt x="95" y="87"/>
                    </a:cubicBezTo>
                    <a:cubicBezTo>
                      <a:pt x="95" y="88"/>
                      <a:pt x="95" y="88"/>
                      <a:pt x="96" y="88"/>
                    </a:cubicBezTo>
                    <a:cubicBezTo>
                      <a:pt x="106" y="99"/>
                      <a:pt x="111" y="112"/>
                      <a:pt x="116" y="126"/>
                    </a:cubicBezTo>
                    <a:cubicBezTo>
                      <a:pt x="113" y="130"/>
                      <a:pt x="113" y="135"/>
                      <a:pt x="115" y="140"/>
                    </a:cubicBezTo>
                    <a:cubicBezTo>
                      <a:pt x="118" y="145"/>
                      <a:pt x="124" y="149"/>
                      <a:pt x="130" y="14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A7826F0D-472D-471F-9A56-1AE10A41CE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9721" y="1756568"/>
                <a:ext cx="1054100" cy="588963"/>
              </a:xfrm>
              <a:custGeom>
                <a:avLst/>
                <a:gdLst>
                  <a:gd name="T0" fmla="*/ 2147483646 w 384"/>
                  <a:gd name="T1" fmla="*/ 2147483646 h 214"/>
                  <a:gd name="T2" fmla="*/ 2147483646 w 384"/>
                  <a:gd name="T3" fmla="*/ 2147483646 h 214"/>
                  <a:gd name="T4" fmla="*/ 2147483646 w 384"/>
                  <a:gd name="T5" fmla="*/ 2147483646 h 214"/>
                  <a:gd name="T6" fmla="*/ 2147483646 w 384"/>
                  <a:gd name="T7" fmla="*/ 2147483646 h 214"/>
                  <a:gd name="T8" fmla="*/ 2147483646 w 384"/>
                  <a:gd name="T9" fmla="*/ 2147483646 h 214"/>
                  <a:gd name="T10" fmla="*/ 2147483646 w 384"/>
                  <a:gd name="T11" fmla="*/ 2147483646 h 214"/>
                  <a:gd name="T12" fmla="*/ 2147483646 w 384"/>
                  <a:gd name="T13" fmla="*/ 2147483646 h 214"/>
                  <a:gd name="T14" fmla="*/ 2147483646 w 384"/>
                  <a:gd name="T15" fmla="*/ 2147483646 h 214"/>
                  <a:gd name="T16" fmla="*/ 2147483646 w 384"/>
                  <a:gd name="T17" fmla="*/ 2147483646 h 214"/>
                  <a:gd name="T18" fmla="*/ 2147483646 w 384"/>
                  <a:gd name="T19" fmla="*/ 2147483646 h 214"/>
                  <a:gd name="T20" fmla="*/ 2147483646 w 384"/>
                  <a:gd name="T21" fmla="*/ 2147483646 h 214"/>
                  <a:gd name="T22" fmla="*/ 2147483646 w 384"/>
                  <a:gd name="T23" fmla="*/ 2147483646 h 214"/>
                  <a:gd name="T24" fmla="*/ 2147483646 w 384"/>
                  <a:gd name="T25" fmla="*/ 2147483646 h 214"/>
                  <a:gd name="T26" fmla="*/ 2147483646 w 384"/>
                  <a:gd name="T27" fmla="*/ 2147483646 h 214"/>
                  <a:gd name="T28" fmla="*/ 2147483646 w 384"/>
                  <a:gd name="T29" fmla="*/ 2147483646 h 214"/>
                  <a:gd name="T30" fmla="*/ 2147483646 w 384"/>
                  <a:gd name="T31" fmla="*/ 2147483646 h 214"/>
                  <a:gd name="T32" fmla="*/ 2147483646 w 384"/>
                  <a:gd name="T33" fmla="*/ 2147483646 h 214"/>
                  <a:gd name="T34" fmla="*/ 2147483646 w 384"/>
                  <a:gd name="T35" fmla="*/ 2147483646 h 214"/>
                  <a:gd name="T36" fmla="*/ 2147483646 w 384"/>
                  <a:gd name="T37" fmla="*/ 2147483646 h 214"/>
                  <a:gd name="T38" fmla="*/ 2147483646 w 384"/>
                  <a:gd name="T39" fmla="*/ 2147483646 h 214"/>
                  <a:gd name="T40" fmla="*/ 2147483646 w 384"/>
                  <a:gd name="T41" fmla="*/ 2147483646 h 214"/>
                  <a:gd name="T42" fmla="*/ 2147483646 w 384"/>
                  <a:gd name="T43" fmla="*/ 2147483646 h 214"/>
                  <a:gd name="T44" fmla="*/ 2147483646 w 384"/>
                  <a:gd name="T45" fmla="*/ 2147483646 h 2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4" h="214">
                    <a:moveTo>
                      <a:pt x="309" y="175"/>
                    </a:moveTo>
                    <a:cubicBezTo>
                      <a:pt x="314" y="149"/>
                      <a:pt x="272" y="138"/>
                      <a:pt x="254" y="134"/>
                    </a:cubicBezTo>
                    <a:cubicBezTo>
                      <a:pt x="238" y="130"/>
                      <a:pt x="221" y="129"/>
                      <a:pt x="204" y="129"/>
                    </a:cubicBezTo>
                    <a:cubicBezTo>
                      <a:pt x="198" y="129"/>
                      <a:pt x="192" y="129"/>
                      <a:pt x="186" y="130"/>
                    </a:cubicBezTo>
                    <a:cubicBezTo>
                      <a:pt x="198" y="124"/>
                      <a:pt x="209" y="118"/>
                      <a:pt x="220" y="112"/>
                    </a:cubicBezTo>
                    <a:cubicBezTo>
                      <a:pt x="220" y="112"/>
                      <a:pt x="220" y="111"/>
                      <a:pt x="220" y="111"/>
                    </a:cubicBezTo>
                    <a:cubicBezTo>
                      <a:pt x="220" y="111"/>
                      <a:pt x="221" y="112"/>
                      <a:pt x="221" y="112"/>
                    </a:cubicBezTo>
                    <a:cubicBezTo>
                      <a:pt x="221" y="112"/>
                      <a:pt x="221" y="112"/>
                      <a:pt x="222" y="112"/>
                    </a:cubicBezTo>
                    <a:cubicBezTo>
                      <a:pt x="267" y="120"/>
                      <a:pt x="314" y="120"/>
                      <a:pt x="353" y="93"/>
                    </a:cubicBezTo>
                    <a:cubicBezTo>
                      <a:pt x="365" y="84"/>
                      <a:pt x="377" y="72"/>
                      <a:pt x="380" y="57"/>
                    </a:cubicBezTo>
                    <a:cubicBezTo>
                      <a:pt x="384" y="40"/>
                      <a:pt x="372" y="27"/>
                      <a:pt x="359" y="19"/>
                    </a:cubicBezTo>
                    <a:cubicBezTo>
                      <a:pt x="331" y="0"/>
                      <a:pt x="296" y="14"/>
                      <a:pt x="271" y="32"/>
                    </a:cubicBezTo>
                    <a:cubicBezTo>
                      <a:pt x="248" y="50"/>
                      <a:pt x="223" y="79"/>
                      <a:pt x="220" y="109"/>
                    </a:cubicBezTo>
                    <a:cubicBezTo>
                      <a:pt x="220" y="109"/>
                      <a:pt x="220" y="109"/>
                      <a:pt x="219" y="109"/>
                    </a:cubicBezTo>
                    <a:cubicBezTo>
                      <a:pt x="202" y="115"/>
                      <a:pt x="187" y="124"/>
                      <a:pt x="171" y="131"/>
                    </a:cubicBezTo>
                    <a:cubicBezTo>
                      <a:pt x="153" y="139"/>
                      <a:pt x="135" y="147"/>
                      <a:pt x="117" y="153"/>
                    </a:cubicBezTo>
                    <a:cubicBezTo>
                      <a:pt x="78" y="165"/>
                      <a:pt x="41" y="166"/>
                      <a:pt x="1" y="160"/>
                    </a:cubicBezTo>
                    <a:cubicBezTo>
                      <a:pt x="0" y="160"/>
                      <a:pt x="0" y="161"/>
                      <a:pt x="1" y="161"/>
                    </a:cubicBezTo>
                    <a:cubicBezTo>
                      <a:pt x="37" y="173"/>
                      <a:pt x="76" y="169"/>
                      <a:pt x="112" y="159"/>
                    </a:cubicBezTo>
                    <a:cubicBezTo>
                      <a:pt x="131" y="153"/>
                      <a:pt x="149" y="146"/>
                      <a:pt x="167" y="138"/>
                    </a:cubicBezTo>
                    <a:cubicBezTo>
                      <a:pt x="169" y="137"/>
                      <a:pt x="172" y="136"/>
                      <a:pt x="174" y="135"/>
                    </a:cubicBezTo>
                    <a:cubicBezTo>
                      <a:pt x="180" y="167"/>
                      <a:pt x="209" y="193"/>
                      <a:pt x="238" y="204"/>
                    </a:cubicBezTo>
                    <a:cubicBezTo>
                      <a:pt x="263" y="214"/>
                      <a:pt x="302" y="206"/>
                      <a:pt x="309" y="17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任意多边形 30">
                <a:extLst>
                  <a:ext uri="{FF2B5EF4-FFF2-40B4-BE49-F238E27FC236}">
                    <a16:creationId xmlns:a16="http://schemas.microsoft.com/office/drawing/2014/main" id="{0C71C85E-A6B5-4722-8358-0BC40D95DF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9515" y="2591274"/>
                <a:ext cx="3967738" cy="601387"/>
              </a:xfrm>
              <a:custGeom>
                <a:avLst/>
                <a:gdLst>
                  <a:gd name="T0" fmla="*/ 3967738 w 3967738"/>
                  <a:gd name="T1" fmla="*/ 521940 h 601386"/>
                  <a:gd name="T2" fmla="*/ 3926548 w 3967738"/>
                  <a:gd name="T3" fmla="*/ 522434 h 601386"/>
                  <a:gd name="T4" fmla="*/ 3936569 w 3967738"/>
                  <a:gd name="T5" fmla="*/ 524839 h 601386"/>
                  <a:gd name="T6" fmla="*/ 2324394 w 3967738"/>
                  <a:gd name="T7" fmla="*/ 597 h 601386"/>
                  <a:gd name="T8" fmla="*/ 2224728 w 3967738"/>
                  <a:gd name="T9" fmla="*/ 1214 h 601386"/>
                  <a:gd name="T10" fmla="*/ 2092403 w 3967738"/>
                  <a:gd name="T11" fmla="*/ 12310 h 601386"/>
                  <a:gd name="T12" fmla="*/ 1640184 w 3967738"/>
                  <a:gd name="T13" fmla="*/ 119657 h 601386"/>
                  <a:gd name="T14" fmla="*/ 1261964 w 3967738"/>
                  <a:gd name="T15" fmla="*/ 290310 h 601386"/>
                  <a:gd name="T16" fmla="*/ 1256483 w 3967738"/>
                  <a:gd name="T17" fmla="*/ 290310 h 601386"/>
                  <a:gd name="T18" fmla="*/ 294490 w 3967738"/>
                  <a:gd name="T19" fmla="*/ 576570 h 601386"/>
                  <a:gd name="T20" fmla="*/ 91890 w 3967738"/>
                  <a:gd name="T21" fmla="*/ 524273 h 601386"/>
                  <a:gd name="T22" fmla="*/ 0 w 3967738"/>
                  <a:gd name="T23" fmla="*/ 486805 h 601386"/>
                  <a:gd name="T24" fmla="*/ 0 w 3967738"/>
                  <a:gd name="T25" fmla="*/ 500855 h 601386"/>
                  <a:gd name="T26" fmla="*/ 77716 w 3967738"/>
                  <a:gd name="T27" fmla="*/ 534638 h 601386"/>
                  <a:gd name="T28" fmla="*/ 554858 w 3967738"/>
                  <a:gd name="T29" fmla="*/ 593085 h 601386"/>
                  <a:gd name="T30" fmla="*/ 1248261 w 3967738"/>
                  <a:gd name="T31" fmla="*/ 306828 h 601386"/>
                  <a:gd name="T32" fmla="*/ 1725146 w 3967738"/>
                  <a:gd name="T33" fmla="*/ 108647 h 601386"/>
                  <a:gd name="T34" fmla="*/ 2265068 w 3967738"/>
                  <a:gd name="T35" fmla="*/ 15063 h 601386"/>
                  <a:gd name="T36" fmla="*/ 2788546 w 3967738"/>
                  <a:gd name="T37" fmla="*/ 125161 h 601386"/>
                  <a:gd name="T38" fmla="*/ 3210617 w 3967738"/>
                  <a:gd name="T39" fmla="*/ 345362 h 601386"/>
                  <a:gd name="T40" fmla="*/ 3396815 w 3967738"/>
                  <a:gd name="T41" fmla="*/ 433441 h 601386"/>
                  <a:gd name="T42" fmla="*/ 3539265 w 3967738"/>
                  <a:gd name="T43" fmla="*/ 481087 h 601386"/>
                  <a:gd name="T44" fmla="*/ 3542119 w 3967738"/>
                  <a:gd name="T45" fmla="*/ 466817 h 601386"/>
                  <a:gd name="T46" fmla="*/ 3484689 w 3967738"/>
                  <a:gd name="T47" fmla="*/ 449956 h 601386"/>
                  <a:gd name="T48" fmla="*/ 3051655 w 3967738"/>
                  <a:gd name="T49" fmla="*/ 240765 h 601386"/>
                  <a:gd name="T50" fmla="*/ 2618621 w 3967738"/>
                  <a:gd name="T51" fmla="*/ 45340 h 601386"/>
                  <a:gd name="T52" fmla="*/ 2324394 w 3967738"/>
                  <a:gd name="T53" fmla="*/ 597 h 6013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967738" h="601386">
                    <a:moveTo>
                      <a:pt x="3967738" y="521937"/>
                    </a:moveTo>
                    <a:lnTo>
                      <a:pt x="3926548" y="522431"/>
                    </a:lnTo>
                    <a:lnTo>
                      <a:pt x="3936569" y="524836"/>
                    </a:lnTo>
                    <a:lnTo>
                      <a:pt x="3967738" y="521937"/>
                    </a:lnTo>
                    <a:close/>
                    <a:moveTo>
                      <a:pt x="2324394" y="597"/>
                    </a:moveTo>
                    <a:cubicBezTo>
                      <a:pt x="2291196" y="-383"/>
                      <a:pt x="2257938" y="-141"/>
                      <a:pt x="2224728" y="1214"/>
                    </a:cubicBezTo>
                    <a:cubicBezTo>
                      <a:pt x="2180448" y="3021"/>
                      <a:pt x="2136254" y="6805"/>
                      <a:pt x="2092403" y="12310"/>
                    </a:cubicBezTo>
                    <a:cubicBezTo>
                      <a:pt x="1938922" y="31577"/>
                      <a:pt x="1785442" y="70112"/>
                      <a:pt x="1640184" y="119657"/>
                    </a:cubicBezTo>
                    <a:cubicBezTo>
                      <a:pt x="1511370" y="166449"/>
                      <a:pt x="1379815" y="218746"/>
                      <a:pt x="1261964" y="290310"/>
                    </a:cubicBezTo>
                    <a:cubicBezTo>
                      <a:pt x="1261964" y="290310"/>
                      <a:pt x="1259224" y="290310"/>
                      <a:pt x="1256483" y="290310"/>
                    </a:cubicBezTo>
                    <a:cubicBezTo>
                      <a:pt x="960485" y="447201"/>
                      <a:pt x="645302" y="628864"/>
                      <a:pt x="294490" y="576567"/>
                    </a:cubicBezTo>
                    <a:cubicBezTo>
                      <a:pt x="224601" y="566245"/>
                      <a:pt x="157282" y="548010"/>
                      <a:pt x="91890" y="524270"/>
                    </a:cubicBezTo>
                    <a:lnTo>
                      <a:pt x="0" y="486802"/>
                    </a:lnTo>
                    <a:lnTo>
                      <a:pt x="0" y="500852"/>
                    </a:lnTo>
                    <a:lnTo>
                      <a:pt x="77716" y="534635"/>
                    </a:lnTo>
                    <a:cubicBezTo>
                      <a:pt x="230596" y="590501"/>
                      <a:pt x="390414" y="615790"/>
                      <a:pt x="554858" y="593082"/>
                    </a:cubicBezTo>
                    <a:cubicBezTo>
                      <a:pt x="804264" y="557300"/>
                      <a:pt x="1034485" y="433438"/>
                      <a:pt x="1248261" y="306825"/>
                    </a:cubicBezTo>
                    <a:cubicBezTo>
                      <a:pt x="1404482" y="229755"/>
                      <a:pt x="1557962" y="160944"/>
                      <a:pt x="1725146" y="108647"/>
                    </a:cubicBezTo>
                    <a:cubicBezTo>
                      <a:pt x="1900552" y="56350"/>
                      <a:pt x="2081440" y="17815"/>
                      <a:pt x="2265068" y="15063"/>
                    </a:cubicBezTo>
                    <a:cubicBezTo>
                      <a:pt x="2445956" y="12310"/>
                      <a:pt x="2624103" y="53597"/>
                      <a:pt x="2788546" y="125161"/>
                    </a:cubicBezTo>
                    <a:cubicBezTo>
                      <a:pt x="2933804" y="188468"/>
                      <a:pt x="3070840" y="271043"/>
                      <a:pt x="3210617" y="345359"/>
                    </a:cubicBezTo>
                    <a:cubicBezTo>
                      <a:pt x="3270913" y="377701"/>
                      <a:pt x="3333093" y="407462"/>
                      <a:pt x="3396815" y="433438"/>
                    </a:cubicBezTo>
                    <a:lnTo>
                      <a:pt x="3539265" y="481084"/>
                    </a:lnTo>
                    <a:lnTo>
                      <a:pt x="3542119" y="466814"/>
                    </a:lnTo>
                    <a:lnTo>
                      <a:pt x="3484689" y="449953"/>
                    </a:lnTo>
                    <a:cubicBezTo>
                      <a:pt x="3331209" y="400409"/>
                      <a:pt x="3191432" y="317835"/>
                      <a:pt x="3051655" y="240765"/>
                    </a:cubicBezTo>
                    <a:cubicBezTo>
                      <a:pt x="2911878" y="163696"/>
                      <a:pt x="2772102" y="92132"/>
                      <a:pt x="2618621" y="45340"/>
                    </a:cubicBezTo>
                    <a:cubicBezTo>
                      <a:pt x="2523038" y="17472"/>
                      <a:pt x="2423987" y="3537"/>
                      <a:pt x="2324394" y="597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CE343353-E3AC-47F1-AA01-06901D697D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8696" y="2694781"/>
                <a:ext cx="304800" cy="333375"/>
              </a:xfrm>
              <a:custGeom>
                <a:avLst/>
                <a:gdLst>
                  <a:gd name="T0" fmla="*/ 2147483646 w 111"/>
                  <a:gd name="T1" fmla="*/ 2147483646 h 121"/>
                  <a:gd name="T2" fmla="*/ 2147483646 w 111"/>
                  <a:gd name="T3" fmla="*/ 2147483646 h 121"/>
                  <a:gd name="T4" fmla="*/ 2147483646 w 111"/>
                  <a:gd name="T5" fmla="*/ 0 h 121"/>
                  <a:gd name="T6" fmla="*/ 0 w 111"/>
                  <a:gd name="T7" fmla="*/ 2147483646 h 121"/>
                  <a:gd name="T8" fmla="*/ 2147483646 w 111"/>
                  <a:gd name="T9" fmla="*/ 2147483646 h 121"/>
                  <a:gd name="T10" fmla="*/ 2147483646 w 111"/>
                  <a:gd name="T11" fmla="*/ 2147483646 h 121"/>
                  <a:gd name="T12" fmla="*/ 2147483646 w 111"/>
                  <a:gd name="T13" fmla="*/ 2147483646 h 121"/>
                  <a:gd name="T14" fmla="*/ 2147483646 w 111"/>
                  <a:gd name="T15" fmla="*/ 2147483646 h 121"/>
                  <a:gd name="T16" fmla="*/ 2147483646 w 111"/>
                  <a:gd name="T17" fmla="*/ 2147483646 h 121"/>
                  <a:gd name="T18" fmla="*/ 2147483646 w 111"/>
                  <a:gd name="T19" fmla="*/ 2147483646 h 121"/>
                  <a:gd name="T20" fmla="*/ 2147483646 w 111"/>
                  <a:gd name="T21" fmla="*/ 2147483646 h 121"/>
                  <a:gd name="T22" fmla="*/ 2147483646 w 111"/>
                  <a:gd name="T23" fmla="*/ 2147483646 h 121"/>
                  <a:gd name="T24" fmla="*/ 2147483646 w 111"/>
                  <a:gd name="T25" fmla="*/ 2147483646 h 121"/>
                  <a:gd name="T26" fmla="*/ 2147483646 w 111"/>
                  <a:gd name="T27" fmla="*/ 2147483646 h 121"/>
                  <a:gd name="T28" fmla="*/ 2147483646 w 111"/>
                  <a:gd name="T29" fmla="*/ 2147483646 h 1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1" h="121">
                    <a:moveTo>
                      <a:pt x="109" y="75"/>
                    </a:moveTo>
                    <a:cubicBezTo>
                      <a:pt x="101" y="53"/>
                      <a:pt x="66" y="58"/>
                      <a:pt x="49" y="63"/>
                    </a:cubicBezTo>
                    <a:cubicBezTo>
                      <a:pt x="41" y="38"/>
                      <a:pt x="21" y="18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18" y="21"/>
                      <a:pt x="35" y="40"/>
                      <a:pt x="46" y="64"/>
                    </a:cubicBezTo>
                    <a:cubicBezTo>
                      <a:pt x="28" y="72"/>
                      <a:pt x="6" y="89"/>
                      <a:pt x="5" y="111"/>
                    </a:cubicBezTo>
                    <a:cubicBezTo>
                      <a:pt x="5" y="111"/>
                      <a:pt x="5" y="112"/>
                      <a:pt x="6" y="112"/>
                    </a:cubicBezTo>
                    <a:cubicBezTo>
                      <a:pt x="14" y="121"/>
                      <a:pt x="31" y="117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41" y="114"/>
                      <a:pt x="47" y="117"/>
                      <a:pt x="53" y="114"/>
                    </a:cubicBezTo>
                    <a:cubicBezTo>
                      <a:pt x="58" y="111"/>
                      <a:pt x="64" y="106"/>
                      <a:pt x="65" y="100"/>
                    </a:cubicBezTo>
                    <a:cubicBezTo>
                      <a:pt x="70" y="103"/>
                      <a:pt x="75" y="106"/>
                      <a:pt x="81" y="104"/>
                    </a:cubicBezTo>
                    <a:cubicBezTo>
                      <a:pt x="86" y="101"/>
                      <a:pt x="89" y="96"/>
                      <a:pt x="89" y="90"/>
                    </a:cubicBezTo>
                    <a:cubicBezTo>
                      <a:pt x="95" y="93"/>
                      <a:pt x="101" y="93"/>
                      <a:pt x="106" y="89"/>
                    </a:cubicBezTo>
                    <a:cubicBezTo>
                      <a:pt x="110" y="86"/>
                      <a:pt x="111" y="79"/>
                      <a:pt x="109" y="7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387456D3-1955-487B-9B1C-42348D7F0D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96971" y="1980405"/>
                <a:ext cx="493713" cy="571500"/>
              </a:xfrm>
              <a:custGeom>
                <a:avLst/>
                <a:gdLst>
                  <a:gd name="T0" fmla="*/ 2147483646 w 180"/>
                  <a:gd name="T1" fmla="*/ 2147483646 h 208"/>
                  <a:gd name="T2" fmla="*/ 2147483646 w 180"/>
                  <a:gd name="T3" fmla="*/ 2147483646 h 208"/>
                  <a:gd name="T4" fmla="*/ 2147483646 w 180"/>
                  <a:gd name="T5" fmla="*/ 2147483646 h 208"/>
                  <a:gd name="T6" fmla="*/ 2147483646 w 180"/>
                  <a:gd name="T7" fmla="*/ 2147483646 h 208"/>
                  <a:gd name="T8" fmla="*/ 2147483646 w 180"/>
                  <a:gd name="T9" fmla="*/ 2147483646 h 208"/>
                  <a:gd name="T10" fmla="*/ 2147483646 w 180"/>
                  <a:gd name="T11" fmla="*/ 2147483646 h 208"/>
                  <a:gd name="T12" fmla="*/ 2147483646 w 180"/>
                  <a:gd name="T13" fmla="*/ 2147483646 h 208"/>
                  <a:gd name="T14" fmla="*/ 2147483646 w 180"/>
                  <a:gd name="T15" fmla="*/ 2147483646 h 208"/>
                  <a:gd name="T16" fmla="*/ 2147483646 w 180"/>
                  <a:gd name="T17" fmla="*/ 2147483646 h 208"/>
                  <a:gd name="T18" fmla="*/ 2147483646 w 180"/>
                  <a:gd name="T19" fmla="*/ 2147483646 h 208"/>
                  <a:gd name="T20" fmla="*/ 2147483646 w 180"/>
                  <a:gd name="T21" fmla="*/ 2147483646 h 208"/>
                  <a:gd name="T22" fmla="*/ 0 w 180"/>
                  <a:gd name="T23" fmla="*/ 2147483646 h 208"/>
                  <a:gd name="T24" fmla="*/ 0 w 180"/>
                  <a:gd name="T25" fmla="*/ 2147483646 h 208"/>
                  <a:gd name="T26" fmla="*/ 2147483646 w 180"/>
                  <a:gd name="T27" fmla="*/ 2147483646 h 208"/>
                  <a:gd name="T28" fmla="*/ 2147483646 w 180"/>
                  <a:gd name="T29" fmla="*/ 2147483646 h 208"/>
                  <a:gd name="T30" fmla="*/ 2147483646 w 180"/>
                  <a:gd name="T31" fmla="*/ 2147483646 h 208"/>
                  <a:gd name="T32" fmla="*/ 2147483646 w 180"/>
                  <a:gd name="T33" fmla="*/ 2147483646 h 208"/>
                  <a:gd name="T34" fmla="*/ 2147483646 w 180"/>
                  <a:gd name="T35" fmla="*/ 2147483646 h 208"/>
                  <a:gd name="T36" fmla="*/ 2147483646 w 180"/>
                  <a:gd name="T37" fmla="*/ 2147483646 h 208"/>
                  <a:gd name="T38" fmla="*/ 2147483646 w 180"/>
                  <a:gd name="T39" fmla="*/ 2147483646 h 20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80" h="208">
                    <a:moveTo>
                      <a:pt x="175" y="36"/>
                    </a:moveTo>
                    <a:cubicBezTo>
                      <a:pt x="171" y="32"/>
                      <a:pt x="164" y="32"/>
                      <a:pt x="159" y="35"/>
                    </a:cubicBezTo>
                    <a:cubicBezTo>
                      <a:pt x="159" y="29"/>
                      <a:pt x="156" y="23"/>
                      <a:pt x="151" y="21"/>
                    </a:cubicBezTo>
                    <a:cubicBezTo>
                      <a:pt x="146" y="19"/>
                      <a:pt x="140" y="21"/>
                      <a:pt x="135" y="24"/>
                    </a:cubicBezTo>
                    <a:cubicBezTo>
                      <a:pt x="134" y="18"/>
                      <a:pt x="129" y="13"/>
                      <a:pt x="124" y="10"/>
                    </a:cubicBezTo>
                    <a:cubicBezTo>
                      <a:pt x="118" y="7"/>
                      <a:pt x="112" y="9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2" y="6"/>
                      <a:pt x="85" y="0"/>
                      <a:pt x="76" y="10"/>
                    </a:cubicBezTo>
                    <a:cubicBezTo>
                      <a:pt x="76" y="10"/>
                      <a:pt x="75" y="10"/>
                      <a:pt x="75" y="11"/>
                    </a:cubicBezTo>
                    <a:cubicBezTo>
                      <a:pt x="75" y="32"/>
                      <a:pt x="97" y="50"/>
                      <a:pt x="115" y="59"/>
                    </a:cubicBezTo>
                    <a:cubicBezTo>
                      <a:pt x="98" y="91"/>
                      <a:pt x="72" y="113"/>
                      <a:pt x="46" y="138"/>
                    </a:cubicBezTo>
                    <a:cubicBezTo>
                      <a:pt x="26" y="157"/>
                      <a:pt x="4" y="180"/>
                      <a:pt x="0" y="208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08"/>
                      <a:pt x="2" y="208"/>
                      <a:pt x="2" y="207"/>
                    </a:cubicBezTo>
                    <a:cubicBezTo>
                      <a:pt x="3" y="207"/>
                      <a:pt x="3" y="206"/>
                      <a:pt x="4" y="206"/>
                    </a:cubicBezTo>
                    <a:cubicBezTo>
                      <a:pt x="13" y="175"/>
                      <a:pt x="35" y="153"/>
                      <a:pt x="58" y="131"/>
                    </a:cubicBezTo>
                    <a:cubicBezTo>
                      <a:pt x="80" y="111"/>
                      <a:pt x="106" y="89"/>
                      <a:pt x="117" y="61"/>
                    </a:cubicBezTo>
                    <a:cubicBezTo>
                      <a:pt x="134" y="66"/>
                      <a:pt x="169" y="72"/>
                      <a:pt x="177" y="51"/>
                    </a:cubicBezTo>
                    <a:cubicBezTo>
                      <a:pt x="180" y="46"/>
                      <a:pt x="179" y="40"/>
                      <a:pt x="175" y="36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70">
                <a:extLst>
                  <a:ext uri="{FF2B5EF4-FFF2-40B4-BE49-F238E27FC236}">
                    <a16:creationId xmlns:a16="http://schemas.microsoft.com/office/drawing/2014/main" id="{A0792CCD-3BBA-4515-8BFA-CE2F02E96D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84009" y="2062955"/>
                <a:ext cx="139700" cy="342900"/>
              </a:xfrm>
              <a:custGeom>
                <a:avLst/>
                <a:gdLst>
                  <a:gd name="T0" fmla="*/ 2147483646 w 51"/>
                  <a:gd name="T1" fmla="*/ 2147483646 h 125"/>
                  <a:gd name="T2" fmla="*/ 2147483646 w 51"/>
                  <a:gd name="T3" fmla="*/ 2147483646 h 125"/>
                  <a:gd name="T4" fmla="*/ 2147483646 w 51"/>
                  <a:gd name="T5" fmla="*/ 2147483646 h 125"/>
                  <a:gd name="T6" fmla="*/ 2147483646 w 51"/>
                  <a:gd name="T7" fmla="*/ 2147483646 h 125"/>
                  <a:gd name="T8" fmla="*/ 2147483646 w 51"/>
                  <a:gd name="T9" fmla="*/ 2147483646 h 125"/>
                  <a:gd name="T10" fmla="*/ 2147483646 w 51"/>
                  <a:gd name="T11" fmla="*/ 2147483646 h 125"/>
                  <a:gd name="T12" fmla="*/ 2147483646 w 51"/>
                  <a:gd name="T13" fmla="*/ 2147483646 h 125"/>
                  <a:gd name="T14" fmla="*/ 2147483646 w 51"/>
                  <a:gd name="T15" fmla="*/ 2147483646 h 125"/>
                  <a:gd name="T16" fmla="*/ 2147483646 w 51"/>
                  <a:gd name="T17" fmla="*/ 2147483646 h 125"/>
                  <a:gd name="T18" fmla="*/ 2147483646 w 51"/>
                  <a:gd name="T19" fmla="*/ 2147483646 h 1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125">
                    <a:moveTo>
                      <a:pt x="19" y="3"/>
                    </a:moveTo>
                    <a:cubicBezTo>
                      <a:pt x="18" y="3"/>
                      <a:pt x="17" y="3"/>
                      <a:pt x="17" y="4"/>
                    </a:cubicBezTo>
                    <a:cubicBezTo>
                      <a:pt x="1" y="43"/>
                      <a:pt x="0" y="93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5"/>
                      <a:pt x="34" y="125"/>
                    </a:cubicBezTo>
                    <a:cubicBezTo>
                      <a:pt x="34" y="125"/>
                      <a:pt x="35" y="124"/>
                      <a:pt x="35" y="124"/>
                    </a:cubicBezTo>
                    <a:cubicBezTo>
                      <a:pt x="34" y="124"/>
                      <a:pt x="34" y="124"/>
                      <a:pt x="34" y="123"/>
                    </a:cubicBezTo>
                    <a:cubicBezTo>
                      <a:pt x="51" y="112"/>
                      <a:pt x="50" y="83"/>
                      <a:pt x="48" y="66"/>
                    </a:cubicBezTo>
                    <a:cubicBezTo>
                      <a:pt x="45" y="43"/>
                      <a:pt x="37" y="19"/>
                      <a:pt x="23" y="2"/>
                    </a:cubicBezTo>
                    <a:cubicBezTo>
                      <a:pt x="21" y="0"/>
                      <a:pt x="19" y="1"/>
                      <a:pt x="19" y="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92AA7AA9-B1FE-4F52-89D2-7ED0C8270C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58571" y="2108993"/>
                <a:ext cx="555625" cy="530225"/>
              </a:xfrm>
              <a:custGeom>
                <a:avLst/>
                <a:gdLst>
                  <a:gd name="T0" fmla="*/ 2147483646 w 203"/>
                  <a:gd name="T1" fmla="*/ 2147483646 h 193"/>
                  <a:gd name="T2" fmla="*/ 2147483646 w 203"/>
                  <a:gd name="T3" fmla="*/ 2147483646 h 193"/>
                  <a:gd name="T4" fmla="*/ 2147483646 w 203"/>
                  <a:gd name="T5" fmla="*/ 2147483646 h 193"/>
                  <a:gd name="T6" fmla="*/ 2147483646 w 203"/>
                  <a:gd name="T7" fmla="*/ 2147483646 h 193"/>
                  <a:gd name="T8" fmla="*/ 2147483646 w 203"/>
                  <a:gd name="T9" fmla="*/ 2147483646 h 193"/>
                  <a:gd name="T10" fmla="*/ 2147483646 w 203"/>
                  <a:gd name="T11" fmla="*/ 2147483646 h 193"/>
                  <a:gd name="T12" fmla="*/ 2147483646 w 203"/>
                  <a:gd name="T13" fmla="*/ 2147483646 h 193"/>
                  <a:gd name="T14" fmla="*/ 2147483646 w 203"/>
                  <a:gd name="T15" fmla="*/ 2147483646 h 193"/>
                  <a:gd name="T16" fmla="*/ 2147483646 w 203"/>
                  <a:gd name="T17" fmla="*/ 2147483646 h 193"/>
                  <a:gd name="T18" fmla="*/ 2147483646 w 203"/>
                  <a:gd name="T19" fmla="*/ 2147483646 h 193"/>
                  <a:gd name="T20" fmla="*/ 2147483646 w 203"/>
                  <a:gd name="T21" fmla="*/ 2147483646 h 193"/>
                  <a:gd name="T22" fmla="*/ 2147483646 w 203"/>
                  <a:gd name="T23" fmla="*/ 2147483646 h 193"/>
                  <a:gd name="T24" fmla="*/ 2147483646 w 203"/>
                  <a:gd name="T25" fmla="*/ 2147483646 h 193"/>
                  <a:gd name="T26" fmla="*/ 2147483646 w 203"/>
                  <a:gd name="T27" fmla="*/ 2147483646 h 193"/>
                  <a:gd name="T28" fmla="*/ 2147483646 w 203"/>
                  <a:gd name="T29" fmla="*/ 2147483646 h 193"/>
                  <a:gd name="T30" fmla="*/ 2147483646 w 203"/>
                  <a:gd name="T31" fmla="*/ 2147483646 h 193"/>
                  <a:gd name="T32" fmla="*/ 2147483646 w 203"/>
                  <a:gd name="T33" fmla="*/ 2147483646 h 193"/>
                  <a:gd name="T34" fmla="*/ 2147483646 w 203"/>
                  <a:gd name="T35" fmla="*/ 2147483646 h 193"/>
                  <a:gd name="T36" fmla="*/ 2147483646 w 203"/>
                  <a:gd name="T37" fmla="*/ 2147483646 h 193"/>
                  <a:gd name="T38" fmla="*/ 2147483646 w 203"/>
                  <a:gd name="T39" fmla="*/ 2147483646 h 193"/>
                  <a:gd name="T40" fmla="*/ 2147483646 w 203"/>
                  <a:gd name="T41" fmla="*/ 2147483646 h 193"/>
                  <a:gd name="T42" fmla="*/ 2147483646 w 203"/>
                  <a:gd name="T43" fmla="*/ 2147483646 h 193"/>
                  <a:gd name="T44" fmla="*/ 2147483646 w 203"/>
                  <a:gd name="T45" fmla="*/ 2147483646 h 193"/>
                  <a:gd name="T46" fmla="*/ 2147483646 w 203"/>
                  <a:gd name="T47" fmla="*/ 2147483646 h 193"/>
                  <a:gd name="T48" fmla="*/ 2147483646 w 203"/>
                  <a:gd name="T49" fmla="*/ 2147483646 h 1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3" h="193">
                    <a:moveTo>
                      <a:pt x="181" y="65"/>
                    </a:moveTo>
                    <a:cubicBezTo>
                      <a:pt x="183" y="57"/>
                      <a:pt x="181" y="48"/>
                      <a:pt x="176" y="40"/>
                    </a:cubicBezTo>
                    <a:cubicBezTo>
                      <a:pt x="171" y="33"/>
                      <a:pt x="160" y="28"/>
                      <a:pt x="151" y="32"/>
                    </a:cubicBezTo>
                    <a:cubicBezTo>
                      <a:pt x="147" y="19"/>
                      <a:pt x="126" y="0"/>
                      <a:pt x="118" y="21"/>
                    </a:cubicBezTo>
                    <a:cubicBezTo>
                      <a:pt x="115" y="29"/>
                      <a:pt x="118" y="40"/>
                      <a:pt x="121" y="47"/>
                    </a:cubicBezTo>
                    <a:cubicBezTo>
                      <a:pt x="123" y="55"/>
                      <a:pt x="126" y="63"/>
                      <a:pt x="131" y="70"/>
                    </a:cubicBezTo>
                    <a:cubicBezTo>
                      <a:pt x="106" y="77"/>
                      <a:pt x="81" y="93"/>
                      <a:pt x="62" y="110"/>
                    </a:cubicBezTo>
                    <a:cubicBezTo>
                      <a:pt x="56" y="115"/>
                      <a:pt x="52" y="119"/>
                      <a:pt x="47" y="124"/>
                    </a:cubicBezTo>
                    <a:cubicBezTo>
                      <a:pt x="46" y="124"/>
                      <a:pt x="46" y="125"/>
                      <a:pt x="46" y="126"/>
                    </a:cubicBezTo>
                    <a:cubicBezTo>
                      <a:pt x="31" y="142"/>
                      <a:pt x="17" y="159"/>
                      <a:pt x="1" y="174"/>
                    </a:cubicBezTo>
                    <a:cubicBezTo>
                      <a:pt x="0" y="175"/>
                      <a:pt x="1" y="176"/>
                      <a:pt x="2" y="175"/>
                    </a:cubicBezTo>
                    <a:cubicBezTo>
                      <a:pt x="11" y="170"/>
                      <a:pt x="19" y="162"/>
                      <a:pt x="26" y="154"/>
                    </a:cubicBezTo>
                    <a:cubicBezTo>
                      <a:pt x="33" y="146"/>
                      <a:pt x="39" y="138"/>
                      <a:pt x="46" y="131"/>
                    </a:cubicBezTo>
                    <a:cubicBezTo>
                      <a:pt x="52" y="151"/>
                      <a:pt x="71" y="166"/>
                      <a:pt x="89" y="176"/>
                    </a:cubicBezTo>
                    <a:cubicBezTo>
                      <a:pt x="107" y="185"/>
                      <a:pt x="132" y="193"/>
                      <a:pt x="152" y="188"/>
                    </a:cubicBezTo>
                    <a:cubicBezTo>
                      <a:pt x="154" y="187"/>
                      <a:pt x="154" y="185"/>
                      <a:pt x="152" y="185"/>
                    </a:cubicBezTo>
                    <a:cubicBezTo>
                      <a:pt x="147" y="164"/>
                      <a:pt x="128" y="146"/>
                      <a:pt x="111" y="136"/>
                    </a:cubicBezTo>
                    <a:cubicBezTo>
                      <a:pt x="96" y="127"/>
                      <a:pt x="72" y="119"/>
                      <a:pt x="54" y="123"/>
                    </a:cubicBezTo>
                    <a:cubicBezTo>
                      <a:pt x="55" y="122"/>
                      <a:pt x="56" y="121"/>
                      <a:pt x="57" y="120"/>
                    </a:cubicBezTo>
                    <a:cubicBezTo>
                      <a:pt x="68" y="109"/>
                      <a:pt x="80" y="100"/>
                      <a:pt x="94" y="92"/>
                    </a:cubicBezTo>
                    <a:cubicBezTo>
                      <a:pt x="106" y="85"/>
                      <a:pt x="120" y="80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4"/>
                      <a:pt x="134" y="74"/>
                      <a:pt x="134" y="74"/>
                    </a:cubicBezTo>
                    <a:cubicBezTo>
                      <a:pt x="148" y="88"/>
                      <a:pt x="167" y="104"/>
                      <a:pt x="187" y="95"/>
                    </a:cubicBezTo>
                    <a:cubicBezTo>
                      <a:pt x="203" y="88"/>
                      <a:pt x="193" y="70"/>
                      <a:pt x="181" y="6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239234"/>
      </p:ext>
    </p:extLst>
  </p:cSld>
  <p:clrMapOvr>
    <a:masterClrMapping/>
  </p:clrMapOvr>
  <p:transition spd="slow" advClick="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D6C1A7D5-1018-4F92-924E-1ABEAFC4B1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001500" cy="6667500"/>
            <a:chOff x="0" y="0"/>
            <a:chExt cx="9001156" cy="5000642"/>
          </a:xfrm>
        </p:grpSpPr>
        <p:grpSp>
          <p:nvGrpSpPr>
            <p:cNvPr id="3" name="组合 7">
              <a:extLst>
                <a:ext uri="{FF2B5EF4-FFF2-40B4-BE49-F238E27FC236}">
                  <a16:creationId xmlns:a16="http://schemas.microsoft.com/office/drawing/2014/main" id="{E5373D51-F116-4BB3-867A-E40576F34F2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1541690" cy="588781"/>
              <a:chOff x="-142846" y="-250538"/>
              <a:chExt cx="4668067" cy="1782764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D33DA82-A1F7-4873-8566-8331BCFA3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104" y="35212"/>
                <a:ext cx="350838" cy="338138"/>
              </a:xfrm>
              <a:custGeom>
                <a:avLst/>
                <a:gdLst>
                  <a:gd name="T0" fmla="*/ 2147483646 w 128"/>
                  <a:gd name="T1" fmla="*/ 2147483646 h 123"/>
                  <a:gd name="T2" fmla="*/ 2147483646 w 128"/>
                  <a:gd name="T3" fmla="*/ 2147483646 h 123"/>
                  <a:gd name="T4" fmla="*/ 2147483646 w 128"/>
                  <a:gd name="T5" fmla="*/ 2147483646 h 123"/>
                  <a:gd name="T6" fmla="*/ 2147483646 w 128"/>
                  <a:gd name="T7" fmla="*/ 2147483646 h 123"/>
                  <a:gd name="T8" fmla="*/ 2147483646 w 128"/>
                  <a:gd name="T9" fmla="*/ 2147483646 h 123"/>
                  <a:gd name="T10" fmla="*/ 2147483646 w 128"/>
                  <a:gd name="T11" fmla="*/ 2147483646 h 123"/>
                  <a:gd name="T12" fmla="*/ 2147483646 w 128"/>
                  <a:gd name="T13" fmla="*/ 2147483646 h 123"/>
                  <a:gd name="T14" fmla="*/ 2147483646 w 128"/>
                  <a:gd name="T15" fmla="*/ 2147483646 h 123"/>
                  <a:gd name="T16" fmla="*/ 2147483646 w 128"/>
                  <a:gd name="T17" fmla="*/ 2147483646 h 123"/>
                  <a:gd name="T18" fmla="*/ 2147483646 w 128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23">
                    <a:moveTo>
                      <a:pt x="125" y="55"/>
                    </a:moveTo>
                    <a:cubicBezTo>
                      <a:pt x="122" y="39"/>
                      <a:pt x="106" y="40"/>
                      <a:pt x="95" y="48"/>
                    </a:cubicBezTo>
                    <a:cubicBezTo>
                      <a:pt x="98" y="30"/>
                      <a:pt x="82" y="13"/>
                      <a:pt x="65" y="22"/>
                    </a:cubicBezTo>
                    <a:cubicBezTo>
                      <a:pt x="62" y="12"/>
                      <a:pt x="56" y="0"/>
                      <a:pt x="44" y="2"/>
                    </a:cubicBezTo>
                    <a:cubicBezTo>
                      <a:pt x="30" y="4"/>
                      <a:pt x="19" y="16"/>
                      <a:pt x="12" y="26"/>
                    </a:cubicBezTo>
                    <a:cubicBezTo>
                      <a:pt x="2" y="40"/>
                      <a:pt x="0" y="54"/>
                      <a:pt x="3" y="70"/>
                    </a:cubicBezTo>
                    <a:cubicBezTo>
                      <a:pt x="5" y="78"/>
                      <a:pt x="10" y="98"/>
                      <a:pt x="19" y="106"/>
                    </a:cubicBezTo>
                    <a:cubicBezTo>
                      <a:pt x="23" y="122"/>
                      <a:pt x="44" y="123"/>
                      <a:pt x="58" y="122"/>
                    </a:cubicBezTo>
                    <a:cubicBezTo>
                      <a:pt x="76" y="120"/>
                      <a:pt x="97" y="113"/>
                      <a:pt x="109" y="100"/>
                    </a:cubicBezTo>
                    <a:cubicBezTo>
                      <a:pt x="120" y="89"/>
                      <a:pt x="128" y="70"/>
                      <a:pt x="125" y="55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10C2C66F-2B6E-4E4B-A657-E67D77C59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92" y="887700"/>
                <a:ext cx="260350" cy="298450"/>
              </a:xfrm>
              <a:custGeom>
                <a:avLst/>
                <a:gdLst>
                  <a:gd name="T0" fmla="*/ 2147483646 w 95"/>
                  <a:gd name="T1" fmla="*/ 2147483646 h 108"/>
                  <a:gd name="T2" fmla="*/ 2147483646 w 95"/>
                  <a:gd name="T3" fmla="*/ 2147483646 h 108"/>
                  <a:gd name="T4" fmla="*/ 2147483646 w 95"/>
                  <a:gd name="T5" fmla="*/ 2147483646 h 108"/>
                  <a:gd name="T6" fmla="*/ 2147483646 w 95"/>
                  <a:gd name="T7" fmla="*/ 2147483646 h 108"/>
                  <a:gd name="T8" fmla="*/ 2147483646 w 95"/>
                  <a:gd name="T9" fmla="*/ 2147483646 h 108"/>
                  <a:gd name="T10" fmla="*/ 2147483646 w 95"/>
                  <a:gd name="T11" fmla="*/ 2147483646 h 108"/>
                  <a:gd name="T12" fmla="*/ 2147483646 w 95"/>
                  <a:gd name="T13" fmla="*/ 2147483646 h 108"/>
                  <a:gd name="T14" fmla="*/ 2147483646 w 95"/>
                  <a:gd name="T15" fmla="*/ 2147483646 h 108"/>
                  <a:gd name="T16" fmla="*/ 2147483646 w 95"/>
                  <a:gd name="T17" fmla="*/ 2147483646 h 108"/>
                  <a:gd name="T18" fmla="*/ 2147483646 w 95"/>
                  <a:gd name="T19" fmla="*/ 2147483646 h 108"/>
                  <a:gd name="T20" fmla="*/ 2147483646 w 95"/>
                  <a:gd name="T21" fmla="*/ 2147483646 h 108"/>
                  <a:gd name="T22" fmla="*/ 2147483646 w 95"/>
                  <a:gd name="T23" fmla="*/ 2147483646 h 108"/>
                  <a:gd name="T24" fmla="*/ 2147483646 w 95"/>
                  <a:gd name="T25" fmla="*/ 2147483646 h 108"/>
                  <a:gd name="T26" fmla="*/ 2147483646 w 95"/>
                  <a:gd name="T27" fmla="*/ 2147483646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5" h="108">
                    <a:moveTo>
                      <a:pt x="40" y="1"/>
                    </a:moveTo>
                    <a:cubicBezTo>
                      <a:pt x="39" y="0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3"/>
                      <a:pt x="38" y="3"/>
                    </a:cubicBezTo>
                    <a:cubicBezTo>
                      <a:pt x="38" y="3"/>
                      <a:pt x="37" y="2"/>
                      <a:pt x="37" y="3"/>
                    </a:cubicBezTo>
                    <a:cubicBezTo>
                      <a:pt x="9" y="15"/>
                      <a:pt x="0" y="48"/>
                      <a:pt x="3" y="76"/>
                    </a:cubicBezTo>
                    <a:cubicBezTo>
                      <a:pt x="4" y="84"/>
                      <a:pt x="4" y="96"/>
                      <a:pt x="11" y="102"/>
                    </a:cubicBezTo>
                    <a:cubicBezTo>
                      <a:pt x="16" y="108"/>
                      <a:pt x="23" y="100"/>
                      <a:pt x="27" y="95"/>
                    </a:cubicBezTo>
                    <a:cubicBezTo>
                      <a:pt x="29" y="99"/>
                      <a:pt x="31" y="103"/>
                      <a:pt x="36" y="103"/>
                    </a:cubicBezTo>
                    <a:cubicBezTo>
                      <a:pt x="42" y="103"/>
                      <a:pt x="44" y="95"/>
                      <a:pt x="52" y="97"/>
                    </a:cubicBezTo>
                    <a:cubicBezTo>
                      <a:pt x="57" y="98"/>
                      <a:pt x="61" y="105"/>
                      <a:pt x="66" y="105"/>
                    </a:cubicBezTo>
                    <a:cubicBezTo>
                      <a:pt x="72" y="105"/>
                      <a:pt x="75" y="100"/>
                      <a:pt x="78" y="95"/>
                    </a:cubicBezTo>
                    <a:cubicBezTo>
                      <a:pt x="79" y="95"/>
                      <a:pt x="78" y="94"/>
                      <a:pt x="78" y="93"/>
                    </a:cubicBezTo>
                    <a:cubicBezTo>
                      <a:pt x="95" y="61"/>
                      <a:pt x="71" y="15"/>
                      <a:pt x="40" y="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7DD45A5-257D-47AB-A67F-DD95E80A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7" y="822613"/>
                <a:ext cx="182563" cy="195263"/>
              </a:xfrm>
              <a:custGeom>
                <a:avLst/>
                <a:gdLst>
                  <a:gd name="T0" fmla="*/ 2147483646 w 67"/>
                  <a:gd name="T1" fmla="*/ 0 h 71"/>
                  <a:gd name="T2" fmla="*/ 2147483646 w 67"/>
                  <a:gd name="T3" fmla="*/ 0 h 71"/>
                  <a:gd name="T4" fmla="*/ 2147483646 w 67"/>
                  <a:gd name="T5" fmla="*/ 0 h 71"/>
                  <a:gd name="T6" fmla="*/ 2147483646 w 67"/>
                  <a:gd name="T7" fmla="*/ 2147483646 h 71"/>
                  <a:gd name="T8" fmla="*/ 2147483646 w 67"/>
                  <a:gd name="T9" fmla="*/ 0 h 71"/>
                  <a:gd name="T10" fmla="*/ 2147483646 w 67"/>
                  <a:gd name="T11" fmla="*/ 0 h 71"/>
                  <a:gd name="T12" fmla="*/ 2147483646 w 67"/>
                  <a:gd name="T13" fmla="*/ 2147483646 h 71"/>
                  <a:gd name="T14" fmla="*/ 2147483646 w 67"/>
                  <a:gd name="T15" fmla="*/ 2147483646 h 71"/>
                  <a:gd name="T16" fmla="*/ 2147483646 w 67"/>
                  <a:gd name="T17" fmla="*/ 2147483646 h 71"/>
                  <a:gd name="T18" fmla="*/ 2147483646 w 67"/>
                  <a:gd name="T19" fmla="*/ 2147483646 h 71"/>
                  <a:gd name="T20" fmla="*/ 2147483646 w 67"/>
                  <a:gd name="T21" fmla="*/ 0 h 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7" h="71">
                    <a:moveTo>
                      <a:pt x="13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4" y="20"/>
                      <a:pt x="0" y="37"/>
                      <a:pt x="4" y="53"/>
                    </a:cubicBezTo>
                    <a:cubicBezTo>
                      <a:pt x="8" y="67"/>
                      <a:pt x="25" y="71"/>
                      <a:pt x="38" y="65"/>
                    </a:cubicBezTo>
                    <a:cubicBezTo>
                      <a:pt x="67" y="51"/>
                      <a:pt x="32" y="7"/>
                      <a:pt x="13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990E915E-63AA-47DA-BA7C-C0B19B324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79" y="390812"/>
                <a:ext cx="360363" cy="373063"/>
              </a:xfrm>
              <a:custGeom>
                <a:avLst/>
                <a:gdLst>
                  <a:gd name="T0" fmla="*/ 2147483646 w 132"/>
                  <a:gd name="T1" fmla="*/ 2147483646 h 136"/>
                  <a:gd name="T2" fmla="*/ 2147483646 w 132"/>
                  <a:gd name="T3" fmla="*/ 2147483646 h 136"/>
                  <a:gd name="T4" fmla="*/ 0 w 132"/>
                  <a:gd name="T5" fmla="*/ 2147483646 h 136"/>
                  <a:gd name="T6" fmla="*/ 2147483646 w 132"/>
                  <a:gd name="T7" fmla="*/ 2147483646 h 136"/>
                  <a:gd name="T8" fmla="*/ 2147483646 w 132"/>
                  <a:gd name="T9" fmla="*/ 2147483646 h 136"/>
                  <a:gd name="T10" fmla="*/ 2147483646 w 132"/>
                  <a:gd name="T11" fmla="*/ 2147483646 h 136"/>
                  <a:gd name="T12" fmla="*/ 2147483646 w 132"/>
                  <a:gd name="T13" fmla="*/ 2147483646 h 136"/>
                  <a:gd name="T14" fmla="*/ 2147483646 w 132"/>
                  <a:gd name="T15" fmla="*/ 2147483646 h 136"/>
                  <a:gd name="T16" fmla="*/ 2147483646 w 132"/>
                  <a:gd name="T17" fmla="*/ 2147483646 h 136"/>
                  <a:gd name="T18" fmla="*/ 2147483646 w 132"/>
                  <a:gd name="T19" fmla="*/ 2147483646 h 136"/>
                  <a:gd name="T20" fmla="*/ 2147483646 w 132"/>
                  <a:gd name="T21" fmla="*/ 2147483646 h 136"/>
                  <a:gd name="T22" fmla="*/ 2147483646 w 132"/>
                  <a:gd name="T23" fmla="*/ 2147483646 h 136"/>
                  <a:gd name="T24" fmla="*/ 2147483646 w 132"/>
                  <a:gd name="T25" fmla="*/ 2147483646 h 136"/>
                  <a:gd name="T26" fmla="*/ 2147483646 w 132"/>
                  <a:gd name="T27" fmla="*/ 2147483646 h 136"/>
                  <a:gd name="T28" fmla="*/ 2147483646 w 132"/>
                  <a:gd name="T29" fmla="*/ 2147483646 h 136"/>
                  <a:gd name="T30" fmla="*/ 2147483646 w 132"/>
                  <a:gd name="T31" fmla="*/ 2147483646 h 136"/>
                  <a:gd name="T32" fmla="*/ 2147483646 w 132"/>
                  <a:gd name="T33" fmla="*/ 2147483646 h 136"/>
                  <a:gd name="T34" fmla="*/ 2147483646 w 132"/>
                  <a:gd name="T35" fmla="*/ 2147483646 h 136"/>
                  <a:gd name="T36" fmla="*/ 2147483646 w 132"/>
                  <a:gd name="T37" fmla="*/ 2147483646 h 136"/>
                  <a:gd name="T38" fmla="*/ 2147483646 w 132"/>
                  <a:gd name="T39" fmla="*/ 2147483646 h 136"/>
                  <a:gd name="T40" fmla="*/ 2147483646 w 132"/>
                  <a:gd name="T41" fmla="*/ 2147483646 h 136"/>
                  <a:gd name="T42" fmla="*/ 2147483646 w 132"/>
                  <a:gd name="T43" fmla="*/ 2147483646 h 136"/>
                  <a:gd name="T44" fmla="*/ 2147483646 w 132"/>
                  <a:gd name="T45" fmla="*/ 2147483646 h 1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32" h="136">
                    <a:moveTo>
                      <a:pt x="67" y="125"/>
                    </a:moveTo>
                    <a:cubicBezTo>
                      <a:pt x="51" y="131"/>
                      <a:pt x="31" y="136"/>
                      <a:pt x="15" y="125"/>
                    </a:cubicBezTo>
                    <a:cubicBezTo>
                      <a:pt x="3" y="116"/>
                      <a:pt x="0" y="99"/>
                      <a:pt x="0" y="85"/>
                    </a:cubicBezTo>
                    <a:cubicBezTo>
                      <a:pt x="0" y="67"/>
                      <a:pt x="8" y="53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23" y="28"/>
                      <a:pt x="31" y="20"/>
                      <a:pt x="39" y="13"/>
                    </a:cubicBezTo>
                    <a:cubicBezTo>
                      <a:pt x="46" y="8"/>
                      <a:pt x="53" y="3"/>
                      <a:pt x="61" y="1"/>
                    </a:cubicBezTo>
                    <a:cubicBezTo>
                      <a:pt x="73" y="0"/>
                      <a:pt x="72" y="18"/>
                      <a:pt x="71" y="25"/>
                    </a:cubicBezTo>
                    <a:cubicBezTo>
                      <a:pt x="71" y="28"/>
                      <a:pt x="76" y="28"/>
                      <a:pt x="76" y="26"/>
                    </a:cubicBezTo>
                    <a:cubicBezTo>
                      <a:pt x="76" y="25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9" y="22"/>
                      <a:pt x="80" y="19"/>
                      <a:pt x="82" y="17"/>
                    </a:cubicBezTo>
                    <a:cubicBezTo>
                      <a:pt x="85" y="14"/>
                      <a:pt x="89" y="13"/>
                      <a:pt x="92" y="12"/>
                    </a:cubicBezTo>
                    <a:cubicBezTo>
                      <a:pt x="104" y="10"/>
                      <a:pt x="105" y="24"/>
                      <a:pt x="104" y="32"/>
                    </a:cubicBezTo>
                    <a:cubicBezTo>
                      <a:pt x="104" y="33"/>
                      <a:pt x="105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4"/>
                      <a:pt x="109" y="33"/>
                      <a:pt x="109" y="33"/>
                    </a:cubicBezTo>
                    <a:cubicBezTo>
                      <a:pt x="113" y="29"/>
                      <a:pt x="118" y="25"/>
                      <a:pt x="123" y="29"/>
                    </a:cubicBezTo>
                    <a:cubicBezTo>
                      <a:pt x="127" y="32"/>
                      <a:pt x="128" y="37"/>
                      <a:pt x="130" y="41"/>
                    </a:cubicBezTo>
                    <a:cubicBezTo>
                      <a:pt x="132" y="49"/>
                      <a:pt x="130" y="58"/>
                      <a:pt x="127" y="66"/>
                    </a:cubicBezTo>
                    <a:cubicBezTo>
                      <a:pt x="124" y="73"/>
                      <a:pt x="119" y="80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03" y="106"/>
                      <a:pt x="89" y="117"/>
                      <a:pt x="67" y="12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8096335-5293-46A2-B0DF-514FA83F4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17" y="-250538"/>
                <a:ext cx="750888" cy="585788"/>
              </a:xfrm>
              <a:custGeom>
                <a:avLst/>
                <a:gdLst>
                  <a:gd name="T0" fmla="*/ 2147483646 w 274"/>
                  <a:gd name="T1" fmla="*/ 2147483646 h 213"/>
                  <a:gd name="T2" fmla="*/ 2147483646 w 274"/>
                  <a:gd name="T3" fmla="*/ 2147483646 h 213"/>
                  <a:gd name="T4" fmla="*/ 2147483646 w 274"/>
                  <a:gd name="T5" fmla="*/ 2147483646 h 213"/>
                  <a:gd name="T6" fmla="*/ 2147483646 w 274"/>
                  <a:gd name="T7" fmla="*/ 2147483646 h 213"/>
                  <a:gd name="T8" fmla="*/ 2147483646 w 274"/>
                  <a:gd name="T9" fmla="*/ 2147483646 h 213"/>
                  <a:gd name="T10" fmla="*/ 2147483646 w 274"/>
                  <a:gd name="T11" fmla="*/ 2147483646 h 213"/>
                  <a:gd name="T12" fmla="*/ 2147483646 w 274"/>
                  <a:gd name="T13" fmla="*/ 2147483646 h 213"/>
                  <a:gd name="T14" fmla="*/ 2147483646 w 274"/>
                  <a:gd name="T15" fmla="*/ 2147483646 h 213"/>
                  <a:gd name="T16" fmla="*/ 2147483646 w 274"/>
                  <a:gd name="T17" fmla="*/ 2147483646 h 213"/>
                  <a:gd name="T18" fmla="*/ 2147483646 w 274"/>
                  <a:gd name="T19" fmla="*/ 2147483646 h 213"/>
                  <a:gd name="T20" fmla="*/ 0 w 274"/>
                  <a:gd name="T21" fmla="*/ 2147483646 h 213"/>
                  <a:gd name="T22" fmla="*/ 2147483646 w 274"/>
                  <a:gd name="T23" fmla="*/ 2147483646 h 213"/>
                  <a:gd name="T24" fmla="*/ 2147483646 w 274"/>
                  <a:gd name="T25" fmla="*/ 2147483646 h 213"/>
                  <a:gd name="T26" fmla="*/ 2147483646 w 274"/>
                  <a:gd name="T27" fmla="*/ 2147483646 h 213"/>
                  <a:gd name="T28" fmla="*/ 2147483646 w 274"/>
                  <a:gd name="T29" fmla="*/ 2147483646 h 213"/>
                  <a:gd name="T30" fmla="*/ 2147483646 w 274"/>
                  <a:gd name="T31" fmla="*/ 2147483646 h 213"/>
                  <a:gd name="T32" fmla="*/ 2147483646 w 274"/>
                  <a:gd name="T33" fmla="*/ 2147483646 h 213"/>
                  <a:gd name="T34" fmla="*/ 2147483646 w 274"/>
                  <a:gd name="T35" fmla="*/ 2147483646 h 2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4" h="213">
                    <a:moveTo>
                      <a:pt x="267" y="142"/>
                    </a:moveTo>
                    <a:cubicBezTo>
                      <a:pt x="260" y="132"/>
                      <a:pt x="248" y="130"/>
                      <a:pt x="236" y="131"/>
                    </a:cubicBezTo>
                    <a:cubicBezTo>
                      <a:pt x="242" y="122"/>
                      <a:pt x="237" y="107"/>
                      <a:pt x="233" y="99"/>
                    </a:cubicBezTo>
                    <a:cubicBezTo>
                      <a:pt x="228" y="90"/>
                      <a:pt x="219" y="88"/>
                      <a:pt x="210" y="92"/>
                    </a:cubicBezTo>
                    <a:cubicBezTo>
                      <a:pt x="213" y="78"/>
                      <a:pt x="210" y="63"/>
                      <a:pt x="200" y="52"/>
                    </a:cubicBezTo>
                    <a:cubicBezTo>
                      <a:pt x="191" y="42"/>
                      <a:pt x="176" y="44"/>
                      <a:pt x="166" y="52"/>
                    </a:cubicBezTo>
                    <a:cubicBezTo>
                      <a:pt x="171" y="41"/>
                      <a:pt x="173" y="27"/>
                      <a:pt x="162" y="19"/>
                    </a:cubicBezTo>
                    <a:cubicBezTo>
                      <a:pt x="144" y="6"/>
                      <a:pt x="123" y="23"/>
                      <a:pt x="111" y="36"/>
                    </a:cubicBezTo>
                    <a:cubicBezTo>
                      <a:pt x="102" y="12"/>
                      <a:pt x="69" y="0"/>
                      <a:pt x="56" y="26"/>
                    </a:cubicBezTo>
                    <a:cubicBezTo>
                      <a:pt x="51" y="14"/>
                      <a:pt x="39" y="12"/>
                      <a:pt x="26" y="19"/>
                    </a:cubicBezTo>
                    <a:cubicBezTo>
                      <a:pt x="7" y="29"/>
                      <a:pt x="0" y="54"/>
                      <a:pt x="0" y="75"/>
                    </a:cubicBezTo>
                    <a:cubicBezTo>
                      <a:pt x="0" y="97"/>
                      <a:pt x="11" y="121"/>
                      <a:pt x="25" y="139"/>
                    </a:cubicBezTo>
                    <a:cubicBezTo>
                      <a:pt x="38" y="158"/>
                      <a:pt x="58" y="172"/>
                      <a:pt x="79" y="182"/>
                    </a:cubicBezTo>
                    <a:cubicBezTo>
                      <a:pt x="79" y="182"/>
                      <a:pt x="79" y="183"/>
                      <a:pt x="79" y="183"/>
                    </a:cubicBezTo>
                    <a:cubicBezTo>
                      <a:pt x="97" y="195"/>
                      <a:pt x="122" y="200"/>
                      <a:pt x="143" y="204"/>
                    </a:cubicBezTo>
                    <a:cubicBezTo>
                      <a:pt x="168" y="210"/>
                      <a:pt x="195" y="213"/>
                      <a:pt x="221" y="209"/>
                    </a:cubicBezTo>
                    <a:cubicBezTo>
                      <a:pt x="242" y="206"/>
                      <a:pt x="261" y="196"/>
                      <a:pt x="269" y="176"/>
                    </a:cubicBezTo>
                    <a:cubicBezTo>
                      <a:pt x="273" y="166"/>
                      <a:pt x="274" y="151"/>
                      <a:pt x="267" y="142"/>
                    </a:cubicBezTo>
                    <a:close/>
                  </a:path>
                </a:pathLst>
              </a:custGeom>
              <a:solidFill>
                <a:srgbClr val="E54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F3091D98-FA9C-4F80-945E-EF4A6E519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04" y="-112425"/>
                <a:ext cx="657225" cy="444500"/>
              </a:xfrm>
              <a:custGeom>
                <a:avLst/>
                <a:gdLst>
                  <a:gd name="T0" fmla="*/ 2147483646 w 240"/>
                  <a:gd name="T1" fmla="*/ 2147483646 h 162"/>
                  <a:gd name="T2" fmla="*/ 2147483646 w 240"/>
                  <a:gd name="T3" fmla="*/ 2147483646 h 162"/>
                  <a:gd name="T4" fmla="*/ 2147483646 w 240"/>
                  <a:gd name="T5" fmla="*/ 2147483646 h 162"/>
                  <a:gd name="T6" fmla="*/ 2147483646 w 240"/>
                  <a:gd name="T7" fmla="*/ 2147483646 h 162"/>
                  <a:gd name="T8" fmla="*/ 2147483646 w 240"/>
                  <a:gd name="T9" fmla="*/ 2147483646 h 162"/>
                  <a:gd name="T10" fmla="*/ 2147483646 w 240"/>
                  <a:gd name="T11" fmla="*/ 2147483646 h 162"/>
                  <a:gd name="T12" fmla="*/ 2147483646 w 240"/>
                  <a:gd name="T13" fmla="*/ 2147483646 h 162"/>
                  <a:gd name="T14" fmla="*/ 2147483646 w 240"/>
                  <a:gd name="T15" fmla="*/ 2147483646 h 162"/>
                  <a:gd name="T16" fmla="*/ 2147483646 w 240"/>
                  <a:gd name="T17" fmla="*/ 2147483646 h 162"/>
                  <a:gd name="T18" fmla="*/ 2147483646 w 240"/>
                  <a:gd name="T19" fmla="*/ 2147483646 h 162"/>
                  <a:gd name="T20" fmla="*/ 2147483646 w 240"/>
                  <a:gd name="T21" fmla="*/ 2147483646 h 162"/>
                  <a:gd name="T22" fmla="*/ 2147483646 w 240"/>
                  <a:gd name="T23" fmla="*/ 2147483646 h 162"/>
                  <a:gd name="T24" fmla="*/ 2147483646 w 240"/>
                  <a:gd name="T25" fmla="*/ 2147483646 h 162"/>
                  <a:gd name="T26" fmla="*/ 2147483646 w 240"/>
                  <a:gd name="T27" fmla="*/ 2147483646 h 162"/>
                  <a:gd name="T28" fmla="*/ 2147483646 w 240"/>
                  <a:gd name="T29" fmla="*/ 2147483646 h 162"/>
                  <a:gd name="T30" fmla="*/ 2147483646 w 240"/>
                  <a:gd name="T31" fmla="*/ 2147483646 h 162"/>
                  <a:gd name="T32" fmla="*/ 2147483646 w 240"/>
                  <a:gd name="T33" fmla="*/ 2147483646 h 162"/>
                  <a:gd name="T34" fmla="*/ 2147483646 w 240"/>
                  <a:gd name="T35" fmla="*/ 2147483646 h 162"/>
                  <a:gd name="T36" fmla="*/ 2147483646 w 240"/>
                  <a:gd name="T37" fmla="*/ 2147483646 h 162"/>
                  <a:gd name="T38" fmla="*/ 2147483646 w 240"/>
                  <a:gd name="T39" fmla="*/ 2147483646 h 1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0" h="162">
                    <a:moveTo>
                      <a:pt x="214" y="117"/>
                    </a:moveTo>
                    <a:cubicBezTo>
                      <a:pt x="219" y="109"/>
                      <a:pt x="221" y="100"/>
                      <a:pt x="214" y="93"/>
                    </a:cubicBezTo>
                    <a:cubicBezTo>
                      <a:pt x="207" y="87"/>
                      <a:pt x="196" y="88"/>
                      <a:pt x="187" y="91"/>
                    </a:cubicBezTo>
                    <a:cubicBezTo>
                      <a:pt x="195" y="71"/>
                      <a:pt x="185" y="39"/>
                      <a:pt x="164" y="52"/>
                    </a:cubicBezTo>
                    <a:cubicBezTo>
                      <a:pt x="167" y="43"/>
                      <a:pt x="167" y="32"/>
                      <a:pt x="156" y="27"/>
                    </a:cubicBezTo>
                    <a:cubicBezTo>
                      <a:pt x="147" y="22"/>
                      <a:pt x="135" y="26"/>
                      <a:pt x="127" y="33"/>
                    </a:cubicBezTo>
                    <a:cubicBezTo>
                      <a:pt x="127" y="9"/>
                      <a:pt x="101" y="5"/>
                      <a:pt x="86" y="19"/>
                    </a:cubicBezTo>
                    <a:cubicBezTo>
                      <a:pt x="82" y="10"/>
                      <a:pt x="75" y="3"/>
                      <a:pt x="65" y="2"/>
                    </a:cubicBezTo>
                    <a:cubicBezTo>
                      <a:pt x="56" y="0"/>
                      <a:pt x="47" y="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6" y="7"/>
                      <a:pt x="22" y="0"/>
                      <a:pt x="10" y="9"/>
                    </a:cubicBezTo>
                    <a:cubicBezTo>
                      <a:pt x="0" y="17"/>
                      <a:pt x="0" y="35"/>
                      <a:pt x="2" y="47"/>
                    </a:cubicBezTo>
                    <a:cubicBezTo>
                      <a:pt x="4" y="65"/>
                      <a:pt x="13" y="82"/>
                      <a:pt x="24" y="96"/>
                    </a:cubicBezTo>
                    <a:cubicBezTo>
                      <a:pt x="35" y="111"/>
                      <a:pt x="50" y="128"/>
                      <a:pt x="68" y="134"/>
                    </a:cubicBezTo>
                    <a:cubicBezTo>
                      <a:pt x="69" y="134"/>
                      <a:pt x="69" y="134"/>
                      <a:pt x="69" y="133"/>
                    </a:cubicBezTo>
                    <a:cubicBezTo>
                      <a:pt x="75" y="138"/>
                      <a:pt x="86" y="141"/>
                      <a:pt x="92" y="143"/>
                    </a:cubicBezTo>
                    <a:cubicBezTo>
                      <a:pt x="105" y="148"/>
                      <a:pt x="119" y="152"/>
                      <a:pt x="132" y="155"/>
                    </a:cubicBezTo>
                    <a:cubicBezTo>
                      <a:pt x="153" y="159"/>
                      <a:pt x="175" y="162"/>
                      <a:pt x="197" y="160"/>
                    </a:cubicBezTo>
                    <a:cubicBezTo>
                      <a:pt x="213" y="158"/>
                      <a:pt x="235" y="152"/>
                      <a:pt x="238" y="134"/>
                    </a:cubicBezTo>
                    <a:cubicBezTo>
                      <a:pt x="240" y="120"/>
                      <a:pt x="225" y="115"/>
                      <a:pt x="214" y="117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BA9498C7-F07D-41B2-A46C-1113A40BC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04" y="-10825"/>
                <a:ext cx="452438" cy="327025"/>
              </a:xfrm>
              <a:custGeom>
                <a:avLst/>
                <a:gdLst>
                  <a:gd name="T0" fmla="*/ 2147483646 w 165"/>
                  <a:gd name="T1" fmla="*/ 2147483646 h 119"/>
                  <a:gd name="T2" fmla="*/ 2147483646 w 165"/>
                  <a:gd name="T3" fmla="*/ 2147483646 h 119"/>
                  <a:gd name="T4" fmla="*/ 2147483646 w 165"/>
                  <a:gd name="T5" fmla="*/ 2147483646 h 119"/>
                  <a:gd name="T6" fmla="*/ 2147483646 w 165"/>
                  <a:gd name="T7" fmla="*/ 2147483646 h 119"/>
                  <a:gd name="T8" fmla="*/ 2147483646 w 165"/>
                  <a:gd name="T9" fmla="*/ 2147483646 h 119"/>
                  <a:gd name="T10" fmla="*/ 2147483646 w 165"/>
                  <a:gd name="T11" fmla="*/ 2147483646 h 119"/>
                  <a:gd name="T12" fmla="*/ 2147483646 w 165"/>
                  <a:gd name="T13" fmla="*/ 2147483646 h 119"/>
                  <a:gd name="T14" fmla="*/ 2147483646 w 165"/>
                  <a:gd name="T15" fmla="*/ 2147483646 h 119"/>
                  <a:gd name="T16" fmla="*/ 2147483646 w 165"/>
                  <a:gd name="T17" fmla="*/ 2147483646 h 119"/>
                  <a:gd name="T18" fmla="*/ 2147483646 w 165"/>
                  <a:gd name="T19" fmla="*/ 2147483646 h 119"/>
                  <a:gd name="T20" fmla="*/ 2147483646 w 165"/>
                  <a:gd name="T21" fmla="*/ 2147483646 h 119"/>
                  <a:gd name="T22" fmla="*/ 2147483646 w 165"/>
                  <a:gd name="T23" fmla="*/ 2147483646 h 1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5" h="119">
                    <a:moveTo>
                      <a:pt x="160" y="91"/>
                    </a:moveTo>
                    <a:cubicBezTo>
                      <a:pt x="155" y="85"/>
                      <a:pt x="147" y="84"/>
                      <a:pt x="140" y="86"/>
                    </a:cubicBezTo>
                    <a:cubicBezTo>
                      <a:pt x="147" y="75"/>
                      <a:pt x="136" y="63"/>
                      <a:pt x="124" y="66"/>
                    </a:cubicBezTo>
                    <a:cubicBezTo>
                      <a:pt x="131" y="55"/>
                      <a:pt x="117" y="38"/>
                      <a:pt x="102" y="44"/>
                    </a:cubicBezTo>
                    <a:cubicBezTo>
                      <a:pt x="107" y="23"/>
                      <a:pt x="82" y="16"/>
                      <a:pt x="66" y="29"/>
                    </a:cubicBezTo>
                    <a:cubicBezTo>
                      <a:pt x="61" y="16"/>
                      <a:pt x="47" y="1"/>
                      <a:pt x="38" y="16"/>
                    </a:cubicBezTo>
                    <a:cubicBezTo>
                      <a:pt x="32" y="9"/>
                      <a:pt x="23" y="0"/>
                      <a:pt x="14" y="2"/>
                    </a:cubicBezTo>
                    <a:cubicBezTo>
                      <a:pt x="3" y="4"/>
                      <a:pt x="0" y="13"/>
                      <a:pt x="1" y="23"/>
                    </a:cubicBezTo>
                    <a:cubicBezTo>
                      <a:pt x="2" y="53"/>
                      <a:pt x="25" y="77"/>
                      <a:pt x="47" y="96"/>
                    </a:cubicBezTo>
                    <a:cubicBezTo>
                      <a:pt x="46" y="97"/>
                      <a:pt x="46" y="98"/>
                      <a:pt x="48" y="98"/>
                    </a:cubicBezTo>
                    <a:cubicBezTo>
                      <a:pt x="79" y="107"/>
                      <a:pt x="114" y="119"/>
                      <a:pt x="147" y="110"/>
                    </a:cubicBezTo>
                    <a:cubicBezTo>
                      <a:pt x="153" y="108"/>
                      <a:pt x="165" y="99"/>
                      <a:pt x="160" y="91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830FD78-7B32-4E1B-9FB8-44796F6B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67" y="79662"/>
                <a:ext cx="441325" cy="387350"/>
              </a:xfrm>
              <a:custGeom>
                <a:avLst/>
                <a:gdLst>
                  <a:gd name="T0" fmla="*/ 2147483646 w 161"/>
                  <a:gd name="T1" fmla="*/ 2147483646 h 141"/>
                  <a:gd name="T2" fmla="*/ 2147483646 w 161"/>
                  <a:gd name="T3" fmla="*/ 2147483646 h 141"/>
                  <a:gd name="T4" fmla="*/ 2147483646 w 161"/>
                  <a:gd name="T5" fmla="*/ 2147483646 h 141"/>
                  <a:gd name="T6" fmla="*/ 2147483646 w 161"/>
                  <a:gd name="T7" fmla="*/ 2147483646 h 141"/>
                  <a:gd name="T8" fmla="*/ 2147483646 w 161"/>
                  <a:gd name="T9" fmla="*/ 2147483646 h 141"/>
                  <a:gd name="T10" fmla="*/ 2147483646 w 161"/>
                  <a:gd name="T11" fmla="*/ 2147483646 h 141"/>
                  <a:gd name="T12" fmla="*/ 2147483646 w 161"/>
                  <a:gd name="T13" fmla="*/ 2147483646 h 141"/>
                  <a:gd name="T14" fmla="*/ 2147483646 w 161"/>
                  <a:gd name="T15" fmla="*/ 2147483646 h 141"/>
                  <a:gd name="T16" fmla="*/ 2147483646 w 161"/>
                  <a:gd name="T17" fmla="*/ 2147483646 h 141"/>
                  <a:gd name="T18" fmla="*/ 2147483646 w 161"/>
                  <a:gd name="T19" fmla="*/ 2147483646 h 141"/>
                  <a:gd name="T20" fmla="*/ 2147483646 w 161"/>
                  <a:gd name="T21" fmla="*/ 2147483646 h 141"/>
                  <a:gd name="T22" fmla="*/ 0 w 161"/>
                  <a:gd name="T23" fmla="*/ 2147483646 h 141"/>
                  <a:gd name="T24" fmla="*/ 2147483646 w 161"/>
                  <a:gd name="T25" fmla="*/ 2147483646 h 141"/>
                  <a:gd name="T26" fmla="*/ 2147483646 w 161"/>
                  <a:gd name="T27" fmla="*/ 2147483646 h 141"/>
                  <a:gd name="T28" fmla="*/ 2147483646 w 161"/>
                  <a:gd name="T29" fmla="*/ 2147483646 h 141"/>
                  <a:gd name="T30" fmla="*/ 2147483646 w 161"/>
                  <a:gd name="T31" fmla="*/ 2147483646 h 141"/>
                  <a:gd name="T32" fmla="*/ 2147483646 w 161"/>
                  <a:gd name="T33" fmla="*/ 2147483646 h 1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1" h="141">
                    <a:moveTo>
                      <a:pt x="157" y="50"/>
                    </a:moveTo>
                    <a:cubicBezTo>
                      <a:pt x="153" y="46"/>
                      <a:pt x="147" y="45"/>
                      <a:pt x="141" y="46"/>
                    </a:cubicBezTo>
                    <a:cubicBezTo>
                      <a:pt x="142" y="41"/>
                      <a:pt x="140" y="34"/>
                      <a:pt x="135" y="31"/>
                    </a:cubicBezTo>
                    <a:cubicBezTo>
                      <a:pt x="131" y="28"/>
                      <a:pt x="124" y="29"/>
                      <a:pt x="119" y="32"/>
                    </a:cubicBezTo>
                    <a:cubicBezTo>
                      <a:pt x="119" y="26"/>
                      <a:pt x="115" y="19"/>
                      <a:pt x="110" y="16"/>
                    </a:cubicBezTo>
                    <a:cubicBezTo>
                      <a:pt x="105" y="12"/>
                      <a:pt x="99" y="13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89" y="8"/>
                      <a:pt x="74" y="0"/>
                      <a:pt x="64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59" y="30"/>
                      <a:pt x="78" y="51"/>
                      <a:pt x="94" y="63"/>
                    </a:cubicBezTo>
                    <a:cubicBezTo>
                      <a:pt x="72" y="92"/>
                      <a:pt x="42" y="110"/>
                      <a:pt x="13" y="129"/>
                    </a:cubicBezTo>
                    <a:cubicBezTo>
                      <a:pt x="9" y="132"/>
                      <a:pt x="5" y="135"/>
                      <a:pt x="0" y="138"/>
                    </a:cubicBezTo>
                    <a:cubicBezTo>
                      <a:pt x="1" y="140"/>
                      <a:pt x="2" y="141"/>
                      <a:pt x="3" y="141"/>
                    </a:cubicBezTo>
                    <a:cubicBezTo>
                      <a:pt x="10" y="136"/>
                      <a:pt x="18" y="130"/>
                      <a:pt x="26" y="125"/>
                    </a:cubicBezTo>
                    <a:cubicBezTo>
                      <a:pt x="51" y="109"/>
                      <a:pt x="81" y="92"/>
                      <a:pt x="96" y="65"/>
                    </a:cubicBezTo>
                    <a:cubicBezTo>
                      <a:pt x="112" y="72"/>
                      <a:pt x="145" y="85"/>
                      <a:pt x="157" y="65"/>
                    </a:cubicBezTo>
                    <a:cubicBezTo>
                      <a:pt x="160" y="61"/>
                      <a:pt x="161" y="54"/>
                      <a:pt x="157" y="50"/>
                    </a:cubicBezTo>
                    <a:close/>
                  </a:path>
                </a:pathLst>
              </a:custGeom>
              <a:solidFill>
                <a:srgbClr val="F6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496B081-F39F-487B-B445-D8ADA3BA0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42" y="470187"/>
                <a:ext cx="227013" cy="528638"/>
              </a:xfrm>
              <a:custGeom>
                <a:avLst/>
                <a:gdLst>
                  <a:gd name="T0" fmla="*/ 2147483646 w 83"/>
                  <a:gd name="T1" fmla="*/ 2147483646 h 192"/>
                  <a:gd name="T2" fmla="*/ 2147483646 w 83"/>
                  <a:gd name="T3" fmla="*/ 2147483646 h 192"/>
                  <a:gd name="T4" fmla="*/ 2147483646 w 83"/>
                  <a:gd name="T5" fmla="*/ 2147483646 h 192"/>
                  <a:gd name="T6" fmla="*/ 2147483646 w 83"/>
                  <a:gd name="T7" fmla="*/ 0 h 192"/>
                  <a:gd name="T8" fmla="*/ 0 w 83"/>
                  <a:gd name="T9" fmla="*/ 2147483646 h 192"/>
                  <a:gd name="T10" fmla="*/ 2147483646 w 83"/>
                  <a:gd name="T11" fmla="*/ 2147483646 h 192"/>
                  <a:gd name="T12" fmla="*/ 2147483646 w 83"/>
                  <a:gd name="T13" fmla="*/ 2147483646 h 192"/>
                  <a:gd name="T14" fmla="*/ 2147483646 w 83"/>
                  <a:gd name="T15" fmla="*/ 2147483646 h 192"/>
                  <a:gd name="T16" fmla="*/ 2147483646 w 83"/>
                  <a:gd name="T17" fmla="*/ 2147483646 h 192"/>
                  <a:gd name="T18" fmla="*/ 2147483646 w 83"/>
                  <a:gd name="T19" fmla="*/ 2147483646 h 192"/>
                  <a:gd name="T20" fmla="*/ 2147483646 w 83"/>
                  <a:gd name="T21" fmla="*/ 2147483646 h 192"/>
                  <a:gd name="T22" fmla="*/ 2147483646 w 83"/>
                  <a:gd name="T23" fmla="*/ 2147483646 h 192"/>
                  <a:gd name="T24" fmla="*/ 2147483646 w 83"/>
                  <a:gd name="T25" fmla="*/ 2147483646 h 192"/>
                  <a:gd name="T26" fmla="*/ 2147483646 w 83"/>
                  <a:gd name="T27" fmla="*/ 2147483646 h 192"/>
                  <a:gd name="T28" fmla="*/ 2147483646 w 83"/>
                  <a:gd name="T29" fmla="*/ 2147483646 h 192"/>
                  <a:gd name="T30" fmla="*/ 2147483646 w 83"/>
                  <a:gd name="T31" fmla="*/ 2147483646 h 192"/>
                  <a:gd name="T32" fmla="*/ 2147483646 w 83"/>
                  <a:gd name="T33" fmla="*/ 2147483646 h 192"/>
                  <a:gd name="T34" fmla="*/ 2147483646 w 83"/>
                  <a:gd name="T35" fmla="*/ 2147483646 h 192"/>
                  <a:gd name="T36" fmla="*/ 2147483646 w 83"/>
                  <a:gd name="T37" fmla="*/ 2147483646 h 1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3" h="192">
                    <a:moveTo>
                      <a:pt x="49" y="152"/>
                    </a:moveTo>
                    <a:cubicBezTo>
                      <a:pt x="52" y="140"/>
                      <a:pt x="51" y="126"/>
                      <a:pt x="50" y="113"/>
                    </a:cubicBezTo>
                    <a:cubicBezTo>
                      <a:pt x="50" y="97"/>
                      <a:pt x="48" y="81"/>
                      <a:pt x="45" y="65"/>
                    </a:cubicBezTo>
                    <a:cubicBezTo>
                      <a:pt x="40" y="40"/>
                      <a:pt x="28" y="8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16"/>
                      <a:pt x="37" y="43"/>
                      <a:pt x="42" y="71"/>
                    </a:cubicBezTo>
                    <a:cubicBezTo>
                      <a:pt x="45" y="86"/>
                      <a:pt x="46" y="101"/>
                      <a:pt x="46" y="116"/>
                    </a:cubicBezTo>
                    <a:cubicBezTo>
                      <a:pt x="46" y="128"/>
                      <a:pt x="44" y="141"/>
                      <a:pt x="45" y="153"/>
                    </a:cubicBezTo>
                    <a:cubicBezTo>
                      <a:pt x="31" y="157"/>
                      <a:pt x="21" y="168"/>
                      <a:pt x="18" y="181"/>
                    </a:cubicBezTo>
                    <a:cubicBezTo>
                      <a:pt x="17" y="183"/>
                      <a:pt x="19" y="185"/>
                      <a:pt x="21" y="184"/>
                    </a:cubicBezTo>
                    <a:cubicBezTo>
                      <a:pt x="25" y="181"/>
                      <a:pt x="30" y="180"/>
                      <a:pt x="34" y="177"/>
                    </a:cubicBezTo>
                    <a:cubicBezTo>
                      <a:pt x="36" y="181"/>
                      <a:pt x="40" y="183"/>
                      <a:pt x="41" y="187"/>
                    </a:cubicBezTo>
                    <a:cubicBezTo>
                      <a:pt x="42" y="189"/>
                      <a:pt x="44" y="188"/>
                      <a:pt x="45" y="187"/>
                    </a:cubicBezTo>
                    <a:cubicBezTo>
                      <a:pt x="46" y="185"/>
                      <a:pt x="48" y="183"/>
                      <a:pt x="49" y="181"/>
                    </a:cubicBezTo>
                    <a:cubicBezTo>
                      <a:pt x="51" y="183"/>
                      <a:pt x="52" y="185"/>
                      <a:pt x="54" y="187"/>
                    </a:cubicBezTo>
                    <a:cubicBezTo>
                      <a:pt x="55" y="189"/>
                      <a:pt x="57" y="189"/>
                      <a:pt x="58" y="187"/>
                    </a:cubicBezTo>
                    <a:cubicBezTo>
                      <a:pt x="59" y="185"/>
                      <a:pt x="60" y="182"/>
                      <a:pt x="61" y="180"/>
                    </a:cubicBezTo>
                    <a:cubicBezTo>
                      <a:pt x="65" y="186"/>
                      <a:pt x="75" y="192"/>
                      <a:pt x="78" y="182"/>
                    </a:cubicBezTo>
                    <a:cubicBezTo>
                      <a:pt x="83" y="166"/>
                      <a:pt x="60" y="155"/>
                      <a:pt x="49" y="15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4818349-7E25-4D35-B1CA-3173D4FE2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17" y="443200"/>
                <a:ext cx="241300" cy="485775"/>
              </a:xfrm>
              <a:custGeom>
                <a:avLst/>
                <a:gdLst>
                  <a:gd name="T0" fmla="*/ 2147483646 w 88"/>
                  <a:gd name="T1" fmla="*/ 2147483646 h 177"/>
                  <a:gd name="T2" fmla="*/ 2147483646 w 88"/>
                  <a:gd name="T3" fmla="*/ 2147483646 h 177"/>
                  <a:gd name="T4" fmla="*/ 2147483646 w 88"/>
                  <a:gd name="T5" fmla="*/ 2147483646 h 177"/>
                  <a:gd name="T6" fmla="*/ 2147483646 w 88"/>
                  <a:gd name="T7" fmla="*/ 2147483646 h 177"/>
                  <a:gd name="T8" fmla="*/ 2147483646 w 88"/>
                  <a:gd name="T9" fmla="*/ 0 h 177"/>
                  <a:gd name="T10" fmla="*/ 2147483646 w 88"/>
                  <a:gd name="T11" fmla="*/ 2147483646 h 177"/>
                  <a:gd name="T12" fmla="*/ 2147483646 w 88"/>
                  <a:gd name="T13" fmla="*/ 2147483646 h 177"/>
                  <a:gd name="T14" fmla="*/ 2147483646 w 88"/>
                  <a:gd name="T15" fmla="*/ 2147483646 h 177"/>
                  <a:gd name="T16" fmla="*/ 2147483646 w 88"/>
                  <a:gd name="T17" fmla="*/ 2147483646 h 177"/>
                  <a:gd name="T18" fmla="*/ 2147483646 w 88"/>
                  <a:gd name="T19" fmla="*/ 2147483646 h 177"/>
                  <a:gd name="T20" fmla="*/ 2147483646 w 88"/>
                  <a:gd name="T21" fmla="*/ 2147483646 h 177"/>
                  <a:gd name="T22" fmla="*/ 2147483646 w 88"/>
                  <a:gd name="T23" fmla="*/ 2147483646 h 177"/>
                  <a:gd name="T24" fmla="*/ 2147483646 w 88"/>
                  <a:gd name="T25" fmla="*/ 2147483646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177">
                    <a:moveTo>
                      <a:pt x="60" y="136"/>
                    </a:moveTo>
                    <a:cubicBezTo>
                      <a:pt x="59" y="136"/>
                      <a:pt x="59" y="136"/>
                      <a:pt x="59" y="136"/>
                    </a:cubicBezTo>
                    <a:cubicBezTo>
                      <a:pt x="59" y="125"/>
                      <a:pt x="57" y="113"/>
                      <a:pt x="56" y="102"/>
                    </a:cubicBezTo>
                    <a:cubicBezTo>
                      <a:pt x="55" y="87"/>
                      <a:pt x="52" y="72"/>
                      <a:pt x="48" y="57"/>
                    </a:cubicBezTo>
                    <a:cubicBezTo>
                      <a:pt x="42" y="32"/>
                      <a:pt x="28" y="7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28" y="13"/>
                      <a:pt x="40" y="38"/>
                      <a:pt x="47" y="65"/>
                    </a:cubicBezTo>
                    <a:cubicBezTo>
                      <a:pt x="50" y="79"/>
                      <a:pt x="52" y="93"/>
                      <a:pt x="53" y="107"/>
                    </a:cubicBezTo>
                    <a:cubicBezTo>
                      <a:pt x="54" y="116"/>
                      <a:pt x="53" y="127"/>
                      <a:pt x="55" y="136"/>
                    </a:cubicBezTo>
                    <a:cubicBezTo>
                      <a:pt x="52" y="147"/>
                      <a:pt x="50" y="158"/>
                      <a:pt x="53" y="168"/>
                    </a:cubicBezTo>
                    <a:cubicBezTo>
                      <a:pt x="54" y="170"/>
                      <a:pt x="56" y="176"/>
                      <a:pt x="59" y="177"/>
                    </a:cubicBezTo>
                    <a:cubicBezTo>
                      <a:pt x="64" y="177"/>
                      <a:pt x="68" y="176"/>
                      <a:pt x="72" y="174"/>
                    </a:cubicBezTo>
                    <a:cubicBezTo>
                      <a:pt x="88" y="167"/>
                      <a:pt x="66" y="142"/>
                      <a:pt x="60" y="136"/>
                    </a:cubicBezTo>
                    <a:close/>
                  </a:path>
                </a:pathLst>
              </a:custGeom>
              <a:solidFill>
                <a:srgbClr val="198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39B3E495-4931-412E-B760-6F3046848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17" y="519400"/>
                <a:ext cx="166688" cy="382588"/>
              </a:xfrm>
              <a:custGeom>
                <a:avLst/>
                <a:gdLst>
                  <a:gd name="T0" fmla="*/ 2147483646 w 61"/>
                  <a:gd name="T1" fmla="*/ 2147483646 h 139"/>
                  <a:gd name="T2" fmla="*/ 2147483646 w 61"/>
                  <a:gd name="T3" fmla="*/ 2147483646 h 139"/>
                  <a:gd name="T4" fmla="*/ 2147483646 w 61"/>
                  <a:gd name="T5" fmla="*/ 2147483646 h 139"/>
                  <a:gd name="T6" fmla="*/ 2147483646 w 61"/>
                  <a:gd name="T7" fmla="*/ 2147483646 h 139"/>
                  <a:gd name="T8" fmla="*/ 2147483646 w 61"/>
                  <a:gd name="T9" fmla="*/ 2147483646 h 139"/>
                  <a:gd name="T10" fmla="*/ 2147483646 w 61"/>
                  <a:gd name="T11" fmla="*/ 2147483646 h 139"/>
                  <a:gd name="T12" fmla="*/ 2147483646 w 61"/>
                  <a:gd name="T13" fmla="*/ 2147483646 h 139"/>
                  <a:gd name="T14" fmla="*/ 2147483646 w 61"/>
                  <a:gd name="T15" fmla="*/ 2147483646 h 139"/>
                  <a:gd name="T16" fmla="*/ 2147483646 w 61"/>
                  <a:gd name="T17" fmla="*/ 2147483646 h 139"/>
                  <a:gd name="T18" fmla="*/ 2147483646 w 61"/>
                  <a:gd name="T19" fmla="*/ 2147483646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139">
                    <a:moveTo>
                      <a:pt x="48" y="3"/>
                    </a:moveTo>
                    <a:cubicBezTo>
                      <a:pt x="49" y="2"/>
                      <a:pt x="49" y="2"/>
                      <a:pt x="49" y="1"/>
                    </a:cubicBezTo>
                    <a:cubicBezTo>
                      <a:pt x="49" y="1"/>
                      <a:pt x="49" y="0"/>
                      <a:pt x="48" y="1"/>
                    </a:cubicBezTo>
                    <a:cubicBezTo>
                      <a:pt x="48" y="1"/>
                      <a:pt x="48" y="2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22" y="43"/>
                      <a:pt x="0" y="89"/>
                      <a:pt x="4" y="138"/>
                    </a:cubicBezTo>
                    <a:cubicBezTo>
                      <a:pt x="4" y="139"/>
                      <a:pt x="5" y="139"/>
                      <a:pt x="6" y="139"/>
                    </a:cubicBezTo>
                    <a:cubicBezTo>
                      <a:pt x="6" y="139"/>
                      <a:pt x="7" y="139"/>
                      <a:pt x="7" y="139"/>
                    </a:cubicBezTo>
                    <a:cubicBezTo>
                      <a:pt x="29" y="126"/>
                      <a:pt x="42" y="102"/>
                      <a:pt x="50" y="79"/>
                    </a:cubicBezTo>
                    <a:cubicBezTo>
                      <a:pt x="58" y="55"/>
                      <a:pt x="61" y="26"/>
                      <a:pt x="48" y="3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3A438ECD-325A-420F-B5AC-6FF002F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42" y="474950"/>
                <a:ext cx="112713" cy="400050"/>
              </a:xfrm>
              <a:custGeom>
                <a:avLst/>
                <a:gdLst>
                  <a:gd name="T0" fmla="*/ 2147483646 w 41"/>
                  <a:gd name="T1" fmla="*/ 2147483646 h 145"/>
                  <a:gd name="T2" fmla="*/ 2147483646 w 41"/>
                  <a:gd name="T3" fmla="*/ 0 h 145"/>
                  <a:gd name="T4" fmla="*/ 0 w 41"/>
                  <a:gd name="T5" fmla="*/ 0 h 145"/>
                  <a:gd name="T6" fmla="*/ 2147483646 w 41"/>
                  <a:gd name="T7" fmla="*/ 2147483646 h 145"/>
                  <a:gd name="T8" fmla="*/ 2147483646 w 41"/>
                  <a:gd name="T9" fmla="*/ 2147483646 h 145"/>
                  <a:gd name="T10" fmla="*/ 2147483646 w 41"/>
                  <a:gd name="T11" fmla="*/ 2147483646 h 145"/>
                  <a:gd name="T12" fmla="*/ 2147483646 w 41"/>
                  <a:gd name="T13" fmla="*/ 2147483646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" h="145">
                    <a:moveTo>
                      <a:pt x="36" y="61"/>
                    </a:moveTo>
                    <a:cubicBezTo>
                      <a:pt x="32" y="39"/>
                      <a:pt x="24" y="9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6"/>
                      <a:pt x="30" y="42"/>
                      <a:pt x="34" y="68"/>
                    </a:cubicBezTo>
                    <a:cubicBezTo>
                      <a:pt x="38" y="92"/>
                      <a:pt x="38" y="118"/>
                      <a:pt x="37" y="143"/>
                    </a:cubicBezTo>
                    <a:cubicBezTo>
                      <a:pt x="37" y="145"/>
                      <a:pt x="40" y="145"/>
                      <a:pt x="40" y="143"/>
                    </a:cubicBezTo>
                    <a:cubicBezTo>
                      <a:pt x="41" y="116"/>
                      <a:pt x="41" y="88"/>
                      <a:pt x="36" y="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C32DE2EA-90B9-4D63-865A-3342FD52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204" y="852775"/>
                <a:ext cx="223838" cy="219075"/>
              </a:xfrm>
              <a:custGeom>
                <a:avLst/>
                <a:gdLst>
                  <a:gd name="T0" fmla="*/ 2147483646 w 82"/>
                  <a:gd name="T1" fmla="*/ 2147483646 h 80"/>
                  <a:gd name="T2" fmla="*/ 2147483646 w 82"/>
                  <a:gd name="T3" fmla="*/ 2147483646 h 80"/>
                  <a:gd name="T4" fmla="*/ 2147483646 w 82"/>
                  <a:gd name="T5" fmla="*/ 2147483646 h 80"/>
                  <a:gd name="T6" fmla="*/ 0 w 82"/>
                  <a:gd name="T7" fmla="*/ 2147483646 h 80"/>
                  <a:gd name="T8" fmla="*/ 2147483646 w 82"/>
                  <a:gd name="T9" fmla="*/ 2147483646 h 80"/>
                  <a:gd name="T10" fmla="*/ 2147483646 w 82"/>
                  <a:gd name="T11" fmla="*/ 2147483646 h 80"/>
                  <a:gd name="T12" fmla="*/ 2147483646 w 82"/>
                  <a:gd name="T13" fmla="*/ 2147483646 h 80"/>
                  <a:gd name="T14" fmla="*/ 2147483646 w 82"/>
                  <a:gd name="T15" fmla="*/ 2147483646 h 80"/>
                  <a:gd name="T16" fmla="*/ 2147483646 w 82"/>
                  <a:gd name="T17" fmla="*/ 2147483646 h 80"/>
                  <a:gd name="T18" fmla="*/ 2147483646 w 82"/>
                  <a:gd name="T19" fmla="*/ 2147483646 h 80"/>
                  <a:gd name="T20" fmla="*/ 2147483646 w 82"/>
                  <a:gd name="T21" fmla="*/ 2147483646 h 80"/>
                  <a:gd name="T22" fmla="*/ 2147483646 w 82"/>
                  <a:gd name="T23" fmla="*/ 2147483646 h 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" h="80">
                    <a:moveTo>
                      <a:pt x="44" y="2"/>
                    </a:moveTo>
                    <a:cubicBezTo>
                      <a:pt x="44" y="1"/>
                      <a:pt x="43" y="0"/>
                      <a:pt x="43" y="1"/>
                    </a:cubicBezTo>
                    <a:cubicBezTo>
                      <a:pt x="41" y="0"/>
                      <a:pt x="40" y="1"/>
                      <a:pt x="40" y="3"/>
                    </a:cubicBezTo>
                    <a:cubicBezTo>
                      <a:pt x="22" y="15"/>
                      <a:pt x="2" y="32"/>
                      <a:pt x="0" y="55"/>
                    </a:cubicBezTo>
                    <a:cubicBezTo>
                      <a:pt x="0" y="60"/>
                      <a:pt x="2" y="66"/>
                      <a:pt x="7" y="68"/>
                    </a:cubicBezTo>
                    <a:cubicBezTo>
                      <a:pt x="13" y="70"/>
                      <a:pt x="18" y="64"/>
                      <a:pt x="22" y="59"/>
                    </a:cubicBezTo>
                    <a:cubicBezTo>
                      <a:pt x="22" y="67"/>
                      <a:pt x="24" y="73"/>
                      <a:pt x="29" y="79"/>
                    </a:cubicBezTo>
                    <a:cubicBezTo>
                      <a:pt x="29" y="80"/>
                      <a:pt x="31" y="80"/>
                      <a:pt x="31" y="79"/>
                    </a:cubicBezTo>
                    <a:cubicBezTo>
                      <a:pt x="37" y="75"/>
                      <a:pt x="42" y="69"/>
                      <a:pt x="45" y="63"/>
                    </a:cubicBezTo>
                    <a:cubicBezTo>
                      <a:pt x="47" y="69"/>
                      <a:pt x="50" y="74"/>
                      <a:pt x="56" y="76"/>
                    </a:cubicBezTo>
                    <a:cubicBezTo>
                      <a:pt x="62" y="77"/>
                      <a:pt x="68" y="71"/>
                      <a:pt x="70" y="66"/>
                    </a:cubicBezTo>
                    <a:cubicBezTo>
                      <a:pt x="82" y="42"/>
                      <a:pt x="60" y="16"/>
                      <a:pt x="44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9A32124-68F9-4394-A633-B6C44D589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308" y="470187"/>
                <a:ext cx="173038" cy="382588"/>
              </a:xfrm>
              <a:custGeom>
                <a:avLst/>
                <a:gdLst>
                  <a:gd name="T0" fmla="*/ 2147483646 w 63"/>
                  <a:gd name="T1" fmla="*/ 2147483646 h 139"/>
                  <a:gd name="T2" fmla="*/ 2147483646 w 63"/>
                  <a:gd name="T3" fmla="*/ 2147483646 h 139"/>
                  <a:gd name="T4" fmla="*/ 2147483646 w 63"/>
                  <a:gd name="T5" fmla="*/ 2147483646 h 139"/>
                  <a:gd name="T6" fmla="*/ 2147483646 w 63"/>
                  <a:gd name="T7" fmla="*/ 2147483646 h 139"/>
                  <a:gd name="T8" fmla="*/ 2147483646 w 63"/>
                  <a:gd name="T9" fmla="*/ 2147483646 h 139"/>
                  <a:gd name="T10" fmla="*/ 2147483646 w 63"/>
                  <a:gd name="T11" fmla="*/ 2147483646 h 139"/>
                  <a:gd name="T12" fmla="*/ 2147483646 w 63"/>
                  <a:gd name="T13" fmla="*/ 2147483646 h 139"/>
                  <a:gd name="T14" fmla="*/ 2147483646 w 63"/>
                  <a:gd name="T15" fmla="*/ 2147483646 h 139"/>
                  <a:gd name="T16" fmla="*/ 2147483646 w 63"/>
                  <a:gd name="T17" fmla="*/ 2147483646 h 1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3" h="139">
                    <a:moveTo>
                      <a:pt x="61" y="135"/>
                    </a:moveTo>
                    <a:cubicBezTo>
                      <a:pt x="63" y="96"/>
                      <a:pt x="62" y="0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0" y="56"/>
                      <a:pt x="22" y="104"/>
                      <a:pt x="58" y="137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58" y="139"/>
                      <a:pt x="61" y="139"/>
                      <a:pt x="61" y="137"/>
                    </a:cubicBezTo>
                    <a:cubicBezTo>
                      <a:pt x="61" y="137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1" y="13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53C916C8-5B80-4FBF-B615-BDB1DC65D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79" y="41562"/>
                <a:ext cx="954088" cy="541338"/>
              </a:xfrm>
              <a:custGeom>
                <a:avLst/>
                <a:gdLst>
                  <a:gd name="T0" fmla="*/ 2147483646 w 348"/>
                  <a:gd name="T1" fmla="*/ 2147483646 h 197"/>
                  <a:gd name="T2" fmla="*/ 2147483646 w 348"/>
                  <a:gd name="T3" fmla="*/ 2147483646 h 197"/>
                  <a:gd name="T4" fmla="*/ 2147483646 w 348"/>
                  <a:gd name="T5" fmla="*/ 2147483646 h 197"/>
                  <a:gd name="T6" fmla="*/ 2147483646 w 348"/>
                  <a:gd name="T7" fmla="*/ 2147483646 h 197"/>
                  <a:gd name="T8" fmla="*/ 2147483646 w 348"/>
                  <a:gd name="T9" fmla="*/ 2147483646 h 197"/>
                  <a:gd name="T10" fmla="*/ 2147483646 w 348"/>
                  <a:gd name="T11" fmla="*/ 2147483646 h 197"/>
                  <a:gd name="T12" fmla="*/ 2147483646 w 348"/>
                  <a:gd name="T13" fmla="*/ 2147483646 h 197"/>
                  <a:gd name="T14" fmla="*/ 2147483646 w 348"/>
                  <a:gd name="T15" fmla="*/ 2147483646 h 197"/>
                  <a:gd name="T16" fmla="*/ 2147483646 w 348"/>
                  <a:gd name="T17" fmla="*/ 2147483646 h 197"/>
                  <a:gd name="T18" fmla="*/ 2147483646 w 348"/>
                  <a:gd name="T19" fmla="*/ 2147483646 h 197"/>
                  <a:gd name="T20" fmla="*/ 2147483646 w 348"/>
                  <a:gd name="T21" fmla="*/ 2147483646 h 197"/>
                  <a:gd name="T22" fmla="*/ 2147483646 w 348"/>
                  <a:gd name="T23" fmla="*/ 2147483646 h 197"/>
                  <a:gd name="T24" fmla="*/ 2147483646 w 348"/>
                  <a:gd name="T25" fmla="*/ 2147483646 h 197"/>
                  <a:gd name="T26" fmla="*/ 2147483646 w 348"/>
                  <a:gd name="T27" fmla="*/ 2147483646 h 197"/>
                  <a:gd name="T28" fmla="*/ 2147483646 w 348"/>
                  <a:gd name="T29" fmla="*/ 2147483646 h 197"/>
                  <a:gd name="T30" fmla="*/ 2147483646 w 348"/>
                  <a:gd name="T31" fmla="*/ 2147483646 h 197"/>
                  <a:gd name="T32" fmla="*/ 2147483646 w 348"/>
                  <a:gd name="T33" fmla="*/ 2147483646 h 197"/>
                  <a:gd name="T34" fmla="*/ 2147483646 w 348"/>
                  <a:gd name="T35" fmla="*/ 2147483646 h 197"/>
                  <a:gd name="T36" fmla="*/ 2147483646 w 348"/>
                  <a:gd name="T37" fmla="*/ 2147483646 h 197"/>
                  <a:gd name="T38" fmla="*/ 2147483646 w 348"/>
                  <a:gd name="T39" fmla="*/ 2147483646 h 197"/>
                  <a:gd name="T40" fmla="*/ 2147483646 w 348"/>
                  <a:gd name="T41" fmla="*/ 2147483646 h 197"/>
                  <a:gd name="T42" fmla="*/ 2147483646 w 348"/>
                  <a:gd name="T43" fmla="*/ 2147483646 h 197"/>
                  <a:gd name="T44" fmla="*/ 2147483646 w 348"/>
                  <a:gd name="T45" fmla="*/ 2147483646 h 197"/>
                  <a:gd name="T46" fmla="*/ 2147483646 w 348"/>
                  <a:gd name="T47" fmla="*/ 2147483646 h 197"/>
                  <a:gd name="T48" fmla="*/ 2147483646 w 348"/>
                  <a:gd name="T49" fmla="*/ 2147483646 h 197"/>
                  <a:gd name="T50" fmla="*/ 0 w 348"/>
                  <a:gd name="T51" fmla="*/ 2147483646 h 197"/>
                  <a:gd name="T52" fmla="*/ 2147483646 w 348"/>
                  <a:gd name="T53" fmla="*/ 2147483646 h 197"/>
                  <a:gd name="T54" fmla="*/ 2147483646 w 348"/>
                  <a:gd name="T55" fmla="*/ 2147483646 h 197"/>
                  <a:gd name="T56" fmla="*/ 2147483646 w 348"/>
                  <a:gd name="T57" fmla="*/ 2147483646 h 197"/>
                  <a:gd name="T58" fmla="*/ 2147483646 w 348"/>
                  <a:gd name="T59" fmla="*/ 2147483646 h 197"/>
                  <a:gd name="T60" fmla="*/ 2147483646 w 348"/>
                  <a:gd name="T61" fmla="*/ 2147483646 h 197"/>
                  <a:gd name="T62" fmla="*/ 2147483646 w 348"/>
                  <a:gd name="T63" fmla="*/ 2147483646 h 197"/>
                  <a:gd name="T64" fmla="*/ 2147483646 w 348"/>
                  <a:gd name="T65" fmla="*/ 2147483646 h 197"/>
                  <a:gd name="T66" fmla="*/ 2147483646 w 348"/>
                  <a:gd name="T67" fmla="*/ 2147483646 h 197"/>
                  <a:gd name="T68" fmla="*/ 2147483646 w 348"/>
                  <a:gd name="T69" fmla="*/ 2147483646 h 197"/>
                  <a:gd name="T70" fmla="*/ 2147483646 w 348"/>
                  <a:gd name="T71" fmla="*/ 2147483646 h 197"/>
                  <a:gd name="T72" fmla="*/ 2147483646 w 348"/>
                  <a:gd name="T73" fmla="*/ 2147483646 h 197"/>
                  <a:gd name="T74" fmla="*/ 2147483646 w 348"/>
                  <a:gd name="T75" fmla="*/ 2147483646 h 197"/>
                  <a:gd name="T76" fmla="*/ 2147483646 w 348"/>
                  <a:gd name="T77" fmla="*/ 2147483646 h 197"/>
                  <a:gd name="T78" fmla="*/ 2147483646 w 348"/>
                  <a:gd name="T79" fmla="*/ 2147483646 h 197"/>
                  <a:gd name="T80" fmla="*/ 2147483646 w 348"/>
                  <a:gd name="T81" fmla="*/ 2147483646 h 197"/>
                  <a:gd name="T82" fmla="*/ 2147483646 w 348"/>
                  <a:gd name="T83" fmla="*/ 2147483646 h 197"/>
                  <a:gd name="T84" fmla="*/ 2147483646 w 348"/>
                  <a:gd name="T85" fmla="*/ 2147483646 h 197"/>
                  <a:gd name="T86" fmla="*/ 2147483646 w 348"/>
                  <a:gd name="T87" fmla="*/ 2147483646 h 197"/>
                  <a:gd name="T88" fmla="*/ 2147483646 w 348"/>
                  <a:gd name="T89" fmla="*/ 2147483646 h 197"/>
                  <a:gd name="T90" fmla="*/ 2147483646 w 348"/>
                  <a:gd name="T91" fmla="*/ 2147483646 h 19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8" h="197">
                    <a:moveTo>
                      <a:pt x="336" y="40"/>
                    </a:moveTo>
                    <a:cubicBezTo>
                      <a:pt x="330" y="41"/>
                      <a:pt x="325" y="46"/>
                      <a:pt x="323" y="51"/>
                    </a:cubicBezTo>
                    <a:cubicBezTo>
                      <a:pt x="323" y="51"/>
                      <a:pt x="323" y="51"/>
                      <a:pt x="323" y="52"/>
                    </a:cubicBezTo>
                    <a:cubicBezTo>
                      <a:pt x="323" y="52"/>
                      <a:pt x="323" y="52"/>
                      <a:pt x="323" y="52"/>
                    </a:cubicBezTo>
                    <a:cubicBezTo>
                      <a:pt x="323" y="53"/>
                      <a:pt x="322" y="54"/>
                      <a:pt x="322" y="54"/>
                    </a:cubicBezTo>
                    <a:cubicBezTo>
                      <a:pt x="311" y="54"/>
                      <a:pt x="300" y="54"/>
                      <a:pt x="289" y="55"/>
                    </a:cubicBezTo>
                    <a:cubicBezTo>
                      <a:pt x="300" y="46"/>
                      <a:pt x="310" y="37"/>
                      <a:pt x="319" y="26"/>
                    </a:cubicBezTo>
                    <a:cubicBezTo>
                      <a:pt x="321" y="28"/>
                      <a:pt x="324" y="28"/>
                      <a:pt x="327" y="27"/>
                    </a:cubicBezTo>
                    <a:cubicBezTo>
                      <a:pt x="333" y="25"/>
                      <a:pt x="338" y="19"/>
                      <a:pt x="336" y="12"/>
                    </a:cubicBezTo>
                    <a:cubicBezTo>
                      <a:pt x="335" y="5"/>
                      <a:pt x="324" y="0"/>
                      <a:pt x="318" y="5"/>
                    </a:cubicBezTo>
                    <a:cubicBezTo>
                      <a:pt x="316" y="7"/>
                      <a:pt x="314" y="10"/>
                      <a:pt x="315" y="14"/>
                    </a:cubicBezTo>
                    <a:cubicBezTo>
                      <a:pt x="314" y="14"/>
                      <a:pt x="314" y="14"/>
                      <a:pt x="314" y="15"/>
                    </a:cubicBezTo>
                    <a:cubicBezTo>
                      <a:pt x="314" y="18"/>
                      <a:pt x="315" y="21"/>
                      <a:pt x="317" y="24"/>
                    </a:cubicBezTo>
                    <a:cubicBezTo>
                      <a:pt x="298" y="41"/>
                      <a:pt x="278" y="57"/>
                      <a:pt x="257" y="71"/>
                    </a:cubicBezTo>
                    <a:cubicBezTo>
                      <a:pt x="261" y="60"/>
                      <a:pt x="263" y="48"/>
                      <a:pt x="264" y="36"/>
                    </a:cubicBezTo>
                    <a:cubicBezTo>
                      <a:pt x="270" y="36"/>
                      <a:pt x="275" y="31"/>
                      <a:pt x="276" y="25"/>
                    </a:cubicBezTo>
                    <a:cubicBezTo>
                      <a:pt x="277" y="18"/>
                      <a:pt x="272" y="13"/>
                      <a:pt x="266" y="12"/>
                    </a:cubicBezTo>
                    <a:cubicBezTo>
                      <a:pt x="259" y="11"/>
                      <a:pt x="247" y="16"/>
                      <a:pt x="249" y="25"/>
                    </a:cubicBezTo>
                    <a:cubicBezTo>
                      <a:pt x="250" y="30"/>
                      <a:pt x="255" y="34"/>
                      <a:pt x="260" y="35"/>
                    </a:cubicBezTo>
                    <a:cubicBezTo>
                      <a:pt x="260" y="35"/>
                      <a:pt x="260" y="36"/>
                      <a:pt x="261" y="36"/>
                    </a:cubicBezTo>
                    <a:cubicBezTo>
                      <a:pt x="261" y="36"/>
                      <a:pt x="261" y="36"/>
                      <a:pt x="261" y="36"/>
                    </a:cubicBezTo>
                    <a:cubicBezTo>
                      <a:pt x="260" y="49"/>
                      <a:pt x="257" y="61"/>
                      <a:pt x="255" y="73"/>
                    </a:cubicBezTo>
                    <a:cubicBezTo>
                      <a:pt x="231" y="89"/>
                      <a:pt x="206" y="104"/>
                      <a:pt x="179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85" y="99"/>
                      <a:pt x="195" y="83"/>
                      <a:pt x="205" y="67"/>
                    </a:cubicBezTo>
                    <a:cubicBezTo>
                      <a:pt x="209" y="69"/>
                      <a:pt x="215" y="69"/>
                      <a:pt x="218" y="64"/>
                    </a:cubicBezTo>
                    <a:cubicBezTo>
                      <a:pt x="223" y="59"/>
                      <a:pt x="225" y="49"/>
                      <a:pt x="221" y="43"/>
                    </a:cubicBezTo>
                    <a:cubicBezTo>
                      <a:pt x="216" y="36"/>
                      <a:pt x="205" y="37"/>
                      <a:pt x="200" y="44"/>
                    </a:cubicBezTo>
                    <a:cubicBezTo>
                      <a:pt x="197" y="48"/>
                      <a:pt x="197" y="55"/>
                      <a:pt x="200" y="60"/>
                    </a:cubicBezTo>
                    <a:cubicBezTo>
                      <a:pt x="200" y="60"/>
                      <a:pt x="200" y="60"/>
                      <a:pt x="200" y="61"/>
                    </a:cubicBezTo>
                    <a:cubicBezTo>
                      <a:pt x="201" y="63"/>
                      <a:pt x="202" y="64"/>
                      <a:pt x="203" y="65"/>
                    </a:cubicBezTo>
                    <a:cubicBezTo>
                      <a:pt x="193" y="82"/>
                      <a:pt x="181" y="99"/>
                      <a:pt x="175" y="118"/>
                    </a:cubicBezTo>
                    <a:cubicBezTo>
                      <a:pt x="150" y="130"/>
                      <a:pt x="125" y="141"/>
                      <a:pt x="99" y="151"/>
                    </a:cubicBezTo>
                    <a:cubicBezTo>
                      <a:pt x="97" y="151"/>
                      <a:pt x="96" y="152"/>
                      <a:pt x="95" y="152"/>
                    </a:cubicBezTo>
                    <a:cubicBezTo>
                      <a:pt x="107" y="134"/>
                      <a:pt x="121" y="119"/>
                      <a:pt x="135" y="104"/>
                    </a:cubicBezTo>
                    <a:cubicBezTo>
                      <a:pt x="141" y="109"/>
                      <a:pt x="151" y="109"/>
                      <a:pt x="156" y="103"/>
                    </a:cubicBezTo>
                    <a:cubicBezTo>
                      <a:pt x="160" y="98"/>
                      <a:pt x="160" y="89"/>
                      <a:pt x="156" y="84"/>
                    </a:cubicBezTo>
                    <a:cubicBezTo>
                      <a:pt x="151" y="77"/>
                      <a:pt x="141" y="81"/>
                      <a:pt x="136" y="87"/>
                    </a:cubicBezTo>
                    <a:cubicBezTo>
                      <a:pt x="136" y="87"/>
                      <a:pt x="136" y="87"/>
                      <a:pt x="136" y="88"/>
                    </a:cubicBezTo>
                    <a:cubicBezTo>
                      <a:pt x="133" y="92"/>
                      <a:pt x="131" y="97"/>
                      <a:pt x="134" y="102"/>
                    </a:cubicBezTo>
                    <a:cubicBezTo>
                      <a:pt x="117" y="116"/>
                      <a:pt x="103" y="133"/>
                      <a:pt x="93" y="153"/>
                    </a:cubicBezTo>
                    <a:cubicBezTo>
                      <a:pt x="79" y="158"/>
                      <a:pt x="65" y="163"/>
                      <a:pt x="50" y="168"/>
                    </a:cubicBezTo>
                    <a:cubicBezTo>
                      <a:pt x="43" y="170"/>
                      <a:pt x="36" y="171"/>
                      <a:pt x="29" y="173"/>
                    </a:cubicBezTo>
                    <a:cubicBezTo>
                      <a:pt x="32" y="167"/>
                      <a:pt x="35" y="160"/>
                      <a:pt x="38" y="154"/>
                    </a:cubicBezTo>
                    <a:cubicBezTo>
                      <a:pt x="42" y="148"/>
                      <a:pt x="45" y="142"/>
                      <a:pt x="49" y="136"/>
                    </a:cubicBezTo>
                    <a:cubicBezTo>
                      <a:pt x="53" y="138"/>
                      <a:pt x="57" y="137"/>
                      <a:pt x="61" y="134"/>
                    </a:cubicBezTo>
                    <a:cubicBezTo>
                      <a:pt x="67" y="130"/>
                      <a:pt x="69" y="120"/>
                      <a:pt x="64" y="114"/>
                    </a:cubicBezTo>
                    <a:cubicBezTo>
                      <a:pt x="58" y="107"/>
                      <a:pt x="48" y="107"/>
                      <a:pt x="43" y="115"/>
                    </a:cubicBezTo>
                    <a:cubicBezTo>
                      <a:pt x="40" y="119"/>
                      <a:pt x="40" y="127"/>
                      <a:pt x="44" y="130"/>
                    </a:cubicBezTo>
                    <a:cubicBezTo>
                      <a:pt x="44" y="132"/>
                      <a:pt x="45" y="133"/>
                      <a:pt x="46" y="134"/>
                    </a:cubicBezTo>
                    <a:cubicBezTo>
                      <a:pt x="37" y="145"/>
                      <a:pt x="31" y="160"/>
                      <a:pt x="26" y="174"/>
                    </a:cubicBezTo>
                    <a:cubicBezTo>
                      <a:pt x="17" y="175"/>
                      <a:pt x="8" y="177"/>
                      <a:pt x="0" y="181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14" y="183"/>
                      <a:pt x="30" y="178"/>
                      <a:pt x="44" y="174"/>
                    </a:cubicBezTo>
                    <a:cubicBezTo>
                      <a:pt x="47" y="173"/>
                      <a:pt x="51" y="172"/>
                      <a:pt x="55" y="171"/>
                    </a:cubicBezTo>
                    <a:cubicBezTo>
                      <a:pt x="70" y="177"/>
                      <a:pt x="88" y="181"/>
                      <a:pt x="104" y="181"/>
                    </a:cubicBezTo>
                    <a:cubicBezTo>
                      <a:pt x="104" y="182"/>
                      <a:pt x="104" y="183"/>
                      <a:pt x="104" y="185"/>
                    </a:cubicBezTo>
                    <a:cubicBezTo>
                      <a:pt x="104" y="194"/>
                      <a:pt x="113" y="197"/>
                      <a:pt x="121" y="196"/>
                    </a:cubicBezTo>
                    <a:cubicBezTo>
                      <a:pt x="128" y="195"/>
                      <a:pt x="132" y="189"/>
                      <a:pt x="131" y="181"/>
                    </a:cubicBezTo>
                    <a:cubicBezTo>
                      <a:pt x="129" y="174"/>
                      <a:pt x="120" y="166"/>
                      <a:pt x="112" y="169"/>
                    </a:cubicBezTo>
                    <a:cubicBezTo>
                      <a:pt x="112" y="169"/>
                      <a:pt x="111" y="170"/>
                      <a:pt x="112" y="171"/>
                    </a:cubicBezTo>
                    <a:cubicBezTo>
                      <a:pt x="109" y="172"/>
                      <a:pt x="107" y="174"/>
                      <a:pt x="106" y="177"/>
                    </a:cubicBezTo>
                    <a:cubicBezTo>
                      <a:pt x="98" y="176"/>
                      <a:pt x="90" y="176"/>
                      <a:pt x="82" y="175"/>
                    </a:cubicBezTo>
                    <a:cubicBezTo>
                      <a:pt x="74" y="174"/>
                      <a:pt x="66" y="172"/>
                      <a:pt x="58" y="170"/>
                    </a:cubicBezTo>
                    <a:cubicBezTo>
                      <a:pt x="71" y="166"/>
                      <a:pt x="83" y="161"/>
                      <a:pt x="96" y="157"/>
                    </a:cubicBezTo>
                    <a:cubicBezTo>
                      <a:pt x="112" y="151"/>
                      <a:pt x="128" y="145"/>
                      <a:pt x="143" y="138"/>
                    </a:cubicBezTo>
                    <a:cubicBezTo>
                      <a:pt x="157" y="148"/>
                      <a:pt x="171" y="157"/>
                      <a:pt x="188" y="162"/>
                    </a:cubicBezTo>
                    <a:cubicBezTo>
                      <a:pt x="187" y="165"/>
                      <a:pt x="187" y="167"/>
                      <a:pt x="188" y="170"/>
                    </a:cubicBezTo>
                    <a:cubicBezTo>
                      <a:pt x="188" y="170"/>
                      <a:pt x="188" y="171"/>
                      <a:pt x="189" y="171"/>
                    </a:cubicBezTo>
                    <a:cubicBezTo>
                      <a:pt x="191" y="176"/>
                      <a:pt x="197" y="180"/>
                      <a:pt x="203" y="179"/>
                    </a:cubicBezTo>
                    <a:cubicBezTo>
                      <a:pt x="211" y="178"/>
                      <a:pt x="219" y="170"/>
                      <a:pt x="216" y="161"/>
                    </a:cubicBezTo>
                    <a:cubicBezTo>
                      <a:pt x="213" y="155"/>
                      <a:pt x="204" y="153"/>
                      <a:pt x="198" y="154"/>
                    </a:cubicBezTo>
                    <a:cubicBezTo>
                      <a:pt x="194" y="154"/>
                      <a:pt x="191" y="156"/>
                      <a:pt x="189" y="159"/>
                    </a:cubicBezTo>
                    <a:cubicBezTo>
                      <a:pt x="173" y="154"/>
                      <a:pt x="159" y="146"/>
                      <a:pt x="145" y="137"/>
                    </a:cubicBezTo>
                    <a:cubicBezTo>
                      <a:pt x="155" y="133"/>
                      <a:pt x="165" y="128"/>
                      <a:pt x="175" y="123"/>
                    </a:cubicBezTo>
                    <a:cubicBezTo>
                      <a:pt x="190" y="116"/>
                      <a:pt x="206" y="109"/>
                      <a:pt x="221" y="100"/>
                    </a:cubicBezTo>
                    <a:cubicBezTo>
                      <a:pt x="231" y="108"/>
                      <a:pt x="244" y="112"/>
                      <a:pt x="257" y="114"/>
                    </a:cubicBezTo>
                    <a:cubicBezTo>
                      <a:pt x="256" y="117"/>
                      <a:pt x="255" y="120"/>
                      <a:pt x="256" y="123"/>
                    </a:cubicBezTo>
                    <a:cubicBezTo>
                      <a:pt x="258" y="130"/>
                      <a:pt x="269" y="134"/>
                      <a:pt x="275" y="129"/>
                    </a:cubicBezTo>
                    <a:cubicBezTo>
                      <a:pt x="279" y="125"/>
                      <a:pt x="280" y="118"/>
                      <a:pt x="277" y="113"/>
                    </a:cubicBezTo>
                    <a:cubicBezTo>
                      <a:pt x="275" y="109"/>
                      <a:pt x="271" y="107"/>
                      <a:pt x="266" y="107"/>
                    </a:cubicBezTo>
                    <a:cubicBezTo>
                      <a:pt x="266" y="107"/>
                      <a:pt x="267" y="107"/>
                      <a:pt x="267" y="107"/>
                    </a:cubicBezTo>
                    <a:cubicBezTo>
                      <a:pt x="267" y="107"/>
                      <a:pt x="267" y="106"/>
                      <a:pt x="266" y="107"/>
                    </a:cubicBezTo>
                    <a:cubicBezTo>
                      <a:pt x="265" y="107"/>
                      <a:pt x="264" y="108"/>
                      <a:pt x="262" y="108"/>
                    </a:cubicBezTo>
                    <a:cubicBezTo>
                      <a:pt x="261" y="109"/>
                      <a:pt x="260" y="109"/>
                      <a:pt x="259" y="110"/>
                    </a:cubicBezTo>
                    <a:cubicBezTo>
                      <a:pt x="259" y="110"/>
                      <a:pt x="259" y="111"/>
                      <a:pt x="259" y="111"/>
                    </a:cubicBezTo>
                    <a:cubicBezTo>
                      <a:pt x="246" y="108"/>
                      <a:pt x="235" y="105"/>
                      <a:pt x="223" y="99"/>
                    </a:cubicBezTo>
                    <a:cubicBezTo>
                      <a:pt x="246" y="87"/>
                      <a:pt x="268" y="73"/>
                      <a:pt x="288" y="57"/>
                    </a:cubicBezTo>
                    <a:cubicBezTo>
                      <a:pt x="300" y="57"/>
                      <a:pt x="312" y="58"/>
                      <a:pt x="324" y="57"/>
                    </a:cubicBezTo>
                    <a:cubicBezTo>
                      <a:pt x="324" y="57"/>
                      <a:pt x="324" y="57"/>
                      <a:pt x="324" y="57"/>
                    </a:cubicBezTo>
                    <a:cubicBezTo>
                      <a:pt x="326" y="61"/>
                      <a:pt x="330" y="64"/>
                      <a:pt x="334" y="65"/>
                    </a:cubicBezTo>
                    <a:cubicBezTo>
                      <a:pt x="340" y="65"/>
                      <a:pt x="346" y="62"/>
                      <a:pt x="347" y="55"/>
                    </a:cubicBezTo>
                    <a:cubicBezTo>
                      <a:pt x="348" y="48"/>
                      <a:pt x="344" y="39"/>
                      <a:pt x="336" y="40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C538BBE4-134E-4C32-874C-6189BE899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242" y="286037"/>
                <a:ext cx="1027113" cy="657225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2147483646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2" y="33"/>
                    </a:moveTo>
                    <a:cubicBezTo>
                      <a:pt x="359" y="39"/>
                      <a:pt x="346" y="45"/>
                      <a:pt x="331" y="50"/>
                    </a:cubicBezTo>
                    <a:cubicBezTo>
                      <a:pt x="317" y="54"/>
                      <a:pt x="304" y="58"/>
                      <a:pt x="291" y="64"/>
                    </a:cubicBezTo>
                    <a:cubicBezTo>
                      <a:pt x="267" y="74"/>
                      <a:pt x="249" y="93"/>
                      <a:pt x="235" y="113"/>
                    </a:cubicBezTo>
                    <a:cubicBezTo>
                      <a:pt x="227" y="116"/>
                      <a:pt x="219" y="119"/>
                      <a:pt x="211" y="121"/>
                    </a:cubicBezTo>
                    <a:cubicBezTo>
                      <a:pt x="187" y="129"/>
                      <a:pt x="162" y="134"/>
                      <a:pt x="137" y="138"/>
                    </a:cubicBezTo>
                    <a:cubicBezTo>
                      <a:pt x="146" y="133"/>
                      <a:pt x="155" y="124"/>
                      <a:pt x="162" y="117"/>
                    </a:cubicBezTo>
                    <a:cubicBezTo>
                      <a:pt x="165" y="114"/>
                      <a:pt x="168" y="111"/>
                      <a:pt x="171" y="108"/>
                    </a:cubicBezTo>
                    <a:cubicBezTo>
                      <a:pt x="226" y="117"/>
                      <a:pt x="233" y="44"/>
                      <a:pt x="241" y="5"/>
                    </a:cubicBezTo>
                    <a:cubicBezTo>
                      <a:pt x="242" y="4"/>
                      <a:pt x="242" y="3"/>
                      <a:pt x="243" y="3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233" y="10"/>
                      <a:pt x="226" y="18"/>
                      <a:pt x="218" y="26"/>
                    </a:cubicBezTo>
                    <a:cubicBezTo>
                      <a:pt x="209" y="34"/>
                      <a:pt x="199" y="42"/>
                      <a:pt x="191" y="51"/>
                    </a:cubicBezTo>
                    <a:cubicBezTo>
                      <a:pt x="176" y="65"/>
                      <a:pt x="164" y="85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5" y="108"/>
                      <a:pt x="164" y="110"/>
                      <a:pt x="162" y="112"/>
                    </a:cubicBezTo>
                    <a:cubicBezTo>
                      <a:pt x="153" y="123"/>
                      <a:pt x="142" y="131"/>
                      <a:pt x="131" y="139"/>
                    </a:cubicBezTo>
                    <a:cubicBezTo>
                      <a:pt x="117" y="142"/>
                      <a:pt x="103" y="144"/>
                      <a:pt x="90" y="146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89" y="145"/>
                      <a:pt x="89" y="146"/>
                      <a:pt x="89" y="146"/>
                    </a:cubicBezTo>
                    <a:cubicBezTo>
                      <a:pt x="82" y="147"/>
                      <a:pt x="74" y="148"/>
                      <a:pt x="67" y="149"/>
                    </a:cubicBezTo>
                    <a:cubicBezTo>
                      <a:pt x="45" y="153"/>
                      <a:pt x="23" y="154"/>
                      <a:pt x="1" y="148"/>
                    </a:cubicBezTo>
                    <a:cubicBezTo>
                      <a:pt x="1" y="147"/>
                      <a:pt x="0" y="148"/>
                      <a:pt x="1" y="149"/>
                    </a:cubicBezTo>
                    <a:cubicBezTo>
                      <a:pt x="17" y="159"/>
                      <a:pt x="41" y="156"/>
                      <a:pt x="58" y="154"/>
                    </a:cubicBezTo>
                    <a:cubicBezTo>
                      <a:pt x="69" y="153"/>
                      <a:pt x="80" y="151"/>
                      <a:pt x="90" y="150"/>
                    </a:cubicBezTo>
                    <a:cubicBezTo>
                      <a:pt x="101" y="168"/>
                      <a:pt x="126" y="179"/>
                      <a:pt x="144" y="186"/>
                    </a:cubicBezTo>
                    <a:cubicBezTo>
                      <a:pt x="159" y="193"/>
                      <a:pt x="176" y="199"/>
                      <a:pt x="193" y="202"/>
                    </a:cubicBezTo>
                    <a:cubicBezTo>
                      <a:pt x="214" y="239"/>
                      <a:pt x="285" y="223"/>
                      <a:pt x="296" y="185"/>
                    </a:cubicBezTo>
                    <a:cubicBezTo>
                      <a:pt x="296" y="184"/>
                      <a:pt x="296" y="184"/>
                      <a:pt x="296" y="184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9" y="183"/>
                      <a:pt x="299" y="180"/>
                      <a:pt x="297" y="181"/>
                    </a:cubicBezTo>
                    <a:cubicBezTo>
                      <a:pt x="263" y="184"/>
                      <a:pt x="218" y="166"/>
                      <a:pt x="192" y="197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78" y="195"/>
                      <a:pt x="164" y="190"/>
                      <a:pt x="150" y="185"/>
                    </a:cubicBezTo>
                    <a:cubicBezTo>
                      <a:pt x="130" y="178"/>
                      <a:pt x="106" y="167"/>
                      <a:pt x="92" y="149"/>
                    </a:cubicBezTo>
                    <a:cubicBezTo>
                      <a:pt x="104" y="148"/>
                      <a:pt x="115" y="146"/>
                      <a:pt x="127" y="144"/>
                    </a:cubicBezTo>
                    <a:cubicBezTo>
                      <a:pt x="162" y="138"/>
                      <a:pt x="200" y="131"/>
                      <a:pt x="235" y="119"/>
                    </a:cubicBezTo>
                    <a:cubicBezTo>
                      <a:pt x="235" y="119"/>
                      <a:pt x="235" y="119"/>
                      <a:pt x="235" y="119"/>
                    </a:cubicBezTo>
                    <a:cubicBezTo>
                      <a:pt x="253" y="141"/>
                      <a:pt x="291" y="133"/>
                      <a:pt x="313" y="123"/>
                    </a:cubicBezTo>
                    <a:cubicBezTo>
                      <a:pt x="329" y="116"/>
                      <a:pt x="340" y="101"/>
                      <a:pt x="350" y="87"/>
                    </a:cubicBezTo>
                    <a:cubicBezTo>
                      <a:pt x="360" y="73"/>
                      <a:pt x="370" y="54"/>
                      <a:pt x="372" y="36"/>
                    </a:cubicBezTo>
                    <a:cubicBezTo>
                      <a:pt x="373" y="36"/>
                      <a:pt x="373" y="35"/>
                      <a:pt x="374" y="35"/>
                    </a:cubicBezTo>
                    <a:cubicBezTo>
                      <a:pt x="375" y="34"/>
                      <a:pt x="374" y="32"/>
                      <a:pt x="372" y="33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05851E2A-C93E-45A2-903C-8BBF9BA48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517" y="962313"/>
                <a:ext cx="241300" cy="544513"/>
              </a:xfrm>
              <a:custGeom>
                <a:avLst/>
                <a:gdLst>
                  <a:gd name="T0" fmla="*/ 2147483646 w 88"/>
                  <a:gd name="T1" fmla="*/ 2147483646 h 198"/>
                  <a:gd name="T2" fmla="*/ 2147483646 w 88"/>
                  <a:gd name="T3" fmla="*/ 2147483646 h 198"/>
                  <a:gd name="T4" fmla="*/ 2147483646 w 88"/>
                  <a:gd name="T5" fmla="*/ 2147483646 h 198"/>
                  <a:gd name="T6" fmla="*/ 2147483646 w 88"/>
                  <a:gd name="T7" fmla="*/ 2147483646 h 198"/>
                  <a:gd name="T8" fmla="*/ 2147483646 w 88"/>
                  <a:gd name="T9" fmla="*/ 2147483646 h 198"/>
                  <a:gd name="T10" fmla="*/ 2147483646 w 88"/>
                  <a:gd name="T11" fmla="*/ 2147483646 h 198"/>
                  <a:gd name="T12" fmla="*/ 2147483646 w 88"/>
                  <a:gd name="T13" fmla="*/ 0 h 198"/>
                  <a:gd name="T14" fmla="*/ 0 w 88"/>
                  <a:gd name="T15" fmla="*/ 2147483646 h 198"/>
                  <a:gd name="T16" fmla="*/ 2147483646 w 88"/>
                  <a:gd name="T17" fmla="*/ 2147483646 h 198"/>
                  <a:gd name="T18" fmla="*/ 2147483646 w 88"/>
                  <a:gd name="T19" fmla="*/ 2147483646 h 198"/>
                  <a:gd name="T20" fmla="*/ 2147483646 w 88"/>
                  <a:gd name="T21" fmla="*/ 2147483646 h 198"/>
                  <a:gd name="T22" fmla="*/ 2147483646 w 88"/>
                  <a:gd name="T23" fmla="*/ 2147483646 h 198"/>
                  <a:gd name="T24" fmla="*/ 2147483646 w 88"/>
                  <a:gd name="T25" fmla="*/ 2147483646 h 198"/>
                  <a:gd name="T26" fmla="*/ 2147483646 w 88"/>
                  <a:gd name="T27" fmla="*/ 2147483646 h 198"/>
                  <a:gd name="T28" fmla="*/ 2147483646 w 88"/>
                  <a:gd name="T29" fmla="*/ 2147483646 h 198"/>
                  <a:gd name="T30" fmla="*/ 2147483646 w 88"/>
                  <a:gd name="T31" fmla="*/ 2147483646 h 1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" h="198">
                    <a:moveTo>
                      <a:pt x="87" y="183"/>
                    </a:moveTo>
                    <a:cubicBezTo>
                      <a:pt x="85" y="181"/>
                      <a:pt x="82" y="179"/>
                      <a:pt x="79" y="177"/>
                    </a:cubicBezTo>
                    <a:cubicBezTo>
                      <a:pt x="75" y="175"/>
                      <a:pt x="72" y="172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40"/>
                      <a:pt x="62" y="108"/>
                      <a:pt x="54" y="80"/>
                    </a:cubicBezTo>
                    <a:cubicBezTo>
                      <a:pt x="50" y="62"/>
                      <a:pt x="43" y="45"/>
                      <a:pt x="33" y="29"/>
                    </a:cubicBezTo>
                    <a:cubicBezTo>
                      <a:pt x="26" y="18"/>
                      <a:pt x="15" y="4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12"/>
                      <a:pt x="23" y="20"/>
                      <a:pt x="32" y="35"/>
                    </a:cubicBezTo>
                    <a:cubicBezTo>
                      <a:pt x="41" y="51"/>
                      <a:pt x="47" y="69"/>
                      <a:pt x="51" y="86"/>
                    </a:cubicBezTo>
                    <a:cubicBezTo>
                      <a:pt x="58" y="114"/>
                      <a:pt x="60" y="142"/>
                      <a:pt x="63" y="171"/>
                    </a:cubicBezTo>
                    <a:cubicBezTo>
                      <a:pt x="58" y="176"/>
                      <a:pt x="54" y="182"/>
                      <a:pt x="49" y="187"/>
                    </a:cubicBezTo>
                    <a:cubicBezTo>
                      <a:pt x="49" y="188"/>
                      <a:pt x="49" y="189"/>
                      <a:pt x="49" y="190"/>
                    </a:cubicBezTo>
                    <a:cubicBezTo>
                      <a:pt x="55" y="196"/>
                      <a:pt x="62" y="198"/>
                      <a:pt x="70" y="197"/>
                    </a:cubicBezTo>
                    <a:cubicBezTo>
                      <a:pt x="77" y="196"/>
                      <a:pt x="84" y="192"/>
                      <a:pt x="86" y="186"/>
                    </a:cubicBezTo>
                    <a:cubicBezTo>
                      <a:pt x="87" y="185"/>
                      <a:pt x="88" y="184"/>
                      <a:pt x="87" y="18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4F4C0E3-A19C-4067-9E92-5100EE081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742" y="1086138"/>
                <a:ext cx="417513" cy="446088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42" y="103"/>
                    </a:moveTo>
                    <a:cubicBezTo>
                      <a:pt x="137" y="101"/>
                      <a:pt x="132" y="102"/>
                      <a:pt x="129" y="105"/>
                    </a:cubicBezTo>
                    <a:cubicBezTo>
                      <a:pt x="114" y="102"/>
                      <a:pt x="101" y="99"/>
                      <a:pt x="88" y="89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80" y="74"/>
                      <a:pt x="71" y="59"/>
                      <a:pt x="60" y="45"/>
                    </a:cubicBezTo>
                    <a:cubicBezTo>
                      <a:pt x="72" y="52"/>
                      <a:pt x="88" y="55"/>
                      <a:pt x="102" y="55"/>
                    </a:cubicBezTo>
                    <a:cubicBezTo>
                      <a:pt x="101" y="58"/>
                      <a:pt x="101" y="61"/>
                      <a:pt x="101" y="63"/>
                    </a:cubicBezTo>
                    <a:cubicBezTo>
                      <a:pt x="103" y="72"/>
                      <a:pt x="114" y="74"/>
                      <a:pt x="120" y="69"/>
                    </a:cubicBezTo>
                    <a:cubicBezTo>
                      <a:pt x="126" y="65"/>
                      <a:pt x="127" y="55"/>
                      <a:pt x="125" y="49"/>
                    </a:cubicBezTo>
                    <a:cubicBezTo>
                      <a:pt x="122" y="41"/>
                      <a:pt x="113" y="39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5" y="48"/>
                      <a:pt x="104" y="49"/>
                      <a:pt x="103" y="51"/>
                    </a:cubicBezTo>
                    <a:cubicBezTo>
                      <a:pt x="96" y="50"/>
                      <a:pt x="89" y="50"/>
                      <a:pt x="82" y="49"/>
                    </a:cubicBezTo>
                    <a:cubicBezTo>
                      <a:pt x="72" y="47"/>
                      <a:pt x="64" y="44"/>
                      <a:pt x="56" y="39"/>
                    </a:cubicBezTo>
                    <a:cubicBezTo>
                      <a:pt x="45" y="25"/>
                      <a:pt x="33" y="12"/>
                      <a:pt x="20" y="1"/>
                    </a:cubicBezTo>
                    <a:cubicBezTo>
                      <a:pt x="19" y="0"/>
                      <a:pt x="19" y="1"/>
                      <a:pt x="19" y="2"/>
                    </a:cubicBezTo>
                    <a:cubicBezTo>
                      <a:pt x="25" y="9"/>
                      <a:pt x="30" y="15"/>
                      <a:pt x="36" y="22"/>
                    </a:cubicBezTo>
                    <a:cubicBezTo>
                      <a:pt x="36" y="42"/>
                      <a:pt x="26" y="59"/>
                      <a:pt x="19" y="77"/>
                    </a:cubicBezTo>
                    <a:cubicBezTo>
                      <a:pt x="15" y="74"/>
                      <a:pt x="9" y="74"/>
                      <a:pt x="5" y="78"/>
                    </a:cubicBezTo>
                    <a:cubicBezTo>
                      <a:pt x="1" y="83"/>
                      <a:pt x="0" y="92"/>
                      <a:pt x="6" y="96"/>
                    </a:cubicBezTo>
                    <a:cubicBezTo>
                      <a:pt x="10" y="99"/>
                      <a:pt x="16" y="99"/>
                      <a:pt x="20" y="96"/>
                    </a:cubicBezTo>
                    <a:cubicBezTo>
                      <a:pt x="24" y="92"/>
                      <a:pt x="25" y="84"/>
                      <a:pt x="22" y="80"/>
                    </a:cubicBezTo>
                    <a:cubicBezTo>
                      <a:pt x="31" y="64"/>
                      <a:pt x="39" y="42"/>
                      <a:pt x="38" y="24"/>
                    </a:cubicBezTo>
                    <a:cubicBezTo>
                      <a:pt x="49" y="37"/>
                      <a:pt x="60" y="51"/>
                      <a:pt x="70" y="66"/>
                    </a:cubicBezTo>
                    <a:cubicBezTo>
                      <a:pt x="71" y="85"/>
                      <a:pt x="62" y="100"/>
                      <a:pt x="54" y="115"/>
                    </a:cubicBezTo>
                    <a:cubicBezTo>
                      <a:pt x="53" y="115"/>
                      <a:pt x="53" y="115"/>
                      <a:pt x="52" y="114"/>
                    </a:cubicBezTo>
                    <a:cubicBezTo>
                      <a:pt x="51" y="114"/>
                      <a:pt x="51" y="114"/>
                      <a:pt x="50" y="115"/>
                    </a:cubicBezTo>
                    <a:cubicBezTo>
                      <a:pt x="46" y="114"/>
                      <a:pt x="40" y="115"/>
                      <a:pt x="37" y="118"/>
                    </a:cubicBezTo>
                    <a:cubicBezTo>
                      <a:pt x="32" y="123"/>
                      <a:pt x="37" y="131"/>
                      <a:pt x="41" y="135"/>
                    </a:cubicBezTo>
                    <a:cubicBezTo>
                      <a:pt x="46" y="138"/>
                      <a:pt x="53" y="136"/>
                      <a:pt x="57" y="132"/>
                    </a:cubicBezTo>
                    <a:cubicBezTo>
                      <a:pt x="60" y="127"/>
                      <a:pt x="59" y="122"/>
                      <a:pt x="56" y="118"/>
                    </a:cubicBezTo>
                    <a:cubicBezTo>
                      <a:pt x="66" y="104"/>
                      <a:pt x="74" y="86"/>
                      <a:pt x="72" y="69"/>
                    </a:cubicBezTo>
                    <a:cubicBezTo>
                      <a:pt x="81" y="84"/>
                      <a:pt x="88" y="99"/>
                      <a:pt x="94" y="115"/>
                    </a:cubicBezTo>
                    <a:cubicBezTo>
                      <a:pt x="92" y="122"/>
                      <a:pt x="88" y="129"/>
                      <a:pt x="85" y="136"/>
                    </a:cubicBezTo>
                    <a:cubicBezTo>
                      <a:pt x="85" y="136"/>
                      <a:pt x="85" y="135"/>
                      <a:pt x="84" y="135"/>
                    </a:cubicBezTo>
                    <a:cubicBezTo>
                      <a:pt x="79" y="135"/>
                      <a:pt x="73" y="139"/>
                      <a:pt x="72" y="144"/>
                    </a:cubicBezTo>
                    <a:cubicBezTo>
                      <a:pt x="72" y="149"/>
                      <a:pt x="74" y="156"/>
                      <a:pt x="79" y="157"/>
                    </a:cubicBezTo>
                    <a:cubicBezTo>
                      <a:pt x="83" y="157"/>
                      <a:pt x="87" y="154"/>
                      <a:pt x="89" y="150"/>
                    </a:cubicBezTo>
                    <a:cubicBezTo>
                      <a:pt x="91" y="146"/>
                      <a:pt x="90" y="141"/>
                      <a:pt x="87" y="138"/>
                    </a:cubicBezTo>
                    <a:cubicBezTo>
                      <a:pt x="91" y="132"/>
                      <a:pt x="94" y="125"/>
                      <a:pt x="96" y="118"/>
                    </a:cubicBezTo>
                    <a:cubicBezTo>
                      <a:pt x="99" y="126"/>
                      <a:pt x="102" y="135"/>
                      <a:pt x="105" y="144"/>
                    </a:cubicBezTo>
                    <a:cubicBezTo>
                      <a:pt x="102" y="147"/>
                      <a:pt x="101" y="151"/>
                      <a:pt x="104" y="155"/>
                    </a:cubicBezTo>
                    <a:cubicBezTo>
                      <a:pt x="108" y="160"/>
                      <a:pt x="113" y="162"/>
                      <a:pt x="118" y="158"/>
                    </a:cubicBezTo>
                    <a:cubicBezTo>
                      <a:pt x="121" y="155"/>
                      <a:pt x="123" y="150"/>
                      <a:pt x="122" y="146"/>
                    </a:cubicBezTo>
                    <a:cubicBezTo>
                      <a:pt x="120" y="140"/>
                      <a:pt x="113" y="140"/>
                      <a:pt x="108" y="141"/>
                    </a:cubicBezTo>
                    <a:cubicBezTo>
                      <a:pt x="103" y="125"/>
                      <a:pt x="97" y="109"/>
                      <a:pt x="90" y="94"/>
                    </a:cubicBezTo>
                    <a:cubicBezTo>
                      <a:pt x="100" y="102"/>
                      <a:pt x="113" y="108"/>
                      <a:pt x="126" y="110"/>
                    </a:cubicBezTo>
                    <a:cubicBezTo>
                      <a:pt x="126" y="110"/>
                      <a:pt x="125" y="111"/>
                      <a:pt x="125" y="111"/>
                    </a:cubicBezTo>
                    <a:cubicBezTo>
                      <a:pt x="125" y="111"/>
                      <a:pt x="125" y="112"/>
                      <a:pt x="125" y="112"/>
                    </a:cubicBezTo>
                    <a:cubicBezTo>
                      <a:pt x="124" y="118"/>
                      <a:pt x="126" y="124"/>
                      <a:pt x="132" y="126"/>
                    </a:cubicBezTo>
                    <a:cubicBezTo>
                      <a:pt x="139" y="128"/>
                      <a:pt x="150" y="125"/>
                      <a:pt x="151" y="117"/>
                    </a:cubicBezTo>
                    <a:cubicBezTo>
                      <a:pt x="152" y="111"/>
                      <a:pt x="147" y="105"/>
                      <a:pt x="142" y="10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12D6598-4865-4BEC-9C3D-039AD038F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517" y="538450"/>
                <a:ext cx="655638" cy="533400"/>
              </a:xfrm>
              <a:custGeom>
                <a:avLst/>
                <a:gdLst>
                  <a:gd name="T0" fmla="*/ 2147483646 w 239"/>
                  <a:gd name="T1" fmla="*/ 2147483646 h 194"/>
                  <a:gd name="T2" fmla="*/ 2147483646 w 239"/>
                  <a:gd name="T3" fmla="*/ 2147483646 h 194"/>
                  <a:gd name="T4" fmla="*/ 2147483646 w 239"/>
                  <a:gd name="T5" fmla="*/ 2147483646 h 194"/>
                  <a:gd name="T6" fmla="*/ 2147483646 w 239"/>
                  <a:gd name="T7" fmla="*/ 2147483646 h 194"/>
                  <a:gd name="T8" fmla="*/ 2147483646 w 239"/>
                  <a:gd name="T9" fmla="*/ 2147483646 h 194"/>
                  <a:gd name="T10" fmla="*/ 2147483646 w 239"/>
                  <a:gd name="T11" fmla="*/ 2147483646 h 194"/>
                  <a:gd name="T12" fmla="*/ 2147483646 w 239"/>
                  <a:gd name="T13" fmla="*/ 2147483646 h 194"/>
                  <a:gd name="T14" fmla="*/ 2147483646 w 239"/>
                  <a:gd name="T15" fmla="*/ 2147483646 h 194"/>
                  <a:gd name="T16" fmla="*/ 2147483646 w 239"/>
                  <a:gd name="T17" fmla="*/ 2147483646 h 194"/>
                  <a:gd name="T18" fmla="*/ 2147483646 w 239"/>
                  <a:gd name="T19" fmla="*/ 2147483646 h 194"/>
                  <a:gd name="T20" fmla="*/ 2147483646 w 239"/>
                  <a:gd name="T21" fmla="*/ 2147483646 h 194"/>
                  <a:gd name="T22" fmla="*/ 2147483646 w 239"/>
                  <a:gd name="T23" fmla="*/ 2147483646 h 194"/>
                  <a:gd name="T24" fmla="*/ 2147483646 w 239"/>
                  <a:gd name="T25" fmla="*/ 2147483646 h 194"/>
                  <a:gd name="T26" fmla="*/ 2147483646 w 239"/>
                  <a:gd name="T27" fmla="*/ 2147483646 h 194"/>
                  <a:gd name="T28" fmla="*/ 2147483646 w 239"/>
                  <a:gd name="T29" fmla="*/ 2147483646 h 194"/>
                  <a:gd name="T30" fmla="*/ 2147483646 w 239"/>
                  <a:gd name="T31" fmla="*/ 2147483646 h 194"/>
                  <a:gd name="T32" fmla="*/ 2147483646 w 239"/>
                  <a:gd name="T33" fmla="*/ 2147483646 h 194"/>
                  <a:gd name="T34" fmla="*/ 2147483646 w 239"/>
                  <a:gd name="T35" fmla="*/ 2147483646 h 194"/>
                  <a:gd name="T36" fmla="*/ 2147483646 w 239"/>
                  <a:gd name="T37" fmla="*/ 2147483646 h 194"/>
                  <a:gd name="T38" fmla="*/ 2147483646 w 239"/>
                  <a:gd name="T39" fmla="*/ 2147483646 h 194"/>
                  <a:gd name="T40" fmla="*/ 2147483646 w 239"/>
                  <a:gd name="T41" fmla="*/ 2147483646 h 1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9" h="194">
                    <a:moveTo>
                      <a:pt x="237" y="42"/>
                    </a:moveTo>
                    <a:cubicBezTo>
                      <a:pt x="223" y="34"/>
                      <a:pt x="202" y="38"/>
                      <a:pt x="188" y="43"/>
                    </a:cubicBezTo>
                    <a:cubicBezTo>
                      <a:pt x="175" y="47"/>
                      <a:pt x="163" y="55"/>
                      <a:pt x="153" y="64"/>
                    </a:cubicBezTo>
                    <a:cubicBezTo>
                      <a:pt x="158" y="42"/>
                      <a:pt x="154" y="15"/>
                      <a:pt x="140" y="1"/>
                    </a:cubicBezTo>
                    <a:cubicBezTo>
                      <a:pt x="139" y="0"/>
                      <a:pt x="138" y="0"/>
                      <a:pt x="137" y="1"/>
                    </a:cubicBezTo>
                    <a:cubicBezTo>
                      <a:pt x="123" y="22"/>
                      <a:pt x="123" y="62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2" y="81"/>
                      <a:pt x="142" y="82"/>
                      <a:pt x="142" y="82"/>
                    </a:cubicBezTo>
                    <a:cubicBezTo>
                      <a:pt x="133" y="93"/>
                      <a:pt x="125" y="104"/>
                      <a:pt x="115" y="115"/>
                    </a:cubicBezTo>
                    <a:cubicBezTo>
                      <a:pt x="105" y="126"/>
                      <a:pt x="94" y="137"/>
                      <a:pt x="83" y="147"/>
                    </a:cubicBezTo>
                    <a:cubicBezTo>
                      <a:pt x="58" y="169"/>
                      <a:pt x="32" y="183"/>
                      <a:pt x="1" y="192"/>
                    </a:cubicBezTo>
                    <a:cubicBezTo>
                      <a:pt x="0" y="192"/>
                      <a:pt x="0" y="194"/>
                      <a:pt x="1" y="194"/>
                    </a:cubicBezTo>
                    <a:cubicBezTo>
                      <a:pt x="31" y="192"/>
                      <a:pt x="59" y="173"/>
                      <a:pt x="81" y="155"/>
                    </a:cubicBezTo>
                    <a:cubicBezTo>
                      <a:pt x="93" y="144"/>
                      <a:pt x="105" y="132"/>
                      <a:pt x="116" y="120"/>
                    </a:cubicBezTo>
                    <a:cubicBezTo>
                      <a:pt x="126" y="109"/>
                      <a:pt x="137" y="97"/>
                      <a:pt x="145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2"/>
                      <a:pt x="146" y="81"/>
                      <a:pt x="147" y="81"/>
                    </a:cubicBezTo>
                    <a:cubicBezTo>
                      <a:pt x="164" y="87"/>
                      <a:pt x="183" y="86"/>
                      <a:pt x="200" y="79"/>
                    </a:cubicBezTo>
                    <a:cubicBezTo>
                      <a:pt x="215" y="73"/>
                      <a:pt x="233" y="60"/>
                      <a:pt x="239" y="44"/>
                    </a:cubicBezTo>
                    <a:cubicBezTo>
                      <a:pt x="239" y="43"/>
                      <a:pt x="238" y="42"/>
                      <a:pt x="237" y="4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39ED0026-A216-46BA-82B1-22959A0D7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542" y="82837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36" y="151"/>
                    </a:moveTo>
                    <a:cubicBezTo>
                      <a:pt x="222" y="129"/>
                      <a:pt x="184" y="150"/>
                      <a:pt x="169" y="159"/>
                    </a:cubicBezTo>
                    <a:cubicBezTo>
                      <a:pt x="154" y="167"/>
                      <a:pt x="140" y="177"/>
                      <a:pt x="128" y="189"/>
                    </a:cubicBezTo>
                    <a:cubicBezTo>
                      <a:pt x="124" y="193"/>
                      <a:pt x="119" y="197"/>
                      <a:pt x="116" y="202"/>
                    </a:cubicBezTo>
                    <a:cubicBezTo>
                      <a:pt x="121" y="190"/>
                      <a:pt x="125" y="178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9" y="165"/>
                      <a:pt x="129" y="165"/>
                    </a:cubicBezTo>
                    <a:cubicBezTo>
                      <a:pt x="129" y="165"/>
                      <a:pt x="130" y="165"/>
                      <a:pt x="130" y="165"/>
                    </a:cubicBezTo>
                    <a:cubicBezTo>
                      <a:pt x="168" y="139"/>
                      <a:pt x="203" y="108"/>
                      <a:pt x="213" y="62"/>
                    </a:cubicBezTo>
                    <a:cubicBezTo>
                      <a:pt x="216" y="47"/>
                      <a:pt x="216" y="30"/>
                      <a:pt x="208" y="16"/>
                    </a:cubicBezTo>
                    <a:cubicBezTo>
                      <a:pt x="199" y="2"/>
                      <a:pt x="182" y="0"/>
                      <a:pt x="167" y="3"/>
                    </a:cubicBezTo>
                    <a:cubicBezTo>
                      <a:pt x="133" y="8"/>
                      <a:pt x="117" y="42"/>
                      <a:pt x="112" y="72"/>
                    </a:cubicBezTo>
                    <a:cubicBezTo>
                      <a:pt x="107" y="101"/>
                      <a:pt x="108" y="139"/>
                      <a:pt x="127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18" y="180"/>
                      <a:pt x="112" y="197"/>
                      <a:pt x="105" y="213"/>
                    </a:cubicBezTo>
                    <a:cubicBezTo>
                      <a:pt x="98" y="231"/>
                      <a:pt x="90" y="249"/>
                      <a:pt x="80" y="266"/>
                    </a:cubicBezTo>
                    <a:cubicBezTo>
                      <a:pt x="61" y="301"/>
                      <a:pt x="34" y="328"/>
                      <a:pt x="1" y="350"/>
                    </a:cubicBezTo>
                    <a:cubicBezTo>
                      <a:pt x="0" y="350"/>
                      <a:pt x="1" y="351"/>
                      <a:pt x="1" y="351"/>
                    </a:cubicBezTo>
                    <a:cubicBezTo>
                      <a:pt x="36" y="335"/>
                      <a:pt x="62" y="305"/>
                      <a:pt x="81" y="273"/>
                    </a:cubicBezTo>
                    <a:cubicBezTo>
                      <a:pt x="91" y="257"/>
                      <a:pt x="100" y="239"/>
                      <a:pt x="107" y="221"/>
                    </a:cubicBezTo>
                    <a:cubicBezTo>
                      <a:pt x="108" y="219"/>
                      <a:pt x="109" y="216"/>
                      <a:pt x="110" y="214"/>
                    </a:cubicBezTo>
                    <a:cubicBezTo>
                      <a:pt x="136" y="233"/>
                      <a:pt x="176" y="233"/>
                      <a:pt x="204" y="221"/>
                    </a:cubicBezTo>
                    <a:cubicBezTo>
                      <a:pt x="229" y="211"/>
                      <a:pt x="253" y="178"/>
                      <a:pt x="236" y="15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686DF57-C009-4FE3-BED6-43E66B7BE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329" y="1141700"/>
                <a:ext cx="0" cy="3175"/>
              </a:xfrm>
              <a:custGeom>
                <a:avLst/>
                <a:gdLst>
                  <a:gd name="T0" fmla="*/ 0 h 2"/>
                  <a:gd name="T1" fmla="*/ 2147483646 h 2"/>
                  <a:gd name="T2" fmla="*/ 0 h 2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6834F844-0107-4B4A-B248-4BF30606A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29" y="1071850"/>
                <a:ext cx="573088" cy="442913"/>
              </a:xfrm>
              <a:custGeom>
                <a:avLst/>
                <a:gdLst>
                  <a:gd name="T0" fmla="*/ 2147483646 w 209"/>
                  <a:gd name="T1" fmla="*/ 2147483646 h 161"/>
                  <a:gd name="T2" fmla="*/ 2147483646 w 209"/>
                  <a:gd name="T3" fmla="*/ 2147483646 h 161"/>
                  <a:gd name="T4" fmla="*/ 2147483646 w 209"/>
                  <a:gd name="T5" fmla="*/ 2147483646 h 161"/>
                  <a:gd name="T6" fmla="*/ 2147483646 w 209"/>
                  <a:gd name="T7" fmla="*/ 2147483646 h 161"/>
                  <a:gd name="T8" fmla="*/ 2147483646 w 209"/>
                  <a:gd name="T9" fmla="*/ 0 h 161"/>
                  <a:gd name="T10" fmla="*/ 2147483646 w 209"/>
                  <a:gd name="T11" fmla="*/ 2147483646 h 161"/>
                  <a:gd name="T12" fmla="*/ 2147483646 w 209"/>
                  <a:gd name="T13" fmla="*/ 2147483646 h 161"/>
                  <a:gd name="T14" fmla="*/ 2147483646 w 209"/>
                  <a:gd name="T15" fmla="*/ 2147483646 h 161"/>
                  <a:gd name="T16" fmla="*/ 2147483646 w 209"/>
                  <a:gd name="T17" fmla="*/ 2147483646 h 161"/>
                  <a:gd name="T18" fmla="*/ 2147483646 w 209"/>
                  <a:gd name="T19" fmla="*/ 2147483646 h 161"/>
                  <a:gd name="T20" fmla="*/ 2147483646 w 209"/>
                  <a:gd name="T21" fmla="*/ 2147483646 h 161"/>
                  <a:gd name="T22" fmla="*/ 2147483646 w 209"/>
                  <a:gd name="T23" fmla="*/ 2147483646 h 161"/>
                  <a:gd name="T24" fmla="*/ 2147483646 w 209"/>
                  <a:gd name="T25" fmla="*/ 2147483646 h 161"/>
                  <a:gd name="T26" fmla="*/ 2147483646 w 209"/>
                  <a:gd name="T27" fmla="*/ 2147483646 h 161"/>
                  <a:gd name="T28" fmla="*/ 2147483646 w 209"/>
                  <a:gd name="T29" fmla="*/ 2147483646 h 161"/>
                  <a:gd name="T30" fmla="*/ 2147483646 w 209"/>
                  <a:gd name="T31" fmla="*/ 2147483646 h 161"/>
                  <a:gd name="T32" fmla="*/ 2147483646 w 209"/>
                  <a:gd name="T33" fmla="*/ 2147483646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9" h="161">
                    <a:moveTo>
                      <a:pt x="186" y="57"/>
                    </a:moveTo>
                    <a:cubicBezTo>
                      <a:pt x="177" y="57"/>
                      <a:pt x="168" y="64"/>
                      <a:pt x="162" y="69"/>
                    </a:cubicBezTo>
                    <a:cubicBezTo>
                      <a:pt x="156" y="74"/>
                      <a:pt x="149" y="80"/>
                      <a:pt x="144" y="86"/>
                    </a:cubicBezTo>
                    <a:cubicBezTo>
                      <a:pt x="129" y="65"/>
                      <a:pt x="105" y="48"/>
                      <a:pt x="82" y="35"/>
                    </a:cubicBezTo>
                    <a:cubicBezTo>
                      <a:pt x="57" y="21"/>
                      <a:pt x="28" y="1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9"/>
                      <a:pt x="19" y="13"/>
                      <a:pt x="29" y="17"/>
                    </a:cubicBezTo>
                    <a:cubicBezTo>
                      <a:pt x="43" y="22"/>
                      <a:pt x="58" y="27"/>
                      <a:pt x="71" y="34"/>
                    </a:cubicBezTo>
                    <a:cubicBezTo>
                      <a:pt x="85" y="41"/>
                      <a:pt x="98" y="49"/>
                      <a:pt x="110" y="59"/>
                    </a:cubicBezTo>
                    <a:cubicBezTo>
                      <a:pt x="122" y="68"/>
                      <a:pt x="131" y="79"/>
                      <a:pt x="142" y="89"/>
                    </a:cubicBezTo>
                    <a:cubicBezTo>
                      <a:pt x="142" y="89"/>
                      <a:pt x="142" y="89"/>
                      <a:pt x="142" y="89"/>
                    </a:cubicBezTo>
                    <a:cubicBezTo>
                      <a:pt x="141" y="90"/>
                      <a:pt x="141" y="90"/>
                      <a:pt x="141" y="91"/>
                    </a:cubicBezTo>
                    <a:cubicBezTo>
                      <a:pt x="133" y="109"/>
                      <a:pt x="125" y="132"/>
                      <a:pt x="140" y="148"/>
                    </a:cubicBezTo>
                    <a:cubicBezTo>
                      <a:pt x="152" y="161"/>
                      <a:pt x="166" y="144"/>
                      <a:pt x="166" y="131"/>
                    </a:cubicBezTo>
                    <a:cubicBezTo>
                      <a:pt x="175" y="131"/>
                      <a:pt x="182" y="125"/>
                      <a:pt x="187" y="118"/>
                    </a:cubicBezTo>
                    <a:cubicBezTo>
                      <a:pt x="192" y="111"/>
                      <a:pt x="194" y="99"/>
                      <a:pt x="187" y="92"/>
                    </a:cubicBezTo>
                    <a:cubicBezTo>
                      <a:pt x="197" y="83"/>
                      <a:pt x="209" y="57"/>
                      <a:pt x="186" y="5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11DBE9AA-F4D6-4B90-98F0-074C36874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017" y="1141700"/>
                <a:ext cx="139700" cy="341313"/>
              </a:xfrm>
              <a:custGeom>
                <a:avLst/>
                <a:gdLst>
                  <a:gd name="T0" fmla="*/ 2147483646 w 51"/>
                  <a:gd name="T1" fmla="*/ 2147483646 h 124"/>
                  <a:gd name="T2" fmla="*/ 2147483646 w 51"/>
                  <a:gd name="T3" fmla="*/ 0 h 124"/>
                  <a:gd name="T4" fmla="*/ 2147483646 w 51"/>
                  <a:gd name="T5" fmla="*/ 2147483646 h 124"/>
                  <a:gd name="T6" fmla="*/ 2147483646 w 51"/>
                  <a:gd name="T7" fmla="*/ 2147483646 h 124"/>
                  <a:gd name="T8" fmla="*/ 2147483646 w 51"/>
                  <a:gd name="T9" fmla="*/ 2147483646 h 124"/>
                  <a:gd name="T10" fmla="*/ 2147483646 w 51"/>
                  <a:gd name="T11" fmla="*/ 2147483646 h 124"/>
                  <a:gd name="T12" fmla="*/ 2147483646 w 51"/>
                  <a:gd name="T13" fmla="*/ 2147483646 h 124"/>
                  <a:gd name="T14" fmla="*/ 2147483646 w 51"/>
                  <a:gd name="T15" fmla="*/ 2147483646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" h="124">
                    <a:moveTo>
                      <a:pt x="35" y="2"/>
                    </a:moveTo>
                    <a:cubicBezTo>
                      <a:pt x="35" y="1"/>
                      <a:pt x="35" y="0"/>
                      <a:pt x="34" y="0"/>
                    </a:cubicBezTo>
                    <a:cubicBezTo>
                      <a:pt x="32" y="0"/>
                      <a:pt x="32" y="1"/>
                      <a:pt x="32" y="2"/>
                    </a:cubicBezTo>
                    <a:cubicBezTo>
                      <a:pt x="13" y="14"/>
                      <a:pt x="5" y="37"/>
                      <a:pt x="2" y="58"/>
                    </a:cubicBezTo>
                    <a:cubicBezTo>
                      <a:pt x="0" y="79"/>
                      <a:pt x="1" y="105"/>
                      <a:pt x="13" y="122"/>
                    </a:cubicBezTo>
                    <a:cubicBezTo>
                      <a:pt x="14" y="124"/>
                      <a:pt x="17" y="122"/>
                      <a:pt x="16" y="121"/>
                    </a:cubicBezTo>
                    <a:cubicBezTo>
                      <a:pt x="34" y="109"/>
                      <a:pt x="44" y="85"/>
                      <a:pt x="48" y="65"/>
                    </a:cubicBezTo>
                    <a:cubicBezTo>
                      <a:pt x="51" y="46"/>
                      <a:pt x="50" y="17"/>
                      <a:pt x="35" y="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61EB6ADA-8F67-4C59-8DEE-BD100796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767" y="1017875"/>
                <a:ext cx="309563" cy="195263"/>
              </a:xfrm>
              <a:custGeom>
                <a:avLst/>
                <a:gdLst>
                  <a:gd name="T0" fmla="*/ 2147483646 w 113"/>
                  <a:gd name="T1" fmla="*/ 2147483646 h 71"/>
                  <a:gd name="T2" fmla="*/ 2147483646 w 113"/>
                  <a:gd name="T3" fmla="*/ 2147483646 h 71"/>
                  <a:gd name="T4" fmla="*/ 2147483646 w 113"/>
                  <a:gd name="T5" fmla="*/ 2147483646 h 71"/>
                  <a:gd name="T6" fmla="*/ 2147483646 w 113"/>
                  <a:gd name="T7" fmla="*/ 2147483646 h 71"/>
                  <a:gd name="T8" fmla="*/ 0 w 113"/>
                  <a:gd name="T9" fmla="*/ 2147483646 h 71"/>
                  <a:gd name="T10" fmla="*/ 2147483646 w 113"/>
                  <a:gd name="T11" fmla="*/ 2147483646 h 71"/>
                  <a:gd name="T12" fmla="*/ 2147483646 w 113"/>
                  <a:gd name="T13" fmla="*/ 2147483646 h 71"/>
                  <a:gd name="T14" fmla="*/ 2147483646 w 113"/>
                  <a:gd name="T15" fmla="*/ 2147483646 h 71"/>
                  <a:gd name="T16" fmla="*/ 2147483646 w 113"/>
                  <a:gd name="T17" fmla="*/ 2147483646 h 71"/>
                  <a:gd name="T18" fmla="*/ 2147483646 w 113"/>
                  <a:gd name="T19" fmla="*/ 2147483646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71">
                    <a:moveTo>
                      <a:pt x="110" y="3"/>
                    </a:moveTo>
                    <a:cubicBezTo>
                      <a:pt x="110" y="2"/>
                      <a:pt x="109" y="1"/>
                      <a:pt x="108" y="1"/>
                    </a:cubicBezTo>
                    <a:cubicBezTo>
                      <a:pt x="66" y="0"/>
                      <a:pt x="18" y="16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8"/>
                      <a:pt x="1" y="59"/>
                      <a:pt x="0" y="59"/>
                    </a:cubicBezTo>
                    <a:cubicBezTo>
                      <a:pt x="0" y="60"/>
                      <a:pt x="1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9" y="71"/>
                      <a:pt x="45" y="60"/>
                      <a:pt x="61" y="52"/>
                    </a:cubicBezTo>
                    <a:cubicBezTo>
                      <a:pt x="81" y="42"/>
                      <a:pt x="101" y="26"/>
                      <a:pt x="112" y="6"/>
                    </a:cubicBezTo>
                    <a:cubicBezTo>
                      <a:pt x="113" y="4"/>
                      <a:pt x="111" y="3"/>
                      <a:pt x="110" y="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6805BBE6-23E1-4B49-A25F-1EDE5D0B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179" y="214600"/>
                <a:ext cx="239713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2147483646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0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3" y="29"/>
                    </a:moveTo>
                    <a:cubicBezTo>
                      <a:pt x="78" y="26"/>
                      <a:pt x="73" y="27"/>
                      <a:pt x="68" y="29"/>
                    </a:cubicBezTo>
                    <a:cubicBezTo>
                      <a:pt x="70" y="24"/>
                      <a:pt x="70" y="20"/>
                      <a:pt x="70" y="14"/>
                    </a:cubicBezTo>
                    <a:cubicBezTo>
                      <a:pt x="71" y="13"/>
                      <a:pt x="69" y="12"/>
                      <a:pt x="68" y="12"/>
                    </a:cubicBezTo>
                    <a:cubicBezTo>
                      <a:pt x="59" y="11"/>
                      <a:pt x="52" y="14"/>
                      <a:pt x="47" y="20"/>
                    </a:cubicBezTo>
                    <a:cubicBezTo>
                      <a:pt x="45" y="11"/>
                      <a:pt x="38" y="0"/>
                      <a:pt x="28" y="9"/>
                    </a:cubicBezTo>
                    <a:cubicBezTo>
                      <a:pt x="17" y="19"/>
                      <a:pt x="21" y="37"/>
                      <a:pt x="32" y="46"/>
                    </a:cubicBezTo>
                    <a:cubicBezTo>
                      <a:pt x="31" y="47"/>
                      <a:pt x="31" y="48"/>
                      <a:pt x="32" y="48"/>
                    </a:cubicBezTo>
                    <a:cubicBezTo>
                      <a:pt x="25" y="60"/>
                      <a:pt x="20" y="72"/>
                      <a:pt x="15" y="84"/>
                    </a:cubicBezTo>
                    <a:cubicBezTo>
                      <a:pt x="9" y="99"/>
                      <a:pt x="3" y="115"/>
                      <a:pt x="0" y="131"/>
                    </a:cubicBezTo>
                    <a:cubicBezTo>
                      <a:pt x="0" y="132"/>
                      <a:pt x="2" y="132"/>
                      <a:pt x="2" y="131"/>
                    </a:cubicBezTo>
                    <a:cubicBezTo>
                      <a:pt x="7" y="117"/>
                      <a:pt x="11" y="103"/>
                      <a:pt x="17" y="89"/>
                    </a:cubicBezTo>
                    <a:cubicBezTo>
                      <a:pt x="22" y="76"/>
                      <a:pt x="29" y="64"/>
                      <a:pt x="34" y="51"/>
                    </a:cubicBezTo>
                    <a:cubicBezTo>
                      <a:pt x="48" y="65"/>
                      <a:pt x="74" y="62"/>
                      <a:pt x="85" y="44"/>
                    </a:cubicBezTo>
                    <a:cubicBezTo>
                      <a:pt x="88" y="40"/>
                      <a:pt x="88" y="32"/>
                      <a:pt x="83" y="29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92A3F140-C149-4E02-A13D-9656E353E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79" y="-40988"/>
                <a:ext cx="417513" cy="514350"/>
              </a:xfrm>
              <a:custGeom>
                <a:avLst/>
                <a:gdLst>
                  <a:gd name="T0" fmla="*/ 2147483646 w 152"/>
                  <a:gd name="T1" fmla="*/ 2147483646 h 187"/>
                  <a:gd name="T2" fmla="*/ 2147483646 w 152"/>
                  <a:gd name="T3" fmla="*/ 2147483646 h 187"/>
                  <a:gd name="T4" fmla="*/ 2147483646 w 152"/>
                  <a:gd name="T5" fmla="*/ 2147483646 h 187"/>
                  <a:gd name="T6" fmla="*/ 2147483646 w 152"/>
                  <a:gd name="T7" fmla="*/ 2147483646 h 187"/>
                  <a:gd name="T8" fmla="*/ 2147483646 w 152"/>
                  <a:gd name="T9" fmla="*/ 2147483646 h 187"/>
                  <a:gd name="T10" fmla="*/ 2147483646 w 152"/>
                  <a:gd name="T11" fmla="*/ 2147483646 h 187"/>
                  <a:gd name="T12" fmla="*/ 2147483646 w 152"/>
                  <a:gd name="T13" fmla="*/ 2147483646 h 187"/>
                  <a:gd name="T14" fmla="*/ 2147483646 w 152"/>
                  <a:gd name="T15" fmla="*/ 2147483646 h 187"/>
                  <a:gd name="T16" fmla="*/ 2147483646 w 152"/>
                  <a:gd name="T17" fmla="*/ 2147483646 h 187"/>
                  <a:gd name="T18" fmla="*/ 2147483646 w 152"/>
                  <a:gd name="T19" fmla="*/ 2147483646 h 187"/>
                  <a:gd name="T20" fmla="*/ 2147483646 w 152"/>
                  <a:gd name="T21" fmla="*/ 2147483646 h 187"/>
                  <a:gd name="T22" fmla="*/ 2147483646 w 152"/>
                  <a:gd name="T23" fmla="*/ 2147483646 h 187"/>
                  <a:gd name="T24" fmla="*/ 2147483646 w 152"/>
                  <a:gd name="T25" fmla="*/ 2147483646 h 187"/>
                  <a:gd name="T26" fmla="*/ 2147483646 w 152"/>
                  <a:gd name="T27" fmla="*/ 2147483646 h 187"/>
                  <a:gd name="T28" fmla="*/ 0 w 152"/>
                  <a:gd name="T29" fmla="*/ 2147483646 h 187"/>
                  <a:gd name="T30" fmla="*/ 2147483646 w 152"/>
                  <a:gd name="T31" fmla="*/ 2147483646 h 187"/>
                  <a:gd name="T32" fmla="*/ 2147483646 w 152"/>
                  <a:gd name="T33" fmla="*/ 2147483646 h 187"/>
                  <a:gd name="T34" fmla="*/ 2147483646 w 152"/>
                  <a:gd name="T35" fmla="*/ 2147483646 h 187"/>
                  <a:gd name="T36" fmla="*/ 2147483646 w 152"/>
                  <a:gd name="T37" fmla="*/ 2147483646 h 187"/>
                  <a:gd name="T38" fmla="*/ 2147483646 w 152"/>
                  <a:gd name="T39" fmla="*/ 2147483646 h 187"/>
                  <a:gd name="T40" fmla="*/ 2147483646 w 152"/>
                  <a:gd name="T41" fmla="*/ 2147483646 h 187"/>
                  <a:gd name="T42" fmla="*/ 2147483646 w 152"/>
                  <a:gd name="T43" fmla="*/ 2147483646 h 187"/>
                  <a:gd name="T44" fmla="*/ 2147483646 w 152"/>
                  <a:gd name="T45" fmla="*/ 2147483646 h 187"/>
                  <a:gd name="T46" fmla="*/ 2147483646 w 152"/>
                  <a:gd name="T47" fmla="*/ 2147483646 h 187"/>
                  <a:gd name="T48" fmla="*/ 2147483646 w 152"/>
                  <a:gd name="T49" fmla="*/ 2147483646 h 187"/>
                  <a:gd name="T50" fmla="*/ 2147483646 w 152"/>
                  <a:gd name="T51" fmla="*/ 2147483646 h 187"/>
                  <a:gd name="T52" fmla="*/ 2147483646 w 152"/>
                  <a:gd name="T53" fmla="*/ 2147483646 h 187"/>
                  <a:gd name="T54" fmla="*/ 2147483646 w 152"/>
                  <a:gd name="T55" fmla="*/ 2147483646 h 187"/>
                  <a:gd name="T56" fmla="*/ 2147483646 w 152"/>
                  <a:gd name="T57" fmla="*/ 2147483646 h 187"/>
                  <a:gd name="T58" fmla="*/ 2147483646 w 152"/>
                  <a:gd name="T59" fmla="*/ 2147483646 h 187"/>
                  <a:gd name="T60" fmla="*/ 2147483646 w 152"/>
                  <a:gd name="T61" fmla="*/ 2147483646 h 187"/>
                  <a:gd name="T62" fmla="*/ 2147483646 w 152"/>
                  <a:gd name="T63" fmla="*/ 2147483646 h 187"/>
                  <a:gd name="T64" fmla="*/ 2147483646 w 152"/>
                  <a:gd name="T65" fmla="*/ 2147483646 h 187"/>
                  <a:gd name="T66" fmla="*/ 2147483646 w 152"/>
                  <a:gd name="T67" fmla="*/ 2147483646 h 187"/>
                  <a:gd name="T68" fmla="*/ 2147483646 w 152"/>
                  <a:gd name="T69" fmla="*/ 2147483646 h 187"/>
                  <a:gd name="T70" fmla="*/ 2147483646 w 152"/>
                  <a:gd name="T71" fmla="*/ 2147483646 h 187"/>
                  <a:gd name="T72" fmla="*/ 2147483646 w 152"/>
                  <a:gd name="T73" fmla="*/ 2147483646 h 187"/>
                  <a:gd name="T74" fmla="*/ 2147483646 w 152"/>
                  <a:gd name="T75" fmla="*/ 2147483646 h 187"/>
                  <a:gd name="T76" fmla="*/ 2147483646 w 152"/>
                  <a:gd name="T77" fmla="*/ 2147483646 h 187"/>
                  <a:gd name="T78" fmla="*/ 2147483646 w 152"/>
                  <a:gd name="T79" fmla="*/ 2147483646 h 187"/>
                  <a:gd name="T80" fmla="*/ 2147483646 w 152"/>
                  <a:gd name="T81" fmla="*/ 2147483646 h 187"/>
                  <a:gd name="T82" fmla="*/ 2147483646 w 152"/>
                  <a:gd name="T83" fmla="*/ 2147483646 h 187"/>
                  <a:gd name="T84" fmla="*/ 2147483646 w 152"/>
                  <a:gd name="T85" fmla="*/ 2147483646 h 187"/>
                  <a:gd name="T86" fmla="*/ 2147483646 w 152"/>
                  <a:gd name="T87" fmla="*/ 2147483646 h 187"/>
                  <a:gd name="T88" fmla="*/ 2147483646 w 152"/>
                  <a:gd name="T89" fmla="*/ 2147483646 h 187"/>
                  <a:gd name="T90" fmla="*/ 2147483646 w 152"/>
                  <a:gd name="T91" fmla="*/ 2147483646 h 187"/>
                  <a:gd name="T92" fmla="*/ 2147483646 w 152"/>
                  <a:gd name="T93" fmla="*/ 2147483646 h 187"/>
                  <a:gd name="T94" fmla="*/ 2147483646 w 152"/>
                  <a:gd name="T95" fmla="*/ 2147483646 h 187"/>
                  <a:gd name="T96" fmla="*/ 2147483646 w 152"/>
                  <a:gd name="T97" fmla="*/ 2147483646 h 187"/>
                  <a:gd name="T98" fmla="*/ 2147483646 w 152"/>
                  <a:gd name="T99" fmla="*/ 2147483646 h 187"/>
                  <a:gd name="T100" fmla="*/ 2147483646 w 152"/>
                  <a:gd name="T101" fmla="*/ 2147483646 h 187"/>
                  <a:gd name="T102" fmla="*/ 2147483646 w 152"/>
                  <a:gd name="T103" fmla="*/ 2147483646 h 1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87">
                    <a:moveTo>
                      <a:pt x="70" y="16"/>
                    </a:moveTo>
                    <a:cubicBezTo>
                      <a:pt x="69" y="22"/>
                      <a:pt x="72" y="27"/>
                      <a:pt x="77" y="30"/>
                    </a:cubicBezTo>
                    <a:cubicBezTo>
                      <a:pt x="78" y="47"/>
                      <a:pt x="79" y="63"/>
                      <a:pt x="74" y="80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9" y="94"/>
                      <a:pt x="46" y="110"/>
                      <a:pt x="34" y="126"/>
                    </a:cubicBezTo>
                    <a:cubicBezTo>
                      <a:pt x="38" y="111"/>
                      <a:pt x="36" y="92"/>
                      <a:pt x="31" y="77"/>
                    </a:cubicBezTo>
                    <a:cubicBezTo>
                      <a:pt x="35" y="77"/>
                      <a:pt x="38" y="76"/>
                      <a:pt x="40" y="74"/>
                    </a:cubicBezTo>
                    <a:cubicBezTo>
                      <a:pt x="49" y="70"/>
                      <a:pt x="48" y="57"/>
                      <a:pt x="40" y="52"/>
                    </a:cubicBezTo>
                    <a:cubicBezTo>
                      <a:pt x="33" y="47"/>
                      <a:pt x="22" y="49"/>
                      <a:pt x="16" y="54"/>
                    </a:cubicBezTo>
                    <a:cubicBezTo>
                      <a:pt x="8" y="60"/>
                      <a:pt x="10" y="70"/>
                      <a:pt x="18" y="75"/>
                    </a:cubicBezTo>
                    <a:cubicBezTo>
                      <a:pt x="19" y="76"/>
                      <a:pt x="20" y="75"/>
                      <a:pt x="20" y="75"/>
                    </a:cubicBezTo>
                    <a:cubicBezTo>
                      <a:pt x="22" y="76"/>
                      <a:pt x="24" y="77"/>
                      <a:pt x="26" y="77"/>
                    </a:cubicBezTo>
                    <a:cubicBezTo>
                      <a:pt x="28" y="85"/>
                      <a:pt x="30" y="93"/>
                      <a:pt x="31" y="101"/>
                    </a:cubicBezTo>
                    <a:cubicBezTo>
                      <a:pt x="33" y="112"/>
                      <a:pt x="32" y="122"/>
                      <a:pt x="30" y="133"/>
                    </a:cubicBezTo>
                    <a:cubicBezTo>
                      <a:pt x="18" y="149"/>
                      <a:pt x="8" y="167"/>
                      <a:pt x="0" y="185"/>
                    </a:cubicBezTo>
                    <a:cubicBezTo>
                      <a:pt x="0" y="186"/>
                      <a:pt x="1" y="187"/>
                      <a:pt x="2" y="186"/>
                    </a:cubicBezTo>
                    <a:cubicBezTo>
                      <a:pt x="7" y="178"/>
                      <a:pt x="12" y="169"/>
                      <a:pt x="18" y="161"/>
                    </a:cubicBezTo>
                    <a:cubicBezTo>
                      <a:pt x="40" y="153"/>
                      <a:pt x="62" y="158"/>
                      <a:pt x="84" y="160"/>
                    </a:cubicBezTo>
                    <a:cubicBezTo>
                      <a:pt x="83" y="166"/>
                      <a:pt x="85" y="172"/>
                      <a:pt x="91" y="175"/>
                    </a:cubicBezTo>
                    <a:cubicBezTo>
                      <a:pt x="97" y="178"/>
                      <a:pt x="107" y="176"/>
                      <a:pt x="109" y="168"/>
                    </a:cubicBezTo>
                    <a:cubicBezTo>
                      <a:pt x="111" y="162"/>
                      <a:pt x="109" y="156"/>
                      <a:pt x="104" y="152"/>
                    </a:cubicBezTo>
                    <a:cubicBezTo>
                      <a:pt x="99" y="148"/>
                      <a:pt x="90" y="151"/>
                      <a:pt x="86" y="156"/>
                    </a:cubicBezTo>
                    <a:cubicBezTo>
                      <a:pt x="65" y="151"/>
                      <a:pt x="39" y="150"/>
                      <a:pt x="19" y="158"/>
                    </a:cubicBezTo>
                    <a:cubicBezTo>
                      <a:pt x="30" y="141"/>
                      <a:pt x="41" y="124"/>
                      <a:pt x="54" y="108"/>
                    </a:cubicBezTo>
                    <a:cubicBezTo>
                      <a:pt x="75" y="100"/>
                      <a:pt x="94" y="104"/>
                      <a:pt x="114" y="109"/>
                    </a:cubicBezTo>
                    <a:cubicBezTo>
                      <a:pt x="114" y="109"/>
                      <a:pt x="114" y="110"/>
                      <a:pt x="113" y="110"/>
                    </a:cubicBezTo>
                    <a:cubicBezTo>
                      <a:pt x="113" y="111"/>
                      <a:pt x="114" y="112"/>
                      <a:pt x="115" y="113"/>
                    </a:cubicBezTo>
                    <a:cubicBezTo>
                      <a:pt x="115" y="118"/>
                      <a:pt x="119" y="123"/>
                      <a:pt x="123" y="125"/>
                    </a:cubicBezTo>
                    <a:cubicBezTo>
                      <a:pt x="130" y="129"/>
                      <a:pt x="138" y="121"/>
                      <a:pt x="140" y="115"/>
                    </a:cubicBezTo>
                    <a:cubicBezTo>
                      <a:pt x="142" y="108"/>
                      <a:pt x="137" y="101"/>
                      <a:pt x="131" y="99"/>
                    </a:cubicBezTo>
                    <a:cubicBezTo>
                      <a:pt x="125" y="97"/>
                      <a:pt x="120" y="100"/>
                      <a:pt x="117" y="104"/>
                    </a:cubicBezTo>
                    <a:cubicBezTo>
                      <a:pt x="97" y="99"/>
                      <a:pt x="75" y="97"/>
                      <a:pt x="57" y="104"/>
                    </a:cubicBezTo>
                    <a:cubicBezTo>
                      <a:pt x="70" y="89"/>
                      <a:pt x="84" y="76"/>
                      <a:pt x="99" y="64"/>
                    </a:cubicBezTo>
                    <a:cubicBezTo>
                      <a:pt x="108" y="64"/>
                      <a:pt x="117" y="66"/>
                      <a:pt x="126" y="67"/>
                    </a:cubicBezTo>
                    <a:cubicBezTo>
                      <a:pt x="126" y="67"/>
                      <a:pt x="125" y="67"/>
                      <a:pt x="125" y="68"/>
                    </a:cubicBezTo>
                    <a:cubicBezTo>
                      <a:pt x="127" y="74"/>
                      <a:pt x="133" y="79"/>
                      <a:pt x="139" y="78"/>
                    </a:cubicBezTo>
                    <a:cubicBezTo>
                      <a:pt x="144" y="77"/>
                      <a:pt x="152" y="72"/>
                      <a:pt x="151" y="66"/>
                    </a:cubicBezTo>
                    <a:cubicBezTo>
                      <a:pt x="150" y="61"/>
                      <a:pt x="144" y="58"/>
                      <a:pt x="140" y="57"/>
                    </a:cubicBezTo>
                    <a:cubicBezTo>
                      <a:pt x="135" y="57"/>
                      <a:pt x="130" y="59"/>
                      <a:pt x="127" y="63"/>
                    </a:cubicBezTo>
                    <a:cubicBezTo>
                      <a:pt x="119" y="61"/>
                      <a:pt x="110" y="61"/>
                      <a:pt x="102" y="62"/>
                    </a:cubicBezTo>
                    <a:cubicBezTo>
                      <a:pt x="110" y="55"/>
                      <a:pt x="119" y="49"/>
                      <a:pt x="127" y="42"/>
                    </a:cubicBezTo>
                    <a:cubicBezTo>
                      <a:pt x="131" y="44"/>
                      <a:pt x="137" y="43"/>
                      <a:pt x="140" y="39"/>
                    </a:cubicBezTo>
                    <a:cubicBezTo>
                      <a:pt x="144" y="33"/>
                      <a:pt x="145" y="27"/>
                      <a:pt x="138" y="23"/>
                    </a:cubicBezTo>
                    <a:cubicBezTo>
                      <a:pt x="134" y="20"/>
                      <a:pt x="128" y="20"/>
                      <a:pt x="124" y="23"/>
                    </a:cubicBezTo>
                    <a:cubicBezTo>
                      <a:pt x="118" y="27"/>
                      <a:pt x="120" y="35"/>
                      <a:pt x="123" y="40"/>
                    </a:cubicBezTo>
                    <a:cubicBezTo>
                      <a:pt x="107" y="51"/>
                      <a:pt x="92" y="63"/>
                      <a:pt x="78" y="76"/>
                    </a:cubicBezTo>
                    <a:cubicBezTo>
                      <a:pt x="84" y="63"/>
                      <a:pt x="85" y="46"/>
                      <a:pt x="82" y="31"/>
                    </a:cubicBez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2" y="31"/>
                      <a:pt x="98" y="26"/>
                      <a:pt x="98" y="18"/>
                    </a:cubicBezTo>
                    <a:cubicBezTo>
                      <a:pt x="98" y="11"/>
                      <a:pt x="91" y="0"/>
                      <a:pt x="82" y="1"/>
                    </a:cubicBezTo>
                    <a:cubicBezTo>
                      <a:pt x="75" y="2"/>
                      <a:pt x="70" y="9"/>
                      <a:pt x="70" y="16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706FC745-CD64-47FA-B535-460594A0D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442" y="628937"/>
                <a:ext cx="1028700" cy="658813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0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3" y="204"/>
                    </a:moveTo>
                    <a:cubicBezTo>
                      <a:pt x="373" y="204"/>
                      <a:pt x="372" y="204"/>
                      <a:pt x="372" y="203"/>
                    </a:cubicBezTo>
                    <a:cubicBezTo>
                      <a:pt x="369" y="185"/>
                      <a:pt x="359" y="167"/>
                      <a:pt x="349" y="152"/>
                    </a:cubicBezTo>
                    <a:cubicBezTo>
                      <a:pt x="340" y="138"/>
                      <a:pt x="328" y="124"/>
                      <a:pt x="313" y="116"/>
                    </a:cubicBezTo>
                    <a:cubicBezTo>
                      <a:pt x="291" y="106"/>
                      <a:pt x="252" y="98"/>
                      <a:pt x="235" y="120"/>
                    </a:cubicBezTo>
                    <a:cubicBezTo>
                      <a:pt x="235" y="121"/>
                      <a:pt x="235" y="121"/>
                      <a:pt x="235" y="121"/>
                    </a:cubicBezTo>
                    <a:cubicBezTo>
                      <a:pt x="199" y="109"/>
                      <a:pt x="162" y="101"/>
                      <a:pt x="126" y="95"/>
                    </a:cubicBezTo>
                    <a:cubicBezTo>
                      <a:pt x="115" y="94"/>
                      <a:pt x="103" y="92"/>
                      <a:pt x="92" y="90"/>
                    </a:cubicBezTo>
                    <a:cubicBezTo>
                      <a:pt x="106" y="72"/>
                      <a:pt x="129" y="62"/>
                      <a:pt x="150" y="54"/>
                    </a:cubicBezTo>
                    <a:cubicBezTo>
                      <a:pt x="163" y="49"/>
                      <a:pt x="177" y="44"/>
                      <a:pt x="192" y="41"/>
                    </a:cubicBezTo>
                    <a:cubicBezTo>
                      <a:pt x="192" y="41"/>
                      <a:pt x="192" y="42"/>
                      <a:pt x="192" y="42"/>
                    </a:cubicBezTo>
                    <a:cubicBezTo>
                      <a:pt x="217" y="73"/>
                      <a:pt x="262" y="56"/>
                      <a:pt x="296" y="59"/>
                    </a:cubicBezTo>
                    <a:cubicBezTo>
                      <a:pt x="298" y="59"/>
                      <a:pt x="298" y="56"/>
                      <a:pt x="297" y="56"/>
                    </a:cubicBezTo>
                    <a:cubicBezTo>
                      <a:pt x="296" y="56"/>
                      <a:pt x="296" y="55"/>
                      <a:pt x="296" y="55"/>
                    </a:cubicBezTo>
                    <a:cubicBezTo>
                      <a:pt x="296" y="55"/>
                      <a:pt x="296" y="55"/>
                      <a:pt x="296" y="55"/>
                    </a:cubicBezTo>
                    <a:cubicBezTo>
                      <a:pt x="285" y="17"/>
                      <a:pt x="214" y="0"/>
                      <a:pt x="193" y="37"/>
                    </a:cubicBezTo>
                    <a:cubicBezTo>
                      <a:pt x="176" y="40"/>
                      <a:pt x="159" y="46"/>
                      <a:pt x="144" y="53"/>
                    </a:cubicBezTo>
                    <a:cubicBezTo>
                      <a:pt x="125" y="60"/>
                      <a:pt x="100" y="71"/>
                      <a:pt x="90" y="90"/>
                    </a:cubicBezTo>
                    <a:cubicBezTo>
                      <a:pt x="79" y="88"/>
                      <a:pt x="69" y="86"/>
                      <a:pt x="58" y="85"/>
                    </a:cubicBezTo>
                    <a:cubicBezTo>
                      <a:pt x="40" y="83"/>
                      <a:pt x="16" y="80"/>
                      <a:pt x="0" y="90"/>
                    </a:cubicBezTo>
                    <a:cubicBezTo>
                      <a:pt x="0" y="91"/>
                      <a:pt x="0" y="92"/>
                      <a:pt x="1" y="92"/>
                    </a:cubicBezTo>
                    <a:cubicBezTo>
                      <a:pt x="23" y="85"/>
                      <a:pt x="44" y="86"/>
                      <a:pt x="67" y="90"/>
                    </a:cubicBezTo>
                    <a:cubicBezTo>
                      <a:pt x="74" y="91"/>
                      <a:pt x="81" y="92"/>
                      <a:pt x="88" y="93"/>
                    </a:cubicBezTo>
                    <a:cubicBezTo>
                      <a:pt x="88" y="94"/>
                      <a:pt x="89" y="94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3" y="95"/>
                      <a:pt x="117" y="98"/>
                      <a:pt x="131" y="100"/>
                    </a:cubicBezTo>
                    <a:cubicBezTo>
                      <a:pt x="142" y="108"/>
                      <a:pt x="152" y="117"/>
                      <a:pt x="161" y="127"/>
                    </a:cubicBezTo>
                    <a:cubicBezTo>
                      <a:pt x="163" y="129"/>
                      <a:pt x="165" y="131"/>
                      <a:pt x="166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3" y="155"/>
                      <a:pt x="175" y="174"/>
                      <a:pt x="190" y="189"/>
                    </a:cubicBezTo>
                    <a:cubicBezTo>
                      <a:pt x="199" y="197"/>
                      <a:pt x="208" y="205"/>
                      <a:pt x="217" y="213"/>
                    </a:cubicBezTo>
                    <a:cubicBezTo>
                      <a:pt x="226" y="221"/>
                      <a:pt x="233" y="230"/>
                      <a:pt x="240" y="238"/>
                    </a:cubicBezTo>
                    <a:cubicBezTo>
                      <a:pt x="241" y="239"/>
                      <a:pt x="243" y="238"/>
                      <a:pt x="242" y="237"/>
                    </a:cubicBezTo>
                    <a:cubicBezTo>
                      <a:pt x="242" y="236"/>
                      <a:pt x="241" y="235"/>
                      <a:pt x="241" y="234"/>
                    </a:cubicBezTo>
                    <a:cubicBezTo>
                      <a:pt x="232" y="195"/>
                      <a:pt x="226" y="122"/>
                      <a:pt x="170" y="132"/>
                    </a:cubicBezTo>
                    <a:cubicBezTo>
                      <a:pt x="167" y="128"/>
                      <a:pt x="165" y="125"/>
                      <a:pt x="162" y="122"/>
                    </a:cubicBezTo>
                    <a:cubicBezTo>
                      <a:pt x="155" y="115"/>
                      <a:pt x="146" y="106"/>
                      <a:pt x="136" y="101"/>
                    </a:cubicBezTo>
                    <a:cubicBezTo>
                      <a:pt x="161" y="105"/>
                      <a:pt x="186" y="111"/>
                      <a:pt x="211" y="118"/>
                    </a:cubicBezTo>
                    <a:cubicBezTo>
                      <a:pt x="219" y="120"/>
                      <a:pt x="227" y="123"/>
                      <a:pt x="235" y="126"/>
                    </a:cubicBezTo>
                    <a:cubicBezTo>
                      <a:pt x="249" y="147"/>
                      <a:pt x="267" y="165"/>
                      <a:pt x="290" y="175"/>
                    </a:cubicBezTo>
                    <a:cubicBezTo>
                      <a:pt x="303" y="181"/>
                      <a:pt x="317" y="185"/>
                      <a:pt x="330" y="189"/>
                    </a:cubicBezTo>
                    <a:cubicBezTo>
                      <a:pt x="345" y="194"/>
                      <a:pt x="358" y="200"/>
                      <a:pt x="372" y="207"/>
                    </a:cubicBezTo>
                    <a:cubicBezTo>
                      <a:pt x="374" y="207"/>
                      <a:pt x="375" y="205"/>
                      <a:pt x="373" y="204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A64E4DEB-D906-48B1-9846-18A5D47EE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42" y="470187"/>
                <a:ext cx="301625" cy="300038"/>
              </a:xfrm>
              <a:custGeom>
                <a:avLst/>
                <a:gdLst>
                  <a:gd name="T0" fmla="*/ 2147483646 w 110"/>
                  <a:gd name="T1" fmla="*/ 2147483646 h 109"/>
                  <a:gd name="T2" fmla="*/ 0 w 110"/>
                  <a:gd name="T3" fmla="*/ 2147483646 h 109"/>
                  <a:gd name="T4" fmla="*/ 0 w 110"/>
                  <a:gd name="T5" fmla="*/ 2147483646 h 109"/>
                  <a:gd name="T6" fmla="*/ 2147483646 w 110"/>
                  <a:gd name="T7" fmla="*/ 2147483646 h 109"/>
                  <a:gd name="T8" fmla="*/ 2147483646 w 110"/>
                  <a:gd name="T9" fmla="*/ 2147483646 h 109"/>
                  <a:gd name="T10" fmla="*/ 2147483646 w 110"/>
                  <a:gd name="T11" fmla="*/ 2147483646 h 109"/>
                  <a:gd name="T12" fmla="*/ 2147483646 w 110"/>
                  <a:gd name="T13" fmla="*/ 2147483646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109">
                    <a:moveTo>
                      <a:pt x="63" y="38"/>
                    </a:moveTo>
                    <a:cubicBezTo>
                      <a:pt x="47" y="21"/>
                      <a:pt x="25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7"/>
                      <a:pt x="47" y="25"/>
                      <a:pt x="64" y="45"/>
                    </a:cubicBezTo>
                    <a:cubicBezTo>
                      <a:pt x="80" y="64"/>
                      <a:pt x="93" y="85"/>
                      <a:pt x="106" y="107"/>
                    </a:cubicBezTo>
                    <a:cubicBezTo>
                      <a:pt x="107" y="109"/>
                      <a:pt x="110" y="107"/>
                      <a:pt x="109" y="105"/>
                    </a:cubicBezTo>
                    <a:cubicBezTo>
                      <a:pt x="96" y="82"/>
                      <a:pt x="81" y="59"/>
                      <a:pt x="63" y="38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DF1A989E-9EE3-4923-B277-F2C6FFF9A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742" y="752763"/>
                <a:ext cx="211138" cy="212725"/>
              </a:xfrm>
              <a:custGeom>
                <a:avLst/>
                <a:gdLst>
                  <a:gd name="T0" fmla="*/ 2147483646 w 77"/>
                  <a:gd name="T1" fmla="*/ 0 h 77"/>
                  <a:gd name="T2" fmla="*/ 2147483646 w 77"/>
                  <a:gd name="T3" fmla="*/ 0 h 77"/>
                  <a:gd name="T4" fmla="*/ 2147483646 w 77"/>
                  <a:gd name="T5" fmla="*/ 2147483646 h 77"/>
                  <a:gd name="T6" fmla="*/ 2147483646 w 77"/>
                  <a:gd name="T7" fmla="*/ 2147483646 h 77"/>
                  <a:gd name="T8" fmla="*/ 2147483646 w 77"/>
                  <a:gd name="T9" fmla="*/ 2147483646 h 77"/>
                  <a:gd name="T10" fmla="*/ 2147483646 w 77"/>
                  <a:gd name="T11" fmla="*/ 2147483646 h 77"/>
                  <a:gd name="T12" fmla="*/ 2147483646 w 77"/>
                  <a:gd name="T13" fmla="*/ 2147483646 h 77"/>
                  <a:gd name="T14" fmla="*/ 2147483646 w 77"/>
                  <a:gd name="T15" fmla="*/ 2147483646 h 77"/>
                  <a:gd name="T16" fmla="*/ 2147483646 w 77"/>
                  <a:gd name="T17" fmla="*/ 2147483646 h 77"/>
                  <a:gd name="T18" fmla="*/ 2147483646 w 77"/>
                  <a:gd name="T19" fmla="*/ 2147483646 h 77"/>
                  <a:gd name="T20" fmla="*/ 2147483646 w 77"/>
                  <a:gd name="T21" fmla="*/ 2147483646 h 77"/>
                  <a:gd name="T22" fmla="*/ 2147483646 w 77"/>
                  <a:gd name="T23" fmla="*/ 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77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7" y="1"/>
                      <a:pt x="16" y="2"/>
                      <a:pt x="17" y="3"/>
                    </a:cubicBezTo>
                    <a:cubicBezTo>
                      <a:pt x="8" y="23"/>
                      <a:pt x="0" y="49"/>
                      <a:pt x="11" y="69"/>
                    </a:cubicBezTo>
                    <a:cubicBezTo>
                      <a:pt x="14" y="74"/>
                      <a:pt x="19" y="77"/>
                      <a:pt x="24" y="76"/>
                    </a:cubicBezTo>
                    <a:cubicBezTo>
                      <a:pt x="30" y="74"/>
                      <a:pt x="31" y="67"/>
                      <a:pt x="31" y="61"/>
                    </a:cubicBezTo>
                    <a:cubicBezTo>
                      <a:pt x="35" y="67"/>
                      <a:pt x="41" y="72"/>
                      <a:pt x="48" y="74"/>
                    </a:cubicBezTo>
                    <a:cubicBezTo>
                      <a:pt x="49" y="75"/>
                      <a:pt x="50" y="74"/>
                      <a:pt x="50" y="73"/>
                    </a:cubicBezTo>
                    <a:cubicBezTo>
                      <a:pt x="53" y="66"/>
                      <a:pt x="54" y="59"/>
                      <a:pt x="53" y="52"/>
                    </a:cubicBezTo>
                    <a:cubicBezTo>
                      <a:pt x="58" y="56"/>
                      <a:pt x="63" y="59"/>
                      <a:pt x="69" y="57"/>
                    </a:cubicBezTo>
                    <a:cubicBezTo>
                      <a:pt x="76" y="55"/>
                      <a:pt x="77" y="46"/>
                      <a:pt x="76" y="41"/>
                    </a:cubicBezTo>
                    <a:cubicBezTo>
                      <a:pt x="74" y="14"/>
                      <a:pt x="41" y="4"/>
                      <a:pt x="20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65">
                <a:extLst>
                  <a:ext uri="{FF2B5EF4-FFF2-40B4-BE49-F238E27FC236}">
                    <a16:creationId xmlns:a16="http://schemas.microsoft.com/office/drawing/2014/main" id="{50AA54F9-D6FE-417E-AC02-D994D0AFA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2846" y="-69563"/>
                <a:ext cx="457200" cy="561975"/>
              </a:xfrm>
              <a:custGeom>
                <a:avLst/>
                <a:gdLst>
                  <a:gd name="T0" fmla="*/ 2147483646 w 167"/>
                  <a:gd name="T1" fmla="*/ 2147483646 h 204"/>
                  <a:gd name="T2" fmla="*/ 2147483646 w 167"/>
                  <a:gd name="T3" fmla="*/ 2147483646 h 204"/>
                  <a:gd name="T4" fmla="*/ 2147483646 w 167"/>
                  <a:gd name="T5" fmla="*/ 2147483646 h 204"/>
                  <a:gd name="T6" fmla="*/ 2147483646 w 167"/>
                  <a:gd name="T7" fmla="*/ 2147483646 h 204"/>
                  <a:gd name="T8" fmla="*/ 2147483646 w 167"/>
                  <a:gd name="T9" fmla="*/ 2147483646 h 204"/>
                  <a:gd name="T10" fmla="*/ 2147483646 w 167"/>
                  <a:gd name="T11" fmla="*/ 2147483646 h 204"/>
                  <a:gd name="T12" fmla="*/ 2147483646 w 167"/>
                  <a:gd name="T13" fmla="*/ 2147483646 h 204"/>
                  <a:gd name="T14" fmla="*/ 2147483646 w 167"/>
                  <a:gd name="T15" fmla="*/ 2147483646 h 204"/>
                  <a:gd name="T16" fmla="*/ 2147483646 w 167"/>
                  <a:gd name="T17" fmla="*/ 2147483646 h 204"/>
                  <a:gd name="T18" fmla="*/ 2147483646 w 167"/>
                  <a:gd name="T19" fmla="*/ 2147483646 h 204"/>
                  <a:gd name="T20" fmla="*/ 2147483646 w 167"/>
                  <a:gd name="T21" fmla="*/ 2147483646 h 204"/>
                  <a:gd name="T22" fmla="*/ 2147483646 w 167"/>
                  <a:gd name="T23" fmla="*/ 2147483646 h 204"/>
                  <a:gd name="T24" fmla="*/ 2147483646 w 167"/>
                  <a:gd name="T25" fmla="*/ 2147483646 h 204"/>
                  <a:gd name="T26" fmla="*/ 2147483646 w 167"/>
                  <a:gd name="T27" fmla="*/ 2147483646 h 204"/>
                  <a:gd name="T28" fmla="*/ 2147483646 w 167"/>
                  <a:gd name="T29" fmla="*/ 2147483646 h 204"/>
                  <a:gd name="T30" fmla="*/ 2147483646 w 167"/>
                  <a:gd name="T31" fmla="*/ 2147483646 h 204"/>
                  <a:gd name="T32" fmla="*/ 2147483646 w 167"/>
                  <a:gd name="T33" fmla="*/ 2147483646 h 204"/>
                  <a:gd name="T34" fmla="*/ 2147483646 w 167"/>
                  <a:gd name="T35" fmla="*/ 2147483646 h 204"/>
                  <a:gd name="T36" fmla="*/ 2147483646 w 167"/>
                  <a:gd name="T37" fmla="*/ 2147483646 h 204"/>
                  <a:gd name="T38" fmla="*/ 2147483646 w 167"/>
                  <a:gd name="T39" fmla="*/ 2147483646 h 204"/>
                  <a:gd name="T40" fmla="*/ 2147483646 w 167"/>
                  <a:gd name="T41" fmla="*/ 2147483646 h 204"/>
                  <a:gd name="T42" fmla="*/ 2147483646 w 167"/>
                  <a:gd name="T43" fmla="*/ 2147483646 h 204"/>
                  <a:gd name="T44" fmla="*/ 2147483646 w 167"/>
                  <a:gd name="T45" fmla="*/ 2147483646 h 204"/>
                  <a:gd name="T46" fmla="*/ 2147483646 w 167"/>
                  <a:gd name="T47" fmla="*/ 2147483646 h 204"/>
                  <a:gd name="T48" fmla="*/ 2147483646 w 167"/>
                  <a:gd name="T49" fmla="*/ 2147483646 h 204"/>
                  <a:gd name="T50" fmla="*/ 2147483646 w 167"/>
                  <a:gd name="T51" fmla="*/ 2147483646 h 204"/>
                  <a:gd name="T52" fmla="*/ 2147483646 w 167"/>
                  <a:gd name="T53" fmla="*/ 2147483646 h 204"/>
                  <a:gd name="T54" fmla="*/ 2147483646 w 167"/>
                  <a:gd name="T55" fmla="*/ 2147483646 h 204"/>
                  <a:gd name="T56" fmla="*/ 2147483646 w 167"/>
                  <a:gd name="T57" fmla="*/ 2147483646 h 204"/>
                  <a:gd name="T58" fmla="*/ 2147483646 w 167"/>
                  <a:gd name="T59" fmla="*/ 2147483646 h 204"/>
                  <a:gd name="T60" fmla="*/ 2147483646 w 167"/>
                  <a:gd name="T61" fmla="*/ 2147483646 h 204"/>
                  <a:gd name="T62" fmla="*/ 2147483646 w 167"/>
                  <a:gd name="T63" fmla="*/ 2147483646 h 204"/>
                  <a:gd name="T64" fmla="*/ 2147483646 w 167"/>
                  <a:gd name="T65" fmla="*/ 2147483646 h 204"/>
                  <a:gd name="T66" fmla="*/ 2147483646 w 167"/>
                  <a:gd name="T67" fmla="*/ 2147483646 h 204"/>
                  <a:gd name="T68" fmla="*/ 2147483646 w 167"/>
                  <a:gd name="T69" fmla="*/ 2147483646 h 204"/>
                  <a:gd name="T70" fmla="*/ 2147483646 w 167"/>
                  <a:gd name="T71" fmla="*/ 2147483646 h 204"/>
                  <a:gd name="T72" fmla="*/ 2147483646 w 167"/>
                  <a:gd name="T73" fmla="*/ 2147483646 h 204"/>
                  <a:gd name="T74" fmla="*/ 2147483646 w 167"/>
                  <a:gd name="T75" fmla="*/ 2147483646 h 204"/>
                  <a:gd name="T76" fmla="*/ 2147483646 w 167"/>
                  <a:gd name="T77" fmla="*/ 2147483646 h 204"/>
                  <a:gd name="T78" fmla="*/ 2147483646 w 167"/>
                  <a:gd name="T79" fmla="*/ 2147483646 h 204"/>
                  <a:gd name="T80" fmla="*/ 2147483646 w 167"/>
                  <a:gd name="T81" fmla="*/ 2147483646 h 204"/>
                  <a:gd name="T82" fmla="*/ 2147483646 w 167"/>
                  <a:gd name="T83" fmla="*/ 2147483646 h 204"/>
                  <a:gd name="T84" fmla="*/ 2147483646 w 167"/>
                  <a:gd name="T85" fmla="*/ 2147483646 h 204"/>
                  <a:gd name="T86" fmla="*/ 2147483646 w 167"/>
                  <a:gd name="T87" fmla="*/ 2147483646 h 204"/>
                  <a:gd name="T88" fmla="*/ 2147483646 w 167"/>
                  <a:gd name="T89" fmla="*/ 2147483646 h 204"/>
                  <a:gd name="T90" fmla="*/ 2147483646 w 167"/>
                  <a:gd name="T91" fmla="*/ 2147483646 h 204"/>
                  <a:gd name="T92" fmla="*/ 2147483646 w 167"/>
                  <a:gd name="T93" fmla="*/ 2147483646 h 204"/>
                  <a:gd name="T94" fmla="*/ 2147483646 w 167"/>
                  <a:gd name="T95" fmla="*/ 2147483646 h 204"/>
                  <a:gd name="T96" fmla="*/ 2147483646 w 167"/>
                  <a:gd name="T97" fmla="*/ 2147483646 h 204"/>
                  <a:gd name="T98" fmla="*/ 2147483646 w 167"/>
                  <a:gd name="T99" fmla="*/ 2147483646 h 204"/>
                  <a:gd name="T100" fmla="*/ 2147483646 w 167"/>
                  <a:gd name="T101" fmla="*/ 2147483646 h 204"/>
                  <a:gd name="T102" fmla="*/ 2147483646 w 167"/>
                  <a:gd name="T103" fmla="*/ 2147483646 h 20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67" h="204">
                    <a:moveTo>
                      <a:pt x="164" y="42"/>
                    </a:moveTo>
                    <a:cubicBezTo>
                      <a:pt x="161" y="33"/>
                      <a:pt x="148" y="33"/>
                      <a:pt x="141" y="36"/>
                    </a:cubicBezTo>
                    <a:cubicBezTo>
                      <a:pt x="135" y="40"/>
                      <a:pt x="133" y="48"/>
                      <a:pt x="136" y="54"/>
                    </a:cubicBezTo>
                    <a:cubicBezTo>
                      <a:pt x="136" y="54"/>
                      <a:pt x="136" y="54"/>
                      <a:pt x="137" y="55"/>
                    </a:cubicBezTo>
                    <a:cubicBezTo>
                      <a:pt x="137" y="55"/>
                      <a:pt x="137" y="56"/>
                      <a:pt x="138" y="56"/>
                    </a:cubicBezTo>
                    <a:cubicBezTo>
                      <a:pt x="124" y="61"/>
                      <a:pt x="110" y="71"/>
                      <a:pt x="101" y="82"/>
                    </a:cubicBezTo>
                    <a:cubicBezTo>
                      <a:pt x="105" y="63"/>
                      <a:pt x="108" y="45"/>
                      <a:pt x="110" y="26"/>
                    </a:cubicBezTo>
                    <a:cubicBezTo>
                      <a:pt x="116" y="25"/>
                      <a:pt x="124" y="23"/>
                      <a:pt x="124" y="16"/>
                    </a:cubicBezTo>
                    <a:cubicBezTo>
                      <a:pt x="125" y="11"/>
                      <a:pt x="122" y="6"/>
                      <a:pt x="118" y="3"/>
                    </a:cubicBezTo>
                    <a:cubicBezTo>
                      <a:pt x="111" y="0"/>
                      <a:pt x="106" y="4"/>
                      <a:pt x="103" y="10"/>
                    </a:cubicBezTo>
                    <a:cubicBezTo>
                      <a:pt x="100" y="15"/>
                      <a:pt x="102" y="20"/>
                      <a:pt x="106" y="23"/>
                    </a:cubicBezTo>
                    <a:cubicBezTo>
                      <a:pt x="105" y="33"/>
                      <a:pt x="103" y="44"/>
                      <a:pt x="102" y="54"/>
                    </a:cubicBezTo>
                    <a:cubicBezTo>
                      <a:pt x="98" y="47"/>
                      <a:pt x="93" y="39"/>
                      <a:pt x="88" y="33"/>
                    </a:cubicBezTo>
                    <a:cubicBezTo>
                      <a:pt x="90" y="29"/>
                      <a:pt x="90" y="23"/>
                      <a:pt x="87" y="19"/>
                    </a:cubicBezTo>
                    <a:cubicBezTo>
                      <a:pt x="84" y="15"/>
                      <a:pt x="79" y="12"/>
                      <a:pt x="74" y="14"/>
                    </a:cubicBezTo>
                    <a:cubicBezTo>
                      <a:pt x="68" y="16"/>
                      <a:pt x="67" y="25"/>
                      <a:pt x="69" y="30"/>
                    </a:cubicBezTo>
                    <a:cubicBezTo>
                      <a:pt x="71" y="36"/>
                      <a:pt x="79" y="39"/>
                      <a:pt x="85" y="37"/>
                    </a:cubicBezTo>
                    <a:cubicBezTo>
                      <a:pt x="85" y="37"/>
                      <a:pt x="85" y="37"/>
                      <a:pt x="85" y="36"/>
                    </a:cubicBezTo>
                    <a:cubicBezTo>
                      <a:pt x="91" y="43"/>
                      <a:pt x="96" y="50"/>
                      <a:pt x="101" y="58"/>
                    </a:cubicBezTo>
                    <a:cubicBezTo>
                      <a:pt x="98" y="77"/>
                      <a:pt x="93" y="96"/>
                      <a:pt x="87" y="114"/>
                    </a:cubicBezTo>
                    <a:cubicBezTo>
                      <a:pt x="84" y="95"/>
                      <a:pt x="71" y="77"/>
                      <a:pt x="57" y="63"/>
                    </a:cubicBezTo>
                    <a:cubicBezTo>
                      <a:pt x="60" y="57"/>
                      <a:pt x="59" y="52"/>
                      <a:pt x="55" y="47"/>
                    </a:cubicBezTo>
                    <a:cubicBezTo>
                      <a:pt x="50" y="43"/>
                      <a:pt x="41" y="43"/>
                      <a:pt x="37" y="48"/>
                    </a:cubicBezTo>
                    <a:cubicBezTo>
                      <a:pt x="32" y="53"/>
                      <a:pt x="29" y="63"/>
                      <a:pt x="36" y="67"/>
                    </a:cubicBezTo>
                    <a:cubicBezTo>
                      <a:pt x="40" y="70"/>
                      <a:pt x="46" y="70"/>
                      <a:pt x="51" y="68"/>
                    </a:cubicBezTo>
                    <a:cubicBezTo>
                      <a:pt x="52" y="69"/>
                      <a:pt x="53" y="69"/>
                      <a:pt x="54" y="68"/>
                    </a:cubicBezTo>
                    <a:cubicBezTo>
                      <a:pt x="54" y="68"/>
                      <a:pt x="54" y="67"/>
                      <a:pt x="55" y="67"/>
                    </a:cubicBezTo>
                    <a:cubicBezTo>
                      <a:pt x="68" y="82"/>
                      <a:pt x="81" y="97"/>
                      <a:pt x="85" y="118"/>
                    </a:cubicBezTo>
                    <a:cubicBezTo>
                      <a:pt x="78" y="138"/>
                      <a:pt x="68" y="156"/>
                      <a:pt x="58" y="174"/>
                    </a:cubicBezTo>
                    <a:cubicBezTo>
                      <a:pt x="56" y="153"/>
                      <a:pt x="42" y="130"/>
                      <a:pt x="27" y="114"/>
                    </a:cubicBezTo>
                    <a:cubicBezTo>
                      <a:pt x="30" y="108"/>
                      <a:pt x="27" y="100"/>
                      <a:pt x="22" y="97"/>
                    </a:cubicBezTo>
                    <a:cubicBezTo>
                      <a:pt x="16" y="94"/>
                      <a:pt x="9" y="96"/>
                      <a:pt x="5" y="100"/>
                    </a:cubicBezTo>
                    <a:cubicBezTo>
                      <a:pt x="0" y="106"/>
                      <a:pt x="3" y="115"/>
                      <a:pt x="9" y="120"/>
                    </a:cubicBezTo>
                    <a:cubicBezTo>
                      <a:pt x="14" y="124"/>
                      <a:pt x="21" y="123"/>
                      <a:pt x="24" y="118"/>
                    </a:cubicBezTo>
                    <a:cubicBezTo>
                      <a:pt x="37" y="137"/>
                      <a:pt x="52" y="153"/>
                      <a:pt x="57" y="176"/>
                    </a:cubicBezTo>
                    <a:cubicBezTo>
                      <a:pt x="52" y="185"/>
                      <a:pt x="47" y="194"/>
                      <a:pt x="43" y="203"/>
                    </a:cubicBezTo>
                    <a:cubicBezTo>
                      <a:pt x="42" y="204"/>
                      <a:pt x="43" y="204"/>
                      <a:pt x="44" y="204"/>
                    </a:cubicBezTo>
                    <a:cubicBezTo>
                      <a:pt x="56" y="188"/>
                      <a:pt x="66" y="170"/>
                      <a:pt x="75" y="152"/>
                    </a:cubicBezTo>
                    <a:cubicBezTo>
                      <a:pt x="84" y="145"/>
                      <a:pt x="92" y="139"/>
                      <a:pt x="102" y="135"/>
                    </a:cubicBezTo>
                    <a:cubicBezTo>
                      <a:pt x="110" y="132"/>
                      <a:pt x="118" y="131"/>
                      <a:pt x="126" y="128"/>
                    </a:cubicBezTo>
                    <a:cubicBezTo>
                      <a:pt x="127" y="130"/>
                      <a:pt x="129" y="131"/>
                      <a:pt x="130" y="132"/>
                    </a:cubicBezTo>
                    <a:cubicBezTo>
                      <a:pt x="130" y="133"/>
                      <a:pt x="130" y="133"/>
                      <a:pt x="131" y="134"/>
                    </a:cubicBezTo>
                    <a:cubicBezTo>
                      <a:pt x="139" y="138"/>
                      <a:pt x="149" y="135"/>
                      <a:pt x="151" y="125"/>
                    </a:cubicBezTo>
                    <a:cubicBezTo>
                      <a:pt x="152" y="117"/>
                      <a:pt x="148" y="107"/>
                      <a:pt x="141" y="103"/>
                    </a:cubicBezTo>
                    <a:cubicBezTo>
                      <a:pt x="133" y="99"/>
                      <a:pt x="121" y="104"/>
                      <a:pt x="121" y="114"/>
                    </a:cubicBezTo>
                    <a:cubicBezTo>
                      <a:pt x="121" y="117"/>
                      <a:pt x="122" y="120"/>
                      <a:pt x="123" y="123"/>
                    </a:cubicBezTo>
                    <a:cubicBezTo>
                      <a:pt x="108" y="126"/>
                      <a:pt x="90" y="134"/>
                      <a:pt x="79" y="145"/>
                    </a:cubicBezTo>
                    <a:cubicBezTo>
                      <a:pt x="87" y="127"/>
                      <a:pt x="94" y="107"/>
                      <a:pt x="99" y="88"/>
                    </a:cubicBezTo>
                    <a:cubicBezTo>
                      <a:pt x="99" y="88"/>
                      <a:pt x="100" y="88"/>
                      <a:pt x="100" y="88"/>
                    </a:cubicBezTo>
                    <a:cubicBezTo>
                      <a:pt x="112" y="74"/>
                      <a:pt x="126" y="68"/>
                      <a:pt x="142" y="60"/>
                    </a:cubicBezTo>
                    <a:cubicBezTo>
                      <a:pt x="146" y="63"/>
                      <a:pt x="152" y="63"/>
                      <a:pt x="157" y="60"/>
                    </a:cubicBezTo>
                    <a:cubicBezTo>
                      <a:pt x="163" y="56"/>
                      <a:pt x="167" y="48"/>
                      <a:pt x="164" y="42"/>
                    </a:cubicBezTo>
                    <a:close/>
                  </a:path>
                </a:pathLst>
              </a:custGeom>
              <a:solidFill>
                <a:srgbClr val="21B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任意多边形 65">
                <a:extLst>
                  <a:ext uri="{FF2B5EF4-FFF2-40B4-BE49-F238E27FC236}">
                    <a16:creationId xmlns:a16="http://schemas.microsoft.com/office/drawing/2014/main" id="{EBD0B02D-31A3-4179-89F1-14C6C52F3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273" y="434082"/>
                <a:ext cx="4349824" cy="682425"/>
              </a:xfrm>
              <a:custGeom>
                <a:avLst/>
                <a:gdLst>
                  <a:gd name="T0" fmla="*/ 597452 w 4349824"/>
                  <a:gd name="T1" fmla="*/ 946 h 682425"/>
                  <a:gd name="T2" fmla="*/ 805850 w 4349824"/>
                  <a:gd name="T3" fmla="*/ 38448 h 682425"/>
                  <a:gd name="T4" fmla="*/ 1163103 w 4349824"/>
                  <a:gd name="T5" fmla="*/ 225616 h 682425"/>
                  <a:gd name="T6" fmla="*/ 1501411 w 4349824"/>
                  <a:gd name="T7" fmla="*/ 448566 h 682425"/>
                  <a:gd name="T8" fmla="*/ 1961510 w 4349824"/>
                  <a:gd name="T9" fmla="*/ 652249 h 682425"/>
                  <a:gd name="T10" fmla="*/ 2397250 w 4349824"/>
                  <a:gd name="T11" fmla="*/ 624724 h 682425"/>
                  <a:gd name="T12" fmla="*/ 3174005 w 4349824"/>
                  <a:gd name="T13" fmla="*/ 173319 h 682425"/>
                  <a:gd name="T14" fmla="*/ 3176711 w 4349824"/>
                  <a:gd name="T15" fmla="*/ 170567 h 682425"/>
                  <a:gd name="T16" fmla="*/ 3306622 w 4349824"/>
                  <a:gd name="T17" fmla="*/ 104507 h 682425"/>
                  <a:gd name="T18" fmla="*/ 3869566 w 4349824"/>
                  <a:gd name="T19" fmla="*/ 38448 h 682425"/>
                  <a:gd name="T20" fmla="*/ 4295453 w 4349824"/>
                  <a:gd name="T21" fmla="*/ 178566 h 682425"/>
                  <a:gd name="T22" fmla="*/ 4349824 w 4349824"/>
                  <a:gd name="T23" fmla="*/ 209367 h 682425"/>
                  <a:gd name="T24" fmla="*/ 4275916 w 4349824"/>
                  <a:gd name="T25" fmla="*/ 184157 h 682425"/>
                  <a:gd name="T26" fmla="*/ 4086082 w 4349824"/>
                  <a:gd name="T27" fmla="*/ 101755 h 682425"/>
                  <a:gd name="T28" fmla="*/ 3642223 w 4349824"/>
                  <a:gd name="T29" fmla="*/ 43953 h 682425"/>
                  <a:gd name="T30" fmla="*/ 3174005 w 4349824"/>
                  <a:gd name="T31" fmla="*/ 184329 h 682425"/>
                  <a:gd name="T32" fmla="*/ 2543399 w 4349824"/>
                  <a:gd name="T33" fmla="*/ 583437 h 682425"/>
                  <a:gd name="T34" fmla="*/ 1866784 w 4349824"/>
                  <a:gd name="T35" fmla="*/ 643992 h 682425"/>
                  <a:gd name="T36" fmla="*/ 1003422 w 4349824"/>
                  <a:gd name="T37" fmla="*/ 143042 h 682425"/>
                  <a:gd name="T38" fmla="*/ 759840 w 4349824"/>
                  <a:gd name="T39" fmla="*/ 38448 h 682425"/>
                  <a:gd name="T40" fmla="*/ 500019 w 4349824"/>
                  <a:gd name="T41" fmla="*/ 13676 h 682425"/>
                  <a:gd name="T42" fmla="*/ 2030 w 4349824"/>
                  <a:gd name="T43" fmla="*/ 54963 h 682425"/>
                  <a:gd name="T44" fmla="*/ 2030 w 4349824"/>
                  <a:gd name="T45" fmla="*/ 49458 h 682425"/>
                  <a:gd name="T46" fmla="*/ 4737 w 4349824"/>
                  <a:gd name="T47" fmla="*/ 49458 h 682425"/>
                  <a:gd name="T48" fmla="*/ 20975 w 4349824"/>
                  <a:gd name="T49" fmla="*/ 49458 h 682425"/>
                  <a:gd name="T50" fmla="*/ 380935 w 4349824"/>
                  <a:gd name="T51" fmla="*/ 10923 h 682425"/>
                  <a:gd name="T52" fmla="*/ 389054 w 4349824"/>
                  <a:gd name="T53" fmla="*/ 10923 h 6824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349824" h="682425">
                    <a:moveTo>
                      <a:pt x="605014" y="946"/>
                    </a:moveTo>
                    <a:cubicBezTo>
                      <a:pt x="675588" y="4042"/>
                      <a:pt x="746162" y="15052"/>
                      <a:pt x="816050" y="38448"/>
                    </a:cubicBezTo>
                    <a:cubicBezTo>
                      <a:pt x="944864" y="79735"/>
                      <a:pt x="1065456" y="151299"/>
                      <a:pt x="1177825" y="225616"/>
                    </a:cubicBezTo>
                    <a:cubicBezTo>
                      <a:pt x="1292935" y="297180"/>
                      <a:pt x="1405305" y="374250"/>
                      <a:pt x="1520415" y="448566"/>
                    </a:cubicBezTo>
                    <a:cubicBezTo>
                      <a:pt x="1665673" y="536645"/>
                      <a:pt x="1816413" y="621972"/>
                      <a:pt x="1986338" y="652249"/>
                    </a:cubicBezTo>
                    <a:cubicBezTo>
                      <a:pt x="2134336" y="682526"/>
                      <a:pt x="2282336" y="671516"/>
                      <a:pt x="2427594" y="624724"/>
                    </a:cubicBezTo>
                    <a:cubicBezTo>
                      <a:pt x="2718110" y="533893"/>
                      <a:pt x="2962034" y="335715"/>
                      <a:pt x="3214181" y="173319"/>
                    </a:cubicBezTo>
                    <a:lnTo>
                      <a:pt x="3216921" y="170567"/>
                    </a:lnTo>
                    <a:cubicBezTo>
                      <a:pt x="3258032" y="145794"/>
                      <a:pt x="3301884" y="118270"/>
                      <a:pt x="3348476" y="104507"/>
                    </a:cubicBezTo>
                    <a:cubicBezTo>
                      <a:pt x="3526623" y="30191"/>
                      <a:pt x="3723955" y="16428"/>
                      <a:pt x="3918546" y="38448"/>
                    </a:cubicBezTo>
                    <a:cubicBezTo>
                      <a:pt x="4072711" y="54963"/>
                      <a:pt x="4214544" y="108636"/>
                      <a:pt x="4349824" y="178566"/>
                    </a:cubicBezTo>
                    <a:lnTo>
                      <a:pt x="4330039" y="184157"/>
                    </a:lnTo>
                    <a:cubicBezTo>
                      <a:pt x="4267988" y="152676"/>
                      <a:pt x="4204266" y="124463"/>
                      <a:pt x="4137803" y="101755"/>
                    </a:cubicBezTo>
                    <a:cubicBezTo>
                      <a:pt x="3995286" y="52210"/>
                      <a:pt x="3839065" y="35696"/>
                      <a:pt x="3688325" y="43953"/>
                    </a:cubicBezTo>
                    <a:cubicBezTo>
                      <a:pt x="3521141" y="52210"/>
                      <a:pt x="3356698" y="96250"/>
                      <a:pt x="3214181" y="184329"/>
                    </a:cubicBezTo>
                    <a:cubicBezTo>
                      <a:pt x="3005886" y="324705"/>
                      <a:pt x="2805813" y="481596"/>
                      <a:pt x="2575593" y="583437"/>
                    </a:cubicBezTo>
                    <a:cubicBezTo>
                      <a:pt x="2359076" y="682526"/>
                      <a:pt x="2120633" y="715556"/>
                      <a:pt x="1890413" y="643992"/>
                    </a:cubicBezTo>
                    <a:cubicBezTo>
                      <a:pt x="1567007" y="544903"/>
                      <a:pt x="1309380" y="302685"/>
                      <a:pt x="1016123" y="143042"/>
                    </a:cubicBezTo>
                    <a:cubicBezTo>
                      <a:pt x="936642" y="101755"/>
                      <a:pt x="857161" y="60468"/>
                      <a:pt x="769458" y="38448"/>
                    </a:cubicBezTo>
                    <a:cubicBezTo>
                      <a:pt x="684495" y="16428"/>
                      <a:pt x="596792" y="10923"/>
                      <a:pt x="506348" y="13676"/>
                    </a:cubicBezTo>
                    <a:cubicBezTo>
                      <a:pt x="339164" y="21933"/>
                      <a:pt x="171981" y="54963"/>
                      <a:pt x="2056" y="54963"/>
                    </a:cubicBezTo>
                    <a:cubicBezTo>
                      <a:pt x="-685" y="54963"/>
                      <a:pt x="-685" y="49458"/>
                      <a:pt x="2056" y="49458"/>
                    </a:cubicBezTo>
                    <a:lnTo>
                      <a:pt x="4797" y="49458"/>
                    </a:lnTo>
                    <a:lnTo>
                      <a:pt x="21241" y="49458"/>
                    </a:lnTo>
                    <a:cubicBezTo>
                      <a:pt x="144573" y="43953"/>
                      <a:pt x="265165" y="24686"/>
                      <a:pt x="385757" y="10923"/>
                    </a:cubicBezTo>
                    <a:lnTo>
                      <a:pt x="393979" y="10923"/>
                    </a:lnTo>
                    <a:cubicBezTo>
                      <a:pt x="463867" y="2666"/>
                      <a:pt x="534441" y="-2151"/>
                      <a:pt x="605014" y="946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5">
                <a:extLst>
                  <a:ext uri="{FF2B5EF4-FFF2-40B4-BE49-F238E27FC236}">
                    <a16:creationId xmlns:a16="http://schemas.microsoft.com/office/drawing/2014/main" id="{DE82C5EC-B70A-47E6-8B70-0081200EDFD1}"/>
                  </a:ext>
                </a:extLst>
              </p:cNvPr>
              <p:cNvSpPr>
                <a:spLocks/>
              </p:cNvSpPr>
              <p:nvPr/>
            </p:nvSpPr>
            <p:spPr bwMode="auto">
              <a:xfrm rot="3230110">
                <a:off x="4294487" y="304051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1756F82F-58DC-4A69-88D6-CADB4DF2BE64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289223">
                <a:off x="4106243" y="547734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41">
              <a:extLst>
                <a:ext uri="{FF2B5EF4-FFF2-40B4-BE49-F238E27FC236}">
                  <a16:creationId xmlns:a16="http://schemas.microsoft.com/office/drawing/2014/main" id="{4D4F960F-234B-45B3-8A18-B77E2A8F415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000892" y="4500576"/>
              <a:ext cx="2000264" cy="500066"/>
              <a:chOff x="2139509" y="1743868"/>
              <a:chExt cx="4107744" cy="1655763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EBABEA05-9428-4125-AFB7-21DEEDA3BA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03171" y="2353468"/>
                <a:ext cx="347663" cy="338138"/>
              </a:xfrm>
              <a:custGeom>
                <a:avLst/>
                <a:gdLst>
                  <a:gd name="T0" fmla="*/ 2147483646 w 127"/>
                  <a:gd name="T1" fmla="*/ 2147483646 h 123"/>
                  <a:gd name="T2" fmla="*/ 2147483646 w 127"/>
                  <a:gd name="T3" fmla="*/ 2147483646 h 123"/>
                  <a:gd name="T4" fmla="*/ 2147483646 w 127"/>
                  <a:gd name="T5" fmla="*/ 2147483646 h 123"/>
                  <a:gd name="T6" fmla="*/ 2147483646 w 127"/>
                  <a:gd name="T7" fmla="*/ 2147483646 h 123"/>
                  <a:gd name="T8" fmla="*/ 2147483646 w 127"/>
                  <a:gd name="T9" fmla="*/ 2147483646 h 123"/>
                  <a:gd name="T10" fmla="*/ 2147483646 w 127"/>
                  <a:gd name="T11" fmla="*/ 2147483646 h 123"/>
                  <a:gd name="T12" fmla="*/ 2147483646 w 127"/>
                  <a:gd name="T13" fmla="*/ 2147483646 h 123"/>
                  <a:gd name="T14" fmla="*/ 2147483646 w 127"/>
                  <a:gd name="T15" fmla="*/ 2147483646 h 123"/>
                  <a:gd name="T16" fmla="*/ 2147483646 w 127"/>
                  <a:gd name="T17" fmla="*/ 2147483646 h 123"/>
                  <a:gd name="T18" fmla="*/ 2147483646 w 127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123">
                    <a:moveTo>
                      <a:pt x="108" y="24"/>
                    </a:moveTo>
                    <a:cubicBezTo>
                      <a:pt x="96" y="10"/>
                      <a:pt x="75" y="4"/>
                      <a:pt x="57" y="2"/>
                    </a:cubicBezTo>
                    <a:cubicBezTo>
                      <a:pt x="43" y="0"/>
                      <a:pt x="22" y="2"/>
                      <a:pt x="18" y="17"/>
                    </a:cubicBezTo>
                    <a:cubicBezTo>
                      <a:pt x="9" y="25"/>
                      <a:pt x="4" y="46"/>
                      <a:pt x="2" y="53"/>
                    </a:cubicBezTo>
                    <a:cubicBezTo>
                      <a:pt x="0" y="69"/>
                      <a:pt x="1" y="84"/>
                      <a:pt x="11" y="97"/>
                    </a:cubicBezTo>
                    <a:cubicBezTo>
                      <a:pt x="18" y="107"/>
                      <a:pt x="29" y="119"/>
                      <a:pt x="43" y="121"/>
                    </a:cubicBezTo>
                    <a:cubicBezTo>
                      <a:pt x="55" y="123"/>
                      <a:pt x="61" y="111"/>
                      <a:pt x="64" y="101"/>
                    </a:cubicBezTo>
                    <a:cubicBezTo>
                      <a:pt x="81" y="111"/>
                      <a:pt x="97" y="94"/>
                      <a:pt x="94" y="75"/>
                    </a:cubicBezTo>
                    <a:cubicBezTo>
                      <a:pt x="105" y="83"/>
                      <a:pt x="121" y="85"/>
                      <a:pt x="124" y="69"/>
                    </a:cubicBezTo>
                    <a:cubicBezTo>
                      <a:pt x="127" y="53"/>
                      <a:pt x="119" y="34"/>
                      <a:pt x="108" y="24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86729994-952A-4043-A1EA-BC1818A7D2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39509" y="1970880"/>
                <a:ext cx="381000" cy="493713"/>
              </a:xfrm>
              <a:custGeom>
                <a:avLst/>
                <a:gdLst>
                  <a:gd name="T0" fmla="*/ 2147483646 w 139"/>
                  <a:gd name="T1" fmla="*/ 2147483646 h 179"/>
                  <a:gd name="T2" fmla="*/ 2147483646 w 139"/>
                  <a:gd name="T3" fmla="*/ 0 h 179"/>
                  <a:gd name="T4" fmla="*/ 2147483646 w 139"/>
                  <a:gd name="T5" fmla="*/ 2147483646 h 179"/>
                  <a:gd name="T6" fmla="*/ 2147483646 w 139"/>
                  <a:gd name="T7" fmla="*/ 2147483646 h 179"/>
                  <a:gd name="T8" fmla="*/ 2147483646 w 139"/>
                  <a:gd name="T9" fmla="*/ 2147483646 h 179"/>
                  <a:gd name="T10" fmla="*/ 2147483646 w 139"/>
                  <a:gd name="T11" fmla="*/ 2147483646 h 179"/>
                  <a:gd name="T12" fmla="*/ 2147483646 w 139"/>
                  <a:gd name="T13" fmla="*/ 2147483646 h 179"/>
                  <a:gd name="T14" fmla="*/ 2147483646 w 139"/>
                  <a:gd name="T15" fmla="*/ 2147483646 h 179"/>
                  <a:gd name="T16" fmla="*/ 2147483646 w 139"/>
                  <a:gd name="T17" fmla="*/ 2147483646 h 179"/>
                  <a:gd name="T18" fmla="*/ 2147483646 w 139"/>
                  <a:gd name="T19" fmla="*/ 2147483646 h 179"/>
                  <a:gd name="T20" fmla="*/ 2147483646 w 139"/>
                  <a:gd name="T21" fmla="*/ 2147483646 h 179"/>
                  <a:gd name="T22" fmla="*/ 2147483646 w 139"/>
                  <a:gd name="T23" fmla="*/ 2147483646 h 179"/>
                  <a:gd name="T24" fmla="*/ 2147483646 w 139"/>
                  <a:gd name="T25" fmla="*/ 2147483646 h 179"/>
                  <a:gd name="T26" fmla="*/ 2147483646 w 139"/>
                  <a:gd name="T27" fmla="*/ 2147483646 h 179"/>
                  <a:gd name="T28" fmla="*/ 2147483646 w 139"/>
                  <a:gd name="T29" fmla="*/ 2147483646 h 179"/>
                  <a:gd name="T30" fmla="*/ 2147483646 w 139"/>
                  <a:gd name="T31" fmla="*/ 2147483646 h 1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9" h="179">
                    <a:moveTo>
                      <a:pt x="44" y="21"/>
                    </a:moveTo>
                    <a:cubicBezTo>
                      <a:pt x="38" y="12"/>
                      <a:pt x="31" y="0"/>
                      <a:pt x="20" y="0"/>
                    </a:cubicBezTo>
                    <a:cubicBezTo>
                      <a:pt x="10" y="0"/>
                      <a:pt x="6" y="12"/>
                      <a:pt x="4" y="20"/>
                    </a:cubicBezTo>
                    <a:cubicBezTo>
                      <a:pt x="0" y="35"/>
                      <a:pt x="3" y="51"/>
                      <a:pt x="7" y="65"/>
                    </a:cubicBezTo>
                    <a:cubicBezTo>
                      <a:pt x="14" y="83"/>
                      <a:pt x="26" y="100"/>
                      <a:pt x="29" y="120"/>
                    </a:cubicBezTo>
                    <a:cubicBezTo>
                      <a:pt x="29" y="120"/>
                      <a:pt x="30" y="120"/>
                      <a:pt x="30" y="120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48" y="145"/>
                      <a:pt x="100" y="179"/>
                      <a:pt x="129" y="150"/>
                    </a:cubicBezTo>
                    <a:cubicBezTo>
                      <a:pt x="139" y="140"/>
                      <a:pt x="134" y="126"/>
                      <a:pt x="126" y="117"/>
                    </a:cubicBezTo>
                    <a:cubicBezTo>
                      <a:pt x="122" y="113"/>
                      <a:pt x="124" y="112"/>
                      <a:pt x="126" y="108"/>
                    </a:cubicBezTo>
                    <a:cubicBezTo>
                      <a:pt x="127" y="104"/>
                      <a:pt x="127" y="99"/>
                      <a:pt x="126" y="95"/>
                    </a:cubicBezTo>
                    <a:cubicBezTo>
                      <a:pt x="125" y="88"/>
                      <a:pt x="118" y="80"/>
                      <a:pt x="11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4" y="64"/>
                      <a:pt x="100" y="44"/>
                      <a:pt x="86" y="46"/>
                    </a:cubicBezTo>
                    <a:cubicBezTo>
                      <a:pt x="90" y="36"/>
                      <a:pt x="86" y="24"/>
                      <a:pt x="77" y="17"/>
                    </a:cubicBezTo>
                    <a:cubicBezTo>
                      <a:pt x="66" y="9"/>
                      <a:pt x="52" y="12"/>
                      <a:pt x="44" y="21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19BE1E53-210C-4A6C-A919-BDA5E0D51A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9633" y="2631281"/>
                <a:ext cx="392113" cy="484188"/>
              </a:xfrm>
              <a:custGeom>
                <a:avLst/>
                <a:gdLst>
                  <a:gd name="T0" fmla="*/ 2147483646 w 143"/>
                  <a:gd name="T1" fmla="*/ 2147483646 h 176"/>
                  <a:gd name="T2" fmla="*/ 2147483646 w 143"/>
                  <a:gd name="T3" fmla="*/ 2147483646 h 176"/>
                  <a:gd name="T4" fmla="*/ 2147483646 w 143"/>
                  <a:gd name="T5" fmla="*/ 2147483646 h 176"/>
                  <a:gd name="T6" fmla="*/ 2147483646 w 143"/>
                  <a:gd name="T7" fmla="*/ 2147483646 h 176"/>
                  <a:gd name="T8" fmla="*/ 2147483646 w 143"/>
                  <a:gd name="T9" fmla="*/ 2147483646 h 176"/>
                  <a:gd name="T10" fmla="*/ 2147483646 w 143"/>
                  <a:gd name="T11" fmla="*/ 2147483646 h 176"/>
                  <a:gd name="T12" fmla="*/ 2147483646 w 143"/>
                  <a:gd name="T13" fmla="*/ 2147483646 h 176"/>
                  <a:gd name="T14" fmla="*/ 2147483646 w 143"/>
                  <a:gd name="T15" fmla="*/ 2147483646 h 176"/>
                  <a:gd name="T16" fmla="*/ 2147483646 w 143"/>
                  <a:gd name="T17" fmla="*/ 2147483646 h 176"/>
                  <a:gd name="T18" fmla="*/ 2147483646 w 143"/>
                  <a:gd name="T19" fmla="*/ 2147483646 h 176"/>
                  <a:gd name="T20" fmla="*/ 2147483646 w 143"/>
                  <a:gd name="T21" fmla="*/ 2147483646 h 176"/>
                  <a:gd name="T22" fmla="*/ 2147483646 w 143"/>
                  <a:gd name="T23" fmla="*/ 2147483646 h 176"/>
                  <a:gd name="T24" fmla="*/ 2147483646 w 143"/>
                  <a:gd name="T25" fmla="*/ 2147483646 h 176"/>
                  <a:gd name="T26" fmla="*/ 2147483646 w 143"/>
                  <a:gd name="T27" fmla="*/ 2147483646 h 176"/>
                  <a:gd name="T28" fmla="*/ 2147483646 w 143"/>
                  <a:gd name="T29" fmla="*/ 2147483646 h 176"/>
                  <a:gd name="T30" fmla="*/ 2147483646 w 143"/>
                  <a:gd name="T31" fmla="*/ 2147483646 h 1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3" h="176">
                    <a:moveTo>
                      <a:pt x="76" y="161"/>
                    </a:moveTo>
                    <a:cubicBezTo>
                      <a:pt x="86" y="154"/>
                      <a:pt x="90" y="143"/>
                      <a:pt x="86" y="132"/>
                    </a:cubicBezTo>
                    <a:cubicBezTo>
                      <a:pt x="100" y="135"/>
                      <a:pt x="115" y="115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20" y="100"/>
                      <a:pt x="126" y="93"/>
                      <a:pt x="128" y="85"/>
                    </a:cubicBezTo>
                    <a:cubicBezTo>
                      <a:pt x="129" y="81"/>
                      <a:pt x="130" y="76"/>
                      <a:pt x="129" y="73"/>
                    </a:cubicBezTo>
                    <a:cubicBezTo>
                      <a:pt x="127" y="68"/>
                      <a:pt x="125" y="67"/>
                      <a:pt x="129" y="63"/>
                    </a:cubicBezTo>
                    <a:cubicBezTo>
                      <a:pt x="138" y="54"/>
                      <a:pt x="143" y="41"/>
                      <a:pt x="134" y="31"/>
                    </a:cubicBezTo>
                    <a:cubicBezTo>
                      <a:pt x="106" y="0"/>
                      <a:pt x="52" y="32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3" y="55"/>
                      <a:pt x="32" y="56"/>
                    </a:cubicBezTo>
                    <a:cubicBezTo>
                      <a:pt x="29" y="76"/>
                      <a:pt x="16" y="92"/>
                      <a:pt x="8" y="110"/>
                    </a:cubicBezTo>
                    <a:cubicBezTo>
                      <a:pt x="3" y="124"/>
                      <a:pt x="0" y="140"/>
                      <a:pt x="3" y="155"/>
                    </a:cubicBezTo>
                    <a:cubicBezTo>
                      <a:pt x="4" y="163"/>
                      <a:pt x="8" y="175"/>
                      <a:pt x="18" y="175"/>
                    </a:cubicBezTo>
                    <a:cubicBezTo>
                      <a:pt x="29" y="176"/>
                      <a:pt x="37" y="164"/>
                      <a:pt x="43" y="155"/>
                    </a:cubicBezTo>
                    <a:cubicBezTo>
                      <a:pt x="51" y="165"/>
                      <a:pt x="64" y="169"/>
                      <a:pt x="76" y="1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49A3FE23-3CEC-4148-93FC-FFB3D58ED6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35158" y="2859881"/>
                <a:ext cx="795338" cy="539750"/>
              </a:xfrm>
              <a:custGeom>
                <a:avLst/>
                <a:gdLst>
                  <a:gd name="T0" fmla="*/ 2147483646 w 290"/>
                  <a:gd name="T1" fmla="*/ 2147483646 h 196"/>
                  <a:gd name="T2" fmla="*/ 2147483646 w 290"/>
                  <a:gd name="T3" fmla="*/ 2147483646 h 196"/>
                  <a:gd name="T4" fmla="*/ 2147483646 w 290"/>
                  <a:gd name="T5" fmla="*/ 2147483646 h 196"/>
                  <a:gd name="T6" fmla="*/ 2147483646 w 290"/>
                  <a:gd name="T7" fmla="*/ 2147483646 h 196"/>
                  <a:gd name="T8" fmla="*/ 2147483646 w 290"/>
                  <a:gd name="T9" fmla="*/ 2147483646 h 196"/>
                  <a:gd name="T10" fmla="*/ 2147483646 w 290"/>
                  <a:gd name="T11" fmla="*/ 2147483646 h 196"/>
                  <a:gd name="T12" fmla="*/ 2147483646 w 290"/>
                  <a:gd name="T13" fmla="*/ 2147483646 h 196"/>
                  <a:gd name="T14" fmla="*/ 2147483646 w 290"/>
                  <a:gd name="T15" fmla="*/ 2147483646 h 196"/>
                  <a:gd name="T16" fmla="*/ 2147483646 w 290"/>
                  <a:gd name="T17" fmla="*/ 2147483646 h 196"/>
                  <a:gd name="T18" fmla="*/ 2147483646 w 290"/>
                  <a:gd name="T19" fmla="*/ 2147483646 h 196"/>
                  <a:gd name="T20" fmla="*/ 2147483646 w 290"/>
                  <a:gd name="T21" fmla="*/ 2147483646 h 196"/>
                  <a:gd name="T22" fmla="*/ 2147483646 w 290"/>
                  <a:gd name="T23" fmla="*/ 2147483646 h 196"/>
                  <a:gd name="T24" fmla="*/ 2147483646 w 290"/>
                  <a:gd name="T25" fmla="*/ 2147483646 h 196"/>
                  <a:gd name="T26" fmla="*/ 2147483646 w 290"/>
                  <a:gd name="T27" fmla="*/ 2147483646 h 196"/>
                  <a:gd name="T28" fmla="*/ 2147483646 w 290"/>
                  <a:gd name="T29" fmla="*/ 2147483646 h 196"/>
                  <a:gd name="T30" fmla="*/ 2147483646 w 290"/>
                  <a:gd name="T31" fmla="*/ 2147483646 h 196"/>
                  <a:gd name="T32" fmla="*/ 2147483646 w 290"/>
                  <a:gd name="T33" fmla="*/ 2147483646 h 196"/>
                  <a:gd name="T34" fmla="*/ 2147483646 w 290"/>
                  <a:gd name="T35" fmla="*/ 2147483646 h 19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90" h="196">
                    <a:moveTo>
                      <a:pt x="288" y="54"/>
                    </a:moveTo>
                    <a:cubicBezTo>
                      <a:pt x="285" y="33"/>
                      <a:pt x="267" y="19"/>
                      <a:pt x="248" y="12"/>
                    </a:cubicBezTo>
                    <a:cubicBezTo>
                      <a:pt x="223" y="3"/>
                      <a:pt x="196" y="0"/>
                      <a:pt x="170" y="1"/>
                    </a:cubicBezTo>
                    <a:cubicBezTo>
                      <a:pt x="149" y="1"/>
                      <a:pt x="124" y="1"/>
                      <a:pt x="104" y="9"/>
                    </a:cubicBezTo>
                    <a:cubicBezTo>
                      <a:pt x="104" y="9"/>
                      <a:pt x="103" y="9"/>
                      <a:pt x="103" y="10"/>
                    </a:cubicBezTo>
                    <a:cubicBezTo>
                      <a:pt x="81" y="15"/>
                      <a:pt x="58" y="25"/>
                      <a:pt x="41" y="41"/>
                    </a:cubicBezTo>
                    <a:cubicBezTo>
                      <a:pt x="25" y="55"/>
                      <a:pt x="8" y="77"/>
                      <a:pt x="4" y="99"/>
                    </a:cubicBezTo>
                    <a:cubicBezTo>
                      <a:pt x="0" y="118"/>
                      <a:pt x="2" y="145"/>
                      <a:pt x="19" y="159"/>
                    </a:cubicBezTo>
                    <a:cubicBezTo>
                      <a:pt x="29" y="168"/>
                      <a:pt x="42" y="169"/>
                      <a:pt x="49" y="158"/>
                    </a:cubicBezTo>
                    <a:cubicBezTo>
                      <a:pt x="57" y="186"/>
                      <a:pt x="91" y="181"/>
                      <a:pt x="105" y="159"/>
                    </a:cubicBezTo>
                    <a:cubicBezTo>
                      <a:pt x="115" y="174"/>
                      <a:pt x="132" y="196"/>
                      <a:pt x="152" y="186"/>
                    </a:cubicBezTo>
                    <a:cubicBezTo>
                      <a:pt x="164" y="180"/>
                      <a:pt x="165" y="166"/>
                      <a:pt x="162" y="154"/>
                    </a:cubicBezTo>
                    <a:cubicBezTo>
                      <a:pt x="170" y="164"/>
                      <a:pt x="184" y="169"/>
                      <a:pt x="196" y="161"/>
                    </a:cubicBezTo>
                    <a:cubicBezTo>
                      <a:pt x="208" y="153"/>
                      <a:pt x="213" y="139"/>
                      <a:pt x="214" y="125"/>
                    </a:cubicBezTo>
                    <a:cubicBezTo>
                      <a:pt x="221" y="130"/>
                      <a:pt x="230" y="130"/>
                      <a:pt x="237" y="122"/>
                    </a:cubicBezTo>
                    <a:cubicBezTo>
                      <a:pt x="243" y="115"/>
                      <a:pt x="250" y="101"/>
                      <a:pt x="246" y="91"/>
                    </a:cubicBezTo>
                    <a:cubicBezTo>
                      <a:pt x="258" y="95"/>
                      <a:pt x="270" y="95"/>
                      <a:pt x="280" y="87"/>
                    </a:cubicBezTo>
                    <a:cubicBezTo>
                      <a:pt x="288" y="79"/>
                      <a:pt x="290" y="65"/>
                      <a:pt x="288" y="54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39">
                <a:extLst>
                  <a:ext uri="{FF2B5EF4-FFF2-40B4-BE49-F238E27FC236}">
                    <a16:creationId xmlns:a16="http://schemas.microsoft.com/office/drawing/2014/main" id="{1CF3B10E-672C-47F5-B51C-F8C1210055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27183" y="2059780"/>
                <a:ext cx="858838" cy="676275"/>
              </a:xfrm>
              <a:custGeom>
                <a:avLst/>
                <a:gdLst>
                  <a:gd name="T0" fmla="*/ 2147483646 w 313"/>
                  <a:gd name="T1" fmla="*/ 2147483646 h 246"/>
                  <a:gd name="T2" fmla="*/ 2147483646 w 313"/>
                  <a:gd name="T3" fmla="*/ 2147483646 h 246"/>
                  <a:gd name="T4" fmla="*/ 2147483646 w 313"/>
                  <a:gd name="T5" fmla="*/ 2147483646 h 246"/>
                  <a:gd name="T6" fmla="*/ 2147483646 w 313"/>
                  <a:gd name="T7" fmla="*/ 2147483646 h 246"/>
                  <a:gd name="T8" fmla="*/ 2147483646 w 313"/>
                  <a:gd name="T9" fmla="*/ 2147483646 h 246"/>
                  <a:gd name="T10" fmla="*/ 2147483646 w 313"/>
                  <a:gd name="T11" fmla="*/ 2147483646 h 246"/>
                  <a:gd name="T12" fmla="*/ 2147483646 w 313"/>
                  <a:gd name="T13" fmla="*/ 2147483646 h 246"/>
                  <a:gd name="T14" fmla="*/ 2147483646 w 313"/>
                  <a:gd name="T15" fmla="*/ 2147483646 h 246"/>
                  <a:gd name="T16" fmla="*/ 2147483646 w 313"/>
                  <a:gd name="T17" fmla="*/ 2147483646 h 246"/>
                  <a:gd name="T18" fmla="*/ 2147483646 w 313"/>
                  <a:gd name="T19" fmla="*/ 2147483646 h 246"/>
                  <a:gd name="T20" fmla="*/ 2147483646 w 313"/>
                  <a:gd name="T21" fmla="*/ 2147483646 h 246"/>
                  <a:gd name="T22" fmla="*/ 2147483646 w 313"/>
                  <a:gd name="T23" fmla="*/ 2147483646 h 246"/>
                  <a:gd name="T24" fmla="*/ 2147483646 w 313"/>
                  <a:gd name="T25" fmla="*/ 2147483646 h 246"/>
                  <a:gd name="T26" fmla="*/ 2147483646 w 313"/>
                  <a:gd name="T27" fmla="*/ 2147483646 h 246"/>
                  <a:gd name="T28" fmla="*/ 2147483646 w 313"/>
                  <a:gd name="T29" fmla="*/ 2147483646 h 246"/>
                  <a:gd name="T30" fmla="*/ 2147483646 w 313"/>
                  <a:gd name="T31" fmla="*/ 2147483646 h 246"/>
                  <a:gd name="T32" fmla="*/ 2147483646 w 313"/>
                  <a:gd name="T33" fmla="*/ 2147483646 h 246"/>
                  <a:gd name="T34" fmla="*/ 2147483646 w 313"/>
                  <a:gd name="T35" fmla="*/ 2147483646 h 246"/>
                  <a:gd name="T36" fmla="*/ 2147483646 w 313"/>
                  <a:gd name="T37" fmla="*/ 2147483646 h 246"/>
                  <a:gd name="T38" fmla="*/ 2147483646 w 313"/>
                  <a:gd name="T39" fmla="*/ 2147483646 h 246"/>
                  <a:gd name="T40" fmla="*/ 2147483646 w 313"/>
                  <a:gd name="T41" fmla="*/ 2147483646 h 246"/>
                  <a:gd name="T42" fmla="*/ 2147483646 w 313"/>
                  <a:gd name="T43" fmla="*/ 2147483646 h 246"/>
                  <a:gd name="T44" fmla="*/ 2147483646 w 313"/>
                  <a:gd name="T45" fmla="*/ 2147483646 h 246"/>
                  <a:gd name="T46" fmla="*/ 2147483646 w 313"/>
                  <a:gd name="T47" fmla="*/ 2147483646 h 246"/>
                  <a:gd name="T48" fmla="*/ 2147483646 w 313"/>
                  <a:gd name="T49" fmla="*/ 2147483646 h 246"/>
                  <a:gd name="T50" fmla="*/ 0 w 313"/>
                  <a:gd name="T51" fmla="*/ 2147483646 h 246"/>
                  <a:gd name="T52" fmla="*/ 2147483646 w 313"/>
                  <a:gd name="T53" fmla="*/ 2147483646 h 246"/>
                  <a:gd name="T54" fmla="*/ 2147483646 w 313"/>
                  <a:gd name="T55" fmla="*/ 2147483646 h 246"/>
                  <a:gd name="T56" fmla="*/ 2147483646 w 313"/>
                  <a:gd name="T57" fmla="*/ 2147483646 h 246"/>
                  <a:gd name="T58" fmla="*/ 2147483646 w 313"/>
                  <a:gd name="T59" fmla="*/ 2147483646 h 246"/>
                  <a:gd name="T60" fmla="*/ 2147483646 w 313"/>
                  <a:gd name="T61" fmla="*/ 2147483646 h 246"/>
                  <a:gd name="T62" fmla="*/ 2147483646 w 313"/>
                  <a:gd name="T63" fmla="*/ 2147483646 h 246"/>
                  <a:gd name="T64" fmla="*/ 2147483646 w 313"/>
                  <a:gd name="T65" fmla="*/ 2147483646 h 246"/>
                  <a:gd name="T66" fmla="*/ 2147483646 w 313"/>
                  <a:gd name="T67" fmla="*/ 2147483646 h 246"/>
                  <a:gd name="T68" fmla="*/ 2147483646 w 313"/>
                  <a:gd name="T69" fmla="*/ 2147483646 h 246"/>
                  <a:gd name="T70" fmla="*/ 2147483646 w 313"/>
                  <a:gd name="T71" fmla="*/ 2147483646 h 246"/>
                  <a:gd name="T72" fmla="*/ 2147483646 w 313"/>
                  <a:gd name="T73" fmla="*/ 2147483646 h 246"/>
                  <a:gd name="T74" fmla="*/ 2147483646 w 313"/>
                  <a:gd name="T75" fmla="*/ 2147483646 h 246"/>
                  <a:gd name="T76" fmla="*/ 2147483646 w 313"/>
                  <a:gd name="T77" fmla="*/ 2147483646 h 246"/>
                  <a:gd name="T78" fmla="*/ 2147483646 w 313"/>
                  <a:gd name="T79" fmla="*/ 2147483646 h 246"/>
                  <a:gd name="T80" fmla="*/ 2147483646 w 313"/>
                  <a:gd name="T81" fmla="*/ 2147483646 h 246"/>
                  <a:gd name="T82" fmla="*/ 2147483646 w 313"/>
                  <a:gd name="T83" fmla="*/ 2147483646 h 246"/>
                  <a:gd name="T84" fmla="*/ 2147483646 w 313"/>
                  <a:gd name="T85" fmla="*/ 2147483646 h 246"/>
                  <a:gd name="T86" fmla="*/ 2147483646 w 313"/>
                  <a:gd name="T87" fmla="*/ 2147483646 h 246"/>
                  <a:gd name="T88" fmla="*/ 2147483646 w 313"/>
                  <a:gd name="T89" fmla="*/ 2147483646 h 246"/>
                  <a:gd name="T90" fmla="*/ 2147483646 w 313"/>
                  <a:gd name="T91" fmla="*/ 2147483646 h 24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13" h="246">
                    <a:moveTo>
                      <a:pt x="299" y="37"/>
                    </a:moveTo>
                    <a:cubicBezTo>
                      <a:pt x="294" y="39"/>
                      <a:pt x="290" y="45"/>
                      <a:pt x="289" y="50"/>
                    </a:cubicBezTo>
                    <a:cubicBezTo>
                      <a:pt x="289" y="50"/>
                      <a:pt x="288" y="51"/>
                      <a:pt x="288" y="51"/>
                    </a:cubicBezTo>
                    <a:cubicBezTo>
                      <a:pt x="288" y="51"/>
                      <a:pt x="289" y="51"/>
                      <a:pt x="289" y="51"/>
                    </a:cubicBezTo>
                    <a:cubicBezTo>
                      <a:pt x="288" y="52"/>
                      <a:pt x="288" y="53"/>
                      <a:pt x="288" y="54"/>
                    </a:cubicBezTo>
                    <a:cubicBezTo>
                      <a:pt x="278" y="55"/>
                      <a:pt x="267" y="58"/>
                      <a:pt x="257" y="61"/>
                    </a:cubicBezTo>
                    <a:cubicBezTo>
                      <a:pt x="265" y="50"/>
                      <a:pt x="273" y="39"/>
                      <a:pt x="279" y="27"/>
                    </a:cubicBezTo>
                    <a:cubicBezTo>
                      <a:pt x="282" y="28"/>
                      <a:pt x="285" y="28"/>
                      <a:pt x="288" y="26"/>
                    </a:cubicBezTo>
                    <a:cubicBezTo>
                      <a:pt x="293" y="23"/>
                      <a:pt x="296" y="16"/>
                      <a:pt x="293" y="10"/>
                    </a:cubicBezTo>
                    <a:cubicBezTo>
                      <a:pt x="290" y="3"/>
                      <a:pt x="279" y="0"/>
                      <a:pt x="274" y="6"/>
                    </a:cubicBezTo>
                    <a:cubicBezTo>
                      <a:pt x="272" y="9"/>
                      <a:pt x="272" y="12"/>
                      <a:pt x="273" y="16"/>
                    </a:cubicBezTo>
                    <a:cubicBezTo>
                      <a:pt x="272" y="16"/>
                      <a:pt x="272" y="16"/>
                      <a:pt x="272" y="17"/>
                    </a:cubicBezTo>
                    <a:cubicBezTo>
                      <a:pt x="273" y="20"/>
                      <a:pt x="274" y="23"/>
                      <a:pt x="277" y="25"/>
                    </a:cubicBezTo>
                    <a:cubicBezTo>
                      <a:pt x="262" y="46"/>
                      <a:pt x="246" y="66"/>
                      <a:pt x="229" y="84"/>
                    </a:cubicBezTo>
                    <a:cubicBezTo>
                      <a:pt x="229" y="72"/>
                      <a:pt x="229" y="60"/>
                      <a:pt x="228" y="48"/>
                    </a:cubicBezTo>
                    <a:cubicBezTo>
                      <a:pt x="234" y="46"/>
                      <a:pt x="238" y="41"/>
                      <a:pt x="237" y="35"/>
                    </a:cubicBezTo>
                    <a:cubicBezTo>
                      <a:pt x="237" y="28"/>
                      <a:pt x="231" y="24"/>
                      <a:pt x="224" y="24"/>
                    </a:cubicBezTo>
                    <a:cubicBezTo>
                      <a:pt x="217" y="25"/>
                      <a:pt x="207" y="32"/>
                      <a:pt x="210" y="40"/>
                    </a:cubicBezTo>
                    <a:cubicBezTo>
                      <a:pt x="212" y="45"/>
                      <a:pt x="218" y="48"/>
                      <a:pt x="223" y="48"/>
                    </a:cubicBezTo>
                    <a:cubicBezTo>
                      <a:pt x="223" y="48"/>
                      <a:pt x="224" y="49"/>
                      <a:pt x="225" y="49"/>
                    </a:cubicBezTo>
                    <a:cubicBezTo>
                      <a:pt x="225" y="49"/>
                      <a:pt x="225" y="49"/>
                      <a:pt x="225" y="49"/>
                    </a:cubicBezTo>
                    <a:cubicBezTo>
                      <a:pt x="226" y="61"/>
                      <a:pt x="226" y="73"/>
                      <a:pt x="227" y="86"/>
                    </a:cubicBezTo>
                    <a:cubicBezTo>
                      <a:pt x="207" y="107"/>
                      <a:pt x="185" y="126"/>
                      <a:pt x="161" y="145"/>
                    </a:cubicBezTo>
                    <a:cubicBezTo>
                      <a:pt x="161" y="145"/>
                      <a:pt x="161" y="145"/>
                      <a:pt x="160" y="145"/>
                    </a:cubicBezTo>
                    <a:cubicBezTo>
                      <a:pt x="164" y="126"/>
                      <a:pt x="170" y="109"/>
                      <a:pt x="176" y="90"/>
                    </a:cubicBezTo>
                    <a:cubicBezTo>
                      <a:pt x="181" y="92"/>
                      <a:pt x="186" y="90"/>
                      <a:pt x="189" y="85"/>
                    </a:cubicBezTo>
                    <a:cubicBezTo>
                      <a:pt x="193" y="79"/>
                      <a:pt x="192" y="69"/>
                      <a:pt x="187" y="64"/>
                    </a:cubicBezTo>
                    <a:cubicBezTo>
                      <a:pt x="181" y="58"/>
                      <a:pt x="170" y="62"/>
                      <a:pt x="167" y="69"/>
                    </a:cubicBezTo>
                    <a:cubicBezTo>
                      <a:pt x="165" y="74"/>
                      <a:pt x="166" y="80"/>
                      <a:pt x="170" y="85"/>
                    </a:cubicBezTo>
                    <a:cubicBezTo>
                      <a:pt x="170" y="85"/>
                      <a:pt x="170" y="85"/>
                      <a:pt x="170" y="86"/>
                    </a:cubicBezTo>
                    <a:cubicBezTo>
                      <a:pt x="171" y="87"/>
                      <a:pt x="173" y="89"/>
                      <a:pt x="174" y="89"/>
                    </a:cubicBezTo>
                    <a:cubicBezTo>
                      <a:pt x="168" y="108"/>
                      <a:pt x="160" y="127"/>
                      <a:pt x="158" y="147"/>
                    </a:cubicBezTo>
                    <a:cubicBezTo>
                      <a:pt x="136" y="164"/>
                      <a:pt x="113" y="180"/>
                      <a:pt x="90" y="195"/>
                    </a:cubicBezTo>
                    <a:cubicBezTo>
                      <a:pt x="89" y="196"/>
                      <a:pt x="88" y="196"/>
                      <a:pt x="87" y="197"/>
                    </a:cubicBezTo>
                    <a:cubicBezTo>
                      <a:pt x="95" y="177"/>
                      <a:pt x="105" y="159"/>
                      <a:pt x="116" y="142"/>
                    </a:cubicBezTo>
                    <a:cubicBezTo>
                      <a:pt x="123" y="146"/>
                      <a:pt x="133" y="143"/>
                      <a:pt x="136" y="137"/>
                    </a:cubicBezTo>
                    <a:cubicBezTo>
                      <a:pt x="139" y="131"/>
                      <a:pt x="138" y="122"/>
                      <a:pt x="133" y="118"/>
                    </a:cubicBezTo>
                    <a:cubicBezTo>
                      <a:pt x="126" y="111"/>
                      <a:pt x="117" y="118"/>
                      <a:pt x="113" y="124"/>
                    </a:cubicBezTo>
                    <a:cubicBezTo>
                      <a:pt x="113" y="125"/>
                      <a:pt x="113" y="125"/>
                      <a:pt x="113" y="125"/>
                    </a:cubicBezTo>
                    <a:cubicBezTo>
                      <a:pt x="111" y="130"/>
                      <a:pt x="111" y="135"/>
                      <a:pt x="114" y="139"/>
                    </a:cubicBezTo>
                    <a:cubicBezTo>
                      <a:pt x="101" y="157"/>
                      <a:pt x="90" y="177"/>
                      <a:pt x="85" y="198"/>
                    </a:cubicBezTo>
                    <a:cubicBezTo>
                      <a:pt x="72" y="206"/>
                      <a:pt x="59" y="214"/>
                      <a:pt x="46" y="222"/>
                    </a:cubicBezTo>
                    <a:cubicBezTo>
                      <a:pt x="40" y="225"/>
                      <a:pt x="33" y="228"/>
                      <a:pt x="27" y="231"/>
                    </a:cubicBezTo>
                    <a:cubicBezTo>
                      <a:pt x="29" y="225"/>
                      <a:pt x="30" y="218"/>
                      <a:pt x="32" y="211"/>
                    </a:cubicBezTo>
                    <a:cubicBezTo>
                      <a:pt x="34" y="204"/>
                      <a:pt x="36" y="197"/>
                      <a:pt x="38" y="191"/>
                    </a:cubicBezTo>
                    <a:cubicBezTo>
                      <a:pt x="42" y="192"/>
                      <a:pt x="47" y="191"/>
                      <a:pt x="50" y="187"/>
                    </a:cubicBezTo>
                    <a:cubicBezTo>
                      <a:pt x="55" y="181"/>
                      <a:pt x="55" y="171"/>
                      <a:pt x="49" y="166"/>
                    </a:cubicBezTo>
                    <a:cubicBezTo>
                      <a:pt x="41" y="160"/>
                      <a:pt x="31" y="163"/>
                      <a:pt x="28" y="171"/>
                    </a:cubicBezTo>
                    <a:cubicBezTo>
                      <a:pt x="26" y="176"/>
                      <a:pt x="28" y="184"/>
                      <a:pt x="32" y="186"/>
                    </a:cubicBezTo>
                    <a:cubicBezTo>
                      <a:pt x="33" y="188"/>
                      <a:pt x="34" y="189"/>
                      <a:pt x="35" y="189"/>
                    </a:cubicBezTo>
                    <a:cubicBezTo>
                      <a:pt x="28" y="202"/>
                      <a:pt x="26" y="219"/>
                      <a:pt x="23" y="233"/>
                    </a:cubicBezTo>
                    <a:cubicBezTo>
                      <a:pt x="15" y="236"/>
                      <a:pt x="7" y="240"/>
                      <a:pt x="0" y="245"/>
                    </a:cubicBezTo>
                    <a:cubicBezTo>
                      <a:pt x="0" y="245"/>
                      <a:pt x="0" y="246"/>
                      <a:pt x="0" y="246"/>
                    </a:cubicBezTo>
                    <a:cubicBezTo>
                      <a:pt x="14" y="245"/>
                      <a:pt x="29" y="236"/>
                      <a:pt x="41" y="230"/>
                    </a:cubicBezTo>
                    <a:cubicBezTo>
                      <a:pt x="45" y="228"/>
                      <a:pt x="48" y="226"/>
                      <a:pt x="51" y="224"/>
                    </a:cubicBezTo>
                    <a:cubicBezTo>
                      <a:pt x="67" y="226"/>
                      <a:pt x="86" y="227"/>
                      <a:pt x="102" y="224"/>
                    </a:cubicBezTo>
                    <a:cubicBezTo>
                      <a:pt x="102" y="225"/>
                      <a:pt x="102" y="226"/>
                      <a:pt x="102" y="227"/>
                    </a:cubicBezTo>
                    <a:cubicBezTo>
                      <a:pt x="104" y="236"/>
                      <a:pt x="114" y="237"/>
                      <a:pt x="121" y="235"/>
                    </a:cubicBezTo>
                    <a:cubicBezTo>
                      <a:pt x="128" y="232"/>
                      <a:pt x="131" y="225"/>
                      <a:pt x="128" y="218"/>
                    </a:cubicBezTo>
                    <a:cubicBezTo>
                      <a:pt x="125" y="211"/>
                      <a:pt x="114" y="206"/>
                      <a:pt x="107" y="210"/>
                    </a:cubicBezTo>
                    <a:cubicBezTo>
                      <a:pt x="107" y="210"/>
                      <a:pt x="106" y="211"/>
                      <a:pt x="107" y="212"/>
                    </a:cubicBezTo>
                    <a:cubicBezTo>
                      <a:pt x="105" y="214"/>
                      <a:pt x="103" y="216"/>
                      <a:pt x="103" y="219"/>
                    </a:cubicBezTo>
                    <a:cubicBezTo>
                      <a:pt x="95" y="220"/>
                      <a:pt x="87" y="222"/>
                      <a:pt x="79" y="222"/>
                    </a:cubicBezTo>
                    <a:cubicBezTo>
                      <a:pt x="71" y="223"/>
                      <a:pt x="62" y="223"/>
                      <a:pt x="54" y="223"/>
                    </a:cubicBezTo>
                    <a:cubicBezTo>
                      <a:pt x="66" y="216"/>
                      <a:pt x="77" y="209"/>
                      <a:pt x="89" y="201"/>
                    </a:cubicBezTo>
                    <a:cubicBezTo>
                      <a:pt x="103" y="192"/>
                      <a:pt x="117" y="183"/>
                      <a:pt x="131" y="173"/>
                    </a:cubicBezTo>
                    <a:cubicBezTo>
                      <a:pt x="146" y="180"/>
                      <a:pt x="163" y="186"/>
                      <a:pt x="180" y="188"/>
                    </a:cubicBezTo>
                    <a:cubicBezTo>
                      <a:pt x="179" y="190"/>
                      <a:pt x="180" y="193"/>
                      <a:pt x="182" y="195"/>
                    </a:cubicBezTo>
                    <a:cubicBezTo>
                      <a:pt x="182" y="195"/>
                      <a:pt x="182" y="195"/>
                      <a:pt x="182" y="195"/>
                    </a:cubicBezTo>
                    <a:cubicBezTo>
                      <a:pt x="185" y="200"/>
                      <a:pt x="192" y="203"/>
                      <a:pt x="199" y="201"/>
                    </a:cubicBezTo>
                    <a:cubicBezTo>
                      <a:pt x="206" y="198"/>
                      <a:pt x="212" y="188"/>
                      <a:pt x="207" y="181"/>
                    </a:cubicBezTo>
                    <a:cubicBezTo>
                      <a:pt x="203" y="175"/>
                      <a:pt x="194" y="175"/>
                      <a:pt x="188" y="177"/>
                    </a:cubicBezTo>
                    <a:cubicBezTo>
                      <a:pt x="184" y="178"/>
                      <a:pt x="182" y="181"/>
                      <a:pt x="180" y="184"/>
                    </a:cubicBezTo>
                    <a:cubicBezTo>
                      <a:pt x="164" y="182"/>
                      <a:pt x="148" y="178"/>
                      <a:pt x="133" y="172"/>
                    </a:cubicBezTo>
                    <a:cubicBezTo>
                      <a:pt x="142" y="165"/>
                      <a:pt x="150" y="159"/>
                      <a:pt x="159" y="152"/>
                    </a:cubicBezTo>
                    <a:cubicBezTo>
                      <a:pt x="172" y="142"/>
                      <a:pt x="186" y="131"/>
                      <a:pt x="199" y="120"/>
                    </a:cubicBezTo>
                    <a:cubicBezTo>
                      <a:pt x="211" y="125"/>
                      <a:pt x="224" y="126"/>
                      <a:pt x="237" y="126"/>
                    </a:cubicBezTo>
                    <a:cubicBezTo>
                      <a:pt x="236" y="129"/>
                      <a:pt x="237" y="132"/>
                      <a:pt x="238" y="135"/>
                    </a:cubicBezTo>
                    <a:cubicBezTo>
                      <a:pt x="242" y="141"/>
                      <a:pt x="253" y="142"/>
                      <a:pt x="258" y="137"/>
                    </a:cubicBezTo>
                    <a:cubicBezTo>
                      <a:pt x="262" y="132"/>
                      <a:pt x="261" y="125"/>
                      <a:pt x="257" y="121"/>
                    </a:cubicBezTo>
                    <a:cubicBezTo>
                      <a:pt x="254" y="117"/>
                      <a:pt x="249" y="116"/>
                      <a:pt x="245" y="117"/>
                    </a:cubicBezTo>
                    <a:cubicBezTo>
                      <a:pt x="245" y="117"/>
                      <a:pt x="245" y="117"/>
                      <a:pt x="245" y="117"/>
                    </a:cubicBezTo>
                    <a:cubicBezTo>
                      <a:pt x="246" y="117"/>
                      <a:pt x="245" y="116"/>
                      <a:pt x="245" y="117"/>
                    </a:cubicBezTo>
                    <a:cubicBezTo>
                      <a:pt x="243" y="117"/>
                      <a:pt x="242" y="118"/>
                      <a:pt x="241" y="119"/>
                    </a:cubicBezTo>
                    <a:cubicBezTo>
                      <a:pt x="240" y="120"/>
                      <a:pt x="239" y="121"/>
                      <a:pt x="238" y="121"/>
                    </a:cubicBezTo>
                    <a:cubicBezTo>
                      <a:pt x="238" y="122"/>
                      <a:pt x="238" y="122"/>
                      <a:pt x="238" y="122"/>
                    </a:cubicBezTo>
                    <a:cubicBezTo>
                      <a:pt x="226" y="122"/>
                      <a:pt x="213" y="122"/>
                      <a:pt x="201" y="119"/>
                    </a:cubicBezTo>
                    <a:cubicBezTo>
                      <a:pt x="220" y="102"/>
                      <a:pt x="239" y="83"/>
                      <a:pt x="255" y="63"/>
                    </a:cubicBezTo>
                    <a:cubicBezTo>
                      <a:pt x="267" y="62"/>
                      <a:pt x="279" y="60"/>
                      <a:pt x="291" y="57"/>
                    </a:cubicBezTo>
                    <a:cubicBezTo>
                      <a:pt x="291" y="57"/>
                      <a:pt x="291" y="56"/>
                      <a:pt x="291" y="56"/>
                    </a:cubicBezTo>
                    <a:cubicBezTo>
                      <a:pt x="293" y="60"/>
                      <a:pt x="298" y="62"/>
                      <a:pt x="302" y="61"/>
                    </a:cubicBezTo>
                    <a:cubicBezTo>
                      <a:pt x="308" y="61"/>
                      <a:pt x="313" y="56"/>
                      <a:pt x="313" y="49"/>
                    </a:cubicBezTo>
                    <a:cubicBezTo>
                      <a:pt x="313" y="42"/>
                      <a:pt x="306" y="34"/>
                      <a:pt x="299" y="37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41">
                <a:extLst>
                  <a:ext uri="{FF2B5EF4-FFF2-40B4-BE49-F238E27FC236}">
                    <a16:creationId xmlns:a16="http://schemas.microsoft.com/office/drawing/2014/main" id="{7E8D9F09-D94E-42D9-A42F-4446A42EAE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4871" y="1767680"/>
                <a:ext cx="695325" cy="396875"/>
              </a:xfrm>
              <a:custGeom>
                <a:avLst/>
                <a:gdLst>
                  <a:gd name="T0" fmla="*/ 2147483646 w 254"/>
                  <a:gd name="T1" fmla="*/ 2147483646 h 144"/>
                  <a:gd name="T2" fmla="*/ 2147483646 w 254"/>
                  <a:gd name="T3" fmla="*/ 2147483646 h 144"/>
                  <a:gd name="T4" fmla="*/ 2147483646 w 254"/>
                  <a:gd name="T5" fmla="*/ 2147483646 h 144"/>
                  <a:gd name="T6" fmla="*/ 2147483646 w 254"/>
                  <a:gd name="T7" fmla="*/ 2147483646 h 144"/>
                  <a:gd name="T8" fmla="*/ 2147483646 w 254"/>
                  <a:gd name="T9" fmla="*/ 2147483646 h 144"/>
                  <a:gd name="T10" fmla="*/ 2147483646 w 254"/>
                  <a:gd name="T11" fmla="*/ 2147483646 h 144"/>
                  <a:gd name="T12" fmla="*/ 2147483646 w 254"/>
                  <a:gd name="T13" fmla="*/ 2147483646 h 144"/>
                  <a:gd name="T14" fmla="*/ 2147483646 w 254"/>
                  <a:gd name="T15" fmla="*/ 2147483646 h 144"/>
                  <a:gd name="T16" fmla="*/ 2147483646 w 254"/>
                  <a:gd name="T17" fmla="*/ 2147483646 h 144"/>
                  <a:gd name="T18" fmla="*/ 2147483646 w 254"/>
                  <a:gd name="T19" fmla="*/ 2147483646 h 144"/>
                  <a:gd name="T20" fmla="*/ 2147483646 w 254"/>
                  <a:gd name="T21" fmla="*/ 2147483646 h 144"/>
                  <a:gd name="T22" fmla="*/ 2147483646 w 254"/>
                  <a:gd name="T23" fmla="*/ 2147483646 h 144"/>
                  <a:gd name="T24" fmla="*/ 2147483646 w 254"/>
                  <a:gd name="T25" fmla="*/ 2147483646 h 144"/>
                  <a:gd name="T26" fmla="*/ 2147483646 w 254"/>
                  <a:gd name="T27" fmla="*/ 2147483646 h 144"/>
                  <a:gd name="T28" fmla="*/ 2147483646 w 254"/>
                  <a:gd name="T29" fmla="*/ 2147483646 h 144"/>
                  <a:gd name="T30" fmla="*/ 2147483646 w 254"/>
                  <a:gd name="T31" fmla="*/ 2147483646 h 144"/>
                  <a:gd name="T32" fmla="*/ 2147483646 w 254"/>
                  <a:gd name="T33" fmla="*/ 2147483646 h 144"/>
                  <a:gd name="T34" fmla="*/ 2147483646 w 254"/>
                  <a:gd name="T35" fmla="*/ 2147483646 h 144"/>
                  <a:gd name="T36" fmla="*/ 2147483646 w 254"/>
                  <a:gd name="T37" fmla="*/ 2147483646 h 144"/>
                  <a:gd name="T38" fmla="*/ 2147483646 w 254"/>
                  <a:gd name="T39" fmla="*/ 2147483646 h 1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4" h="144">
                    <a:moveTo>
                      <a:pt x="228" y="93"/>
                    </a:moveTo>
                    <a:cubicBezTo>
                      <a:pt x="231" y="84"/>
                      <a:pt x="232" y="75"/>
                      <a:pt x="224" y="69"/>
                    </a:cubicBezTo>
                    <a:cubicBezTo>
                      <a:pt x="216" y="64"/>
                      <a:pt x="205" y="67"/>
                      <a:pt x="197" y="71"/>
                    </a:cubicBezTo>
                    <a:cubicBezTo>
                      <a:pt x="201" y="51"/>
                      <a:pt x="187" y="20"/>
                      <a:pt x="167" y="37"/>
                    </a:cubicBezTo>
                    <a:cubicBezTo>
                      <a:pt x="169" y="27"/>
                      <a:pt x="167" y="16"/>
                      <a:pt x="156" y="13"/>
                    </a:cubicBezTo>
                    <a:cubicBezTo>
                      <a:pt x="146" y="10"/>
                      <a:pt x="135" y="16"/>
                      <a:pt x="128" y="23"/>
                    </a:cubicBezTo>
                    <a:cubicBezTo>
                      <a:pt x="124" y="0"/>
                      <a:pt x="98" y="0"/>
                      <a:pt x="85" y="16"/>
                    </a:cubicBezTo>
                    <a:cubicBezTo>
                      <a:pt x="80" y="9"/>
                      <a:pt x="72" y="2"/>
                      <a:pt x="62" y="3"/>
                    </a:cubicBezTo>
                    <a:cubicBezTo>
                      <a:pt x="53" y="3"/>
                      <a:pt x="45" y="9"/>
                      <a:pt x="45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34" y="13"/>
                      <a:pt x="19" y="8"/>
                      <a:pt x="9" y="19"/>
                    </a:cubicBezTo>
                    <a:cubicBezTo>
                      <a:pt x="0" y="29"/>
                      <a:pt x="4" y="47"/>
                      <a:pt x="7" y="58"/>
                    </a:cubicBezTo>
                    <a:cubicBezTo>
                      <a:pt x="12" y="75"/>
                      <a:pt x="24" y="90"/>
                      <a:pt x="36" y="103"/>
                    </a:cubicBezTo>
                    <a:cubicBezTo>
                      <a:pt x="50" y="115"/>
                      <a:pt x="67" y="130"/>
                      <a:pt x="86" y="133"/>
                    </a:cubicBezTo>
                    <a:cubicBezTo>
                      <a:pt x="87" y="133"/>
                      <a:pt x="88" y="132"/>
                      <a:pt x="88" y="132"/>
                    </a:cubicBezTo>
                    <a:cubicBezTo>
                      <a:pt x="94" y="136"/>
                      <a:pt x="105" y="137"/>
                      <a:pt x="112" y="138"/>
                    </a:cubicBezTo>
                    <a:cubicBezTo>
                      <a:pt x="125" y="141"/>
                      <a:pt x="139" y="142"/>
                      <a:pt x="153" y="143"/>
                    </a:cubicBezTo>
                    <a:cubicBezTo>
                      <a:pt x="174" y="144"/>
                      <a:pt x="197" y="144"/>
                      <a:pt x="218" y="138"/>
                    </a:cubicBezTo>
                    <a:cubicBezTo>
                      <a:pt x="233" y="134"/>
                      <a:pt x="254" y="124"/>
                      <a:pt x="254" y="105"/>
                    </a:cubicBezTo>
                    <a:cubicBezTo>
                      <a:pt x="254" y="92"/>
                      <a:pt x="238" y="89"/>
                      <a:pt x="228" y="93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8054B942-A17A-4383-AE96-30C3052875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49334" y="1883568"/>
                <a:ext cx="485775" cy="292100"/>
              </a:xfrm>
              <a:custGeom>
                <a:avLst/>
                <a:gdLst>
                  <a:gd name="T0" fmla="*/ 2147483646 w 177"/>
                  <a:gd name="T1" fmla="*/ 2147483646 h 106"/>
                  <a:gd name="T2" fmla="*/ 2147483646 w 177"/>
                  <a:gd name="T3" fmla="*/ 2147483646 h 106"/>
                  <a:gd name="T4" fmla="*/ 2147483646 w 177"/>
                  <a:gd name="T5" fmla="*/ 2147483646 h 106"/>
                  <a:gd name="T6" fmla="*/ 2147483646 w 177"/>
                  <a:gd name="T7" fmla="*/ 2147483646 h 106"/>
                  <a:gd name="T8" fmla="*/ 2147483646 w 177"/>
                  <a:gd name="T9" fmla="*/ 2147483646 h 106"/>
                  <a:gd name="T10" fmla="*/ 2147483646 w 177"/>
                  <a:gd name="T11" fmla="*/ 2147483646 h 106"/>
                  <a:gd name="T12" fmla="*/ 2147483646 w 177"/>
                  <a:gd name="T13" fmla="*/ 2147483646 h 106"/>
                  <a:gd name="T14" fmla="*/ 2147483646 w 177"/>
                  <a:gd name="T15" fmla="*/ 2147483646 h 106"/>
                  <a:gd name="T16" fmla="*/ 2147483646 w 177"/>
                  <a:gd name="T17" fmla="*/ 2147483646 h 106"/>
                  <a:gd name="T18" fmla="*/ 2147483646 w 177"/>
                  <a:gd name="T19" fmla="*/ 2147483646 h 106"/>
                  <a:gd name="T20" fmla="*/ 2147483646 w 177"/>
                  <a:gd name="T21" fmla="*/ 2147483646 h 106"/>
                  <a:gd name="T22" fmla="*/ 2147483646 w 177"/>
                  <a:gd name="T23" fmla="*/ 2147483646 h 1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7" h="106">
                    <a:moveTo>
                      <a:pt x="170" y="71"/>
                    </a:moveTo>
                    <a:cubicBezTo>
                      <a:pt x="165" y="66"/>
                      <a:pt x="157" y="66"/>
                      <a:pt x="150" y="68"/>
                    </a:cubicBezTo>
                    <a:cubicBezTo>
                      <a:pt x="155" y="57"/>
                      <a:pt x="142" y="47"/>
                      <a:pt x="131" y="52"/>
                    </a:cubicBezTo>
                    <a:cubicBezTo>
                      <a:pt x="136" y="39"/>
                      <a:pt x="119" y="25"/>
                      <a:pt x="106" y="34"/>
                    </a:cubicBezTo>
                    <a:cubicBezTo>
                      <a:pt x="108" y="12"/>
                      <a:pt x="82" y="9"/>
                      <a:pt x="68" y="24"/>
                    </a:cubicBezTo>
                    <a:cubicBezTo>
                      <a:pt x="61" y="12"/>
                      <a:pt x="45" y="0"/>
                      <a:pt x="38" y="17"/>
                    </a:cubicBezTo>
                    <a:cubicBezTo>
                      <a:pt x="31" y="10"/>
                      <a:pt x="21" y="3"/>
                      <a:pt x="12" y="6"/>
                    </a:cubicBezTo>
                    <a:cubicBezTo>
                      <a:pt x="2" y="10"/>
                      <a:pt x="0" y="20"/>
                      <a:pt x="3" y="29"/>
                    </a:cubicBezTo>
                    <a:cubicBezTo>
                      <a:pt x="9" y="59"/>
                      <a:pt x="35" y="79"/>
                      <a:pt x="60" y="94"/>
                    </a:cubicBezTo>
                    <a:cubicBezTo>
                      <a:pt x="59" y="95"/>
                      <a:pt x="60" y="96"/>
                      <a:pt x="61" y="96"/>
                    </a:cubicBezTo>
                    <a:cubicBezTo>
                      <a:pt x="94" y="99"/>
                      <a:pt x="130" y="106"/>
                      <a:pt x="161" y="91"/>
                    </a:cubicBezTo>
                    <a:cubicBezTo>
                      <a:pt x="167" y="88"/>
                      <a:pt x="177" y="78"/>
                      <a:pt x="170" y="7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51">
                <a:extLst>
                  <a:ext uri="{FF2B5EF4-FFF2-40B4-BE49-F238E27FC236}">
                    <a16:creationId xmlns:a16="http://schemas.microsoft.com/office/drawing/2014/main" id="{EB6DFC5F-EF87-4BC5-BD16-A4CCC3439A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3271" y="2169318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04" y="131"/>
                    </a:moveTo>
                    <a:cubicBezTo>
                      <a:pt x="176" y="119"/>
                      <a:pt x="136" y="119"/>
                      <a:pt x="110" y="138"/>
                    </a:cubicBezTo>
                    <a:cubicBezTo>
                      <a:pt x="109" y="135"/>
                      <a:pt x="108" y="133"/>
                      <a:pt x="107" y="131"/>
                    </a:cubicBezTo>
                    <a:cubicBezTo>
                      <a:pt x="100" y="113"/>
                      <a:pt x="91" y="95"/>
                      <a:pt x="81" y="78"/>
                    </a:cubicBezTo>
                    <a:cubicBezTo>
                      <a:pt x="62" y="46"/>
                      <a:pt x="36" y="16"/>
                      <a:pt x="1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4" y="24"/>
                      <a:pt x="61" y="51"/>
                      <a:pt x="80" y="86"/>
                    </a:cubicBezTo>
                    <a:cubicBezTo>
                      <a:pt x="90" y="103"/>
                      <a:pt x="98" y="120"/>
                      <a:pt x="106" y="138"/>
                    </a:cubicBezTo>
                    <a:cubicBezTo>
                      <a:pt x="112" y="154"/>
                      <a:pt x="118" y="172"/>
                      <a:pt x="126" y="187"/>
                    </a:cubicBezTo>
                    <a:cubicBezTo>
                      <a:pt x="126" y="188"/>
                      <a:pt x="126" y="188"/>
                      <a:pt x="127" y="188"/>
                    </a:cubicBezTo>
                    <a:cubicBezTo>
                      <a:pt x="108" y="212"/>
                      <a:pt x="107" y="251"/>
                      <a:pt x="112" y="279"/>
                    </a:cubicBezTo>
                    <a:cubicBezTo>
                      <a:pt x="117" y="309"/>
                      <a:pt x="133" y="343"/>
                      <a:pt x="167" y="349"/>
                    </a:cubicBezTo>
                    <a:cubicBezTo>
                      <a:pt x="182" y="351"/>
                      <a:pt x="199" y="350"/>
                      <a:pt x="208" y="336"/>
                    </a:cubicBezTo>
                    <a:cubicBezTo>
                      <a:pt x="216" y="322"/>
                      <a:pt x="216" y="305"/>
                      <a:pt x="213" y="290"/>
                    </a:cubicBezTo>
                    <a:cubicBezTo>
                      <a:pt x="203" y="244"/>
                      <a:pt x="168" y="212"/>
                      <a:pt x="130" y="187"/>
                    </a:cubicBezTo>
                    <a:cubicBezTo>
                      <a:pt x="130" y="187"/>
                      <a:pt x="129" y="187"/>
                      <a:pt x="129" y="187"/>
                    </a:cubicBezTo>
                    <a:cubicBezTo>
                      <a:pt x="129" y="187"/>
                      <a:pt x="128" y="187"/>
                      <a:pt x="128" y="187"/>
                    </a:cubicBezTo>
                    <a:cubicBezTo>
                      <a:pt x="128" y="187"/>
                      <a:pt x="128" y="186"/>
                      <a:pt x="128" y="186"/>
                    </a:cubicBezTo>
                    <a:cubicBezTo>
                      <a:pt x="125" y="174"/>
                      <a:pt x="121" y="162"/>
                      <a:pt x="116" y="150"/>
                    </a:cubicBezTo>
                    <a:cubicBezTo>
                      <a:pt x="119" y="155"/>
                      <a:pt x="124" y="159"/>
                      <a:pt x="128" y="163"/>
                    </a:cubicBezTo>
                    <a:cubicBezTo>
                      <a:pt x="140" y="174"/>
                      <a:pt x="154" y="185"/>
                      <a:pt x="169" y="193"/>
                    </a:cubicBezTo>
                    <a:cubicBezTo>
                      <a:pt x="184" y="202"/>
                      <a:pt x="222" y="223"/>
                      <a:pt x="236" y="200"/>
                    </a:cubicBezTo>
                    <a:cubicBezTo>
                      <a:pt x="253" y="173"/>
                      <a:pt x="229" y="141"/>
                      <a:pt x="204" y="131"/>
                    </a:cubicBezTo>
                    <a:close/>
                  </a:path>
                </a:pathLst>
              </a:custGeom>
              <a:solidFill>
                <a:srgbClr val="31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2">
                <a:extLst>
                  <a:ext uri="{FF2B5EF4-FFF2-40B4-BE49-F238E27FC236}">
                    <a16:creationId xmlns:a16="http://schemas.microsoft.com/office/drawing/2014/main" id="{A2070B1D-C8CD-4290-8DDD-1C040A0145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7634" y="2150268"/>
                <a:ext cx="241300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0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2147483646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5" y="88"/>
                    </a:moveTo>
                    <a:cubicBezTo>
                      <a:pt x="74" y="71"/>
                      <a:pt x="48" y="68"/>
                      <a:pt x="34" y="81"/>
                    </a:cubicBezTo>
                    <a:cubicBezTo>
                      <a:pt x="29" y="69"/>
                      <a:pt x="22" y="56"/>
                      <a:pt x="17" y="44"/>
                    </a:cubicBezTo>
                    <a:cubicBezTo>
                      <a:pt x="11" y="30"/>
                      <a:pt x="7" y="15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3" y="18"/>
                      <a:pt x="9" y="33"/>
                      <a:pt x="15" y="48"/>
                    </a:cubicBezTo>
                    <a:cubicBezTo>
                      <a:pt x="20" y="60"/>
                      <a:pt x="25" y="73"/>
                      <a:pt x="32" y="84"/>
                    </a:cubicBezTo>
                    <a:cubicBezTo>
                      <a:pt x="31" y="85"/>
                      <a:pt x="31" y="86"/>
                      <a:pt x="32" y="86"/>
                    </a:cubicBezTo>
                    <a:cubicBezTo>
                      <a:pt x="21" y="95"/>
                      <a:pt x="17" y="113"/>
                      <a:pt x="28" y="123"/>
                    </a:cubicBezTo>
                    <a:cubicBezTo>
                      <a:pt x="38" y="132"/>
                      <a:pt x="45" y="121"/>
                      <a:pt x="47" y="112"/>
                    </a:cubicBezTo>
                    <a:cubicBezTo>
                      <a:pt x="52" y="118"/>
                      <a:pt x="59" y="121"/>
                      <a:pt x="68" y="121"/>
                    </a:cubicBezTo>
                    <a:cubicBezTo>
                      <a:pt x="69" y="121"/>
                      <a:pt x="71" y="119"/>
                      <a:pt x="70" y="118"/>
                    </a:cubicBezTo>
                    <a:cubicBezTo>
                      <a:pt x="70" y="113"/>
                      <a:pt x="70" y="108"/>
                      <a:pt x="68" y="103"/>
                    </a:cubicBezTo>
                    <a:cubicBezTo>
                      <a:pt x="73" y="105"/>
                      <a:pt x="78" y="106"/>
                      <a:pt x="83" y="103"/>
                    </a:cubicBezTo>
                    <a:cubicBezTo>
                      <a:pt x="88" y="100"/>
                      <a:pt x="88" y="92"/>
                      <a:pt x="85" y="88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53">
                <a:extLst>
                  <a:ext uri="{FF2B5EF4-FFF2-40B4-BE49-F238E27FC236}">
                    <a16:creationId xmlns:a16="http://schemas.microsoft.com/office/drawing/2014/main" id="{5BF0246A-71B3-4092-AD5F-E12BD0A544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4484" y="2274093"/>
                <a:ext cx="730250" cy="911225"/>
              </a:xfrm>
              <a:custGeom>
                <a:avLst/>
                <a:gdLst>
                  <a:gd name="T0" fmla="*/ 2147483646 w 266"/>
                  <a:gd name="T1" fmla="*/ 2147483646 h 331"/>
                  <a:gd name="T2" fmla="*/ 2147483646 w 266"/>
                  <a:gd name="T3" fmla="*/ 2147483646 h 331"/>
                  <a:gd name="T4" fmla="*/ 2147483646 w 266"/>
                  <a:gd name="T5" fmla="*/ 2147483646 h 331"/>
                  <a:gd name="T6" fmla="*/ 2147483646 w 266"/>
                  <a:gd name="T7" fmla="*/ 2147483646 h 331"/>
                  <a:gd name="T8" fmla="*/ 2147483646 w 266"/>
                  <a:gd name="T9" fmla="*/ 2147483646 h 331"/>
                  <a:gd name="T10" fmla="*/ 2147483646 w 266"/>
                  <a:gd name="T11" fmla="*/ 2147483646 h 331"/>
                  <a:gd name="T12" fmla="*/ 2147483646 w 266"/>
                  <a:gd name="T13" fmla="*/ 2147483646 h 331"/>
                  <a:gd name="T14" fmla="*/ 2147483646 w 266"/>
                  <a:gd name="T15" fmla="*/ 2147483646 h 331"/>
                  <a:gd name="T16" fmla="*/ 2147483646 w 266"/>
                  <a:gd name="T17" fmla="*/ 2147483646 h 331"/>
                  <a:gd name="T18" fmla="*/ 2147483646 w 266"/>
                  <a:gd name="T19" fmla="*/ 2147483646 h 331"/>
                  <a:gd name="T20" fmla="*/ 2147483646 w 266"/>
                  <a:gd name="T21" fmla="*/ 2147483646 h 331"/>
                  <a:gd name="T22" fmla="*/ 2147483646 w 266"/>
                  <a:gd name="T23" fmla="*/ 2147483646 h 331"/>
                  <a:gd name="T24" fmla="*/ 2147483646 w 266"/>
                  <a:gd name="T25" fmla="*/ 2147483646 h 331"/>
                  <a:gd name="T26" fmla="*/ 2147483646 w 266"/>
                  <a:gd name="T27" fmla="*/ 2147483646 h 331"/>
                  <a:gd name="T28" fmla="*/ 2147483646 w 266"/>
                  <a:gd name="T29" fmla="*/ 2147483646 h 331"/>
                  <a:gd name="T30" fmla="*/ 2147483646 w 266"/>
                  <a:gd name="T31" fmla="*/ 2147483646 h 331"/>
                  <a:gd name="T32" fmla="*/ 2147483646 w 266"/>
                  <a:gd name="T33" fmla="*/ 2147483646 h 331"/>
                  <a:gd name="T34" fmla="*/ 2147483646 w 266"/>
                  <a:gd name="T35" fmla="*/ 2147483646 h 331"/>
                  <a:gd name="T36" fmla="*/ 2147483646 w 266"/>
                  <a:gd name="T37" fmla="*/ 2147483646 h 331"/>
                  <a:gd name="T38" fmla="*/ 2147483646 w 266"/>
                  <a:gd name="T39" fmla="*/ 0 h 331"/>
                  <a:gd name="T40" fmla="*/ 2147483646 w 266"/>
                  <a:gd name="T41" fmla="*/ 2147483646 h 331"/>
                  <a:gd name="T42" fmla="*/ 2147483646 w 266"/>
                  <a:gd name="T43" fmla="*/ 2147483646 h 331"/>
                  <a:gd name="T44" fmla="*/ 2147483646 w 266"/>
                  <a:gd name="T45" fmla="*/ 2147483646 h 331"/>
                  <a:gd name="T46" fmla="*/ 2147483646 w 266"/>
                  <a:gd name="T47" fmla="*/ 2147483646 h 331"/>
                  <a:gd name="T48" fmla="*/ 2147483646 w 266"/>
                  <a:gd name="T49" fmla="*/ 2147483646 h 331"/>
                  <a:gd name="T50" fmla="*/ 2147483646 w 266"/>
                  <a:gd name="T51" fmla="*/ 2147483646 h 331"/>
                  <a:gd name="T52" fmla="*/ 2147483646 w 266"/>
                  <a:gd name="T53" fmla="*/ 2147483646 h 331"/>
                  <a:gd name="T54" fmla="*/ 2147483646 w 266"/>
                  <a:gd name="T55" fmla="*/ 2147483646 h 331"/>
                  <a:gd name="T56" fmla="*/ 2147483646 w 266"/>
                  <a:gd name="T57" fmla="*/ 2147483646 h 331"/>
                  <a:gd name="T58" fmla="*/ 2147483646 w 266"/>
                  <a:gd name="T59" fmla="*/ 2147483646 h 331"/>
                  <a:gd name="T60" fmla="*/ 2147483646 w 266"/>
                  <a:gd name="T61" fmla="*/ 2147483646 h 331"/>
                  <a:gd name="T62" fmla="*/ 2147483646 w 266"/>
                  <a:gd name="T63" fmla="*/ 2147483646 h 331"/>
                  <a:gd name="T64" fmla="*/ 2147483646 w 266"/>
                  <a:gd name="T65" fmla="*/ 2147483646 h 331"/>
                  <a:gd name="T66" fmla="*/ 2147483646 w 266"/>
                  <a:gd name="T67" fmla="*/ 2147483646 h 331"/>
                  <a:gd name="T68" fmla="*/ 2147483646 w 266"/>
                  <a:gd name="T69" fmla="*/ 2147483646 h 331"/>
                  <a:gd name="T70" fmla="*/ 2147483646 w 266"/>
                  <a:gd name="T71" fmla="*/ 2147483646 h 331"/>
                  <a:gd name="T72" fmla="*/ 2147483646 w 266"/>
                  <a:gd name="T73" fmla="*/ 2147483646 h 331"/>
                  <a:gd name="T74" fmla="*/ 2147483646 w 266"/>
                  <a:gd name="T75" fmla="*/ 2147483646 h 331"/>
                  <a:gd name="T76" fmla="*/ 2147483646 w 266"/>
                  <a:gd name="T77" fmla="*/ 2147483646 h 331"/>
                  <a:gd name="T78" fmla="*/ 2147483646 w 266"/>
                  <a:gd name="T79" fmla="*/ 2147483646 h 331"/>
                  <a:gd name="T80" fmla="*/ 2147483646 w 266"/>
                  <a:gd name="T81" fmla="*/ 2147483646 h 331"/>
                  <a:gd name="T82" fmla="*/ 2147483646 w 266"/>
                  <a:gd name="T83" fmla="*/ 2147483646 h 331"/>
                  <a:gd name="T84" fmla="*/ 2147483646 w 266"/>
                  <a:gd name="T85" fmla="*/ 2147483646 h 3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66" h="331">
                    <a:moveTo>
                      <a:pt x="213" y="328"/>
                    </a:moveTo>
                    <a:cubicBezTo>
                      <a:pt x="213" y="327"/>
                      <a:pt x="212" y="327"/>
                      <a:pt x="212" y="326"/>
                    </a:cubicBezTo>
                    <a:cubicBezTo>
                      <a:pt x="222" y="311"/>
                      <a:pt x="226" y="290"/>
                      <a:pt x="228" y="273"/>
                    </a:cubicBezTo>
                    <a:cubicBezTo>
                      <a:pt x="230" y="256"/>
                      <a:pt x="230" y="237"/>
                      <a:pt x="223" y="222"/>
                    </a:cubicBezTo>
                    <a:cubicBezTo>
                      <a:pt x="213" y="199"/>
                      <a:pt x="189" y="169"/>
                      <a:pt x="161" y="175"/>
                    </a:cubicBezTo>
                    <a:cubicBezTo>
                      <a:pt x="161" y="175"/>
                      <a:pt x="161" y="175"/>
                      <a:pt x="161" y="175"/>
                    </a:cubicBezTo>
                    <a:cubicBezTo>
                      <a:pt x="142" y="143"/>
                      <a:pt x="118" y="113"/>
                      <a:pt x="94" y="86"/>
                    </a:cubicBezTo>
                    <a:cubicBezTo>
                      <a:pt x="87" y="77"/>
                      <a:pt x="79" y="68"/>
                      <a:pt x="72" y="59"/>
                    </a:cubicBezTo>
                    <a:cubicBezTo>
                      <a:pt x="94" y="54"/>
                      <a:pt x="118" y="62"/>
                      <a:pt x="139" y="69"/>
                    </a:cubicBezTo>
                    <a:cubicBezTo>
                      <a:pt x="153" y="74"/>
                      <a:pt x="166" y="79"/>
                      <a:pt x="179" y="86"/>
                    </a:cubicBezTo>
                    <a:cubicBezTo>
                      <a:pt x="179" y="86"/>
                      <a:pt x="179" y="87"/>
                      <a:pt x="179" y="87"/>
                    </a:cubicBezTo>
                    <a:cubicBezTo>
                      <a:pt x="178" y="127"/>
                      <a:pt x="224" y="143"/>
                      <a:pt x="248" y="167"/>
                    </a:cubicBezTo>
                    <a:cubicBezTo>
                      <a:pt x="249" y="168"/>
                      <a:pt x="251" y="166"/>
                      <a:pt x="250" y="165"/>
                    </a:cubicBezTo>
                    <a:cubicBezTo>
                      <a:pt x="250" y="165"/>
                      <a:pt x="250" y="164"/>
                      <a:pt x="250" y="164"/>
                    </a:cubicBezTo>
                    <a:cubicBezTo>
                      <a:pt x="250" y="164"/>
                      <a:pt x="250" y="164"/>
                      <a:pt x="250" y="164"/>
                    </a:cubicBezTo>
                    <a:cubicBezTo>
                      <a:pt x="266" y="128"/>
                      <a:pt x="223" y="69"/>
                      <a:pt x="183" y="84"/>
                    </a:cubicBezTo>
                    <a:cubicBezTo>
                      <a:pt x="168" y="75"/>
                      <a:pt x="151" y="69"/>
                      <a:pt x="135" y="64"/>
                    </a:cubicBezTo>
                    <a:cubicBezTo>
                      <a:pt x="116" y="58"/>
                      <a:pt x="90" y="50"/>
                      <a:pt x="70" y="58"/>
                    </a:cubicBezTo>
                    <a:cubicBezTo>
                      <a:pt x="63" y="49"/>
                      <a:pt x="56" y="41"/>
                      <a:pt x="49" y="33"/>
                    </a:cubicBezTo>
                    <a:cubicBezTo>
                      <a:pt x="36" y="20"/>
                      <a:pt x="20" y="3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2" y="11"/>
                      <a:pt x="38" y="26"/>
                      <a:pt x="52" y="43"/>
                    </a:cubicBezTo>
                    <a:cubicBezTo>
                      <a:pt x="57" y="48"/>
                      <a:pt x="62" y="54"/>
                      <a:pt x="67" y="59"/>
                    </a:cubicBezTo>
                    <a:cubicBezTo>
                      <a:pt x="66" y="59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7" y="70"/>
                      <a:pt x="86" y="81"/>
                      <a:pt x="95" y="92"/>
                    </a:cubicBezTo>
                    <a:cubicBezTo>
                      <a:pt x="98" y="105"/>
                      <a:pt x="101" y="118"/>
                      <a:pt x="101" y="132"/>
                    </a:cubicBezTo>
                    <a:cubicBezTo>
                      <a:pt x="101" y="135"/>
                      <a:pt x="101" y="137"/>
                      <a:pt x="101" y="140"/>
                    </a:cubicBezTo>
                    <a:cubicBezTo>
                      <a:pt x="101" y="140"/>
                      <a:pt x="101" y="140"/>
                      <a:pt x="100" y="140"/>
                    </a:cubicBezTo>
                    <a:cubicBezTo>
                      <a:pt x="84" y="155"/>
                      <a:pt x="81" y="177"/>
                      <a:pt x="83" y="198"/>
                    </a:cubicBezTo>
                    <a:cubicBezTo>
                      <a:pt x="84" y="210"/>
                      <a:pt x="86" y="222"/>
                      <a:pt x="88" y="234"/>
                    </a:cubicBezTo>
                    <a:cubicBezTo>
                      <a:pt x="89" y="246"/>
                      <a:pt x="89" y="257"/>
                      <a:pt x="89" y="268"/>
                    </a:cubicBezTo>
                    <a:cubicBezTo>
                      <a:pt x="89" y="270"/>
                      <a:pt x="92" y="270"/>
                      <a:pt x="92" y="268"/>
                    </a:cubicBezTo>
                    <a:cubicBezTo>
                      <a:pt x="92" y="267"/>
                      <a:pt x="92" y="266"/>
                      <a:pt x="92" y="266"/>
                    </a:cubicBezTo>
                    <a:cubicBezTo>
                      <a:pt x="111" y="230"/>
                      <a:pt x="153" y="170"/>
                      <a:pt x="105" y="142"/>
                    </a:cubicBezTo>
                    <a:cubicBezTo>
                      <a:pt x="104" y="137"/>
                      <a:pt x="104" y="133"/>
                      <a:pt x="104" y="129"/>
                    </a:cubicBezTo>
                    <a:cubicBezTo>
                      <a:pt x="103" y="118"/>
                      <a:pt x="103" y="106"/>
                      <a:pt x="98" y="96"/>
                    </a:cubicBezTo>
                    <a:cubicBezTo>
                      <a:pt x="115" y="116"/>
                      <a:pt x="130" y="136"/>
                      <a:pt x="144" y="157"/>
                    </a:cubicBezTo>
                    <a:cubicBezTo>
                      <a:pt x="149" y="164"/>
                      <a:pt x="153" y="171"/>
                      <a:pt x="158" y="179"/>
                    </a:cubicBezTo>
                    <a:cubicBezTo>
                      <a:pt x="155" y="204"/>
                      <a:pt x="157" y="229"/>
                      <a:pt x="168" y="252"/>
                    </a:cubicBezTo>
                    <a:cubicBezTo>
                      <a:pt x="174" y="265"/>
                      <a:pt x="182" y="277"/>
                      <a:pt x="190" y="289"/>
                    </a:cubicBezTo>
                    <a:cubicBezTo>
                      <a:pt x="198" y="302"/>
                      <a:pt x="204" y="315"/>
                      <a:pt x="210" y="329"/>
                    </a:cubicBezTo>
                    <a:cubicBezTo>
                      <a:pt x="211" y="331"/>
                      <a:pt x="213" y="330"/>
                      <a:pt x="213" y="328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4">
                <a:extLst>
                  <a:ext uri="{FF2B5EF4-FFF2-40B4-BE49-F238E27FC236}">
                    <a16:creationId xmlns:a16="http://schemas.microsoft.com/office/drawing/2014/main" id="{45F4DCC8-FF80-4B00-BD9D-75009FEB5A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15996" y="2491581"/>
                <a:ext cx="546100" cy="498475"/>
              </a:xfrm>
              <a:custGeom>
                <a:avLst/>
                <a:gdLst>
                  <a:gd name="T0" fmla="*/ 2147483646 w 199"/>
                  <a:gd name="T1" fmla="*/ 2147483646 h 181"/>
                  <a:gd name="T2" fmla="*/ 2147483646 w 199"/>
                  <a:gd name="T3" fmla="*/ 2147483646 h 181"/>
                  <a:gd name="T4" fmla="*/ 2147483646 w 199"/>
                  <a:gd name="T5" fmla="*/ 2147483646 h 181"/>
                  <a:gd name="T6" fmla="*/ 2147483646 w 199"/>
                  <a:gd name="T7" fmla="*/ 2147483646 h 181"/>
                  <a:gd name="T8" fmla="*/ 2147483646 w 199"/>
                  <a:gd name="T9" fmla="*/ 2147483646 h 181"/>
                  <a:gd name="T10" fmla="*/ 2147483646 w 199"/>
                  <a:gd name="T11" fmla="*/ 2147483646 h 181"/>
                  <a:gd name="T12" fmla="*/ 2147483646 w 199"/>
                  <a:gd name="T13" fmla="*/ 2147483646 h 181"/>
                  <a:gd name="T14" fmla="*/ 2147483646 w 199"/>
                  <a:gd name="T15" fmla="*/ 2147483646 h 181"/>
                  <a:gd name="T16" fmla="*/ 2147483646 w 199"/>
                  <a:gd name="T17" fmla="*/ 2147483646 h 181"/>
                  <a:gd name="T18" fmla="*/ 2147483646 w 199"/>
                  <a:gd name="T19" fmla="*/ 2147483646 h 181"/>
                  <a:gd name="T20" fmla="*/ 2147483646 w 199"/>
                  <a:gd name="T21" fmla="*/ 0 h 181"/>
                  <a:gd name="T22" fmla="*/ 2147483646 w 199"/>
                  <a:gd name="T23" fmla="*/ 2147483646 h 181"/>
                  <a:gd name="T24" fmla="*/ 2147483646 w 199"/>
                  <a:gd name="T25" fmla="*/ 2147483646 h 181"/>
                  <a:gd name="T26" fmla="*/ 2147483646 w 199"/>
                  <a:gd name="T27" fmla="*/ 2147483646 h 181"/>
                  <a:gd name="T28" fmla="*/ 2147483646 w 199"/>
                  <a:gd name="T29" fmla="*/ 2147483646 h 181"/>
                  <a:gd name="T30" fmla="*/ 2147483646 w 199"/>
                  <a:gd name="T31" fmla="*/ 2147483646 h 181"/>
                  <a:gd name="T32" fmla="*/ 2147483646 w 199"/>
                  <a:gd name="T33" fmla="*/ 2147483646 h 1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9" h="181">
                    <a:moveTo>
                      <a:pt x="145" y="150"/>
                    </a:moveTo>
                    <a:cubicBezTo>
                      <a:pt x="153" y="154"/>
                      <a:pt x="164" y="149"/>
                      <a:pt x="169" y="142"/>
                    </a:cubicBezTo>
                    <a:cubicBezTo>
                      <a:pt x="175" y="135"/>
                      <a:pt x="178" y="126"/>
                      <a:pt x="176" y="118"/>
                    </a:cubicBezTo>
                    <a:cubicBezTo>
                      <a:pt x="188" y="114"/>
                      <a:pt x="199" y="96"/>
                      <a:pt x="184" y="88"/>
                    </a:cubicBezTo>
                    <a:cubicBezTo>
                      <a:pt x="164" y="78"/>
                      <a:pt x="144" y="94"/>
                      <a:pt x="130" y="107"/>
                    </a:cubicBezTo>
                    <a:cubicBezTo>
                      <a:pt x="129" y="107"/>
                      <a:pt x="129" y="107"/>
                      <a:pt x="128" y="107"/>
                    </a:cubicBezTo>
                    <a:cubicBezTo>
                      <a:pt x="128" y="107"/>
                      <a:pt x="128" y="108"/>
                      <a:pt x="128" y="108"/>
                    </a:cubicBezTo>
                    <a:cubicBezTo>
                      <a:pt x="115" y="100"/>
                      <a:pt x="102" y="95"/>
                      <a:pt x="90" y="87"/>
                    </a:cubicBezTo>
                    <a:cubicBezTo>
                      <a:pt x="77" y="78"/>
                      <a:pt x="65" y="69"/>
                      <a:pt x="54" y="57"/>
                    </a:cubicBezTo>
                    <a:cubicBezTo>
                      <a:pt x="44" y="46"/>
                      <a:pt x="34" y="34"/>
                      <a:pt x="25" y="22"/>
                    </a:cubicBezTo>
                    <a:cubicBezTo>
                      <a:pt x="18" y="14"/>
                      <a:pt x="11" y="5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2" y="22"/>
                      <a:pt x="37" y="47"/>
                      <a:pt x="59" y="68"/>
                    </a:cubicBezTo>
                    <a:cubicBezTo>
                      <a:pt x="78" y="85"/>
                      <a:pt x="101" y="102"/>
                      <a:pt x="126" y="111"/>
                    </a:cubicBezTo>
                    <a:cubicBezTo>
                      <a:pt x="121" y="118"/>
                      <a:pt x="118" y="125"/>
                      <a:pt x="115" y="133"/>
                    </a:cubicBezTo>
                    <a:cubicBezTo>
                      <a:pt x="112" y="141"/>
                      <a:pt x="109" y="151"/>
                      <a:pt x="111" y="159"/>
                    </a:cubicBezTo>
                    <a:cubicBezTo>
                      <a:pt x="118" y="181"/>
                      <a:pt x="140" y="162"/>
                      <a:pt x="145" y="150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55">
                <a:extLst>
                  <a:ext uri="{FF2B5EF4-FFF2-40B4-BE49-F238E27FC236}">
                    <a16:creationId xmlns:a16="http://schemas.microsoft.com/office/drawing/2014/main" id="{48244ADD-43B0-479A-AB78-75B1BEE0B4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36646" y="2458243"/>
                <a:ext cx="307975" cy="201613"/>
              </a:xfrm>
              <a:custGeom>
                <a:avLst/>
                <a:gdLst>
                  <a:gd name="T0" fmla="*/ 2147483646 w 112"/>
                  <a:gd name="T1" fmla="*/ 2147483646 h 73"/>
                  <a:gd name="T2" fmla="*/ 2147483646 w 112"/>
                  <a:gd name="T3" fmla="*/ 2147483646 h 73"/>
                  <a:gd name="T4" fmla="*/ 2147483646 w 112"/>
                  <a:gd name="T5" fmla="*/ 2147483646 h 73"/>
                  <a:gd name="T6" fmla="*/ 2147483646 w 112"/>
                  <a:gd name="T7" fmla="*/ 2147483646 h 73"/>
                  <a:gd name="T8" fmla="*/ 2147483646 w 112"/>
                  <a:gd name="T9" fmla="*/ 2147483646 h 73"/>
                  <a:gd name="T10" fmla="*/ 2147483646 w 112"/>
                  <a:gd name="T11" fmla="*/ 2147483646 h 73"/>
                  <a:gd name="T12" fmla="*/ 2147483646 w 112"/>
                  <a:gd name="T13" fmla="*/ 2147483646 h 73"/>
                  <a:gd name="T14" fmla="*/ 2147483646 w 112"/>
                  <a:gd name="T15" fmla="*/ 2147483646 h 73"/>
                  <a:gd name="T16" fmla="*/ 2147483646 w 112"/>
                  <a:gd name="T17" fmla="*/ 2147483646 h 73"/>
                  <a:gd name="T18" fmla="*/ 2147483646 w 112"/>
                  <a:gd name="T19" fmla="*/ 2147483646 h 73"/>
                  <a:gd name="T20" fmla="*/ 2147483646 w 112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2" h="73">
                    <a:moveTo>
                      <a:pt x="110" y="6"/>
                    </a:moveTo>
                    <a:cubicBezTo>
                      <a:pt x="89" y="0"/>
                      <a:pt x="64" y="6"/>
                      <a:pt x="46" y="15"/>
                    </a:cubicBezTo>
                    <a:cubicBezTo>
                      <a:pt x="27" y="25"/>
                      <a:pt x="7" y="39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62"/>
                      <a:pt x="1" y="63"/>
                      <a:pt x="1" y="63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2" y="64"/>
                      <a:pt x="2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0" y="73"/>
                      <a:pt x="49" y="65"/>
                      <a:pt x="66" y="56"/>
                    </a:cubicBezTo>
                    <a:cubicBezTo>
                      <a:pt x="84" y="47"/>
                      <a:pt x="104" y="30"/>
                      <a:pt x="109" y="9"/>
                    </a:cubicBezTo>
                    <a:cubicBezTo>
                      <a:pt x="111" y="9"/>
                      <a:pt x="112" y="7"/>
                      <a:pt x="110" y="6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6">
                <a:extLst>
                  <a:ext uri="{FF2B5EF4-FFF2-40B4-BE49-F238E27FC236}">
                    <a16:creationId xmlns:a16="http://schemas.microsoft.com/office/drawing/2014/main" id="{CC41D2AC-C6CE-4836-9600-7BA8E5F81B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3021" y="2683668"/>
                <a:ext cx="142875" cy="341313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0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9" y="123"/>
                    </a:moveTo>
                    <a:cubicBezTo>
                      <a:pt x="35" y="106"/>
                      <a:pt x="44" y="82"/>
                      <a:pt x="47" y="60"/>
                    </a:cubicBezTo>
                    <a:cubicBezTo>
                      <a:pt x="50" y="42"/>
                      <a:pt x="52" y="14"/>
                      <a:pt x="36" y="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7" y="1"/>
                      <a:pt x="36" y="0"/>
                      <a:pt x="36" y="0"/>
                    </a:cubicBez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30"/>
                      <a:pt x="0" y="81"/>
                      <a:pt x="13" y="120"/>
                    </a:cubicBezTo>
                    <a:cubicBezTo>
                      <a:pt x="14" y="121"/>
                      <a:pt x="15" y="122"/>
                      <a:pt x="16" y="121"/>
                    </a:cubicBezTo>
                    <a:cubicBezTo>
                      <a:pt x="16" y="123"/>
                      <a:pt x="18" y="124"/>
                      <a:pt x="19" y="12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7">
                <a:extLst>
                  <a:ext uri="{FF2B5EF4-FFF2-40B4-BE49-F238E27FC236}">
                    <a16:creationId xmlns:a16="http://schemas.microsoft.com/office/drawing/2014/main" id="{B7220BD1-448C-4BE2-8166-0036732481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36396" y="2543968"/>
                <a:ext cx="392113" cy="569913"/>
              </a:xfrm>
              <a:custGeom>
                <a:avLst/>
                <a:gdLst>
                  <a:gd name="T0" fmla="*/ 2147483646 w 143"/>
                  <a:gd name="T1" fmla="*/ 2147483646 h 207"/>
                  <a:gd name="T2" fmla="*/ 2147483646 w 143"/>
                  <a:gd name="T3" fmla="*/ 2147483646 h 207"/>
                  <a:gd name="T4" fmla="*/ 2147483646 w 143"/>
                  <a:gd name="T5" fmla="*/ 2147483646 h 207"/>
                  <a:gd name="T6" fmla="*/ 2147483646 w 143"/>
                  <a:gd name="T7" fmla="*/ 2147483646 h 207"/>
                  <a:gd name="T8" fmla="*/ 2147483646 w 143"/>
                  <a:gd name="T9" fmla="*/ 2147483646 h 207"/>
                  <a:gd name="T10" fmla="*/ 2147483646 w 143"/>
                  <a:gd name="T11" fmla="*/ 2147483646 h 207"/>
                  <a:gd name="T12" fmla="*/ 2147483646 w 143"/>
                  <a:gd name="T13" fmla="*/ 2147483646 h 207"/>
                  <a:gd name="T14" fmla="*/ 2147483646 w 143"/>
                  <a:gd name="T15" fmla="*/ 2147483646 h 207"/>
                  <a:gd name="T16" fmla="*/ 2147483646 w 143"/>
                  <a:gd name="T17" fmla="*/ 2147483646 h 207"/>
                  <a:gd name="T18" fmla="*/ 2147483646 w 143"/>
                  <a:gd name="T19" fmla="*/ 2147483646 h 207"/>
                  <a:gd name="T20" fmla="*/ 2147483646 w 143"/>
                  <a:gd name="T21" fmla="*/ 2147483646 h 207"/>
                  <a:gd name="T22" fmla="*/ 2147483646 w 143"/>
                  <a:gd name="T23" fmla="*/ 2147483646 h 207"/>
                  <a:gd name="T24" fmla="*/ 2147483646 w 143"/>
                  <a:gd name="T25" fmla="*/ 2147483646 h 207"/>
                  <a:gd name="T26" fmla="*/ 2147483646 w 143"/>
                  <a:gd name="T27" fmla="*/ 2147483646 h 207"/>
                  <a:gd name="T28" fmla="*/ 2147483646 w 143"/>
                  <a:gd name="T29" fmla="*/ 2147483646 h 207"/>
                  <a:gd name="T30" fmla="*/ 2147483646 w 143"/>
                  <a:gd name="T31" fmla="*/ 2147483646 h 207"/>
                  <a:gd name="T32" fmla="*/ 2147483646 w 143"/>
                  <a:gd name="T33" fmla="*/ 2147483646 h 207"/>
                  <a:gd name="T34" fmla="*/ 2147483646 w 143"/>
                  <a:gd name="T35" fmla="*/ 2147483646 h 207"/>
                  <a:gd name="T36" fmla="*/ 2147483646 w 143"/>
                  <a:gd name="T37" fmla="*/ 2147483646 h 207"/>
                  <a:gd name="T38" fmla="*/ 2147483646 w 143"/>
                  <a:gd name="T39" fmla="*/ 2147483646 h 207"/>
                  <a:gd name="T40" fmla="*/ 2147483646 w 143"/>
                  <a:gd name="T41" fmla="*/ 2147483646 h 207"/>
                  <a:gd name="T42" fmla="*/ 2147483646 w 143"/>
                  <a:gd name="T43" fmla="*/ 2147483646 h 207"/>
                  <a:gd name="T44" fmla="*/ 2147483646 w 143"/>
                  <a:gd name="T45" fmla="*/ 2147483646 h 207"/>
                  <a:gd name="T46" fmla="*/ 2147483646 w 143"/>
                  <a:gd name="T47" fmla="*/ 2147483646 h 207"/>
                  <a:gd name="T48" fmla="*/ 2147483646 w 143"/>
                  <a:gd name="T49" fmla="*/ 2147483646 h 207"/>
                  <a:gd name="T50" fmla="*/ 2147483646 w 143"/>
                  <a:gd name="T51" fmla="*/ 2147483646 h 207"/>
                  <a:gd name="T52" fmla="*/ 2147483646 w 143"/>
                  <a:gd name="T53" fmla="*/ 2147483646 h 207"/>
                  <a:gd name="T54" fmla="*/ 2147483646 w 143"/>
                  <a:gd name="T55" fmla="*/ 2147483646 h 207"/>
                  <a:gd name="T56" fmla="*/ 2147483646 w 143"/>
                  <a:gd name="T57" fmla="*/ 2147483646 h 207"/>
                  <a:gd name="T58" fmla="*/ 2147483646 w 143"/>
                  <a:gd name="T59" fmla="*/ 2147483646 h 207"/>
                  <a:gd name="T60" fmla="*/ 2147483646 w 143"/>
                  <a:gd name="T61" fmla="*/ 2147483646 h 207"/>
                  <a:gd name="T62" fmla="*/ 2147483646 w 143"/>
                  <a:gd name="T63" fmla="*/ 2147483646 h 207"/>
                  <a:gd name="T64" fmla="*/ 2147483646 w 143"/>
                  <a:gd name="T65" fmla="*/ 2147483646 h 207"/>
                  <a:gd name="T66" fmla="*/ 2147483646 w 143"/>
                  <a:gd name="T67" fmla="*/ 2147483646 h 207"/>
                  <a:gd name="T68" fmla="*/ 2147483646 w 143"/>
                  <a:gd name="T69" fmla="*/ 2147483646 h 207"/>
                  <a:gd name="T70" fmla="*/ 2147483646 w 143"/>
                  <a:gd name="T71" fmla="*/ 2147483646 h 207"/>
                  <a:gd name="T72" fmla="*/ 2147483646 w 143"/>
                  <a:gd name="T73" fmla="*/ 2147483646 h 207"/>
                  <a:gd name="T74" fmla="*/ 2147483646 w 143"/>
                  <a:gd name="T75" fmla="*/ 2147483646 h 207"/>
                  <a:gd name="T76" fmla="*/ 2147483646 w 143"/>
                  <a:gd name="T77" fmla="*/ 2147483646 h 207"/>
                  <a:gd name="T78" fmla="*/ 2147483646 w 143"/>
                  <a:gd name="T79" fmla="*/ 2147483646 h 207"/>
                  <a:gd name="T80" fmla="*/ 2147483646 w 143"/>
                  <a:gd name="T81" fmla="*/ 2147483646 h 207"/>
                  <a:gd name="T82" fmla="*/ 2147483646 w 143"/>
                  <a:gd name="T83" fmla="*/ 2147483646 h 207"/>
                  <a:gd name="T84" fmla="*/ 2147483646 w 143"/>
                  <a:gd name="T85" fmla="*/ 2147483646 h 207"/>
                  <a:gd name="T86" fmla="*/ 2147483646 w 143"/>
                  <a:gd name="T87" fmla="*/ 2147483646 h 207"/>
                  <a:gd name="T88" fmla="*/ 2147483646 w 143"/>
                  <a:gd name="T89" fmla="*/ 2147483646 h 207"/>
                  <a:gd name="T90" fmla="*/ 2147483646 w 143"/>
                  <a:gd name="T91" fmla="*/ 2147483646 h 207"/>
                  <a:gd name="T92" fmla="*/ 2147483646 w 143"/>
                  <a:gd name="T93" fmla="*/ 2147483646 h 207"/>
                  <a:gd name="T94" fmla="*/ 2147483646 w 143"/>
                  <a:gd name="T95" fmla="*/ 2147483646 h 207"/>
                  <a:gd name="T96" fmla="*/ 2147483646 w 143"/>
                  <a:gd name="T97" fmla="*/ 2147483646 h 207"/>
                  <a:gd name="T98" fmla="*/ 2147483646 w 143"/>
                  <a:gd name="T99" fmla="*/ 2147483646 h 207"/>
                  <a:gd name="T100" fmla="*/ 2147483646 w 143"/>
                  <a:gd name="T101" fmla="*/ 2147483646 h 207"/>
                  <a:gd name="T102" fmla="*/ 2147483646 w 143"/>
                  <a:gd name="T103" fmla="*/ 2147483646 h 2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3" h="207">
                    <a:moveTo>
                      <a:pt x="47" y="202"/>
                    </a:moveTo>
                    <a:cubicBezTo>
                      <a:pt x="54" y="207"/>
                      <a:pt x="65" y="199"/>
                      <a:pt x="68" y="192"/>
                    </a:cubicBezTo>
                    <a:cubicBezTo>
                      <a:pt x="70" y="185"/>
                      <a:pt x="67" y="178"/>
                      <a:pt x="61" y="176"/>
                    </a:cubicBezTo>
                    <a:cubicBezTo>
                      <a:pt x="61" y="175"/>
                      <a:pt x="60" y="175"/>
                      <a:pt x="60" y="175"/>
                    </a:cubicBezTo>
                    <a:cubicBezTo>
                      <a:pt x="60" y="175"/>
                      <a:pt x="59" y="175"/>
                      <a:pt x="58" y="174"/>
                    </a:cubicBezTo>
                    <a:cubicBezTo>
                      <a:pt x="66" y="162"/>
                      <a:pt x="71" y="146"/>
                      <a:pt x="71" y="131"/>
                    </a:cubicBezTo>
                    <a:cubicBezTo>
                      <a:pt x="79" y="149"/>
                      <a:pt x="89" y="165"/>
                      <a:pt x="99" y="181"/>
                    </a:cubicBezTo>
                    <a:cubicBezTo>
                      <a:pt x="95" y="185"/>
                      <a:pt x="90" y="192"/>
                      <a:pt x="94" y="198"/>
                    </a:cubicBezTo>
                    <a:cubicBezTo>
                      <a:pt x="96" y="202"/>
                      <a:pt x="102" y="204"/>
                      <a:pt x="107" y="203"/>
                    </a:cubicBezTo>
                    <a:cubicBezTo>
                      <a:pt x="114" y="202"/>
                      <a:pt x="116" y="195"/>
                      <a:pt x="114" y="189"/>
                    </a:cubicBezTo>
                    <a:cubicBezTo>
                      <a:pt x="113" y="183"/>
                      <a:pt x="109" y="180"/>
                      <a:pt x="104" y="181"/>
                    </a:cubicBezTo>
                    <a:cubicBezTo>
                      <a:pt x="98" y="172"/>
                      <a:pt x="93" y="163"/>
                      <a:pt x="88" y="153"/>
                    </a:cubicBezTo>
                    <a:cubicBezTo>
                      <a:pt x="95" y="157"/>
                      <a:pt x="104" y="160"/>
                      <a:pt x="112" y="162"/>
                    </a:cubicBezTo>
                    <a:cubicBezTo>
                      <a:pt x="113" y="166"/>
                      <a:pt x="116" y="170"/>
                      <a:pt x="121" y="172"/>
                    </a:cubicBezTo>
                    <a:cubicBezTo>
                      <a:pt x="126" y="173"/>
                      <a:pt x="132" y="172"/>
                      <a:pt x="135" y="168"/>
                    </a:cubicBezTo>
                    <a:cubicBezTo>
                      <a:pt x="138" y="163"/>
                      <a:pt x="133" y="155"/>
                      <a:pt x="128" y="152"/>
                    </a:cubicBezTo>
                    <a:cubicBezTo>
                      <a:pt x="123" y="149"/>
                      <a:pt x="115" y="151"/>
                      <a:pt x="112" y="157"/>
                    </a:cubicBezTo>
                    <a:cubicBezTo>
                      <a:pt x="112" y="157"/>
                      <a:pt x="112" y="157"/>
                      <a:pt x="112" y="157"/>
                    </a:cubicBezTo>
                    <a:cubicBezTo>
                      <a:pt x="103" y="156"/>
                      <a:pt x="95" y="153"/>
                      <a:pt x="86" y="150"/>
                    </a:cubicBezTo>
                    <a:cubicBezTo>
                      <a:pt x="77" y="133"/>
                      <a:pt x="68" y="116"/>
                      <a:pt x="62" y="97"/>
                    </a:cubicBezTo>
                    <a:cubicBezTo>
                      <a:pt x="76" y="111"/>
                      <a:pt x="98" y="117"/>
                      <a:pt x="117" y="119"/>
                    </a:cubicBezTo>
                    <a:cubicBezTo>
                      <a:pt x="119" y="125"/>
                      <a:pt x="122" y="129"/>
                      <a:pt x="129" y="130"/>
                    </a:cubicBezTo>
                    <a:cubicBezTo>
                      <a:pt x="135" y="130"/>
                      <a:pt x="142" y="125"/>
                      <a:pt x="143" y="118"/>
                    </a:cubicBezTo>
                    <a:cubicBezTo>
                      <a:pt x="143" y="111"/>
                      <a:pt x="139" y="101"/>
                      <a:pt x="131" y="102"/>
                    </a:cubicBezTo>
                    <a:cubicBezTo>
                      <a:pt x="126" y="103"/>
                      <a:pt x="121" y="106"/>
                      <a:pt x="119" y="111"/>
                    </a:cubicBezTo>
                    <a:cubicBezTo>
                      <a:pt x="118" y="111"/>
                      <a:pt x="117" y="112"/>
                      <a:pt x="117" y="113"/>
                    </a:cubicBezTo>
                    <a:cubicBezTo>
                      <a:pt x="117" y="113"/>
                      <a:pt x="117" y="114"/>
                      <a:pt x="117" y="115"/>
                    </a:cubicBezTo>
                    <a:cubicBezTo>
                      <a:pt x="96" y="111"/>
                      <a:pt x="77" y="108"/>
                      <a:pt x="61" y="93"/>
                    </a:cubicBezTo>
                    <a:cubicBezTo>
                      <a:pt x="55" y="73"/>
                      <a:pt x="51" y="53"/>
                      <a:pt x="47" y="33"/>
                    </a:cubicBezTo>
                    <a:cubicBezTo>
                      <a:pt x="62" y="48"/>
                      <a:pt x="87" y="57"/>
                      <a:pt x="109" y="60"/>
                    </a:cubicBezTo>
                    <a:cubicBezTo>
                      <a:pt x="110" y="67"/>
                      <a:pt x="118" y="72"/>
                      <a:pt x="124" y="70"/>
                    </a:cubicBezTo>
                    <a:cubicBezTo>
                      <a:pt x="130" y="69"/>
                      <a:pt x="134" y="64"/>
                      <a:pt x="135" y="58"/>
                    </a:cubicBezTo>
                    <a:cubicBezTo>
                      <a:pt x="135" y="50"/>
                      <a:pt x="127" y="44"/>
                      <a:pt x="120" y="44"/>
                    </a:cubicBezTo>
                    <a:cubicBezTo>
                      <a:pt x="113" y="45"/>
                      <a:pt x="109" y="50"/>
                      <a:pt x="109" y="55"/>
                    </a:cubicBezTo>
                    <a:cubicBezTo>
                      <a:pt x="87" y="49"/>
                      <a:pt x="65" y="45"/>
                      <a:pt x="47" y="30"/>
                    </a:cubicBezTo>
                    <a:cubicBezTo>
                      <a:pt x="45" y="20"/>
                      <a:pt x="43" y="10"/>
                      <a:pt x="41" y="1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1" y="21"/>
                      <a:pt x="43" y="41"/>
                      <a:pt x="47" y="61"/>
                    </a:cubicBezTo>
                    <a:cubicBezTo>
                      <a:pt x="45" y="71"/>
                      <a:pt x="43" y="81"/>
                      <a:pt x="37" y="91"/>
                    </a:cubicBezTo>
                    <a:cubicBezTo>
                      <a:pt x="33" y="98"/>
                      <a:pt x="28" y="104"/>
                      <a:pt x="23" y="111"/>
                    </a:cubicBezTo>
                    <a:cubicBezTo>
                      <a:pt x="21" y="110"/>
                      <a:pt x="19" y="110"/>
                      <a:pt x="17" y="110"/>
                    </a:cubicBezTo>
                    <a:cubicBezTo>
                      <a:pt x="17" y="110"/>
                      <a:pt x="16" y="109"/>
                      <a:pt x="15" y="110"/>
                    </a:cubicBezTo>
                    <a:cubicBezTo>
                      <a:pt x="6" y="111"/>
                      <a:pt x="0" y="120"/>
                      <a:pt x="5" y="128"/>
                    </a:cubicBezTo>
                    <a:cubicBezTo>
                      <a:pt x="9" y="135"/>
                      <a:pt x="19" y="142"/>
                      <a:pt x="27" y="140"/>
                    </a:cubicBezTo>
                    <a:cubicBezTo>
                      <a:pt x="36" y="138"/>
                      <a:pt x="42" y="126"/>
                      <a:pt x="35" y="119"/>
                    </a:cubicBezTo>
                    <a:cubicBezTo>
                      <a:pt x="34" y="116"/>
                      <a:pt x="31" y="114"/>
                      <a:pt x="28" y="113"/>
                    </a:cubicBezTo>
                    <a:cubicBezTo>
                      <a:pt x="38" y="101"/>
                      <a:pt x="47" y="84"/>
                      <a:pt x="49" y="68"/>
                    </a:cubicBezTo>
                    <a:cubicBezTo>
                      <a:pt x="54" y="88"/>
                      <a:pt x="60" y="107"/>
                      <a:pt x="69" y="126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44"/>
                      <a:pt x="60" y="158"/>
                      <a:pt x="53" y="174"/>
                    </a:cubicBezTo>
                    <a:cubicBezTo>
                      <a:pt x="47" y="174"/>
                      <a:pt x="43" y="178"/>
                      <a:pt x="41" y="184"/>
                    </a:cubicBezTo>
                    <a:cubicBezTo>
                      <a:pt x="39" y="190"/>
                      <a:pt x="41" y="199"/>
                      <a:pt x="47" y="20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3A1778A0-4137-4F19-9E7A-704C82745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2808" y="1804193"/>
                <a:ext cx="230188" cy="236538"/>
              </a:xfrm>
              <a:custGeom>
                <a:avLst/>
                <a:gdLst>
                  <a:gd name="T0" fmla="*/ 2147483646 w 84"/>
                  <a:gd name="T1" fmla="*/ 2147483646 h 86"/>
                  <a:gd name="T2" fmla="*/ 2147483646 w 84"/>
                  <a:gd name="T3" fmla="*/ 2147483646 h 86"/>
                  <a:gd name="T4" fmla="*/ 2147483646 w 84"/>
                  <a:gd name="T5" fmla="*/ 2147483646 h 86"/>
                  <a:gd name="T6" fmla="*/ 2147483646 w 84"/>
                  <a:gd name="T7" fmla="*/ 2147483646 h 86"/>
                  <a:gd name="T8" fmla="*/ 2147483646 w 84"/>
                  <a:gd name="T9" fmla="*/ 2147483646 h 86"/>
                  <a:gd name="T10" fmla="*/ 0 w 84"/>
                  <a:gd name="T11" fmla="*/ 2147483646 h 86"/>
                  <a:gd name="T12" fmla="*/ 0 w 84"/>
                  <a:gd name="T13" fmla="*/ 2147483646 h 86"/>
                  <a:gd name="T14" fmla="*/ 0 w 84"/>
                  <a:gd name="T15" fmla="*/ 2147483646 h 86"/>
                  <a:gd name="T16" fmla="*/ 0 w 84"/>
                  <a:gd name="T17" fmla="*/ 2147483646 h 86"/>
                  <a:gd name="T18" fmla="*/ 2147483646 w 84"/>
                  <a:gd name="T19" fmla="*/ 2147483646 h 86"/>
                  <a:gd name="T20" fmla="*/ 2147483646 w 84"/>
                  <a:gd name="T21" fmla="*/ 2147483646 h 86"/>
                  <a:gd name="T22" fmla="*/ 2147483646 w 84"/>
                  <a:gd name="T23" fmla="*/ 2147483646 h 86"/>
                  <a:gd name="T24" fmla="*/ 2147483646 w 84"/>
                  <a:gd name="T25" fmla="*/ 2147483646 h 86"/>
                  <a:gd name="T26" fmla="*/ 2147483646 w 84"/>
                  <a:gd name="T27" fmla="*/ 2147483646 h 86"/>
                  <a:gd name="T28" fmla="*/ 2147483646 w 84"/>
                  <a:gd name="T29" fmla="*/ 2147483646 h 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4" h="86">
                    <a:moveTo>
                      <a:pt x="73" y="69"/>
                    </a:moveTo>
                    <a:cubicBezTo>
                      <a:pt x="74" y="61"/>
                      <a:pt x="69" y="57"/>
                      <a:pt x="63" y="53"/>
                    </a:cubicBezTo>
                    <a:cubicBezTo>
                      <a:pt x="84" y="42"/>
                      <a:pt x="69" y="11"/>
                      <a:pt x="50" y="16"/>
                    </a:cubicBezTo>
                    <a:cubicBezTo>
                      <a:pt x="49" y="10"/>
                      <a:pt x="47" y="3"/>
                      <a:pt x="41" y="1"/>
                    </a:cubicBezTo>
                    <a:cubicBezTo>
                      <a:pt x="35" y="0"/>
                      <a:pt x="30" y="5"/>
                      <a:pt x="27" y="9"/>
                    </a:cubicBezTo>
                    <a:cubicBezTo>
                      <a:pt x="15" y="22"/>
                      <a:pt x="8" y="37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6"/>
                      <a:pt x="2" y="55"/>
                      <a:pt x="2" y="55"/>
                    </a:cubicBezTo>
                    <a:cubicBezTo>
                      <a:pt x="2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20" y="68"/>
                      <a:pt x="39" y="86"/>
                      <a:pt x="61" y="80"/>
                    </a:cubicBezTo>
                    <a:cubicBezTo>
                      <a:pt x="66" y="79"/>
                      <a:pt x="72" y="74"/>
                      <a:pt x="73" y="69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C04704A2-E41E-4F28-8D47-1EABE3ED6F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3621" y="1886743"/>
                <a:ext cx="527050" cy="279400"/>
              </a:xfrm>
              <a:custGeom>
                <a:avLst/>
                <a:gdLst>
                  <a:gd name="T0" fmla="*/ 2147483646 w 192"/>
                  <a:gd name="T1" fmla="*/ 2147483646 h 102"/>
                  <a:gd name="T2" fmla="*/ 2147483646 w 192"/>
                  <a:gd name="T3" fmla="*/ 2147483646 h 102"/>
                  <a:gd name="T4" fmla="*/ 2147483646 w 192"/>
                  <a:gd name="T5" fmla="*/ 2147483646 h 102"/>
                  <a:gd name="T6" fmla="*/ 2147483646 w 192"/>
                  <a:gd name="T7" fmla="*/ 2147483646 h 102"/>
                  <a:gd name="T8" fmla="*/ 2147483646 w 192"/>
                  <a:gd name="T9" fmla="*/ 2147483646 h 102"/>
                  <a:gd name="T10" fmla="*/ 2147483646 w 192"/>
                  <a:gd name="T11" fmla="*/ 2147483646 h 102"/>
                  <a:gd name="T12" fmla="*/ 0 w 192"/>
                  <a:gd name="T13" fmla="*/ 2147483646 h 102"/>
                  <a:gd name="T14" fmla="*/ 2147483646 w 192"/>
                  <a:gd name="T15" fmla="*/ 2147483646 h 102"/>
                  <a:gd name="T16" fmla="*/ 2147483646 w 192"/>
                  <a:gd name="T17" fmla="*/ 2147483646 h 102"/>
                  <a:gd name="T18" fmla="*/ 2147483646 w 192"/>
                  <a:gd name="T19" fmla="*/ 2147483646 h 102"/>
                  <a:gd name="T20" fmla="*/ 2147483646 w 192"/>
                  <a:gd name="T21" fmla="*/ 2147483646 h 102"/>
                  <a:gd name="T22" fmla="*/ 2147483646 w 192"/>
                  <a:gd name="T23" fmla="*/ 2147483646 h 102"/>
                  <a:gd name="T24" fmla="*/ 2147483646 w 192"/>
                  <a:gd name="T25" fmla="*/ 2147483646 h 102"/>
                  <a:gd name="T26" fmla="*/ 2147483646 w 192"/>
                  <a:gd name="T27" fmla="*/ 2147483646 h 102"/>
                  <a:gd name="T28" fmla="*/ 2147483646 w 192"/>
                  <a:gd name="T29" fmla="*/ 2147483646 h 102"/>
                  <a:gd name="T30" fmla="*/ 2147483646 w 192"/>
                  <a:gd name="T31" fmla="*/ 2147483646 h 1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" h="102">
                    <a:moveTo>
                      <a:pt x="175" y="1"/>
                    </a:moveTo>
                    <a:cubicBezTo>
                      <a:pt x="173" y="4"/>
                      <a:pt x="171" y="7"/>
                      <a:pt x="170" y="9"/>
                    </a:cubicBezTo>
                    <a:cubicBezTo>
                      <a:pt x="168" y="13"/>
                      <a:pt x="166" y="17"/>
                      <a:pt x="164" y="21"/>
                    </a:cubicBezTo>
                    <a:cubicBezTo>
                      <a:pt x="164" y="21"/>
                      <a:pt x="164" y="21"/>
                      <a:pt x="164" y="21"/>
                    </a:cubicBezTo>
                    <a:cubicBezTo>
                      <a:pt x="134" y="23"/>
                      <a:pt x="103" y="32"/>
                      <a:pt x="75" y="42"/>
                    </a:cubicBezTo>
                    <a:cubicBezTo>
                      <a:pt x="58" y="48"/>
                      <a:pt x="41" y="56"/>
                      <a:pt x="26" y="67"/>
                    </a:cubicBezTo>
                    <a:cubicBezTo>
                      <a:pt x="15" y="75"/>
                      <a:pt x="2" y="87"/>
                      <a:pt x="0" y="101"/>
                    </a:cubicBezTo>
                    <a:cubicBezTo>
                      <a:pt x="0" y="102"/>
                      <a:pt x="0" y="102"/>
                      <a:pt x="1" y="102"/>
                    </a:cubicBezTo>
                    <a:cubicBezTo>
                      <a:pt x="10" y="88"/>
                      <a:pt x="18" y="77"/>
                      <a:pt x="32" y="68"/>
                    </a:cubicBezTo>
                    <a:cubicBezTo>
                      <a:pt x="47" y="57"/>
                      <a:pt x="64" y="50"/>
                      <a:pt x="82" y="44"/>
                    </a:cubicBezTo>
                    <a:cubicBezTo>
                      <a:pt x="109" y="35"/>
                      <a:pt x="137" y="31"/>
                      <a:pt x="165" y="26"/>
                    </a:cubicBezTo>
                    <a:cubicBezTo>
                      <a:pt x="170" y="31"/>
                      <a:pt x="176" y="34"/>
                      <a:pt x="182" y="38"/>
                    </a:cubicBezTo>
                    <a:cubicBezTo>
                      <a:pt x="183" y="39"/>
                      <a:pt x="184" y="39"/>
                      <a:pt x="185" y="38"/>
                    </a:cubicBezTo>
                    <a:cubicBezTo>
                      <a:pt x="190" y="32"/>
                      <a:pt x="192" y="24"/>
                      <a:pt x="191" y="16"/>
                    </a:cubicBezTo>
                    <a:cubicBezTo>
                      <a:pt x="189" y="10"/>
                      <a:pt x="184" y="3"/>
                      <a:pt x="178" y="2"/>
                    </a:cubicBezTo>
                    <a:cubicBezTo>
                      <a:pt x="178" y="1"/>
                      <a:pt x="176" y="0"/>
                      <a:pt x="175" y="1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D519F3B1-5125-4E42-A3B1-FC3021BB35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66708" y="1743868"/>
                <a:ext cx="417513" cy="444500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51" y="45"/>
                    </a:moveTo>
                    <a:cubicBezTo>
                      <a:pt x="150" y="38"/>
                      <a:pt x="139" y="35"/>
                      <a:pt x="133" y="37"/>
                    </a:cubicBezTo>
                    <a:cubicBezTo>
                      <a:pt x="127" y="39"/>
                      <a:pt x="124" y="45"/>
                      <a:pt x="126" y="51"/>
                    </a:cubicBezTo>
                    <a:cubicBezTo>
                      <a:pt x="126" y="51"/>
                      <a:pt x="126" y="51"/>
                      <a:pt x="126" y="51"/>
                    </a:cubicBezTo>
                    <a:cubicBezTo>
                      <a:pt x="126" y="52"/>
                      <a:pt x="126" y="53"/>
                      <a:pt x="126" y="53"/>
                    </a:cubicBezTo>
                    <a:cubicBezTo>
                      <a:pt x="114" y="55"/>
                      <a:pt x="100" y="60"/>
                      <a:pt x="90" y="69"/>
                    </a:cubicBezTo>
                    <a:cubicBezTo>
                      <a:pt x="98" y="53"/>
                      <a:pt x="104" y="38"/>
                      <a:pt x="108" y="22"/>
                    </a:cubicBezTo>
                    <a:cubicBezTo>
                      <a:pt x="113" y="23"/>
                      <a:pt x="120" y="22"/>
                      <a:pt x="122" y="17"/>
                    </a:cubicBezTo>
                    <a:cubicBezTo>
                      <a:pt x="123" y="12"/>
                      <a:pt x="122" y="7"/>
                      <a:pt x="119" y="5"/>
                    </a:cubicBezTo>
                    <a:cubicBezTo>
                      <a:pt x="114" y="0"/>
                      <a:pt x="108" y="3"/>
                      <a:pt x="105" y="8"/>
                    </a:cubicBezTo>
                    <a:cubicBezTo>
                      <a:pt x="102" y="12"/>
                      <a:pt x="102" y="16"/>
                      <a:pt x="105" y="19"/>
                    </a:cubicBezTo>
                    <a:cubicBezTo>
                      <a:pt x="102" y="28"/>
                      <a:pt x="99" y="36"/>
                      <a:pt x="96" y="45"/>
                    </a:cubicBezTo>
                    <a:cubicBezTo>
                      <a:pt x="94" y="38"/>
                      <a:pt x="92" y="31"/>
                      <a:pt x="88" y="24"/>
                    </a:cubicBezTo>
                    <a:cubicBezTo>
                      <a:pt x="91" y="21"/>
                      <a:pt x="91" y="16"/>
                      <a:pt x="90" y="13"/>
                    </a:cubicBezTo>
                    <a:cubicBezTo>
                      <a:pt x="88" y="9"/>
                      <a:pt x="84" y="5"/>
                      <a:pt x="79" y="6"/>
                    </a:cubicBezTo>
                    <a:cubicBezTo>
                      <a:pt x="74" y="6"/>
                      <a:pt x="72" y="14"/>
                      <a:pt x="73" y="18"/>
                    </a:cubicBezTo>
                    <a:cubicBezTo>
                      <a:pt x="73" y="24"/>
                      <a:pt x="79" y="28"/>
                      <a:pt x="85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9" y="34"/>
                      <a:pt x="92" y="40"/>
                      <a:pt x="95" y="48"/>
                    </a:cubicBezTo>
                    <a:cubicBezTo>
                      <a:pt x="89" y="64"/>
                      <a:pt x="82" y="79"/>
                      <a:pt x="73" y="93"/>
                    </a:cubicBezTo>
                    <a:cubicBezTo>
                      <a:pt x="74" y="76"/>
                      <a:pt x="66" y="59"/>
                      <a:pt x="57" y="44"/>
                    </a:cubicBezTo>
                    <a:cubicBezTo>
                      <a:pt x="60" y="40"/>
                      <a:pt x="61" y="35"/>
                      <a:pt x="57" y="31"/>
                    </a:cubicBezTo>
                    <a:cubicBezTo>
                      <a:pt x="54" y="26"/>
                      <a:pt x="47" y="24"/>
                      <a:pt x="42" y="28"/>
                    </a:cubicBezTo>
                    <a:cubicBezTo>
                      <a:pt x="37" y="31"/>
                      <a:pt x="33" y="40"/>
                      <a:pt x="38" y="45"/>
                    </a:cubicBezTo>
                    <a:cubicBezTo>
                      <a:pt x="41" y="47"/>
                      <a:pt x="46" y="49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ubicBezTo>
                      <a:pt x="53" y="48"/>
                      <a:pt x="54" y="48"/>
                      <a:pt x="54" y="47"/>
                    </a:cubicBezTo>
                    <a:cubicBezTo>
                      <a:pt x="63" y="63"/>
                      <a:pt x="71" y="77"/>
                      <a:pt x="71" y="97"/>
                    </a:cubicBezTo>
                    <a:cubicBezTo>
                      <a:pt x="61" y="112"/>
                      <a:pt x="50" y="125"/>
                      <a:pt x="38" y="139"/>
                    </a:cubicBezTo>
                    <a:cubicBezTo>
                      <a:pt x="40" y="121"/>
                      <a:pt x="32" y="99"/>
                      <a:pt x="22" y="83"/>
                    </a:cubicBezTo>
                    <a:cubicBezTo>
                      <a:pt x="26" y="78"/>
                      <a:pt x="25" y="70"/>
                      <a:pt x="20" y="67"/>
                    </a:cubicBezTo>
                    <a:cubicBezTo>
                      <a:pt x="16" y="64"/>
                      <a:pt x="10" y="64"/>
                      <a:pt x="6" y="67"/>
                    </a:cubicBezTo>
                    <a:cubicBezTo>
                      <a:pt x="0" y="71"/>
                      <a:pt x="1" y="80"/>
                      <a:pt x="6" y="84"/>
                    </a:cubicBezTo>
                    <a:cubicBezTo>
                      <a:pt x="9" y="88"/>
                      <a:pt x="15" y="89"/>
                      <a:pt x="19" y="86"/>
                    </a:cubicBezTo>
                    <a:cubicBezTo>
                      <a:pt x="27" y="104"/>
                      <a:pt x="36" y="120"/>
                      <a:pt x="36" y="141"/>
                    </a:cubicBezTo>
                    <a:cubicBezTo>
                      <a:pt x="31" y="147"/>
                      <a:pt x="25" y="154"/>
                      <a:pt x="20" y="161"/>
                    </a:cubicBezTo>
                    <a:cubicBezTo>
                      <a:pt x="19" y="161"/>
                      <a:pt x="20" y="162"/>
                      <a:pt x="20" y="162"/>
                    </a:cubicBezTo>
                    <a:cubicBezTo>
                      <a:pt x="34" y="150"/>
                      <a:pt x="46" y="138"/>
                      <a:pt x="56" y="124"/>
                    </a:cubicBezTo>
                    <a:cubicBezTo>
                      <a:pt x="65" y="119"/>
                      <a:pt x="73" y="115"/>
                      <a:pt x="82" y="114"/>
                    </a:cubicBezTo>
                    <a:cubicBezTo>
                      <a:pt x="89" y="113"/>
                      <a:pt x="96" y="113"/>
                      <a:pt x="103" y="112"/>
                    </a:cubicBezTo>
                    <a:cubicBezTo>
                      <a:pt x="104" y="113"/>
                      <a:pt x="105" y="115"/>
                      <a:pt x="107" y="116"/>
                    </a:cubicBezTo>
                    <a:cubicBezTo>
                      <a:pt x="106" y="117"/>
                      <a:pt x="106" y="117"/>
                      <a:pt x="107" y="118"/>
                    </a:cubicBezTo>
                    <a:cubicBezTo>
                      <a:pt x="113" y="123"/>
                      <a:pt x="122" y="122"/>
                      <a:pt x="125" y="114"/>
                    </a:cubicBezTo>
                    <a:cubicBezTo>
                      <a:pt x="127" y="108"/>
                      <a:pt x="126" y="98"/>
                      <a:pt x="121" y="93"/>
                    </a:cubicBezTo>
                    <a:cubicBezTo>
                      <a:pt x="114" y="88"/>
                      <a:pt x="103" y="91"/>
                      <a:pt x="102" y="99"/>
                    </a:cubicBezTo>
                    <a:cubicBezTo>
                      <a:pt x="101" y="102"/>
                      <a:pt x="101" y="105"/>
                      <a:pt x="102" y="108"/>
                    </a:cubicBezTo>
                    <a:cubicBezTo>
                      <a:pt x="88" y="107"/>
                      <a:pt x="72" y="111"/>
                      <a:pt x="61" y="118"/>
                    </a:cubicBezTo>
                    <a:cubicBezTo>
                      <a:pt x="71" y="104"/>
                      <a:pt x="80" y="89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101" y="64"/>
                      <a:pt x="115" y="61"/>
                      <a:pt x="129" y="57"/>
                    </a:cubicBezTo>
                    <a:cubicBezTo>
                      <a:pt x="132" y="60"/>
                      <a:pt x="138" y="61"/>
                      <a:pt x="142" y="60"/>
                    </a:cubicBezTo>
                    <a:cubicBezTo>
                      <a:pt x="147" y="57"/>
                      <a:pt x="152" y="51"/>
                      <a:pt x="151" y="4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C6316728-EB82-4D6D-BC44-826A126816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06596" y="2859881"/>
                <a:ext cx="703263" cy="387350"/>
              </a:xfrm>
              <a:custGeom>
                <a:avLst/>
                <a:gdLst>
                  <a:gd name="T0" fmla="*/ 2147483646 w 257"/>
                  <a:gd name="T1" fmla="*/ 2147483646 h 141"/>
                  <a:gd name="T2" fmla="*/ 2147483646 w 257"/>
                  <a:gd name="T3" fmla="*/ 2147483646 h 141"/>
                  <a:gd name="T4" fmla="*/ 2147483646 w 257"/>
                  <a:gd name="T5" fmla="*/ 0 h 141"/>
                  <a:gd name="T6" fmla="*/ 2147483646 w 257"/>
                  <a:gd name="T7" fmla="*/ 2147483646 h 141"/>
                  <a:gd name="T8" fmla="*/ 2147483646 w 257"/>
                  <a:gd name="T9" fmla="*/ 2147483646 h 141"/>
                  <a:gd name="T10" fmla="*/ 2147483646 w 257"/>
                  <a:gd name="T11" fmla="*/ 2147483646 h 141"/>
                  <a:gd name="T12" fmla="*/ 2147483646 w 257"/>
                  <a:gd name="T13" fmla="*/ 2147483646 h 141"/>
                  <a:gd name="T14" fmla="*/ 2147483646 w 257"/>
                  <a:gd name="T15" fmla="*/ 2147483646 h 141"/>
                  <a:gd name="T16" fmla="*/ 2147483646 w 257"/>
                  <a:gd name="T17" fmla="*/ 2147483646 h 141"/>
                  <a:gd name="T18" fmla="*/ 2147483646 w 257"/>
                  <a:gd name="T19" fmla="*/ 2147483646 h 141"/>
                  <a:gd name="T20" fmla="*/ 2147483646 w 257"/>
                  <a:gd name="T21" fmla="*/ 2147483646 h 141"/>
                  <a:gd name="T22" fmla="*/ 2147483646 w 257"/>
                  <a:gd name="T23" fmla="*/ 2147483646 h 141"/>
                  <a:gd name="T24" fmla="*/ 2147483646 w 257"/>
                  <a:gd name="T25" fmla="*/ 2147483646 h 141"/>
                  <a:gd name="T26" fmla="*/ 2147483646 w 257"/>
                  <a:gd name="T27" fmla="*/ 2147483646 h 141"/>
                  <a:gd name="T28" fmla="*/ 2147483646 w 257"/>
                  <a:gd name="T29" fmla="*/ 2147483646 h 141"/>
                  <a:gd name="T30" fmla="*/ 2147483646 w 257"/>
                  <a:gd name="T31" fmla="*/ 2147483646 h 141"/>
                  <a:gd name="T32" fmla="*/ 2147483646 w 257"/>
                  <a:gd name="T33" fmla="*/ 2147483646 h 141"/>
                  <a:gd name="T34" fmla="*/ 2147483646 w 257"/>
                  <a:gd name="T35" fmla="*/ 2147483646 h 141"/>
                  <a:gd name="T36" fmla="*/ 2147483646 w 257"/>
                  <a:gd name="T37" fmla="*/ 2147483646 h 141"/>
                  <a:gd name="T38" fmla="*/ 2147483646 w 257"/>
                  <a:gd name="T39" fmla="*/ 2147483646 h 14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7" h="141">
                    <a:moveTo>
                      <a:pt x="256" y="42"/>
                    </a:moveTo>
                    <a:cubicBezTo>
                      <a:pt x="257" y="23"/>
                      <a:pt x="237" y="13"/>
                      <a:pt x="221" y="8"/>
                    </a:cubicBezTo>
                    <a:cubicBezTo>
                      <a:pt x="201" y="1"/>
                      <a:pt x="178" y="0"/>
                      <a:pt x="157" y="0"/>
                    </a:cubicBezTo>
                    <a:cubicBezTo>
                      <a:pt x="143" y="0"/>
                      <a:pt x="129" y="1"/>
                      <a:pt x="116" y="3"/>
                    </a:cubicBezTo>
                    <a:cubicBezTo>
                      <a:pt x="109" y="4"/>
                      <a:pt x="98" y="5"/>
                      <a:pt x="91" y="8"/>
                    </a:cubicBezTo>
                    <a:cubicBezTo>
                      <a:pt x="91" y="8"/>
                      <a:pt x="91" y="7"/>
                      <a:pt x="90" y="7"/>
                    </a:cubicBezTo>
                    <a:cubicBezTo>
                      <a:pt x="71" y="9"/>
                      <a:pt x="53" y="23"/>
                      <a:pt x="39" y="35"/>
                    </a:cubicBezTo>
                    <a:cubicBezTo>
                      <a:pt x="25" y="47"/>
                      <a:pt x="13" y="62"/>
                      <a:pt x="7" y="79"/>
                    </a:cubicBezTo>
                    <a:cubicBezTo>
                      <a:pt x="4" y="90"/>
                      <a:pt x="0" y="108"/>
                      <a:pt x="8" y="118"/>
                    </a:cubicBezTo>
                    <a:cubicBezTo>
                      <a:pt x="17" y="129"/>
                      <a:pt x="33" y="125"/>
                      <a:pt x="44" y="119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9"/>
                      <a:pt x="51" y="135"/>
                      <a:pt x="60" y="136"/>
                    </a:cubicBezTo>
                    <a:cubicBezTo>
                      <a:pt x="70" y="137"/>
                      <a:pt x="79" y="131"/>
                      <a:pt x="84" y="124"/>
                    </a:cubicBezTo>
                    <a:cubicBezTo>
                      <a:pt x="96" y="140"/>
                      <a:pt x="122" y="141"/>
                      <a:pt x="127" y="118"/>
                    </a:cubicBezTo>
                    <a:cubicBezTo>
                      <a:pt x="134" y="126"/>
                      <a:pt x="144" y="133"/>
                      <a:pt x="154" y="130"/>
                    </a:cubicBezTo>
                    <a:cubicBezTo>
                      <a:pt x="166" y="127"/>
                      <a:pt x="168" y="117"/>
                      <a:pt x="167" y="107"/>
                    </a:cubicBezTo>
                    <a:cubicBezTo>
                      <a:pt x="186" y="124"/>
                      <a:pt x="201" y="94"/>
                      <a:pt x="198" y="74"/>
                    </a:cubicBezTo>
                    <a:cubicBezTo>
                      <a:pt x="206" y="78"/>
                      <a:pt x="217" y="82"/>
                      <a:pt x="225" y="77"/>
                    </a:cubicBezTo>
                    <a:cubicBezTo>
                      <a:pt x="233" y="72"/>
                      <a:pt x="232" y="62"/>
                      <a:pt x="230" y="53"/>
                    </a:cubicBezTo>
                    <a:cubicBezTo>
                      <a:pt x="240" y="57"/>
                      <a:pt x="256" y="55"/>
                      <a:pt x="256" y="4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92333FD0-6705-4E56-8D9F-3B7FE0803C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51058" y="2848768"/>
                <a:ext cx="490538" cy="277813"/>
              </a:xfrm>
              <a:custGeom>
                <a:avLst/>
                <a:gdLst>
                  <a:gd name="T0" fmla="*/ 2147483646 w 179"/>
                  <a:gd name="T1" fmla="*/ 2147483646 h 101"/>
                  <a:gd name="T2" fmla="*/ 2147483646 w 179"/>
                  <a:gd name="T3" fmla="*/ 2147483646 h 101"/>
                  <a:gd name="T4" fmla="*/ 2147483646 w 179"/>
                  <a:gd name="T5" fmla="*/ 2147483646 h 101"/>
                  <a:gd name="T6" fmla="*/ 2147483646 w 179"/>
                  <a:gd name="T7" fmla="*/ 2147483646 h 101"/>
                  <a:gd name="T8" fmla="*/ 2147483646 w 179"/>
                  <a:gd name="T9" fmla="*/ 2147483646 h 101"/>
                  <a:gd name="T10" fmla="*/ 2147483646 w 179"/>
                  <a:gd name="T11" fmla="*/ 2147483646 h 101"/>
                  <a:gd name="T12" fmla="*/ 2147483646 w 179"/>
                  <a:gd name="T13" fmla="*/ 2147483646 h 101"/>
                  <a:gd name="T14" fmla="*/ 2147483646 w 179"/>
                  <a:gd name="T15" fmla="*/ 2147483646 h 101"/>
                  <a:gd name="T16" fmla="*/ 2147483646 w 179"/>
                  <a:gd name="T17" fmla="*/ 2147483646 h 101"/>
                  <a:gd name="T18" fmla="*/ 2147483646 w 179"/>
                  <a:gd name="T19" fmla="*/ 2147483646 h 101"/>
                  <a:gd name="T20" fmla="*/ 2147483646 w 179"/>
                  <a:gd name="T21" fmla="*/ 2147483646 h 101"/>
                  <a:gd name="T22" fmla="*/ 2147483646 w 179"/>
                  <a:gd name="T23" fmla="*/ 2147483646 h 1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9" h="101">
                    <a:moveTo>
                      <a:pt x="163" y="15"/>
                    </a:moveTo>
                    <a:cubicBezTo>
                      <a:pt x="133" y="0"/>
                      <a:pt x="97" y="4"/>
                      <a:pt x="64" y="6"/>
                    </a:cubicBezTo>
                    <a:cubicBezTo>
                      <a:pt x="63" y="6"/>
                      <a:pt x="62" y="8"/>
                      <a:pt x="62" y="9"/>
                    </a:cubicBezTo>
                    <a:cubicBezTo>
                      <a:pt x="37" y="22"/>
                      <a:pt x="10" y="41"/>
                      <a:pt x="2" y="71"/>
                    </a:cubicBezTo>
                    <a:cubicBezTo>
                      <a:pt x="0" y="80"/>
                      <a:pt x="1" y="90"/>
                      <a:pt x="11" y="94"/>
                    </a:cubicBezTo>
                    <a:cubicBezTo>
                      <a:pt x="20" y="98"/>
                      <a:pt x="31" y="91"/>
                      <a:pt x="37" y="85"/>
                    </a:cubicBezTo>
                    <a:cubicBezTo>
                      <a:pt x="43" y="101"/>
                      <a:pt x="60" y="90"/>
                      <a:pt x="68" y="78"/>
                    </a:cubicBezTo>
                    <a:cubicBezTo>
                      <a:pt x="81" y="94"/>
                      <a:pt x="107" y="92"/>
                      <a:pt x="106" y="70"/>
                    </a:cubicBezTo>
                    <a:cubicBezTo>
                      <a:pt x="119" y="80"/>
                      <a:pt x="137" y="66"/>
                      <a:pt x="132" y="53"/>
                    </a:cubicBezTo>
                    <a:cubicBezTo>
                      <a:pt x="143" y="58"/>
                      <a:pt x="156" y="49"/>
                      <a:pt x="152" y="38"/>
                    </a:cubicBezTo>
                    <a:cubicBezTo>
                      <a:pt x="159" y="40"/>
                      <a:pt x="167" y="41"/>
                      <a:pt x="172" y="36"/>
                    </a:cubicBezTo>
                    <a:cubicBezTo>
                      <a:pt x="179" y="29"/>
                      <a:pt x="169" y="18"/>
                      <a:pt x="163" y="1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E4A83A20-137A-486E-9FB7-2042FEE933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12883" y="2604293"/>
                <a:ext cx="468313" cy="409575"/>
              </a:xfrm>
              <a:custGeom>
                <a:avLst/>
                <a:gdLst>
                  <a:gd name="T0" fmla="*/ 2147483646 w 171"/>
                  <a:gd name="T1" fmla="*/ 2147483646 h 149"/>
                  <a:gd name="T2" fmla="*/ 2147483646 w 171"/>
                  <a:gd name="T3" fmla="*/ 2147483646 h 149"/>
                  <a:gd name="T4" fmla="*/ 2147483646 w 171"/>
                  <a:gd name="T5" fmla="*/ 2147483646 h 149"/>
                  <a:gd name="T6" fmla="*/ 2147483646 w 171"/>
                  <a:gd name="T7" fmla="*/ 2147483646 h 149"/>
                  <a:gd name="T8" fmla="*/ 2147483646 w 171"/>
                  <a:gd name="T9" fmla="*/ 2147483646 h 149"/>
                  <a:gd name="T10" fmla="*/ 2147483646 w 171"/>
                  <a:gd name="T11" fmla="*/ 2147483646 h 149"/>
                  <a:gd name="T12" fmla="*/ 2147483646 w 171"/>
                  <a:gd name="T13" fmla="*/ 2147483646 h 149"/>
                  <a:gd name="T14" fmla="*/ 2147483646 w 171"/>
                  <a:gd name="T15" fmla="*/ 2147483646 h 149"/>
                  <a:gd name="T16" fmla="*/ 2147483646 w 171"/>
                  <a:gd name="T17" fmla="*/ 2147483646 h 149"/>
                  <a:gd name="T18" fmla="*/ 2147483646 w 171"/>
                  <a:gd name="T19" fmla="*/ 2147483646 h 149"/>
                  <a:gd name="T20" fmla="*/ 2147483646 w 171"/>
                  <a:gd name="T21" fmla="*/ 2147483646 h 149"/>
                  <a:gd name="T22" fmla="*/ 2147483646 w 171"/>
                  <a:gd name="T23" fmla="*/ 2147483646 h 149"/>
                  <a:gd name="T24" fmla="*/ 2147483646 w 171"/>
                  <a:gd name="T25" fmla="*/ 2147483646 h 149"/>
                  <a:gd name="T26" fmla="*/ 2147483646 w 171"/>
                  <a:gd name="T27" fmla="*/ 2147483646 h 149"/>
                  <a:gd name="T28" fmla="*/ 2147483646 w 171"/>
                  <a:gd name="T29" fmla="*/ 2147483646 h 149"/>
                  <a:gd name="T30" fmla="*/ 2147483646 w 171"/>
                  <a:gd name="T31" fmla="*/ 2147483646 h 149"/>
                  <a:gd name="T32" fmla="*/ 2147483646 w 171"/>
                  <a:gd name="T33" fmla="*/ 2147483646 h 149"/>
                  <a:gd name="T34" fmla="*/ 2147483646 w 171"/>
                  <a:gd name="T35" fmla="*/ 2147483646 h 149"/>
                  <a:gd name="T36" fmla="*/ 2147483646 w 171"/>
                  <a:gd name="T37" fmla="*/ 2147483646 h 149"/>
                  <a:gd name="T38" fmla="*/ 2147483646 w 171"/>
                  <a:gd name="T39" fmla="*/ 2147483646 h 149"/>
                  <a:gd name="T40" fmla="*/ 2147483646 w 171"/>
                  <a:gd name="T41" fmla="*/ 2147483646 h 149"/>
                  <a:gd name="T42" fmla="*/ 2147483646 w 171"/>
                  <a:gd name="T43" fmla="*/ 2147483646 h 149"/>
                  <a:gd name="T44" fmla="*/ 2147483646 w 171"/>
                  <a:gd name="T45" fmla="*/ 2147483646 h 149"/>
                  <a:gd name="T46" fmla="*/ 2147483646 w 171"/>
                  <a:gd name="T47" fmla="*/ 2147483646 h 149"/>
                  <a:gd name="T48" fmla="*/ 2147483646 w 171"/>
                  <a:gd name="T49" fmla="*/ 2147483646 h 149"/>
                  <a:gd name="T50" fmla="*/ 2147483646 w 171"/>
                  <a:gd name="T51" fmla="*/ 2147483646 h 149"/>
                  <a:gd name="T52" fmla="*/ 2147483646 w 171"/>
                  <a:gd name="T53" fmla="*/ 2147483646 h 149"/>
                  <a:gd name="T54" fmla="*/ 2147483646 w 171"/>
                  <a:gd name="T55" fmla="*/ 2147483646 h 149"/>
                  <a:gd name="T56" fmla="*/ 2147483646 w 171"/>
                  <a:gd name="T57" fmla="*/ 2147483646 h 149"/>
                  <a:gd name="T58" fmla="*/ 2147483646 w 171"/>
                  <a:gd name="T59" fmla="*/ 2147483646 h 149"/>
                  <a:gd name="T60" fmla="*/ 2147483646 w 171"/>
                  <a:gd name="T61" fmla="*/ 2147483646 h 149"/>
                  <a:gd name="T62" fmla="*/ 2147483646 w 171"/>
                  <a:gd name="T63" fmla="*/ 2147483646 h 149"/>
                  <a:gd name="T64" fmla="*/ 2147483646 w 171"/>
                  <a:gd name="T65" fmla="*/ 2147483646 h 149"/>
                  <a:gd name="T66" fmla="*/ 2147483646 w 171"/>
                  <a:gd name="T67" fmla="*/ 2147483646 h 149"/>
                  <a:gd name="T68" fmla="*/ 2147483646 w 171"/>
                  <a:gd name="T69" fmla="*/ 2147483646 h 149"/>
                  <a:gd name="T70" fmla="*/ 2147483646 w 171"/>
                  <a:gd name="T71" fmla="*/ 2147483646 h 149"/>
                  <a:gd name="T72" fmla="*/ 0 w 171"/>
                  <a:gd name="T73" fmla="*/ 2147483646 h 149"/>
                  <a:gd name="T74" fmla="*/ 2147483646 w 171"/>
                  <a:gd name="T75" fmla="*/ 2147483646 h 149"/>
                  <a:gd name="T76" fmla="*/ 2147483646 w 171"/>
                  <a:gd name="T77" fmla="*/ 2147483646 h 149"/>
                  <a:gd name="T78" fmla="*/ 2147483646 w 171"/>
                  <a:gd name="T79" fmla="*/ 2147483646 h 149"/>
                  <a:gd name="T80" fmla="*/ 2147483646 w 171"/>
                  <a:gd name="T81" fmla="*/ 2147483646 h 149"/>
                  <a:gd name="T82" fmla="*/ 2147483646 w 171"/>
                  <a:gd name="T83" fmla="*/ 2147483646 h 149"/>
                  <a:gd name="T84" fmla="*/ 2147483646 w 171"/>
                  <a:gd name="T85" fmla="*/ 2147483646 h 149"/>
                  <a:gd name="T86" fmla="*/ 2147483646 w 171"/>
                  <a:gd name="T87" fmla="*/ 2147483646 h 149"/>
                  <a:gd name="T88" fmla="*/ 2147483646 w 171"/>
                  <a:gd name="T89" fmla="*/ 2147483646 h 149"/>
                  <a:gd name="T90" fmla="*/ 2147483646 w 171"/>
                  <a:gd name="T91" fmla="*/ 2147483646 h 149"/>
                  <a:gd name="T92" fmla="*/ 2147483646 w 171"/>
                  <a:gd name="T93" fmla="*/ 2147483646 h 149"/>
                  <a:gd name="T94" fmla="*/ 2147483646 w 171"/>
                  <a:gd name="T95" fmla="*/ 2147483646 h 149"/>
                  <a:gd name="T96" fmla="*/ 2147483646 w 171"/>
                  <a:gd name="T97" fmla="*/ 2147483646 h 149"/>
                  <a:gd name="T98" fmla="*/ 2147483646 w 171"/>
                  <a:gd name="T99" fmla="*/ 2147483646 h 149"/>
                  <a:gd name="T100" fmla="*/ 2147483646 w 171"/>
                  <a:gd name="T101" fmla="*/ 2147483646 h 149"/>
                  <a:gd name="T102" fmla="*/ 2147483646 w 171"/>
                  <a:gd name="T103" fmla="*/ 2147483646 h 1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71" h="149">
                    <a:moveTo>
                      <a:pt x="130" y="147"/>
                    </a:moveTo>
                    <a:cubicBezTo>
                      <a:pt x="138" y="145"/>
                      <a:pt x="139" y="134"/>
                      <a:pt x="136" y="128"/>
                    </a:cubicBezTo>
                    <a:cubicBezTo>
                      <a:pt x="134" y="122"/>
                      <a:pt x="127" y="120"/>
                      <a:pt x="122" y="122"/>
                    </a:cubicBezTo>
                    <a:cubicBezTo>
                      <a:pt x="122" y="122"/>
                      <a:pt x="121" y="122"/>
                      <a:pt x="121" y="122"/>
                    </a:cubicBezTo>
                    <a:cubicBezTo>
                      <a:pt x="121" y="123"/>
                      <a:pt x="120" y="123"/>
                      <a:pt x="120" y="123"/>
                    </a:cubicBezTo>
                    <a:cubicBezTo>
                      <a:pt x="116" y="111"/>
                      <a:pt x="109" y="98"/>
                      <a:pt x="100" y="89"/>
                    </a:cubicBezTo>
                    <a:cubicBezTo>
                      <a:pt x="116" y="95"/>
                      <a:pt x="132" y="99"/>
                      <a:pt x="148" y="102"/>
                    </a:cubicBezTo>
                    <a:cubicBezTo>
                      <a:pt x="148" y="107"/>
                      <a:pt x="150" y="114"/>
                      <a:pt x="156" y="115"/>
                    </a:cubicBezTo>
                    <a:cubicBezTo>
                      <a:pt x="160" y="116"/>
                      <a:pt x="165" y="114"/>
                      <a:pt x="167" y="110"/>
                    </a:cubicBezTo>
                    <a:cubicBezTo>
                      <a:pt x="171" y="105"/>
                      <a:pt x="167" y="100"/>
                      <a:pt x="162" y="97"/>
                    </a:cubicBezTo>
                    <a:cubicBezTo>
                      <a:pt x="158" y="94"/>
                      <a:pt x="154" y="95"/>
                      <a:pt x="151" y="98"/>
                    </a:cubicBezTo>
                    <a:cubicBezTo>
                      <a:pt x="142" y="97"/>
                      <a:pt x="133" y="94"/>
                      <a:pt x="124" y="92"/>
                    </a:cubicBezTo>
                    <a:cubicBezTo>
                      <a:pt x="131" y="90"/>
                      <a:pt x="138" y="86"/>
                      <a:pt x="144" y="82"/>
                    </a:cubicBezTo>
                    <a:cubicBezTo>
                      <a:pt x="147" y="84"/>
                      <a:pt x="152" y="84"/>
                      <a:pt x="156" y="82"/>
                    </a:cubicBezTo>
                    <a:cubicBezTo>
                      <a:pt x="159" y="80"/>
                      <a:pt x="163" y="76"/>
                      <a:pt x="162" y="71"/>
                    </a:cubicBezTo>
                    <a:cubicBezTo>
                      <a:pt x="161" y="66"/>
                      <a:pt x="153" y="65"/>
                      <a:pt x="148" y="66"/>
                    </a:cubicBezTo>
                    <a:cubicBezTo>
                      <a:pt x="143" y="67"/>
                      <a:pt x="140" y="74"/>
                      <a:pt x="141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35" y="84"/>
                      <a:pt x="128" y="88"/>
                      <a:pt x="121" y="91"/>
                    </a:cubicBezTo>
                    <a:cubicBezTo>
                      <a:pt x="105" y="87"/>
                      <a:pt x="89" y="82"/>
                      <a:pt x="74" y="74"/>
                    </a:cubicBezTo>
                    <a:cubicBezTo>
                      <a:pt x="91" y="74"/>
                      <a:pt x="108" y="64"/>
                      <a:pt x="121" y="53"/>
                    </a:cubicBezTo>
                    <a:cubicBezTo>
                      <a:pt x="125" y="56"/>
                      <a:pt x="130" y="56"/>
                      <a:pt x="134" y="52"/>
                    </a:cubicBezTo>
                    <a:cubicBezTo>
                      <a:pt x="138" y="48"/>
                      <a:pt x="139" y="41"/>
                      <a:pt x="136" y="36"/>
                    </a:cubicBezTo>
                    <a:cubicBezTo>
                      <a:pt x="132" y="32"/>
                      <a:pt x="123" y="29"/>
                      <a:pt x="118" y="34"/>
                    </a:cubicBezTo>
                    <a:cubicBezTo>
                      <a:pt x="116" y="38"/>
                      <a:pt x="115" y="43"/>
                      <a:pt x="117" y="47"/>
                    </a:cubicBezTo>
                    <a:cubicBezTo>
                      <a:pt x="116" y="48"/>
                      <a:pt x="116" y="49"/>
                      <a:pt x="116" y="50"/>
                    </a:cubicBezTo>
                    <a:cubicBezTo>
                      <a:pt x="117" y="50"/>
                      <a:pt x="117" y="50"/>
                      <a:pt x="117" y="51"/>
                    </a:cubicBezTo>
                    <a:cubicBezTo>
                      <a:pt x="103" y="61"/>
                      <a:pt x="89" y="71"/>
                      <a:pt x="70" y="73"/>
                    </a:cubicBezTo>
                    <a:cubicBezTo>
                      <a:pt x="54" y="65"/>
                      <a:pt x="39" y="55"/>
                      <a:pt x="25" y="45"/>
                    </a:cubicBezTo>
                    <a:cubicBezTo>
                      <a:pt x="43" y="45"/>
                      <a:pt x="64" y="34"/>
                      <a:pt x="79" y="23"/>
                    </a:cubicBezTo>
                    <a:cubicBezTo>
                      <a:pt x="84" y="26"/>
                      <a:pt x="91" y="24"/>
                      <a:pt x="94" y="20"/>
                    </a:cubicBezTo>
                    <a:cubicBezTo>
                      <a:pt x="97" y="15"/>
                      <a:pt x="96" y="9"/>
                      <a:pt x="93" y="5"/>
                    </a:cubicBezTo>
                    <a:cubicBezTo>
                      <a:pt x="88" y="0"/>
                      <a:pt x="80" y="2"/>
                      <a:pt x="75" y="7"/>
                    </a:cubicBezTo>
                    <a:cubicBezTo>
                      <a:pt x="72" y="11"/>
                      <a:pt x="72" y="16"/>
                      <a:pt x="76" y="20"/>
                    </a:cubicBezTo>
                    <a:cubicBezTo>
                      <a:pt x="58" y="30"/>
                      <a:pt x="43" y="41"/>
                      <a:pt x="23" y="43"/>
                    </a:cubicBezTo>
                    <a:cubicBezTo>
                      <a:pt x="15" y="39"/>
                      <a:pt x="8" y="34"/>
                      <a:pt x="1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13" y="42"/>
                      <a:pt x="27" y="52"/>
                      <a:pt x="42" y="61"/>
                    </a:cubicBezTo>
                    <a:cubicBezTo>
                      <a:pt x="47" y="69"/>
                      <a:pt x="52" y="77"/>
                      <a:pt x="54" y="86"/>
                    </a:cubicBezTo>
                    <a:cubicBezTo>
                      <a:pt x="56" y="93"/>
                      <a:pt x="57" y="100"/>
                      <a:pt x="59" y="107"/>
                    </a:cubicBezTo>
                    <a:cubicBezTo>
                      <a:pt x="57" y="108"/>
                      <a:pt x="56" y="109"/>
                      <a:pt x="55" y="111"/>
                    </a:cubicBezTo>
                    <a:cubicBezTo>
                      <a:pt x="54" y="110"/>
                      <a:pt x="54" y="110"/>
                      <a:pt x="53" y="111"/>
                    </a:cubicBezTo>
                    <a:cubicBezTo>
                      <a:pt x="49" y="118"/>
                      <a:pt x="51" y="127"/>
                      <a:pt x="59" y="129"/>
                    </a:cubicBezTo>
                    <a:cubicBezTo>
                      <a:pt x="66" y="130"/>
                      <a:pt x="75" y="128"/>
                      <a:pt x="79" y="122"/>
                    </a:cubicBezTo>
                    <a:cubicBezTo>
                      <a:pt x="83" y="115"/>
                      <a:pt x="80" y="105"/>
                      <a:pt x="71" y="104"/>
                    </a:cubicBezTo>
                    <a:cubicBezTo>
                      <a:pt x="68" y="104"/>
                      <a:pt x="66" y="104"/>
                      <a:pt x="63" y="105"/>
                    </a:cubicBezTo>
                    <a:cubicBezTo>
                      <a:pt x="62" y="91"/>
                      <a:pt x="57" y="76"/>
                      <a:pt x="48" y="65"/>
                    </a:cubicBezTo>
                    <a:cubicBezTo>
                      <a:pt x="63" y="74"/>
                      <a:pt x="79" y="81"/>
                      <a:pt x="95" y="87"/>
                    </a:cubicBezTo>
                    <a:cubicBezTo>
                      <a:pt x="95" y="88"/>
                      <a:pt x="95" y="88"/>
                      <a:pt x="96" y="88"/>
                    </a:cubicBezTo>
                    <a:cubicBezTo>
                      <a:pt x="106" y="99"/>
                      <a:pt x="111" y="112"/>
                      <a:pt x="116" y="126"/>
                    </a:cubicBezTo>
                    <a:cubicBezTo>
                      <a:pt x="113" y="130"/>
                      <a:pt x="113" y="135"/>
                      <a:pt x="115" y="140"/>
                    </a:cubicBezTo>
                    <a:cubicBezTo>
                      <a:pt x="118" y="145"/>
                      <a:pt x="124" y="149"/>
                      <a:pt x="130" y="14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23A69CE2-E83C-43FB-9817-A320D8B2E5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9721" y="1756568"/>
                <a:ext cx="1054100" cy="588963"/>
              </a:xfrm>
              <a:custGeom>
                <a:avLst/>
                <a:gdLst>
                  <a:gd name="T0" fmla="*/ 2147483646 w 384"/>
                  <a:gd name="T1" fmla="*/ 2147483646 h 214"/>
                  <a:gd name="T2" fmla="*/ 2147483646 w 384"/>
                  <a:gd name="T3" fmla="*/ 2147483646 h 214"/>
                  <a:gd name="T4" fmla="*/ 2147483646 w 384"/>
                  <a:gd name="T5" fmla="*/ 2147483646 h 214"/>
                  <a:gd name="T6" fmla="*/ 2147483646 w 384"/>
                  <a:gd name="T7" fmla="*/ 2147483646 h 214"/>
                  <a:gd name="T8" fmla="*/ 2147483646 w 384"/>
                  <a:gd name="T9" fmla="*/ 2147483646 h 214"/>
                  <a:gd name="T10" fmla="*/ 2147483646 w 384"/>
                  <a:gd name="T11" fmla="*/ 2147483646 h 214"/>
                  <a:gd name="T12" fmla="*/ 2147483646 w 384"/>
                  <a:gd name="T13" fmla="*/ 2147483646 h 214"/>
                  <a:gd name="T14" fmla="*/ 2147483646 w 384"/>
                  <a:gd name="T15" fmla="*/ 2147483646 h 214"/>
                  <a:gd name="T16" fmla="*/ 2147483646 w 384"/>
                  <a:gd name="T17" fmla="*/ 2147483646 h 214"/>
                  <a:gd name="T18" fmla="*/ 2147483646 w 384"/>
                  <a:gd name="T19" fmla="*/ 2147483646 h 214"/>
                  <a:gd name="T20" fmla="*/ 2147483646 w 384"/>
                  <a:gd name="T21" fmla="*/ 2147483646 h 214"/>
                  <a:gd name="T22" fmla="*/ 2147483646 w 384"/>
                  <a:gd name="T23" fmla="*/ 2147483646 h 214"/>
                  <a:gd name="T24" fmla="*/ 2147483646 w 384"/>
                  <a:gd name="T25" fmla="*/ 2147483646 h 214"/>
                  <a:gd name="T26" fmla="*/ 2147483646 w 384"/>
                  <a:gd name="T27" fmla="*/ 2147483646 h 214"/>
                  <a:gd name="T28" fmla="*/ 2147483646 w 384"/>
                  <a:gd name="T29" fmla="*/ 2147483646 h 214"/>
                  <a:gd name="T30" fmla="*/ 2147483646 w 384"/>
                  <a:gd name="T31" fmla="*/ 2147483646 h 214"/>
                  <a:gd name="T32" fmla="*/ 2147483646 w 384"/>
                  <a:gd name="T33" fmla="*/ 2147483646 h 214"/>
                  <a:gd name="T34" fmla="*/ 2147483646 w 384"/>
                  <a:gd name="T35" fmla="*/ 2147483646 h 214"/>
                  <a:gd name="T36" fmla="*/ 2147483646 w 384"/>
                  <a:gd name="T37" fmla="*/ 2147483646 h 214"/>
                  <a:gd name="T38" fmla="*/ 2147483646 w 384"/>
                  <a:gd name="T39" fmla="*/ 2147483646 h 214"/>
                  <a:gd name="T40" fmla="*/ 2147483646 w 384"/>
                  <a:gd name="T41" fmla="*/ 2147483646 h 214"/>
                  <a:gd name="T42" fmla="*/ 2147483646 w 384"/>
                  <a:gd name="T43" fmla="*/ 2147483646 h 214"/>
                  <a:gd name="T44" fmla="*/ 2147483646 w 384"/>
                  <a:gd name="T45" fmla="*/ 2147483646 h 2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4" h="214">
                    <a:moveTo>
                      <a:pt x="309" y="175"/>
                    </a:moveTo>
                    <a:cubicBezTo>
                      <a:pt x="314" y="149"/>
                      <a:pt x="272" y="138"/>
                      <a:pt x="254" y="134"/>
                    </a:cubicBezTo>
                    <a:cubicBezTo>
                      <a:pt x="238" y="130"/>
                      <a:pt x="221" y="129"/>
                      <a:pt x="204" y="129"/>
                    </a:cubicBezTo>
                    <a:cubicBezTo>
                      <a:pt x="198" y="129"/>
                      <a:pt x="192" y="129"/>
                      <a:pt x="186" y="130"/>
                    </a:cubicBezTo>
                    <a:cubicBezTo>
                      <a:pt x="198" y="124"/>
                      <a:pt x="209" y="118"/>
                      <a:pt x="220" y="112"/>
                    </a:cubicBezTo>
                    <a:cubicBezTo>
                      <a:pt x="220" y="112"/>
                      <a:pt x="220" y="111"/>
                      <a:pt x="220" y="111"/>
                    </a:cubicBezTo>
                    <a:cubicBezTo>
                      <a:pt x="220" y="111"/>
                      <a:pt x="221" y="112"/>
                      <a:pt x="221" y="112"/>
                    </a:cubicBezTo>
                    <a:cubicBezTo>
                      <a:pt x="221" y="112"/>
                      <a:pt x="221" y="112"/>
                      <a:pt x="222" y="112"/>
                    </a:cubicBezTo>
                    <a:cubicBezTo>
                      <a:pt x="267" y="120"/>
                      <a:pt x="314" y="120"/>
                      <a:pt x="353" y="93"/>
                    </a:cubicBezTo>
                    <a:cubicBezTo>
                      <a:pt x="365" y="84"/>
                      <a:pt x="377" y="72"/>
                      <a:pt x="380" y="57"/>
                    </a:cubicBezTo>
                    <a:cubicBezTo>
                      <a:pt x="384" y="40"/>
                      <a:pt x="372" y="27"/>
                      <a:pt x="359" y="19"/>
                    </a:cubicBezTo>
                    <a:cubicBezTo>
                      <a:pt x="331" y="0"/>
                      <a:pt x="296" y="14"/>
                      <a:pt x="271" y="32"/>
                    </a:cubicBezTo>
                    <a:cubicBezTo>
                      <a:pt x="248" y="50"/>
                      <a:pt x="223" y="79"/>
                      <a:pt x="220" y="109"/>
                    </a:cubicBezTo>
                    <a:cubicBezTo>
                      <a:pt x="220" y="109"/>
                      <a:pt x="220" y="109"/>
                      <a:pt x="219" y="109"/>
                    </a:cubicBezTo>
                    <a:cubicBezTo>
                      <a:pt x="202" y="115"/>
                      <a:pt x="187" y="124"/>
                      <a:pt x="171" y="131"/>
                    </a:cubicBezTo>
                    <a:cubicBezTo>
                      <a:pt x="153" y="139"/>
                      <a:pt x="135" y="147"/>
                      <a:pt x="117" y="153"/>
                    </a:cubicBezTo>
                    <a:cubicBezTo>
                      <a:pt x="78" y="165"/>
                      <a:pt x="41" y="166"/>
                      <a:pt x="1" y="160"/>
                    </a:cubicBezTo>
                    <a:cubicBezTo>
                      <a:pt x="0" y="160"/>
                      <a:pt x="0" y="161"/>
                      <a:pt x="1" y="161"/>
                    </a:cubicBezTo>
                    <a:cubicBezTo>
                      <a:pt x="37" y="173"/>
                      <a:pt x="76" y="169"/>
                      <a:pt x="112" y="159"/>
                    </a:cubicBezTo>
                    <a:cubicBezTo>
                      <a:pt x="131" y="153"/>
                      <a:pt x="149" y="146"/>
                      <a:pt x="167" y="138"/>
                    </a:cubicBezTo>
                    <a:cubicBezTo>
                      <a:pt x="169" y="137"/>
                      <a:pt x="172" y="136"/>
                      <a:pt x="174" y="135"/>
                    </a:cubicBezTo>
                    <a:cubicBezTo>
                      <a:pt x="180" y="167"/>
                      <a:pt x="209" y="193"/>
                      <a:pt x="238" y="204"/>
                    </a:cubicBezTo>
                    <a:cubicBezTo>
                      <a:pt x="263" y="214"/>
                      <a:pt x="302" y="206"/>
                      <a:pt x="309" y="17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任意多边形 30">
                <a:extLst>
                  <a:ext uri="{FF2B5EF4-FFF2-40B4-BE49-F238E27FC236}">
                    <a16:creationId xmlns:a16="http://schemas.microsoft.com/office/drawing/2014/main" id="{2DCAE66B-6C8F-4B15-88CC-61D7B26BDA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9515" y="2591274"/>
                <a:ext cx="3967738" cy="601387"/>
              </a:xfrm>
              <a:custGeom>
                <a:avLst/>
                <a:gdLst>
                  <a:gd name="T0" fmla="*/ 3967738 w 3967738"/>
                  <a:gd name="T1" fmla="*/ 521940 h 601386"/>
                  <a:gd name="T2" fmla="*/ 3926548 w 3967738"/>
                  <a:gd name="T3" fmla="*/ 522434 h 601386"/>
                  <a:gd name="T4" fmla="*/ 3936569 w 3967738"/>
                  <a:gd name="T5" fmla="*/ 524839 h 601386"/>
                  <a:gd name="T6" fmla="*/ 2324394 w 3967738"/>
                  <a:gd name="T7" fmla="*/ 597 h 601386"/>
                  <a:gd name="T8" fmla="*/ 2224728 w 3967738"/>
                  <a:gd name="T9" fmla="*/ 1214 h 601386"/>
                  <a:gd name="T10" fmla="*/ 2092403 w 3967738"/>
                  <a:gd name="T11" fmla="*/ 12310 h 601386"/>
                  <a:gd name="T12" fmla="*/ 1640184 w 3967738"/>
                  <a:gd name="T13" fmla="*/ 119657 h 601386"/>
                  <a:gd name="T14" fmla="*/ 1261964 w 3967738"/>
                  <a:gd name="T15" fmla="*/ 290310 h 601386"/>
                  <a:gd name="T16" fmla="*/ 1256483 w 3967738"/>
                  <a:gd name="T17" fmla="*/ 290310 h 601386"/>
                  <a:gd name="T18" fmla="*/ 294490 w 3967738"/>
                  <a:gd name="T19" fmla="*/ 576570 h 601386"/>
                  <a:gd name="T20" fmla="*/ 91890 w 3967738"/>
                  <a:gd name="T21" fmla="*/ 524273 h 601386"/>
                  <a:gd name="T22" fmla="*/ 0 w 3967738"/>
                  <a:gd name="T23" fmla="*/ 486805 h 601386"/>
                  <a:gd name="T24" fmla="*/ 0 w 3967738"/>
                  <a:gd name="T25" fmla="*/ 500855 h 601386"/>
                  <a:gd name="T26" fmla="*/ 77716 w 3967738"/>
                  <a:gd name="T27" fmla="*/ 534638 h 601386"/>
                  <a:gd name="T28" fmla="*/ 554858 w 3967738"/>
                  <a:gd name="T29" fmla="*/ 593085 h 601386"/>
                  <a:gd name="T30" fmla="*/ 1248261 w 3967738"/>
                  <a:gd name="T31" fmla="*/ 306828 h 601386"/>
                  <a:gd name="T32" fmla="*/ 1725146 w 3967738"/>
                  <a:gd name="T33" fmla="*/ 108647 h 601386"/>
                  <a:gd name="T34" fmla="*/ 2265068 w 3967738"/>
                  <a:gd name="T35" fmla="*/ 15063 h 601386"/>
                  <a:gd name="T36" fmla="*/ 2788546 w 3967738"/>
                  <a:gd name="T37" fmla="*/ 125161 h 601386"/>
                  <a:gd name="T38" fmla="*/ 3210617 w 3967738"/>
                  <a:gd name="T39" fmla="*/ 345362 h 601386"/>
                  <a:gd name="T40" fmla="*/ 3396815 w 3967738"/>
                  <a:gd name="T41" fmla="*/ 433441 h 601386"/>
                  <a:gd name="T42" fmla="*/ 3539265 w 3967738"/>
                  <a:gd name="T43" fmla="*/ 481087 h 601386"/>
                  <a:gd name="T44" fmla="*/ 3542119 w 3967738"/>
                  <a:gd name="T45" fmla="*/ 466817 h 601386"/>
                  <a:gd name="T46" fmla="*/ 3484689 w 3967738"/>
                  <a:gd name="T47" fmla="*/ 449956 h 601386"/>
                  <a:gd name="T48" fmla="*/ 3051655 w 3967738"/>
                  <a:gd name="T49" fmla="*/ 240765 h 601386"/>
                  <a:gd name="T50" fmla="*/ 2618621 w 3967738"/>
                  <a:gd name="T51" fmla="*/ 45340 h 601386"/>
                  <a:gd name="T52" fmla="*/ 2324394 w 3967738"/>
                  <a:gd name="T53" fmla="*/ 597 h 6013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967738" h="601386">
                    <a:moveTo>
                      <a:pt x="3967738" y="521937"/>
                    </a:moveTo>
                    <a:lnTo>
                      <a:pt x="3926548" y="522431"/>
                    </a:lnTo>
                    <a:lnTo>
                      <a:pt x="3936569" y="524836"/>
                    </a:lnTo>
                    <a:lnTo>
                      <a:pt x="3967738" y="521937"/>
                    </a:lnTo>
                    <a:close/>
                    <a:moveTo>
                      <a:pt x="2324394" y="597"/>
                    </a:moveTo>
                    <a:cubicBezTo>
                      <a:pt x="2291196" y="-383"/>
                      <a:pt x="2257938" y="-141"/>
                      <a:pt x="2224728" y="1214"/>
                    </a:cubicBezTo>
                    <a:cubicBezTo>
                      <a:pt x="2180448" y="3021"/>
                      <a:pt x="2136254" y="6805"/>
                      <a:pt x="2092403" y="12310"/>
                    </a:cubicBezTo>
                    <a:cubicBezTo>
                      <a:pt x="1938922" y="31577"/>
                      <a:pt x="1785442" y="70112"/>
                      <a:pt x="1640184" y="119657"/>
                    </a:cubicBezTo>
                    <a:cubicBezTo>
                      <a:pt x="1511370" y="166449"/>
                      <a:pt x="1379815" y="218746"/>
                      <a:pt x="1261964" y="290310"/>
                    </a:cubicBezTo>
                    <a:cubicBezTo>
                      <a:pt x="1261964" y="290310"/>
                      <a:pt x="1259224" y="290310"/>
                      <a:pt x="1256483" y="290310"/>
                    </a:cubicBezTo>
                    <a:cubicBezTo>
                      <a:pt x="960485" y="447201"/>
                      <a:pt x="645302" y="628864"/>
                      <a:pt x="294490" y="576567"/>
                    </a:cubicBezTo>
                    <a:cubicBezTo>
                      <a:pt x="224601" y="566245"/>
                      <a:pt x="157282" y="548010"/>
                      <a:pt x="91890" y="524270"/>
                    </a:cubicBezTo>
                    <a:lnTo>
                      <a:pt x="0" y="486802"/>
                    </a:lnTo>
                    <a:lnTo>
                      <a:pt x="0" y="500852"/>
                    </a:lnTo>
                    <a:lnTo>
                      <a:pt x="77716" y="534635"/>
                    </a:lnTo>
                    <a:cubicBezTo>
                      <a:pt x="230596" y="590501"/>
                      <a:pt x="390414" y="615790"/>
                      <a:pt x="554858" y="593082"/>
                    </a:cubicBezTo>
                    <a:cubicBezTo>
                      <a:pt x="804264" y="557300"/>
                      <a:pt x="1034485" y="433438"/>
                      <a:pt x="1248261" y="306825"/>
                    </a:cubicBezTo>
                    <a:cubicBezTo>
                      <a:pt x="1404482" y="229755"/>
                      <a:pt x="1557962" y="160944"/>
                      <a:pt x="1725146" y="108647"/>
                    </a:cubicBezTo>
                    <a:cubicBezTo>
                      <a:pt x="1900552" y="56350"/>
                      <a:pt x="2081440" y="17815"/>
                      <a:pt x="2265068" y="15063"/>
                    </a:cubicBezTo>
                    <a:cubicBezTo>
                      <a:pt x="2445956" y="12310"/>
                      <a:pt x="2624103" y="53597"/>
                      <a:pt x="2788546" y="125161"/>
                    </a:cubicBezTo>
                    <a:cubicBezTo>
                      <a:pt x="2933804" y="188468"/>
                      <a:pt x="3070840" y="271043"/>
                      <a:pt x="3210617" y="345359"/>
                    </a:cubicBezTo>
                    <a:cubicBezTo>
                      <a:pt x="3270913" y="377701"/>
                      <a:pt x="3333093" y="407462"/>
                      <a:pt x="3396815" y="433438"/>
                    </a:cubicBezTo>
                    <a:lnTo>
                      <a:pt x="3539265" y="481084"/>
                    </a:lnTo>
                    <a:lnTo>
                      <a:pt x="3542119" y="466814"/>
                    </a:lnTo>
                    <a:lnTo>
                      <a:pt x="3484689" y="449953"/>
                    </a:lnTo>
                    <a:cubicBezTo>
                      <a:pt x="3331209" y="400409"/>
                      <a:pt x="3191432" y="317835"/>
                      <a:pt x="3051655" y="240765"/>
                    </a:cubicBezTo>
                    <a:cubicBezTo>
                      <a:pt x="2911878" y="163696"/>
                      <a:pt x="2772102" y="92132"/>
                      <a:pt x="2618621" y="45340"/>
                    </a:cubicBezTo>
                    <a:cubicBezTo>
                      <a:pt x="2523038" y="17472"/>
                      <a:pt x="2423987" y="3537"/>
                      <a:pt x="2324394" y="597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74887FA2-629C-4B84-8215-8E51ED5308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8696" y="2694781"/>
                <a:ext cx="304800" cy="333375"/>
              </a:xfrm>
              <a:custGeom>
                <a:avLst/>
                <a:gdLst>
                  <a:gd name="T0" fmla="*/ 2147483646 w 111"/>
                  <a:gd name="T1" fmla="*/ 2147483646 h 121"/>
                  <a:gd name="T2" fmla="*/ 2147483646 w 111"/>
                  <a:gd name="T3" fmla="*/ 2147483646 h 121"/>
                  <a:gd name="T4" fmla="*/ 2147483646 w 111"/>
                  <a:gd name="T5" fmla="*/ 0 h 121"/>
                  <a:gd name="T6" fmla="*/ 0 w 111"/>
                  <a:gd name="T7" fmla="*/ 2147483646 h 121"/>
                  <a:gd name="T8" fmla="*/ 2147483646 w 111"/>
                  <a:gd name="T9" fmla="*/ 2147483646 h 121"/>
                  <a:gd name="T10" fmla="*/ 2147483646 w 111"/>
                  <a:gd name="T11" fmla="*/ 2147483646 h 121"/>
                  <a:gd name="T12" fmla="*/ 2147483646 w 111"/>
                  <a:gd name="T13" fmla="*/ 2147483646 h 121"/>
                  <a:gd name="T14" fmla="*/ 2147483646 w 111"/>
                  <a:gd name="T15" fmla="*/ 2147483646 h 121"/>
                  <a:gd name="T16" fmla="*/ 2147483646 w 111"/>
                  <a:gd name="T17" fmla="*/ 2147483646 h 121"/>
                  <a:gd name="T18" fmla="*/ 2147483646 w 111"/>
                  <a:gd name="T19" fmla="*/ 2147483646 h 121"/>
                  <a:gd name="T20" fmla="*/ 2147483646 w 111"/>
                  <a:gd name="T21" fmla="*/ 2147483646 h 121"/>
                  <a:gd name="T22" fmla="*/ 2147483646 w 111"/>
                  <a:gd name="T23" fmla="*/ 2147483646 h 121"/>
                  <a:gd name="T24" fmla="*/ 2147483646 w 111"/>
                  <a:gd name="T25" fmla="*/ 2147483646 h 121"/>
                  <a:gd name="T26" fmla="*/ 2147483646 w 111"/>
                  <a:gd name="T27" fmla="*/ 2147483646 h 121"/>
                  <a:gd name="T28" fmla="*/ 2147483646 w 111"/>
                  <a:gd name="T29" fmla="*/ 2147483646 h 1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1" h="121">
                    <a:moveTo>
                      <a:pt x="109" y="75"/>
                    </a:moveTo>
                    <a:cubicBezTo>
                      <a:pt x="101" y="53"/>
                      <a:pt x="66" y="58"/>
                      <a:pt x="49" y="63"/>
                    </a:cubicBezTo>
                    <a:cubicBezTo>
                      <a:pt x="41" y="38"/>
                      <a:pt x="21" y="18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18" y="21"/>
                      <a:pt x="35" y="40"/>
                      <a:pt x="46" y="64"/>
                    </a:cubicBezTo>
                    <a:cubicBezTo>
                      <a:pt x="28" y="72"/>
                      <a:pt x="6" y="89"/>
                      <a:pt x="5" y="111"/>
                    </a:cubicBezTo>
                    <a:cubicBezTo>
                      <a:pt x="5" y="111"/>
                      <a:pt x="5" y="112"/>
                      <a:pt x="6" y="112"/>
                    </a:cubicBezTo>
                    <a:cubicBezTo>
                      <a:pt x="14" y="121"/>
                      <a:pt x="31" y="117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41" y="114"/>
                      <a:pt x="47" y="117"/>
                      <a:pt x="53" y="114"/>
                    </a:cubicBezTo>
                    <a:cubicBezTo>
                      <a:pt x="58" y="111"/>
                      <a:pt x="64" y="106"/>
                      <a:pt x="65" y="100"/>
                    </a:cubicBezTo>
                    <a:cubicBezTo>
                      <a:pt x="70" y="103"/>
                      <a:pt x="75" y="106"/>
                      <a:pt x="81" y="104"/>
                    </a:cubicBezTo>
                    <a:cubicBezTo>
                      <a:pt x="86" y="101"/>
                      <a:pt x="89" y="96"/>
                      <a:pt x="89" y="90"/>
                    </a:cubicBezTo>
                    <a:cubicBezTo>
                      <a:pt x="95" y="93"/>
                      <a:pt x="101" y="93"/>
                      <a:pt x="106" y="89"/>
                    </a:cubicBezTo>
                    <a:cubicBezTo>
                      <a:pt x="110" y="86"/>
                      <a:pt x="111" y="79"/>
                      <a:pt x="109" y="7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8D486550-E249-4C63-979B-CA1486616C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96971" y="1980405"/>
                <a:ext cx="493713" cy="571500"/>
              </a:xfrm>
              <a:custGeom>
                <a:avLst/>
                <a:gdLst>
                  <a:gd name="T0" fmla="*/ 2147483646 w 180"/>
                  <a:gd name="T1" fmla="*/ 2147483646 h 208"/>
                  <a:gd name="T2" fmla="*/ 2147483646 w 180"/>
                  <a:gd name="T3" fmla="*/ 2147483646 h 208"/>
                  <a:gd name="T4" fmla="*/ 2147483646 w 180"/>
                  <a:gd name="T5" fmla="*/ 2147483646 h 208"/>
                  <a:gd name="T6" fmla="*/ 2147483646 w 180"/>
                  <a:gd name="T7" fmla="*/ 2147483646 h 208"/>
                  <a:gd name="T8" fmla="*/ 2147483646 w 180"/>
                  <a:gd name="T9" fmla="*/ 2147483646 h 208"/>
                  <a:gd name="T10" fmla="*/ 2147483646 w 180"/>
                  <a:gd name="T11" fmla="*/ 2147483646 h 208"/>
                  <a:gd name="T12" fmla="*/ 2147483646 w 180"/>
                  <a:gd name="T13" fmla="*/ 2147483646 h 208"/>
                  <a:gd name="T14" fmla="*/ 2147483646 w 180"/>
                  <a:gd name="T15" fmla="*/ 2147483646 h 208"/>
                  <a:gd name="T16" fmla="*/ 2147483646 w 180"/>
                  <a:gd name="T17" fmla="*/ 2147483646 h 208"/>
                  <a:gd name="T18" fmla="*/ 2147483646 w 180"/>
                  <a:gd name="T19" fmla="*/ 2147483646 h 208"/>
                  <a:gd name="T20" fmla="*/ 2147483646 w 180"/>
                  <a:gd name="T21" fmla="*/ 2147483646 h 208"/>
                  <a:gd name="T22" fmla="*/ 0 w 180"/>
                  <a:gd name="T23" fmla="*/ 2147483646 h 208"/>
                  <a:gd name="T24" fmla="*/ 0 w 180"/>
                  <a:gd name="T25" fmla="*/ 2147483646 h 208"/>
                  <a:gd name="T26" fmla="*/ 2147483646 w 180"/>
                  <a:gd name="T27" fmla="*/ 2147483646 h 208"/>
                  <a:gd name="T28" fmla="*/ 2147483646 w 180"/>
                  <a:gd name="T29" fmla="*/ 2147483646 h 208"/>
                  <a:gd name="T30" fmla="*/ 2147483646 w 180"/>
                  <a:gd name="T31" fmla="*/ 2147483646 h 208"/>
                  <a:gd name="T32" fmla="*/ 2147483646 w 180"/>
                  <a:gd name="T33" fmla="*/ 2147483646 h 208"/>
                  <a:gd name="T34" fmla="*/ 2147483646 w 180"/>
                  <a:gd name="T35" fmla="*/ 2147483646 h 208"/>
                  <a:gd name="T36" fmla="*/ 2147483646 w 180"/>
                  <a:gd name="T37" fmla="*/ 2147483646 h 208"/>
                  <a:gd name="T38" fmla="*/ 2147483646 w 180"/>
                  <a:gd name="T39" fmla="*/ 2147483646 h 20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80" h="208">
                    <a:moveTo>
                      <a:pt x="175" y="36"/>
                    </a:moveTo>
                    <a:cubicBezTo>
                      <a:pt x="171" y="32"/>
                      <a:pt x="164" y="32"/>
                      <a:pt x="159" y="35"/>
                    </a:cubicBezTo>
                    <a:cubicBezTo>
                      <a:pt x="159" y="29"/>
                      <a:pt x="156" y="23"/>
                      <a:pt x="151" y="21"/>
                    </a:cubicBezTo>
                    <a:cubicBezTo>
                      <a:pt x="146" y="19"/>
                      <a:pt x="140" y="21"/>
                      <a:pt x="135" y="24"/>
                    </a:cubicBezTo>
                    <a:cubicBezTo>
                      <a:pt x="134" y="18"/>
                      <a:pt x="129" y="13"/>
                      <a:pt x="124" y="10"/>
                    </a:cubicBezTo>
                    <a:cubicBezTo>
                      <a:pt x="118" y="7"/>
                      <a:pt x="112" y="9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2" y="6"/>
                      <a:pt x="85" y="0"/>
                      <a:pt x="76" y="10"/>
                    </a:cubicBezTo>
                    <a:cubicBezTo>
                      <a:pt x="76" y="10"/>
                      <a:pt x="75" y="10"/>
                      <a:pt x="75" y="11"/>
                    </a:cubicBezTo>
                    <a:cubicBezTo>
                      <a:pt x="75" y="32"/>
                      <a:pt x="97" y="50"/>
                      <a:pt x="115" y="59"/>
                    </a:cubicBezTo>
                    <a:cubicBezTo>
                      <a:pt x="98" y="91"/>
                      <a:pt x="72" y="113"/>
                      <a:pt x="46" y="138"/>
                    </a:cubicBezTo>
                    <a:cubicBezTo>
                      <a:pt x="26" y="157"/>
                      <a:pt x="4" y="180"/>
                      <a:pt x="0" y="208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08"/>
                      <a:pt x="2" y="208"/>
                      <a:pt x="2" y="207"/>
                    </a:cubicBezTo>
                    <a:cubicBezTo>
                      <a:pt x="3" y="207"/>
                      <a:pt x="3" y="206"/>
                      <a:pt x="4" y="206"/>
                    </a:cubicBezTo>
                    <a:cubicBezTo>
                      <a:pt x="13" y="175"/>
                      <a:pt x="35" y="153"/>
                      <a:pt x="58" y="131"/>
                    </a:cubicBezTo>
                    <a:cubicBezTo>
                      <a:pt x="80" y="111"/>
                      <a:pt x="106" y="89"/>
                      <a:pt x="117" y="61"/>
                    </a:cubicBezTo>
                    <a:cubicBezTo>
                      <a:pt x="134" y="66"/>
                      <a:pt x="169" y="72"/>
                      <a:pt x="177" y="51"/>
                    </a:cubicBezTo>
                    <a:cubicBezTo>
                      <a:pt x="180" y="46"/>
                      <a:pt x="179" y="40"/>
                      <a:pt x="175" y="36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70">
                <a:extLst>
                  <a:ext uri="{FF2B5EF4-FFF2-40B4-BE49-F238E27FC236}">
                    <a16:creationId xmlns:a16="http://schemas.microsoft.com/office/drawing/2014/main" id="{3DFAE128-1FB7-49B8-AE16-F75F1BF2D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84009" y="2062955"/>
                <a:ext cx="139700" cy="342900"/>
              </a:xfrm>
              <a:custGeom>
                <a:avLst/>
                <a:gdLst>
                  <a:gd name="T0" fmla="*/ 2147483646 w 51"/>
                  <a:gd name="T1" fmla="*/ 2147483646 h 125"/>
                  <a:gd name="T2" fmla="*/ 2147483646 w 51"/>
                  <a:gd name="T3" fmla="*/ 2147483646 h 125"/>
                  <a:gd name="T4" fmla="*/ 2147483646 w 51"/>
                  <a:gd name="T5" fmla="*/ 2147483646 h 125"/>
                  <a:gd name="T6" fmla="*/ 2147483646 w 51"/>
                  <a:gd name="T7" fmla="*/ 2147483646 h 125"/>
                  <a:gd name="T8" fmla="*/ 2147483646 w 51"/>
                  <a:gd name="T9" fmla="*/ 2147483646 h 125"/>
                  <a:gd name="T10" fmla="*/ 2147483646 w 51"/>
                  <a:gd name="T11" fmla="*/ 2147483646 h 125"/>
                  <a:gd name="T12" fmla="*/ 2147483646 w 51"/>
                  <a:gd name="T13" fmla="*/ 2147483646 h 125"/>
                  <a:gd name="T14" fmla="*/ 2147483646 w 51"/>
                  <a:gd name="T15" fmla="*/ 2147483646 h 125"/>
                  <a:gd name="T16" fmla="*/ 2147483646 w 51"/>
                  <a:gd name="T17" fmla="*/ 2147483646 h 125"/>
                  <a:gd name="T18" fmla="*/ 2147483646 w 51"/>
                  <a:gd name="T19" fmla="*/ 2147483646 h 1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125">
                    <a:moveTo>
                      <a:pt x="19" y="3"/>
                    </a:moveTo>
                    <a:cubicBezTo>
                      <a:pt x="18" y="3"/>
                      <a:pt x="17" y="3"/>
                      <a:pt x="17" y="4"/>
                    </a:cubicBezTo>
                    <a:cubicBezTo>
                      <a:pt x="1" y="43"/>
                      <a:pt x="0" y="93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5"/>
                      <a:pt x="34" y="125"/>
                    </a:cubicBezTo>
                    <a:cubicBezTo>
                      <a:pt x="34" y="125"/>
                      <a:pt x="35" y="124"/>
                      <a:pt x="35" y="124"/>
                    </a:cubicBezTo>
                    <a:cubicBezTo>
                      <a:pt x="34" y="124"/>
                      <a:pt x="34" y="124"/>
                      <a:pt x="34" y="123"/>
                    </a:cubicBezTo>
                    <a:cubicBezTo>
                      <a:pt x="51" y="112"/>
                      <a:pt x="50" y="83"/>
                      <a:pt x="48" y="66"/>
                    </a:cubicBezTo>
                    <a:cubicBezTo>
                      <a:pt x="45" y="43"/>
                      <a:pt x="37" y="19"/>
                      <a:pt x="23" y="2"/>
                    </a:cubicBezTo>
                    <a:cubicBezTo>
                      <a:pt x="21" y="0"/>
                      <a:pt x="19" y="1"/>
                      <a:pt x="19" y="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B466FE61-BE8B-42D0-9938-53141EA5BF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58571" y="2108993"/>
                <a:ext cx="555625" cy="530225"/>
              </a:xfrm>
              <a:custGeom>
                <a:avLst/>
                <a:gdLst>
                  <a:gd name="T0" fmla="*/ 2147483646 w 203"/>
                  <a:gd name="T1" fmla="*/ 2147483646 h 193"/>
                  <a:gd name="T2" fmla="*/ 2147483646 w 203"/>
                  <a:gd name="T3" fmla="*/ 2147483646 h 193"/>
                  <a:gd name="T4" fmla="*/ 2147483646 w 203"/>
                  <a:gd name="T5" fmla="*/ 2147483646 h 193"/>
                  <a:gd name="T6" fmla="*/ 2147483646 w 203"/>
                  <a:gd name="T7" fmla="*/ 2147483646 h 193"/>
                  <a:gd name="T8" fmla="*/ 2147483646 w 203"/>
                  <a:gd name="T9" fmla="*/ 2147483646 h 193"/>
                  <a:gd name="T10" fmla="*/ 2147483646 w 203"/>
                  <a:gd name="T11" fmla="*/ 2147483646 h 193"/>
                  <a:gd name="T12" fmla="*/ 2147483646 w 203"/>
                  <a:gd name="T13" fmla="*/ 2147483646 h 193"/>
                  <a:gd name="T14" fmla="*/ 2147483646 w 203"/>
                  <a:gd name="T15" fmla="*/ 2147483646 h 193"/>
                  <a:gd name="T16" fmla="*/ 2147483646 w 203"/>
                  <a:gd name="T17" fmla="*/ 2147483646 h 193"/>
                  <a:gd name="T18" fmla="*/ 2147483646 w 203"/>
                  <a:gd name="T19" fmla="*/ 2147483646 h 193"/>
                  <a:gd name="T20" fmla="*/ 2147483646 w 203"/>
                  <a:gd name="T21" fmla="*/ 2147483646 h 193"/>
                  <a:gd name="T22" fmla="*/ 2147483646 w 203"/>
                  <a:gd name="T23" fmla="*/ 2147483646 h 193"/>
                  <a:gd name="T24" fmla="*/ 2147483646 w 203"/>
                  <a:gd name="T25" fmla="*/ 2147483646 h 193"/>
                  <a:gd name="T26" fmla="*/ 2147483646 w 203"/>
                  <a:gd name="T27" fmla="*/ 2147483646 h 193"/>
                  <a:gd name="T28" fmla="*/ 2147483646 w 203"/>
                  <a:gd name="T29" fmla="*/ 2147483646 h 193"/>
                  <a:gd name="T30" fmla="*/ 2147483646 w 203"/>
                  <a:gd name="T31" fmla="*/ 2147483646 h 193"/>
                  <a:gd name="T32" fmla="*/ 2147483646 w 203"/>
                  <a:gd name="T33" fmla="*/ 2147483646 h 193"/>
                  <a:gd name="T34" fmla="*/ 2147483646 w 203"/>
                  <a:gd name="T35" fmla="*/ 2147483646 h 193"/>
                  <a:gd name="T36" fmla="*/ 2147483646 w 203"/>
                  <a:gd name="T37" fmla="*/ 2147483646 h 193"/>
                  <a:gd name="T38" fmla="*/ 2147483646 w 203"/>
                  <a:gd name="T39" fmla="*/ 2147483646 h 193"/>
                  <a:gd name="T40" fmla="*/ 2147483646 w 203"/>
                  <a:gd name="T41" fmla="*/ 2147483646 h 193"/>
                  <a:gd name="T42" fmla="*/ 2147483646 w 203"/>
                  <a:gd name="T43" fmla="*/ 2147483646 h 193"/>
                  <a:gd name="T44" fmla="*/ 2147483646 w 203"/>
                  <a:gd name="T45" fmla="*/ 2147483646 h 193"/>
                  <a:gd name="T46" fmla="*/ 2147483646 w 203"/>
                  <a:gd name="T47" fmla="*/ 2147483646 h 193"/>
                  <a:gd name="T48" fmla="*/ 2147483646 w 203"/>
                  <a:gd name="T49" fmla="*/ 2147483646 h 1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3" h="193">
                    <a:moveTo>
                      <a:pt x="181" y="65"/>
                    </a:moveTo>
                    <a:cubicBezTo>
                      <a:pt x="183" y="57"/>
                      <a:pt x="181" y="48"/>
                      <a:pt x="176" y="40"/>
                    </a:cubicBezTo>
                    <a:cubicBezTo>
                      <a:pt x="171" y="33"/>
                      <a:pt x="160" y="28"/>
                      <a:pt x="151" y="32"/>
                    </a:cubicBezTo>
                    <a:cubicBezTo>
                      <a:pt x="147" y="19"/>
                      <a:pt x="126" y="0"/>
                      <a:pt x="118" y="21"/>
                    </a:cubicBezTo>
                    <a:cubicBezTo>
                      <a:pt x="115" y="29"/>
                      <a:pt x="118" y="40"/>
                      <a:pt x="121" y="47"/>
                    </a:cubicBezTo>
                    <a:cubicBezTo>
                      <a:pt x="123" y="55"/>
                      <a:pt x="126" y="63"/>
                      <a:pt x="131" y="70"/>
                    </a:cubicBezTo>
                    <a:cubicBezTo>
                      <a:pt x="106" y="77"/>
                      <a:pt x="81" y="93"/>
                      <a:pt x="62" y="110"/>
                    </a:cubicBezTo>
                    <a:cubicBezTo>
                      <a:pt x="56" y="115"/>
                      <a:pt x="52" y="119"/>
                      <a:pt x="47" y="124"/>
                    </a:cubicBezTo>
                    <a:cubicBezTo>
                      <a:pt x="46" y="124"/>
                      <a:pt x="46" y="125"/>
                      <a:pt x="46" y="126"/>
                    </a:cubicBezTo>
                    <a:cubicBezTo>
                      <a:pt x="31" y="142"/>
                      <a:pt x="17" y="159"/>
                      <a:pt x="1" y="174"/>
                    </a:cubicBezTo>
                    <a:cubicBezTo>
                      <a:pt x="0" y="175"/>
                      <a:pt x="1" y="176"/>
                      <a:pt x="2" y="175"/>
                    </a:cubicBezTo>
                    <a:cubicBezTo>
                      <a:pt x="11" y="170"/>
                      <a:pt x="19" y="162"/>
                      <a:pt x="26" y="154"/>
                    </a:cubicBezTo>
                    <a:cubicBezTo>
                      <a:pt x="33" y="146"/>
                      <a:pt x="39" y="138"/>
                      <a:pt x="46" y="131"/>
                    </a:cubicBezTo>
                    <a:cubicBezTo>
                      <a:pt x="52" y="151"/>
                      <a:pt x="71" y="166"/>
                      <a:pt x="89" y="176"/>
                    </a:cubicBezTo>
                    <a:cubicBezTo>
                      <a:pt x="107" y="185"/>
                      <a:pt x="132" y="193"/>
                      <a:pt x="152" y="188"/>
                    </a:cubicBezTo>
                    <a:cubicBezTo>
                      <a:pt x="154" y="187"/>
                      <a:pt x="154" y="185"/>
                      <a:pt x="152" y="185"/>
                    </a:cubicBezTo>
                    <a:cubicBezTo>
                      <a:pt x="147" y="164"/>
                      <a:pt x="128" y="146"/>
                      <a:pt x="111" y="136"/>
                    </a:cubicBezTo>
                    <a:cubicBezTo>
                      <a:pt x="96" y="127"/>
                      <a:pt x="72" y="119"/>
                      <a:pt x="54" y="123"/>
                    </a:cubicBezTo>
                    <a:cubicBezTo>
                      <a:pt x="55" y="122"/>
                      <a:pt x="56" y="121"/>
                      <a:pt x="57" y="120"/>
                    </a:cubicBezTo>
                    <a:cubicBezTo>
                      <a:pt x="68" y="109"/>
                      <a:pt x="80" y="100"/>
                      <a:pt x="94" y="92"/>
                    </a:cubicBezTo>
                    <a:cubicBezTo>
                      <a:pt x="106" y="85"/>
                      <a:pt x="120" y="80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4"/>
                      <a:pt x="134" y="74"/>
                      <a:pt x="134" y="74"/>
                    </a:cubicBezTo>
                    <a:cubicBezTo>
                      <a:pt x="148" y="88"/>
                      <a:pt x="167" y="104"/>
                      <a:pt x="187" y="95"/>
                    </a:cubicBezTo>
                    <a:cubicBezTo>
                      <a:pt x="203" y="88"/>
                      <a:pt x="193" y="70"/>
                      <a:pt x="181" y="6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9257588"/>
      </p:ext>
    </p:extLst>
  </p:cSld>
  <p:clrMapOvr>
    <a:masterClrMapping/>
  </p:clrMapOvr>
  <p:transition spd="slow" advClick="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986EC31-CD55-4CFE-B703-8EC91F5DAF48}"/>
              </a:ext>
            </a:extLst>
          </p:cNvPr>
          <p:cNvSpPr txBox="1"/>
          <p:nvPr userDrawn="1"/>
        </p:nvSpPr>
        <p:spPr>
          <a:xfrm>
            <a:off x="11358563" y="273050"/>
            <a:ext cx="450850" cy="468313"/>
          </a:xfrm>
          <a:prstGeom prst="rect">
            <a:avLst/>
          </a:prstGeom>
        </p:spPr>
        <p:txBody>
          <a:bodyPr lIns="0" tIns="0" rIns="0" bIns="60904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en-US" sz="1300" dirty="0">
              <a:solidFill>
                <a:srgbClr val="FFFFFF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F7E02E09-3056-4F47-A199-B3EC0A257D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63550" y="6308725"/>
            <a:ext cx="298450" cy="295275"/>
            <a:chOff x="4328868" y="5502988"/>
            <a:chExt cx="500307" cy="493774"/>
          </a:xfrm>
        </p:grpSpPr>
        <p:sp>
          <p:nvSpPr>
            <p:cNvPr id="5" name="Freeform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14F1D02-F371-48BC-BFBC-901EB1B566B4}"/>
                </a:ext>
              </a:extLst>
            </p:cNvPr>
            <p:cNvSpPr/>
            <p:nvPr userDrawn="1"/>
          </p:nvSpPr>
          <p:spPr bwMode="auto">
            <a:xfrm>
              <a:off x="4520475" y="5648997"/>
              <a:ext cx="117093" cy="201757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id-ID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Freeform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7DCDF5A-7011-47B4-97AA-2E28052A2F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id-ID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27D745C2-4760-4F36-BF3E-619D0BE62D6C}"/>
              </a:ext>
            </a:extLst>
          </p:cNvPr>
          <p:cNvGrpSpPr>
            <a:grpSpLocks/>
          </p:cNvGrpSpPr>
          <p:nvPr userDrawn="1"/>
        </p:nvGrpSpPr>
        <p:grpSpPr bwMode="auto">
          <a:xfrm flipH="1">
            <a:off x="1244600" y="6308725"/>
            <a:ext cx="298450" cy="295275"/>
            <a:chOff x="4328868" y="5502988"/>
            <a:chExt cx="500307" cy="493774"/>
          </a:xfrm>
        </p:grpSpPr>
        <p:sp>
          <p:nvSpPr>
            <p:cNvPr id="8" name="Freeform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2B28438-CCB2-4DBC-BA70-BF89C2630C7D}"/>
                </a:ext>
              </a:extLst>
            </p:cNvPr>
            <p:cNvSpPr/>
            <p:nvPr userDrawn="1"/>
          </p:nvSpPr>
          <p:spPr bwMode="auto">
            <a:xfrm>
              <a:off x="4520475" y="5648997"/>
              <a:ext cx="117093" cy="201757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id-ID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Freeform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8D82637-7A71-4CD3-9D2D-8BC7CB1FCE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id-ID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0" name="Straight Connector 3">
            <a:extLst>
              <a:ext uri="{FF2B5EF4-FFF2-40B4-BE49-F238E27FC236}">
                <a16:creationId xmlns:a16="http://schemas.microsoft.com/office/drawing/2014/main" id="{F95B39C5-CAA0-4B6F-A7DE-2B6C52A449EF}"/>
              </a:ext>
            </a:extLst>
          </p:cNvPr>
          <p:cNvCxnSpPr/>
          <p:nvPr userDrawn="1"/>
        </p:nvCxnSpPr>
        <p:spPr>
          <a:xfrm>
            <a:off x="736600" y="6461125"/>
            <a:ext cx="508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E0454933-9EB7-4762-80B1-21FABF63E9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3" y="280500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A15885B-1BC2-482C-B75C-E8AE46201A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250" y="293688"/>
            <a:ext cx="812800" cy="81280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3308F09-097A-463D-B5B7-3F9F7C2422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5719763"/>
            <a:ext cx="755650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5">
            <a:extLst>
              <a:ext uri="{FF2B5EF4-FFF2-40B4-BE49-F238E27FC236}">
                <a16:creationId xmlns:a16="http://schemas.microsoft.com/office/drawing/2014/main" id="{23BE5207-473C-4AD9-86B8-599BA71253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62000"/>
            <a:ext cx="2055813" cy="785813"/>
            <a:chOff x="-142846" y="-250538"/>
            <a:chExt cx="4668067" cy="1782764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F129B1F-575C-4627-BABB-C3F3F126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104" y="35212"/>
              <a:ext cx="350838" cy="338138"/>
            </a:xfrm>
            <a:custGeom>
              <a:avLst/>
              <a:gdLst>
                <a:gd name="T0" fmla="*/ 2147483646 w 128"/>
                <a:gd name="T1" fmla="*/ 2147483646 h 123"/>
                <a:gd name="T2" fmla="*/ 2147483646 w 128"/>
                <a:gd name="T3" fmla="*/ 2147483646 h 123"/>
                <a:gd name="T4" fmla="*/ 2147483646 w 128"/>
                <a:gd name="T5" fmla="*/ 2147483646 h 123"/>
                <a:gd name="T6" fmla="*/ 2147483646 w 128"/>
                <a:gd name="T7" fmla="*/ 2147483646 h 123"/>
                <a:gd name="T8" fmla="*/ 2147483646 w 128"/>
                <a:gd name="T9" fmla="*/ 2147483646 h 123"/>
                <a:gd name="T10" fmla="*/ 2147483646 w 128"/>
                <a:gd name="T11" fmla="*/ 2147483646 h 123"/>
                <a:gd name="T12" fmla="*/ 2147483646 w 128"/>
                <a:gd name="T13" fmla="*/ 2147483646 h 123"/>
                <a:gd name="T14" fmla="*/ 2147483646 w 128"/>
                <a:gd name="T15" fmla="*/ 2147483646 h 123"/>
                <a:gd name="T16" fmla="*/ 2147483646 w 128"/>
                <a:gd name="T17" fmla="*/ 2147483646 h 123"/>
                <a:gd name="T18" fmla="*/ 2147483646 w 128"/>
                <a:gd name="T19" fmla="*/ 2147483646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8" h="123">
                  <a:moveTo>
                    <a:pt x="125" y="55"/>
                  </a:moveTo>
                  <a:cubicBezTo>
                    <a:pt x="122" y="39"/>
                    <a:pt x="106" y="40"/>
                    <a:pt x="95" y="48"/>
                  </a:cubicBezTo>
                  <a:cubicBezTo>
                    <a:pt x="98" y="30"/>
                    <a:pt x="82" y="13"/>
                    <a:pt x="65" y="22"/>
                  </a:cubicBezTo>
                  <a:cubicBezTo>
                    <a:pt x="62" y="12"/>
                    <a:pt x="56" y="0"/>
                    <a:pt x="44" y="2"/>
                  </a:cubicBezTo>
                  <a:cubicBezTo>
                    <a:pt x="30" y="4"/>
                    <a:pt x="19" y="16"/>
                    <a:pt x="12" y="26"/>
                  </a:cubicBezTo>
                  <a:cubicBezTo>
                    <a:pt x="2" y="40"/>
                    <a:pt x="0" y="54"/>
                    <a:pt x="3" y="70"/>
                  </a:cubicBezTo>
                  <a:cubicBezTo>
                    <a:pt x="5" y="78"/>
                    <a:pt x="10" y="98"/>
                    <a:pt x="19" y="106"/>
                  </a:cubicBezTo>
                  <a:cubicBezTo>
                    <a:pt x="23" y="122"/>
                    <a:pt x="44" y="123"/>
                    <a:pt x="58" y="122"/>
                  </a:cubicBezTo>
                  <a:cubicBezTo>
                    <a:pt x="76" y="120"/>
                    <a:pt x="97" y="113"/>
                    <a:pt x="109" y="100"/>
                  </a:cubicBezTo>
                  <a:cubicBezTo>
                    <a:pt x="120" y="89"/>
                    <a:pt x="128" y="70"/>
                    <a:pt x="125" y="55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AB03CD3-64E7-424C-BC2D-E885F3535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92" y="887700"/>
              <a:ext cx="260350" cy="298450"/>
            </a:xfrm>
            <a:custGeom>
              <a:avLst/>
              <a:gdLst>
                <a:gd name="T0" fmla="*/ 2147483646 w 95"/>
                <a:gd name="T1" fmla="*/ 2147483646 h 108"/>
                <a:gd name="T2" fmla="*/ 2147483646 w 95"/>
                <a:gd name="T3" fmla="*/ 2147483646 h 108"/>
                <a:gd name="T4" fmla="*/ 2147483646 w 95"/>
                <a:gd name="T5" fmla="*/ 2147483646 h 108"/>
                <a:gd name="T6" fmla="*/ 2147483646 w 95"/>
                <a:gd name="T7" fmla="*/ 2147483646 h 108"/>
                <a:gd name="T8" fmla="*/ 2147483646 w 95"/>
                <a:gd name="T9" fmla="*/ 2147483646 h 108"/>
                <a:gd name="T10" fmla="*/ 2147483646 w 95"/>
                <a:gd name="T11" fmla="*/ 2147483646 h 108"/>
                <a:gd name="T12" fmla="*/ 2147483646 w 95"/>
                <a:gd name="T13" fmla="*/ 2147483646 h 108"/>
                <a:gd name="T14" fmla="*/ 2147483646 w 95"/>
                <a:gd name="T15" fmla="*/ 2147483646 h 108"/>
                <a:gd name="T16" fmla="*/ 2147483646 w 95"/>
                <a:gd name="T17" fmla="*/ 2147483646 h 108"/>
                <a:gd name="T18" fmla="*/ 2147483646 w 95"/>
                <a:gd name="T19" fmla="*/ 2147483646 h 108"/>
                <a:gd name="T20" fmla="*/ 2147483646 w 95"/>
                <a:gd name="T21" fmla="*/ 2147483646 h 108"/>
                <a:gd name="T22" fmla="*/ 2147483646 w 95"/>
                <a:gd name="T23" fmla="*/ 2147483646 h 108"/>
                <a:gd name="T24" fmla="*/ 2147483646 w 95"/>
                <a:gd name="T25" fmla="*/ 2147483646 h 108"/>
                <a:gd name="T26" fmla="*/ 2147483646 w 95"/>
                <a:gd name="T27" fmla="*/ 2147483646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5" h="108">
                  <a:moveTo>
                    <a:pt x="40" y="1"/>
                  </a:moveTo>
                  <a:cubicBezTo>
                    <a:pt x="39" y="0"/>
                    <a:pt x="38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3"/>
                    <a:pt x="38" y="3"/>
                  </a:cubicBezTo>
                  <a:cubicBezTo>
                    <a:pt x="38" y="3"/>
                    <a:pt x="37" y="2"/>
                    <a:pt x="37" y="3"/>
                  </a:cubicBezTo>
                  <a:cubicBezTo>
                    <a:pt x="9" y="15"/>
                    <a:pt x="0" y="48"/>
                    <a:pt x="3" y="76"/>
                  </a:cubicBezTo>
                  <a:cubicBezTo>
                    <a:pt x="4" y="84"/>
                    <a:pt x="4" y="96"/>
                    <a:pt x="11" y="102"/>
                  </a:cubicBezTo>
                  <a:cubicBezTo>
                    <a:pt x="16" y="108"/>
                    <a:pt x="23" y="100"/>
                    <a:pt x="27" y="95"/>
                  </a:cubicBezTo>
                  <a:cubicBezTo>
                    <a:pt x="29" y="99"/>
                    <a:pt x="31" y="103"/>
                    <a:pt x="36" y="103"/>
                  </a:cubicBezTo>
                  <a:cubicBezTo>
                    <a:pt x="42" y="103"/>
                    <a:pt x="44" y="95"/>
                    <a:pt x="52" y="97"/>
                  </a:cubicBezTo>
                  <a:cubicBezTo>
                    <a:pt x="57" y="98"/>
                    <a:pt x="61" y="105"/>
                    <a:pt x="66" y="105"/>
                  </a:cubicBezTo>
                  <a:cubicBezTo>
                    <a:pt x="72" y="105"/>
                    <a:pt x="75" y="100"/>
                    <a:pt x="78" y="95"/>
                  </a:cubicBezTo>
                  <a:cubicBezTo>
                    <a:pt x="79" y="95"/>
                    <a:pt x="78" y="94"/>
                    <a:pt x="78" y="93"/>
                  </a:cubicBezTo>
                  <a:cubicBezTo>
                    <a:pt x="95" y="61"/>
                    <a:pt x="71" y="15"/>
                    <a:pt x="40" y="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AE0A4FB-E793-4443-92D8-4FAA014BD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117" y="822613"/>
              <a:ext cx="182563" cy="195263"/>
            </a:xfrm>
            <a:custGeom>
              <a:avLst/>
              <a:gdLst>
                <a:gd name="T0" fmla="*/ 2147483646 w 67"/>
                <a:gd name="T1" fmla="*/ 0 h 71"/>
                <a:gd name="T2" fmla="*/ 2147483646 w 67"/>
                <a:gd name="T3" fmla="*/ 0 h 71"/>
                <a:gd name="T4" fmla="*/ 2147483646 w 67"/>
                <a:gd name="T5" fmla="*/ 0 h 71"/>
                <a:gd name="T6" fmla="*/ 2147483646 w 67"/>
                <a:gd name="T7" fmla="*/ 2147483646 h 71"/>
                <a:gd name="T8" fmla="*/ 2147483646 w 67"/>
                <a:gd name="T9" fmla="*/ 0 h 71"/>
                <a:gd name="T10" fmla="*/ 2147483646 w 67"/>
                <a:gd name="T11" fmla="*/ 0 h 71"/>
                <a:gd name="T12" fmla="*/ 2147483646 w 67"/>
                <a:gd name="T13" fmla="*/ 2147483646 h 71"/>
                <a:gd name="T14" fmla="*/ 2147483646 w 67"/>
                <a:gd name="T15" fmla="*/ 2147483646 h 71"/>
                <a:gd name="T16" fmla="*/ 2147483646 w 67"/>
                <a:gd name="T17" fmla="*/ 2147483646 h 71"/>
                <a:gd name="T18" fmla="*/ 2147483646 w 67"/>
                <a:gd name="T19" fmla="*/ 2147483646 h 71"/>
                <a:gd name="T20" fmla="*/ 2147483646 w 67"/>
                <a:gd name="T21" fmla="*/ 0 h 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7" h="71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4" y="20"/>
                    <a:pt x="0" y="37"/>
                    <a:pt x="4" y="53"/>
                  </a:cubicBezTo>
                  <a:cubicBezTo>
                    <a:pt x="8" y="67"/>
                    <a:pt x="25" y="71"/>
                    <a:pt x="38" y="65"/>
                  </a:cubicBezTo>
                  <a:cubicBezTo>
                    <a:pt x="67" y="51"/>
                    <a:pt x="32" y="7"/>
                    <a:pt x="13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F940605-1CEB-4A48-957C-2A0ED3B6F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879" y="390812"/>
              <a:ext cx="360363" cy="373063"/>
            </a:xfrm>
            <a:custGeom>
              <a:avLst/>
              <a:gdLst>
                <a:gd name="T0" fmla="*/ 2147483646 w 132"/>
                <a:gd name="T1" fmla="*/ 2147483646 h 136"/>
                <a:gd name="T2" fmla="*/ 2147483646 w 132"/>
                <a:gd name="T3" fmla="*/ 2147483646 h 136"/>
                <a:gd name="T4" fmla="*/ 0 w 132"/>
                <a:gd name="T5" fmla="*/ 2147483646 h 136"/>
                <a:gd name="T6" fmla="*/ 2147483646 w 132"/>
                <a:gd name="T7" fmla="*/ 2147483646 h 136"/>
                <a:gd name="T8" fmla="*/ 2147483646 w 132"/>
                <a:gd name="T9" fmla="*/ 2147483646 h 136"/>
                <a:gd name="T10" fmla="*/ 2147483646 w 132"/>
                <a:gd name="T11" fmla="*/ 2147483646 h 136"/>
                <a:gd name="T12" fmla="*/ 2147483646 w 132"/>
                <a:gd name="T13" fmla="*/ 2147483646 h 136"/>
                <a:gd name="T14" fmla="*/ 2147483646 w 132"/>
                <a:gd name="T15" fmla="*/ 2147483646 h 136"/>
                <a:gd name="T16" fmla="*/ 2147483646 w 132"/>
                <a:gd name="T17" fmla="*/ 2147483646 h 136"/>
                <a:gd name="T18" fmla="*/ 2147483646 w 132"/>
                <a:gd name="T19" fmla="*/ 2147483646 h 136"/>
                <a:gd name="T20" fmla="*/ 2147483646 w 132"/>
                <a:gd name="T21" fmla="*/ 2147483646 h 136"/>
                <a:gd name="T22" fmla="*/ 2147483646 w 132"/>
                <a:gd name="T23" fmla="*/ 2147483646 h 136"/>
                <a:gd name="T24" fmla="*/ 2147483646 w 132"/>
                <a:gd name="T25" fmla="*/ 2147483646 h 136"/>
                <a:gd name="T26" fmla="*/ 2147483646 w 132"/>
                <a:gd name="T27" fmla="*/ 2147483646 h 136"/>
                <a:gd name="T28" fmla="*/ 2147483646 w 132"/>
                <a:gd name="T29" fmla="*/ 2147483646 h 136"/>
                <a:gd name="T30" fmla="*/ 2147483646 w 132"/>
                <a:gd name="T31" fmla="*/ 2147483646 h 136"/>
                <a:gd name="T32" fmla="*/ 2147483646 w 132"/>
                <a:gd name="T33" fmla="*/ 2147483646 h 136"/>
                <a:gd name="T34" fmla="*/ 2147483646 w 132"/>
                <a:gd name="T35" fmla="*/ 2147483646 h 136"/>
                <a:gd name="T36" fmla="*/ 2147483646 w 132"/>
                <a:gd name="T37" fmla="*/ 2147483646 h 136"/>
                <a:gd name="T38" fmla="*/ 2147483646 w 132"/>
                <a:gd name="T39" fmla="*/ 2147483646 h 136"/>
                <a:gd name="T40" fmla="*/ 2147483646 w 132"/>
                <a:gd name="T41" fmla="*/ 2147483646 h 136"/>
                <a:gd name="T42" fmla="*/ 2147483646 w 132"/>
                <a:gd name="T43" fmla="*/ 2147483646 h 136"/>
                <a:gd name="T44" fmla="*/ 2147483646 w 132"/>
                <a:gd name="T45" fmla="*/ 2147483646 h 1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2" h="136">
                  <a:moveTo>
                    <a:pt x="67" y="125"/>
                  </a:moveTo>
                  <a:cubicBezTo>
                    <a:pt x="51" y="131"/>
                    <a:pt x="31" y="136"/>
                    <a:pt x="15" y="125"/>
                  </a:cubicBezTo>
                  <a:cubicBezTo>
                    <a:pt x="3" y="116"/>
                    <a:pt x="0" y="99"/>
                    <a:pt x="0" y="85"/>
                  </a:cubicBezTo>
                  <a:cubicBezTo>
                    <a:pt x="0" y="67"/>
                    <a:pt x="8" y="53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23" y="28"/>
                    <a:pt x="31" y="20"/>
                    <a:pt x="39" y="13"/>
                  </a:cubicBezTo>
                  <a:cubicBezTo>
                    <a:pt x="46" y="8"/>
                    <a:pt x="53" y="3"/>
                    <a:pt x="61" y="1"/>
                  </a:cubicBezTo>
                  <a:cubicBezTo>
                    <a:pt x="73" y="0"/>
                    <a:pt x="72" y="18"/>
                    <a:pt x="71" y="25"/>
                  </a:cubicBezTo>
                  <a:cubicBezTo>
                    <a:pt x="71" y="28"/>
                    <a:pt x="76" y="28"/>
                    <a:pt x="76" y="26"/>
                  </a:cubicBezTo>
                  <a:cubicBezTo>
                    <a:pt x="76" y="25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9" y="22"/>
                    <a:pt x="80" y="19"/>
                    <a:pt x="82" y="17"/>
                  </a:cubicBezTo>
                  <a:cubicBezTo>
                    <a:pt x="85" y="14"/>
                    <a:pt x="89" y="13"/>
                    <a:pt x="92" y="12"/>
                  </a:cubicBezTo>
                  <a:cubicBezTo>
                    <a:pt x="104" y="10"/>
                    <a:pt x="105" y="24"/>
                    <a:pt x="104" y="32"/>
                  </a:cubicBezTo>
                  <a:cubicBezTo>
                    <a:pt x="104" y="33"/>
                    <a:pt x="105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9" y="33"/>
                    <a:pt x="109" y="33"/>
                  </a:cubicBezTo>
                  <a:cubicBezTo>
                    <a:pt x="113" y="29"/>
                    <a:pt x="118" y="25"/>
                    <a:pt x="123" y="29"/>
                  </a:cubicBezTo>
                  <a:cubicBezTo>
                    <a:pt x="127" y="32"/>
                    <a:pt x="128" y="37"/>
                    <a:pt x="130" y="41"/>
                  </a:cubicBezTo>
                  <a:cubicBezTo>
                    <a:pt x="132" y="49"/>
                    <a:pt x="130" y="58"/>
                    <a:pt x="127" y="66"/>
                  </a:cubicBezTo>
                  <a:cubicBezTo>
                    <a:pt x="124" y="73"/>
                    <a:pt x="119" y="80"/>
                    <a:pt x="115" y="87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03" y="106"/>
                    <a:pt x="89" y="117"/>
                    <a:pt x="67" y="12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35F218-7AA6-4536-85D7-B443383A5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17" y="-250538"/>
              <a:ext cx="750888" cy="585788"/>
            </a:xfrm>
            <a:custGeom>
              <a:avLst/>
              <a:gdLst>
                <a:gd name="T0" fmla="*/ 2147483646 w 274"/>
                <a:gd name="T1" fmla="*/ 2147483646 h 213"/>
                <a:gd name="T2" fmla="*/ 2147483646 w 274"/>
                <a:gd name="T3" fmla="*/ 2147483646 h 213"/>
                <a:gd name="T4" fmla="*/ 2147483646 w 274"/>
                <a:gd name="T5" fmla="*/ 2147483646 h 213"/>
                <a:gd name="T6" fmla="*/ 2147483646 w 274"/>
                <a:gd name="T7" fmla="*/ 2147483646 h 213"/>
                <a:gd name="T8" fmla="*/ 2147483646 w 274"/>
                <a:gd name="T9" fmla="*/ 2147483646 h 213"/>
                <a:gd name="T10" fmla="*/ 2147483646 w 274"/>
                <a:gd name="T11" fmla="*/ 2147483646 h 213"/>
                <a:gd name="T12" fmla="*/ 2147483646 w 274"/>
                <a:gd name="T13" fmla="*/ 2147483646 h 213"/>
                <a:gd name="T14" fmla="*/ 2147483646 w 274"/>
                <a:gd name="T15" fmla="*/ 2147483646 h 213"/>
                <a:gd name="T16" fmla="*/ 2147483646 w 274"/>
                <a:gd name="T17" fmla="*/ 2147483646 h 213"/>
                <a:gd name="T18" fmla="*/ 2147483646 w 274"/>
                <a:gd name="T19" fmla="*/ 2147483646 h 213"/>
                <a:gd name="T20" fmla="*/ 0 w 274"/>
                <a:gd name="T21" fmla="*/ 2147483646 h 213"/>
                <a:gd name="T22" fmla="*/ 2147483646 w 274"/>
                <a:gd name="T23" fmla="*/ 2147483646 h 213"/>
                <a:gd name="T24" fmla="*/ 2147483646 w 274"/>
                <a:gd name="T25" fmla="*/ 2147483646 h 213"/>
                <a:gd name="T26" fmla="*/ 2147483646 w 274"/>
                <a:gd name="T27" fmla="*/ 2147483646 h 213"/>
                <a:gd name="T28" fmla="*/ 2147483646 w 274"/>
                <a:gd name="T29" fmla="*/ 2147483646 h 213"/>
                <a:gd name="T30" fmla="*/ 2147483646 w 274"/>
                <a:gd name="T31" fmla="*/ 2147483646 h 213"/>
                <a:gd name="T32" fmla="*/ 2147483646 w 274"/>
                <a:gd name="T33" fmla="*/ 2147483646 h 213"/>
                <a:gd name="T34" fmla="*/ 2147483646 w 274"/>
                <a:gd name="T35" fmla="*/ 2147483646 h 2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4" h="213">
                  <a:moveTo>
                    <a:pt x="267" y="142"/>
                  </a:moveTo>
                  <a:cubicBezTo>
                    <a:pt x="260" y="132"/>
                    <a:pt x="248" y="130"/>
                    <a:pt x="236" y="131"/>
                  </a:cubicBezTo>
                  <a:cubicBezTo>
                    <a:pt x="242" y="122"/>
                    <a:pt x="237" y="107"/>
                    <a:pt x="233" y="99"/>
                  </a:cubicBezTo>
                  <a:cubicBezTo>
                    <a:pt x="228" y="90"/>
                    <a:pt x="219" y="88"/>
                    <a:pt x="210" y="92"/>
                  </a:cubicBezTo>
                  <a:cubicBezTo>
                    <a:pt x="213" y="78"/>
                    <a:pt x="210" y="63"/>
                    <a:pt x="200" y="52"/>
                  </a:cubicBezTo>
                  <a:cubicBezTo>
                    <a:pt x="191" y="42"/>
                    <a:pt x="176" y="44"/>
                    <a:pt x="166" y="52"/>
                  </a:cubicBezTo>
                  <a:cubicBezTo>
                    <a:pt x="171" y="41"/>
                    <a:pt x="173" y="27"/>
                    <a:pt x="162" y="19"/>
                  </a:cubicBezTo>
                  <a:cubicBezTo>
                    <a:pt x="144" y="6"/>
                    <a:pt x="123" y="23"/>
                    <a:pt x="111" y="36"/>
                  </a:cubicBezTo>
                  <a:cubicBezTo>
                    <a:pt x="102" y="12"/>
                    <a:pt x="69" y="0"/>
                    <a:pt x="56" y="26"/>
                  </a:cubicBezTo>
                  <a:cubicBezTo>
                    <a:pt x="51" y="14"/>
                    <a:pt x="39" y="12"/>
                    <a:pt x="26" y="19"/>
                  </a:cubicBezTo>
                  <a:cubicBezTo>
                    <a:pt x="7" y="29"/>
                    <a:pt x="0" y="54"/>
                    <a:pt x="0" y="75"/>
                  </a:cubicBezTo>
                  <a:cubicBezTo>
                    <a:pt x="0" y="97"/>
                    <a:pt x="11" y="121"/>
                    <a:pt x="25" y="139"/>
                  </a:cubicBezTo>
                  <a:cubicBezTo>
                    <a:pt x="38" y="158"/>
                    <a:pt x="58" y="172"/>
                    <a:pt x="79" y="182"/>
                  </a:cubicBezTo>
                  <a:cubicBezTo>
                    <a:pt x="79" y="182"/>
                    <a:pt x="79" y="183"/>
                    <a:pt x="79" y="183"/>
                  </a:cubicBezTo>
                  <a:cubicBezTo>
                    <a:pt x="97" y="195"/>
                    <a:pt x="122" y="200"/>
                    <a:pt x="143" y="204"/>
                  </a:cubicBezTo>
                  <a:cubicBezTo>
                    <a:pt x="168" y="210"/>
                    <a:pt x="195" y="213"/>
                    <a:pt x="221" y="209"/>
                  </a:cubicBezTo>
                  <a:cubicBezTo>
                    <a:pt x="242" y="206"/>
                    <a:pt x="261" y="196"/>
                    <a:pt x="269" y="176"/>
                  </a:cubicBezTo>
                  <a:cubicBezTo>
                    <a:pt x="273" y="166"/>
                    <a:pt x="274" y="151"/>
                    <a:pt x="267" y="142"/>
                  </a:cubicBezTo>
                  <a:close/>
                </a:path>
              </a:pathLst>
            </a:custGeom>
            <a:solidFill>
              <a:srgbClr val="E54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588BABB-270C-426F-A198-342D2B22D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04" y="-112425"/>
              <a:ext cx="657225" cy="444500"/>
            </a:xfrm>
            <a:custGeom>
              <a:avLst/>
              <a:gdLst>
                <a:gd name="T0" fmla="*/ 2147483646 w 240"/>
                <a:gd name="T1" fmla="*/ 2147483646 h 162"/>
                <a:gd name="T2" fmla="*/ 2147483646 w 240"/>
                <a:gd name="T3" fmla="*/ 2147483646 h 162"/>
                <a:gd name="T4" fmla="*/ 2147483646 w 240"/>
                <a:gd name="T5" fmla="*/ 2147483646 h 162"/>
                <a:gd name="T6" fmla="*/ 2147483646 w 240"/>
                <a:gd name="T7" fmla="*/ 2147483646 h 162"/>
                <a:gd name="T8" fmla="*/ 2147483646 w 240"/>
                <a:gd name="T9" fmla="*/ 2147483646 h 162"/>
                <a:gd name="T10" fmla="*/ 2147483646 w 240"/>
                <a:gd name="T11" fmla="*/ 2147483646 h 162"/>
                <a:gd name="T12" fmla="*/ 2147483646 w 240"/>
                <a:gd name="T13" fmla="*/ 2147483646 h 162"/>
                <a:gd name="T14" fmla="*/ 2147483646 w 240"/>
                <a:gd name="T15" fmla="*/ 2147483646 h 162"/>
                <a:gd name="T16" fmla="*/ 2147483646 w 240"/>
                <a:gd name="T17" fmla="*/ 2147483646 h 162"/>
                <a:gd name="T18" fmla="*/ 2147483646 w 240"/>
                <a:gd name="T19" fmla="*/ 2147483646 h 162"/>
                <a:gd name="T20" fmla="*/ 2147483646 w 240"/>
                <a:gd name="T21" fmla="*/ 2147483646 h 162"/>
                <a:gd name="T22" fmla="*/ 2147483646 w 240"/>
                <a:gd name="T23" fmla="*/ 2147483646 h 162"/>
                <a:gd name="T24" fmla="*/ 2147483646 w 240"/>
                <a:gd name="T25" fmla="*/ 2147483646 h 162"/>
                <a:gd name="T26" fmla="*/ 2147483646 w 240"/>
                <a:gd name="T27" fmla="*/ 2147483646 h 162"/>
                <a:gd name="T28" fmla="*/ 2147483646 w 240"/>
                <a:gd name="T29" fmla="*/ 2147483646 h 162"/>
                <a:gd name="T30" fmla="*/ 2147483646 w 240"/>
                <a:gd name="T31" fmla="*/ 2147483646 h 162"/>
                <a:gd name="T32" fmla="*/ 2147483646 w 240"/>
                <a:gd name="T33" fmla="*/ 2147483646 h 162"/>
                <a:gd name="T34" fmla="*/ 2147483646 w 240"/>
                <a:gd name="T35" fmla="*/ 2147483646 h 162"/>
                <a:gd name="T36" fmla="*/ 2147483646 w 240"/>
                <a:gd name="T37" fmla="*/ 2147483646 h 162"/>
                <a:gd name="T38" fmla="*/ 2147483646 w 240"/>
                <a:gd name="T39" fmla="*/ 2147483646 h 1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40" h="162">
                  <a:moveTo>
                    <a:pt x="214" y="117"/>
                  </a:moveTo>
                  <a:cubicBezTo>
                    <a:pt x="219" y="109"/>
                    <a:pt x="221" y="100"/>
                    <a:pt x="214" y="93"/>
                  </a:cubicBezTo>
                  <a:cubicBezTo>
                    <a:pt x="207" y="87"/>
                    <a:pt x="196" y="88"/>
                    <a:pt x="187" y="91"/>
                  </a:cubicBezTo>
                  <a:cubicBezTo>
                    <a:pt x="195" y="71"/>
                    <a:pt x="185" y="39"/>
                    <a:pt x="164" y="52"/>
                  </a:cubicBezTo>
                  <a:cubicBezTo>
                    <a:pt x="167" y="43"/>
                    <a:pt x="167" y="32"/>
                    <a:pt x="156" y="27"/>
                  </a:cubicBezTo>
                  <a:cubicBezTo>
                    <a:pt x="147" y="22"/>
                    <a:pt x="135" y="26"/>
                    <a:pt x="127" y="33"/>
                  </a:cubicBezTo>
                  <a:cubicBezTo>
                    <a:pt x="127" y="9"/>
                    <a:pt x="101" y="5"/>
                    <a:pt x="86" y="19"/>
                  </a:cubicBezTo>
                  <a:cubicBezTo>
                    <a:pt x="82" y="10"/>
                    <a:pt x="75" y="3"/>
                    <a:pt x="65" y="2"/>
                  </a:cubicBezTo>
                  <a:cubicBezTo>
                    <a:pt x="56" y="0"/>
                    <a:pt x="47" y="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6" y="7"/>
                    <a:pt x="22" y="0"/>
                    <a:pt x="10" y="9"/>
                  </a:cubicBezTo>
                  <a:cubicBezTo>
                    <a:pt x="0" y="17"/>
                    <a:pt x="0" y="35"/>
                    <a:pt x="2" y="47"/>
                  </a:cubicBezTo>
                  <a:cubicBezTo>
                    <a:pt x="4" y="65"/>
                    <a:pt x="13" y="82"/>
                    <a:pt x="24" y="96"/>
                  </a:cubicBezTo>
                  <a:cubicBezTo>
                    <a:pt x="35" y="111"/>
                    <a:pt x="50" y="128"/>
                    <a:pt x="68" y="134"/>
                  </a:cubicBezTo>
                  <a:cubicBezTo>
                    <a:pt x="69" y="134"/>
                    <a:pt x="69" y="134"/>
                    <a:pt x="69" y="133"/>
                  </a:cubicBezTo>
                  <a:cubicBezTo>
                    <a:pt x="75" y="138"/>
                    <a:pt x="86" y="141"/>
                    <a:pt x="92" y="143"/>
                  </a:cubicBezTo>
                  <a:cubicBezTo>
                    <a:pt x="105" y="148"/>
                    <a:pt x="119" y="152"/>
                    <a:pt x="132" y="155"/>
                  </a:cubicBezTo>
                  <a:cubicBezTo>
                    <a:pt x="153" y="159"/>
                    <a:pt x="175" y="162"/>
                    <a:pt x="197" y="160"/>
                  </a:cubicBezTo>
                  <a:cubicBezTo>
                    <a:pt x="213" y="158"/>
                    <a:pt x="235" y="152"/>
                    <a:pt x="238" y="134"/>
                  </a:cubicBezTo>
                  <a:cubicBezTo>
                    <a:pt x="240" y="120"/>
                    <a:pt x="225" y="115"/>
                    <a:pt x="214" y="117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93069C6-83D7-4B2F-85AC-E9B14CE52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04" y="-10825"/>
              <a:ext cx="452438" cy="327025"/>
            </a:xfrm>
            <a:custGeom>
              <a:avLst/>
              <a:gdLst>
                <a:gd name="T0" fmla="*/ 2147483646 w 165"/>
                <a:gd name="T1" fmla="*/ 2147483646 h 119"/>
                <a:gd name="T2" fmla="*/ 2147483646 w 165"/>
                <a:gd name="T3" fmla="*/ 2147483646 h 119"/>
                <a:gd name="T4" fmla="*/ 2147483646 w 165"/>
                <a:gd name="T5" fmla="*/ 2147483646 h 119"/>
                <a:gd name="T6" fmla="*/ 2147483646 w 165"/>
                <a:gd name="T7" fmla="*/ 2147483646 h 119"/>
                <a:gd name="T8" fmla="*/ 2147483646 w 165"/>
                <a:gd name="T9" fmla="*/ 2147483646 h 119"/>
                <a:gd name="T10" fmla="*/ 2147483646 w 165"/>
                <a:gd name="T11" fmla="*/ 2147483646 h 119"/>
                <a:gd name="T12" fmla="*/ 2147483646 w 165"/>
                <a:gd name="T13" fmla="*/ 2147483646 h 119"/>
                <a:gd name="T14" fmla="*/ 2147483646 w 165"/>
                <a:gd name="T15" fmla="*/ 2147483646 h 119"/>
                <a:gd name="T16" fmla="*/ 2147483646 w 165"/>
                <a:gd name="T17" fmla="*/ 2147483646 h 119"/>
                <a:gd name="T18" fmla="*/ 2147483646 w 165"/>
                <a:gd name="T19" fmla="*/ 2147483646 h 119"/>
                <a:gd name="T20" fmla="*/ 2147483646 w 165"/>
                <a:gd name="T21" fmla="*/ 2147483646 h 119"/>
                <a:gd name="T22" fmla="*/ 2147483646 w 165"/>
                <a:gd name="T23" fmla="*/ 2147483646 h 1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5" h="119">
                  <a:moveTo>
                    <a:pt x="160" y="91"/>
                  </a:moveTo>
                  <a:cubicBezTo>
                    <a:pt x="155" y="85"/>
                    <a:pt x="147" y="84"/>
                    <a:pt x="140" y="86"/>
                  </a:cubicBezTo>
                  <a:cubicBezTo>
                    <a:pt x="147" y="75"/>
                    <a:pt x="136" y="63"/>
                    <a:pt x="124" y="66"/>
                  </a:cubicBezTo>
                  <a:cubicBezTo>
                    <a:pt x="131" y="55"/>
                    <a:pt x="117" y="38"/>
                    <a:pt x="102" y="44"/>
                  </a:cubicBezTo>
                  <a:cubicBezTo>
                    <a:pt x="107" y="23"/>
                    <a:pt x="82" y="16"/>
                    <a:pt x="66" y="29"/>
                  </a:cubicBezTo>
                  <a:cubicBezTo>
                    <a:pt x="61" y="16"/>
                    <a:pt x="47" y="1"/>
                    <a:pt x="38" y="16"/>
                  </a:cubicBezTo>
                  <a:cubicBezTo>
                    <a:pt x="32" y="9"/>
                    <a:pt x="23" y="0"/>
                    <a:pt x="14" y="2"/>
                  </a:cubicBezTo>
                  <a:cubicBezTo>
                    <a:pt x="3" y="4"/>
                    <a:pt x="0" y="13"/>
                    <a:pt x="1" y="23"/>
                  </a:cubicBezTo>
                  <a:cubicBezTo>
                    <a:pt x="2" y="53"/>
                    <a:pt x="25" y="77"/>
                    <a:pt x="47" y="96"/>
                  </a:cubicBezTo>
                  <a:cubicBezTo>
                    <a:pt x="46" y="97"/>
                    <a:pt x="46" y="98"/>
                    <a:pt x="48" y="98"/>
                  </a:cubicBezTo>
                  <a:cubicBezTo>
                    <a:pt x="79" y="107"/>
                    <a:pt x="114" y="119"/>
                    <a:pt x="147" y="110"/>
                  </a:cubicBezTo>
                  <a:cubicBezTo>
                    <a:pt x="153" y="108"/>
                    <a:pt x="165" y="99"/>
                    <a:pt x="160" y="91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54009A0-D662-4C9C-8E2C-854168227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67" y="79662"/>
              <a:ext cx="441325" cy="387350"/>
            </a:xfrm>
            <a:custGeom>
              <a:avLst/>
              <a:gdLst>
                <a:gd name="T0" fmla="*/ 2147483646 w 161"/>
                <a:gd name="T1" fmla="*/ 2147483646 h 141"/>
                <a:gd name="T2" fmla="*/ 2147483646 w 161"/>
                <a:gd name="T3" fmla="*/ 2147483646 h 141"/>
                <a:gd name="T4" fmla="*/ 2147483646 w 161"/>
                <a:gd name="T5" fmla="*/ 2147483646 h 141"/>
                <a:gd name="T6" fmla="*/ 2147483646 w 161"/>
                <a:gd name="T7" fmla="*/ 2147483646 h 141"/>
                <a:gd name="T8" fmla="*/ 2147483646 w 161"/>
                <a:gd name="T9" fmla="*/ 2147483646 h 141"/>
                <a:gd name="T10" fmla="*/ 2147483646 w 161"/>
                <a:gd name="T11" fmla="*/ 2147483646 h 141"/>
                <a:gd name="T12" fmla="*/ 2147483646 w 161"/>
                <a:gd name="T13" fmla="*/ 2147483646 h 141"/>
                <a:gd name="T14" fmla="*/ 2147483646 w 161"/>
                <a:gd name="T15" fmla="*/ 2147483646 h 141"/>
                <a:gd name="T16" fmla="*/ 2147483646 w 161"/>
                <a:gd name="T17" fmla="*/ 2147483646 h 141"/>
                <a:gd name="T18" fmla="*/ 2147483646 w 161"/>
                <a:gd name="T19" fmla="*/ 2147483646 h 141"/>
                <a:gd name="T20" fmla="*/ 2147483646 w 161"/>
                <a:gd name="T21" fmla="*/ 2147483646 h 141"/>
                <a:gd name="T22" fmla="*/ 0 w 161"/>
                <a:gd name="T23" fmla="*/ 2147483646 h 141"/>
                <a:gd name="T24" fmla="*/ 2147483646 w 161"/>
                <a:gd name="T25" fmla="*/ 2147483646 h 141"/>
                <a:gd name="T26" fmla="*/ 2147483646 w 161"/>
                <a:gd name="T27" fmla="*/ 2147483646 h 141"/>
                <a:gd name="T28" fmla="*/ 2147483646 w 161"/>
                <a:gd name="T29" fmla="*/ 2147483646 h 141"/>
                <a:gd name="T30" fmla="*/ 2147483646 w 161"/>
                <a:gd name="T31" fmla="*/ 2147483646 h 141"/>
                <a:gd name="T32" fmla="*/ 2147483646 w 161"/>
                <a:gd name="T33" fmla="*/ 2147483646 h 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1" h="141">
                  <a:moveTo>
                    <a:pt x="157" y="50"/>
                  </a:moveTo>
                  <a:cubicBezTo>
                    <a:pt x="153" y="46"/>
                    <a:pt x="147" y="45"/>
                    <a:pt x="141" y="46"/>
                  </a:cubicBezTo>
                  <a:cubicBezTo>
                    <a:pt x="142" y="41"/>
                    <a:pt x="140" y="34"/>
                    <a:pt x="135" y="31"/>
                  </a:cubicBezTo>
                  <a:cubicBezTo>
                    <a:pt x="131" y="28"/>
                    <a:pt x="124" y="29"/>
                    <a:pt x="119" y="32"/>
                  </a:cubicBezTo>
                  <a:cubicBezTo>
                    <a:pt x="119" y="26"/>
                    <a:pt x="115" y="19"/>
                    <a:pt x="110" y="16"/>
                  </a:cubicBezTo>
                  <a:cubicBezTo>
                    <a:pt x="105" y="12"/>
                    <a:pt x="99" y="13"/>
                    <a:pt x="95" y="18"/>
                  </a:cubicBezTo>
                  <a:cubicBezTo>
                    <a:pt x="95" y="18"/>
                    <a:pt x="95" y="17"/>
                    <a:pt x="95" y="17"/>
                  </a:cubicBezTo>
                  <a:cubicBezTo>
                    <a:pt x="89" y="8"/>
                    <a:pt x="74" y="0"/>
                    <a:pt x="64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59" y="30"/>
                    <a:pt x="78" y="51"/>
                    <a:pt x="94" y="63"/>
                  </a:cubicBezTo>
                  <a:cubicBezTo>
                    <a:pt x="72" y="92"/>
                    <a:pt x="42" y="110"/>
                    <a:pt x="13" y="129"/>
                  </a:cubicBezTo>
                  <a:cubicBezTo>
                    <a:pt x="9" y="132"/>
                    <a:pt x="5" y="135"/>
                    <a:pt x="0" y="138"/>
                  </a:cubicBezTo>
                  <a:cubicBezTo>
                    <a:pt x="1" y="140"/>
                    <a:pt x="2" y="141"/>
                    <a:pt x="3" y="141"/>
                  </a:cubicBezTo>
                  <a:cubicBezTo>
                    <a:pt x="10" y="136"/>
                    <a:pt x="18" y="130"/>
                    <a:pt x="26" y="125"/>
                  </a:cubicBezTo>
                  <a:cubicBezTo>
                    <a:pt x="51" y="109"/>
                    <a:pt x="81" y="92"/>
                    <a:pt x="96" y="65"/>
                  </a:cubicBezTo>
                  <a:cubicBezTo>
                    <a:pt x="112" y="72"/>
                    <a:pt x="145" y="85"/>
                    <a:pt x="157" y="65"/>
                  </a:cubicBezTo>
                  <a:cubicBezTo>
                    <a:pt x="160" y="61"/>
                    <a:pt x="161" y="54"/>
                    <a:pt x="157" y="50"/>
                  </a:cubicBezTo>
                  <a:close/>
                </a:path>
              </a:pathLst>
            </a:custGeom>
            <a:solidFill>
              <a:srgbClr val="F6C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B5FE973-736C-4C83-8D35-DFE19547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42" y="470187"/>
              <a:ext cx="227013" cy="528638"/>
            </a:xfrm>
            <a:custGeom>
              <a:avLst/>
              <a:gdLst>
                <a:gd name="T0" fmla="*/ 2147483646 w 83"/>
                <a:gd name="T1" fmla="*/ 2147483646 h 192"/>
                <a:gd name="T2" fmla="*/ 2147483646 w 83"/>
                <a:gd name="T3" fmla="*/ 2147483646 h 192"/>
                <a:gd name="T4" fmla="*/ 2147483646 w 83"/>
                <a:gd name="T5" fmla="*/ 2147483646 h 192"/>
                <a:gd name="T6" fmla="*/ 2147483646 w 83"/>
                <a:gd name="T7" fmla="*/ 0 h 192"/>
                <a:gd name="T8" fmla="*/ 0 w 83"/>
                <a:gd name="T9" fmla="*/ 2147483646 h 192"/>
                <a:gd name="T10" fmla="*/ 2147483646 w 83"/>
                <a:gd name="T11" fmla="*/ 2147483646 h 192"/>
                <a:gd name="T12" fmla="*/ 2147483646 w 83"/>
                <a:gd name="T13" fmla="*/ 2147483646 h 192"/>
                <a:gd name="T14" fmla="*/ 2147483646 w 83"/>
                <a:gd name="T15" fmla="*/ 2147483646 h 192"/>
                <a:gd name="T16" fmla="*/ 2147483646 w 83"/>
                <a:gd name="T17" fmla="*/ 2147483646 h 192"/>
                <a:gd name="T18" fmla="*/ 2147483646 w 83"/>
                <a:gd name="T19" fmla="*/ 2147483646 h 192"/>
                <a:gd name="T20" fmla="*/ 2147483646 w 83"/>
                <a:gd name="T21" fmla="*/ 2147483646 h 192"/>
                <a:gd name="T22" fmla="*/ 2147483646 w 83"/>
                <a:gd name="T23" fmla="*/ 2147483646 h 192"/>
                <a:gd name="T24" fmla="*/ 2147483646 w 83"/>
                <a:gd name="T25" fmla="*/ 2147483646 h 192"/>
                <a:gd name="T26" fmla="*/ 2147483646 w 83"/>
                <a:gd name="T27" fmla="*/ 2147483646 h 192"/>
                <a:gd name="T28" fmla="*/ 2147483646 w 83"/>
                <a:gd name="T29" fmla="*/ 2147483646 h 192"/>
                <a:gd name="T30" fmla="*/ 2147483646 w 83"/>
                <a:gd name="T31" fmla="*/ 2147483646 h 192"/>
                <a:gd name="T32" fmla="*/ 2147483646 w 83"/>
                <a:gd name="T33" fmla="*/ 2147483646 h 192"/>
                <a:gd name="T34" fmla="*/ 2147483646 w 83"/>
                <a:gd name="T35" fmla="*/ 2147483646 h 192"/>
                <a:gd name="T36" fmla="*/ 2147483646 w 83"/>
                <a:gd name="T37" fmla="*/ 2147483646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3" h="192">
                  <a:moveTo>
                    <a:pt x="49" y="152"/>
                  </a:moveTo>
                  <a:cubicBezTo>
                    <a:pt x="52" y="140"/>
                    <a:pt x="51" y="126"/>
                    <a:pt x="50" y="113"/>
                  </a:cubicBezTo>
                  <a:cubicBezTo>
                    <a:pt x="50" y="97"/>
                    <a:pt x="48" y="81"/>
                    <a:pt x="45" y="65"/>
                  </a:cubicBezTo>
                  <a:cubicBezTo>
                    <a:pt x="40" y="40"/>
                    <a:pt x="28" y="8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7" y="16"/>
                    <a:pt x="37" y="43"/>
                    <a:pt x="42" y="71"/>
                  </a:cubicBezTo>
                  <a:cubicBezTo>
                    <a:pt x="45" y="86"/>
                    <a:pt x="46" y="101"/>
                    <a:pt x="46" y="116"/>
                  </a:cubicBezTo>
                  <a:cubicBezTo>
                    <a:pt x="46" y="128"/>
                    <a:pt x="44" y="141"/>
                    <a:pt x="45" y="153"/>
                  </a:cubicBezTo>
                  <a:cubicBezTo>
                    <a:pt x="31" y="157"/>
                    <a:pt x="21" y="168"/>
                    <a:pt x="18" y="181"/>
                  </a:cubicBezTo>
                  <a:cubicBezTo>
                    <a:pt x="17" y="183"/>
                    <a:pt x="19" y="185"/>
                    <a:pt x="21" y="184"/>
                  </a:cubicBezTo>
                  <a:cubicBezTo>
                    <a:pt x="25" y="181"/>
                    <a:pt x="30" y="180"/>
                    <a:pt x="34" y="177"/>
                  </a:cubicBezTo>
                  <a:cubicBezTo>
                    <a:pt x="36" y="181"/>
                    <a:pt x="40" y="183"/>
                    <a:pt x="41" y="187"/>
                  </a:cubicBezTo>
                  <a:cubicBezTo>
                    <a:pt x="42" y="189"/>
                    <a:pt x="44" y="188"/>
                    <a:pt x="45" y="187"/>
                  </a:cubicBezTo>
                  <a:cubicBezTo>
                    <a:pt x="46" y="185"/>
                    <a:pt x="48" y="183"/>
                    <a:pt x="49" y="181"/>
                  </a:cubicBezTo>
                  <a:cubicBezTo>
                    <a:pt x="51" y="183"/>
                    <a:pt x="52" y="185"/>
                    <a:pt x="54" y="187"/>
                  </a:cubicBezTo>
                  <a:cubicBezTo>
                    <a:pt x="55" y="189"/>
                    <a:pt x="57" y="189"/>
                    <a:pt x="58" y="187"/>
                  </a:cubicBezTo>
                  <a:cubicBezTo>
                    <a:pt x="59" y="185"/>
                    <a:pt x="60" y="182"/>
                    <a:pt x="61" y="180"/>
                  </a:cubicBezTo>
                  <a:cubicBezTo>
                    <a:pt x="65" y="186"/>
                    <a:pt x="75" y="192"/>
                    <a:pt x="78" y="182"/>
                  </a:cubicBezTo>
                  <a:cubicBezTo>
                    <a:pt x="83" y="166"/>
                    <a:pt x="60" y="155"/>
                    <a:pt x="49" y="15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1A8B55F-09F0-47D7-90AB-3E977494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17" y="443200"/>
              <a:ext cx="241300" cy="485775"/>
            </a:xfrm>
            <a:custGeom>
              <a:avLst/>
              <a:gdLst>
                <a:gd name="T0" fmla="*/ 2147483646 w 88"/>
                <a:gd name="T1" fmla="*/ 2147483646 h 177"/>
                <a:gd name="T2" fmla="*/ 2147483646 w 88"/>
                <a:gd name="T3" fmla="*/ 2147483646 h 177"/>
                <a:gd name="T4" fmla="*/ 2147483646 w 88"/>
                <a:gd name="T5" fmla="*/ 2147483646 h 177"/>
                <a:gd name="T6" fmla="*/ 2147483646 w 88"/>
                <a:gd name="T7" fmla="*/ 2147483646 h 177"/>
                <a:gd name="T8" fmla="*/ 2147483646 w 88"/>
                <a:gd name="T9" fmla="*/ 0 h 177"/>
                <a:gd name="T10" fmla="*/ 2147483646 w 88"/>
                <a:gd name="T11" fmla="*/ 2147483646 h 177"/>
                <a:gd name="T12" fmla="*/ 2147483646 w 88"/>
                <a:gd name="T13" fmla="*/ 2147483646 h 177"/>
                <a:gd name="T14" fmla="*/ 2147483646 w 88"/>
                <a:gd name="T15" fmla="*/ 2147483646 h 177"/>
                <a:gd name="T16" fmla="*/ 2147483646 w 88"/>
                <a:gd name="T17" fmla="*/ 2147483646 h 177"/>
                <a:gd name="T18" fmla="*/ 2147483646 w 88"/>
                <a:gd name="T19" fmla="*/ 2147483646 h 177"/>
                <a:gd name="T20" fmla="*/ 2147483646 w 88"/>
                <a:gd name="T21" fmla="*/ 2147483646 h 177"/>
                <a:gd name="T22" fmla="*/ 2147483646 w 88"/>
                <a:gd name="T23" fmla="*/ 2147483646 h 177"/>
                <a:gd name="T24" fmla="*/ 2147483646 w 88"/>
                <a:gd name="T25" fmla="*/ 2147483646 h 1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177">
                  <a:moveTo>
                    <a:pt x="60" y="136"/>
                  </a:moveTo>
                  <a:cubicBezTo>
                    <a:pt x="59" y="136"/>
                    <a:pt x="59" y="136"/>
                    <a:pt x="59" y="136"/>
                  </a:cubicBezTo>
                  <a:cubicBezTo>
                    <a:pt x="59" y="125"/>
                    <a:pt x="57" y="113"/>
                    <a:pt x="56" y="102"/>
                  </a:cubicBezTo>
                  <a:cubicBezTo>
                    <a:pt x="55" y="87"/>
                    <a:pt x="52" y="72"/>
                    <a:pt x="48" y="57"/>
                  </a:cubicBezTo>
                  <a:cubicBezTo>
                    <a:pt x="42" y="32"/>
                    <a:pt x="28" y="7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28" y="13"/>
                    <a:pt x="40" y="38"/>
                    <a:pt x="47" y="65"/>
                  </a:cubicBezTo>
                  <a:cubicBezTo>
                    <a:pt x="50" y="79"/>
                    <a:pt x="52" y="93"/>
                    <a:pt x="53" y="107"/>
                  </a:cubicBezTo>
                  <a:cubicBezTo>
                    <a:pt x="54" y="116"/>
                    <a:pt x="53" y="127"/>
                    <a:pt x="55" y="136"/>
                  </a:cubicBezTo>
                  <a:cubicBezTo>
                    <a:pt x="52" y="147"/>
                    <a:pt x="50" y="158"/>
                    <a:pt x="53" y="168"/>
                  </a:cubicBezTo>
                  <a:cubicBezTo>
                    <a:pt x="54" y="170"/>
                    <a:pt x="56" y="176"/>
                    <a:pt x="59" y="177"/>
                  </a:cubicBezTo>
                  <a:cubicBezTo>
                    <a:pt x="64" y="177"/>
                    <a:pt x="68" y="176"/>
                    <a:pt x="72" y="174"/>
                  </a:cubicBezTo>
                  <a:cubicBezTo>
                    <a:pt x="88" y="167"/>
                    <a:pt x="66" y="142"/>
                    <a:pt x="60" y="136"/>
                  </a:cubicBezTo>
                  <a:close/>
                </a:path>
              </a:pathLst>
            </a:custGeom>
            <a:solidFill>
              <a:srgbClr val="198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162B6C9-6EFC-483B-B9D0-A4722324D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17" y="519400"/>
              <a:ext cx="166688" cy="382588"/>
            </a:xfrm>
            <a:custGeom>
              <a:avLst/>
              <a:gdLst>
                <a:gd name="T0" fmla="*/ 2147483646 w 61"/>
                <a:gd name="T1" fmla="*/ 2147483646 h 139"/>
                <a:gd name="T2" fmla="*/ 2147483646 w 61"/>
                <a:gd name="T3" fmla="*/ 2147483646 h 139"/>
                <a:gd name="T4" fmla="*/ 2147483646 w 61"/>
                <a:gd name="T5" fmla="*/ 2147483646 h 139"/>
                <a:gd name="T6" fmla="*/ 2147483646 w 61"/>
                <a:gd name="T7" fmla="*/ 2147483646 h 139"/>
                <a:gd name="T8" fmla="*/ 2147483646 w 61"/>
                <a:gd name="T9" fmla="*/ 2147483646 h 139"/>
                <a:gd name="T10" fmla="*/ 2147483646 w 61"/>
                <a:gd name="T11" fmla="*/ 2147483646 h 139"/>
                <a:gd name="T12" fmla="*/ 2147483646 w 61"/>
                <a:gd name="T13" fmla="*/ 2147483646 h 139"/>
                <a:gd name="T14" fmla="*/ 2147483646 w 61"/>
                <a:gd name="T15" fmla="*/ 2147483646 h 139"/>
                <a:gd name="T16" fmla="*/ 2147483646 w 61"/>
                <a:gd name="T17" fmla="*/ 2147483646 h 139"/>
                <a:gd name="T18" fmla="*/ 2147483646 w 61"/>
                <a:gd name="T19" fmla="*/ 2147483646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139">
                  <a:moveTo>
                    <a:pt x="48" y="3"/>
                  </a:moveTo>
                  <a:cubicBezTo>
                    <a:pt x="49" y="2"/>
                    <a:pt x="49" y="2"/>
                    <a:pt x="49" y="1"/>
                  </a:cubicBezTo>
                  <a:cubicBezTo>
                    <a:pt x="49" y="1"/>
                    <a:pt x="49" y="0"/>
                    <a:pt x="48" y="1"/>
                  </a:cubicBezTo>
                  <a:cubicBezTo>
                    <a:pt x="48" y="1"/>
                    <a:pt x="48" y="2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22" y="43"/>
                    <a:pt x="0" y="89"/>
                    <a:pt x="4" y="138"/>
                  </a:cubicBezTo>
                  <a:cubicBezTo>
                    <a:pt x="4" y="139"/>
                    <a:pt x="5" y="139"/>
                    <a:pt x="6" y="139"/>
                  </a:cubicBezTo>
                  <a:cubicBezTo>
                    <a:pt x="6" y="139"/>
                    <a:pt x="7" y="139"/>
                    <a:pt x="7" y="139"/>
                  </a:cubicBezTo>
                  <a:cubicBezTo>
                    <a:pt x="29" y="126"/>
                    <a:pt x="42" y="102"/>
                    <a:pt x="50" y="79"/>
                  </a:cubicBezTo>
                  <a:cubicBezTo>
                    <a:pt x="58" y="55"/>
                    <a:pt x="61" y="26"/>
                    <a:pt x="48" y="3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522EED7-052C-4494-B972-D8BB24F1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42" y="474950"/>
              <a:ext cx="112713" cy="400050"/>
            </a:xfrm>
            <a:custGeom>
              <a:avLst/>
              <a:gdLst>
                <a:gd name="T0" fmla="*/ 2147483646 w 41"/>
                <a:gd name="T1" fmla="*/ 2147483646 h 145"/>
                <a:gd name="T2" fmla="*/ 2147483646 w 41"/>
                <a:gd name="T3" fmla="*/ 0 h 145"/>
                <a:gd name="T4" fmla="*/ 0 w 41"/>
                <a:gd name="T5" fmla="*/ 0 h 145"/>
                <a:gd name="T6" fmla="*/ 2147483646 w 41"/>
                <a:gd name="T7" fmla="*/ 2147483646 h 145"/>
                <a:gd name="T8" fmla="*/ 2147483646 w 41"/>
                <a:gd name="T9" fmla="*/ 2147483646 h 145"/>
                <a:gd name="T10" fmla="*/ 2147483646 w 41"/>
                <a:gd name="T11" fmla="*/ 2147483646 h 145"/>
                <a:gd name="T12" fmla="*/ 2147483646 w 41"/>
                <a:gd name="T13" fmla="*/ 2147483646 h 1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145">
                  <a:moveTo>
                    <a:pt x="36" y="61"/>
                  </a:moveTo>
                  <a:cubicBezTo>
                    <a:pt x="32" y="39"/>
                    <a:pt x="24" y="9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6"/>
                    <a:pt x="30" y="42"/>
                    <a:pt x="34" y="68"/>
                  </a:cubicBezTo>
                  <a:cubicBezTo>
                    <a:pt x="38" y="92"/>
                    <a:pt x="38" y="118"/>
                    <a:pt x="37" y="143"/>
                  </a:cubicBezTo>
                  <a:cubicBezTo>
                    <a:pt x="37" y="145"/>
                    <a:pt x="40" y="145"/>
                    <a:pt x="40" y="143"/>
                  </a:cubicBezTo>
                  <a:cubicBezTo>
                    <a:pt x="41" y="116"/>
                    <a:pt x="41" y="88"/>
                    <a:pt x="36" y="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CF5793-212D-429A-923A-9C547BB6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04" y="852775"/>
              <a:ext cx="223838" cy="219075"/>
            </a:xfrm>
            <a:custGeom>
              <a:avLst/>
              <a:gdLst>
                <a:gd name="T0" fmla="*/ 2147483646 w 82"/>
                <a:gd name="T1" fmla="*/ 2147483646 h 80"/>
                <a:gd name="T2" fmla="*/ 2147483646 w 82"/>
                <a:gd name="T3" fmla="*/ 2147483646 h 80"/>
                <a:gd name="T4" fmla="*/ 2147483646 w 82"/>
                <a:gd name="T5" fmla="*/ 2147483646 h 80"/>
                <a:gd name="T6" fmla="*/ 0 w 82"/>
                <a:gd name="T7" fmla="*/ 2147483646 h 80"/>
                <a:gd name="T8" fmla="*/ 2147483646 w 82"/>
                <a:gd name="T9" fmla="*/ 2147483646 h 80"/>
                <a:gd name="T10" fmla="*/ 2147483646 w 82"/>
                <a:gd name="T11" fmla="*/ 2147483646 h 80"/>
                <a:gd name="T12" fmla="*/ 2147483646 w 82"/>
                <a:gd name="T13" fmla="*/ 2147483646 h 80"/>
                <a:gd name="T14" fmla="*/ 2147483646 w 82"/>
                <a:gd name="T15" fmla="*/ 2147483646 h 80"/>
                <a:gd name="T16" fmla="*/ 2147483646 w 82"/>
                <a:gd name="T17" fmla="*/ 2147483646 h 80"/>
                <a:gd name="T18" fmla="*/ 2147483646 w 82"/>
                <a:gd name="T19" fmla="*/ 2147483646 h 80"/>
                <a:gd name="T20" fmla="*/ 2147483646 w 82"/>
                <a:gd name="T21" fmla="*/ 2147483646 h 80"/>
                <a:gd name="T22" fmla="*/ 2147483646 w 82"/>
                <a:gd name="T23" fmla="*/ 2147483646 h 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" h="80">
                  <a:moveTo>
                    <a:pt x="44" y="2"/>
                  </a:moveTo>
                  <a:cubicBezTo>
                    <a:pt x="44" y="1"/>
                    <a:pt x="43" y="0"/>
                    <a:pt x="43" y="1"/>
                  </a:cubicBezTo>
                  <a:cubicBezTo>
                    <a:pt x="41" y="0"/>
                    <a:pt x="40" y="1"/>
                    <a:pt x="40" y="3"/>
                  </a:cubicBezTo>
                  <a:cubicBezTo>
                    <a:pt x="22" y="15"/>
                    <a:pt x="2" y="32"/>
                    <a:pt x="0" y="55"/>
                  </a:cubicBezTo>
                  <a:cubicBezTo>
                    <a:pt x="0" y="60"/>
                    <a:pt x="2" y="66"/>
                    <a:pt x="7" y="68"/>
                  </a:cubicBezTo>
                  <a:cubicBezTo>
                    <a:pt x="13" y="70"/>
                    <a:pt x="18" y="64"/>
                    <a:pt x="22" y="59"/>
                  </a:cubicBezTo>
                  <a:cubicBezTo>
                    <a:pt x="22" y="67"/>
                    <a:pt x="24" y="73"/>
                    <a:pt x="29" y="79"/>
                  </a:cubicBezTo>
                  <a:cubicBezTo>
                    <a:pt x="29" y="80"/>
                    <a:pt x="31" y="80"/>
                    <a:pt x="31" y="79"/>
                  </a:cubicBezTo>
                  <a:cubicBezTo>
                    <a:pt x="37" y="75"/>
                    <a:pt x="42" y="69"/>
                    <a:pt x="45" y="63"/>
                  </a:cubicBezTo>
                  <a:cubicBezTo>
                    <a:pt x="47" y="69"/>
                    <a:pt x="50" y="74"/>
                    <a:pt x="56" y="76"/>
                  </a:cubicBezTo>
                  <a:cubicBezTo>
                    <a:pt x="62" y="77"/>
                    <a:pt x="68" y="71"/>
                    <a:pt x="70" y="66"/>
                  </a:cubicBezTo>
                  <a:cubicBezTo>
                    <a:pt x="82" y="42"/>
                    <a:pt x="60" y="16"/>
                    <a:pt x="44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A38D1100-5097-4C52-BB20-434C7623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08" y="470187"/>
              <a:ext cx="173038" cy="382588"/>
            </a:xfrm>
            <a:custGeom>
              <a:avLst/>
              <a:gdLst>
                <a:gd name="T0" fmla="*/ 2147483646 w 63"/>
                <a:gd name="T1" fmla="*/ 2147483646 h 139"/>
                <a:gd name="T2" fmla="*/ 2147483646 w 63"/>
                <a:gd name="T3" fmla="*/ 2147483646 h 139"/>
                <a:gd name="T4" fmla="*/ 2147483646 w 63"/>
                <a:gd name="T5" fmla="*/ 2147483646 h 139"/>
                <a:gd name="T6" fmla="*/ 2147483646 w 63"/>
                <a:gd name="T7" fmla="*/ 2147483646 h 139"/>
                <a:gd name="T8" fmla="*/ 2147483646 w 63"/>
                <a:gd name="T9" fmla="*/ 2147483646 h 139"/>
                <a:gd name="T10" fmla="*/ 2147483646 w 63"/>
                <a:gd name="T11" fmla="*/ 2147483646 h 139"/>
                <a:gd name="T12" fmla="*/ 2147483646 w 63"/>
                <a:gd name="T13" fmla="*/ 2147483646 h 139"/>
                <a:gd name="T14" fmla="*/ 2147483646 w 63"/>
                <a:gd name="T15" fmla="*/ 2147483646 h 139"/>
                <a:gd name="T16" fmla="*/ 2147483646 w 63"/>
                <a:gd name="T17" fmla="*/ 2147483646 h 1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139">
                  <a:moveTo>
                    <a:pt x="61" y="135"/>
                  </a:moveTo>
                  <a:cubicBezTo>
                    <a:pt x="63" y="96"/>
                    <a:pt x="62" y="0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56"/>
                    <a:pt x="22" y="104"/>
                    <a:pt x="58" y="137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8" y="139"/>
                    <a:pt x="61" y="139"/>
                    <a:pt x="61" y="137"/>
                  </a:cubicBezTo>
                  <a:cubicBezTo>
                    <a:pt x="61" y="137"/>
                    <a:pt x="61" y="136"/>
                    <a:pt x="61" y="136"/>
                  </a:cubicBezTo>
                  <a:cubicBezTo>
                    <a:pt x="61" y="136"/>
                    <a:pt x="61" y="136"/>
                    <a:pt x="61" y="13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39F212A-3547-4507-AF45-1F8098FCE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779" y="41562"/>
              <a:ext cx="954088" cy="541338"/>
            </a:xfrm>
            <a:custGeom>
              <a:avLst/>
              <a:gdLst>
                <a:gd name="T0" fmla="*/ 2147483646 w 348"/>
                <a:gd name="T1" fmla="*/ 2147483646 h 197"/>
                <a:gd name="T2" fmla="*/ 2147483646 w 348"/>
                <a:gd name="T3" fmla="*/ 2147483646 h 197"/>
                <a:gd name="T4" fmla="*/ 2147483646 w 348"/>
                <a:gd name="T5" fmla="*/ 2147483646 h 197"/>
                <a:gd name="T6" fmla="*/ 2147483646 w 348"/>
                <a:gd name="T7" fmla="*/ 2147483646 h 197"/>
                <a:gd name="T8" fmla="*/ 2147483646 w 348"/>
                <a:gd name="T9" fmla="*/ 2147483646 h 197"/>
                <a:gd name="T10" fmla="*/ 2147483646 w 348"/>
                <a:gd name="T11" fmla="*/ 2147483646 h 197"/>
                <a:gd name="T12" fmla="*/ 2147483646 w 348"/>
                <a:gd name="T13" fmla="*/ 2147483646 h 197"/>
                <a:gd name="T14" fmla="*/ 2147483646 w 348"/>
                <a:gd name="T15" fmla="*/ 2147483646 h 197"/>
                <a:gd name="T16" fmla="*/ 2147483646 w 348"/>
                <a:gd name="T17" fmla="*/ 2147483646 h 197"/>
                <a:gd name="T18" fmla="*/ 2147483646 w 348"/>
                <a:gd name="T19" fmla="*/ 2147483646 h 197"/>
                <a:gd name="T20" fmla="*/ 2147483646 w 348"/>
                <a:gd name="T21" fmla="*/ 2147483646 h 197"/>
                <a:gd name="T22" fmla="*/ 2147483646 w 348"/>
                <a:gd name="T23" fmla="*/ 2147483646 h 197"/>
                <a:gd name="T24" fmla="*/ 2147483646 w 348"/>
                <a:gd name="T25" fmla="*/ 2147483646 h 197"/>
                <a:gd name="T26" fmla="*/ 2147483646 w 348"/>
                <a:gd name="T27" fmla="*/ 2147483646 h 197"/>
                <a:gd name="T28" fmla="*/ 2147483646 w 348"/>
                <a:gd name="T29" fmla="*/ 2147483646 h 197"/>
                <a:gd name="T30" fmla="*/ 2147483646 w 348"/>
                <a:gd name="T31" fmla="*/ 2147483646 h 197"/>
                <a:gd name="T32" fmla="*/ 2147483646 w 348"/>
                <a:gd name="T33" fmla="*/ 2147483646 h 197"/>
                <a:gd name="T34" fmla="*/ 2147483646 w 348"/>
                <a:gd name="T35" fmla="*/ 2147483646 h 197"/>
                <a:gd name="T36" fmla="*/ 2147483646 w 348"/>
                <a:gd name="T37" fmla="*/ 2147483646 h 197"/>
                <a:gd name="T38" fmla="*/ 2147483646 w 348"/>
                <a:gd name="T39" fmla="*/ 2147483646 h 197"/>
                <a:gd name="T40" fmla="*/ 2147483646 w 348"/>
                <a:gd name="T41" fmla="*/ 2147483646 h 197"/>
                <a:gd name="T42" fmla="*/ 2147483646 w 348"/>
                <a:gd name="T43" fmla="*/ 2147483646 h 197"/>
                <a:gd name="T44" fmla="*/ 2147483646 w 348"/>
                <a:gd name="T45" fmla="*/ 2147483646 h 197"/>
                <a:gd name="T46" fmla="*/ 2147483646 w 348"/>
                <a:gd name="T47" fmla="*/ 2147483646 h 197"/>
                <a:gd name="T48" fmla="*/ 2147483646 w 348"/>
                <a:gd name="T49" fmla="*/ 2147483646 h 197"/>
                <a:gd name="T50" fmla="*/ 0 w 348"/>
                <a:gd name="T51" fmla="*/ 2147483646 h 197"/>
                <a:gd name="T52" fmla="*/ 2147483646 w 348"/>
                <a:gd name="T53" fmla="*/ 2147483646 h 197"/>
                <a:gd name="T54" fmla="*/ 2147483646 w 348"/>
                <a:gd name="T55" fmla="*/ 2147483646 h 197"/>
                <a:gd name="T56" fmla="*/ 2147483646 w 348"/>
                <a:gd name="T57" fmla="*/ 2147483646 h 197"/>
                <a:gd name="T58" fmla="*/ 2147483646 w 348"/>
                <a:gd name="T59" fmla="*/ 2147483646 h 197"/>
                <a:gd name="T60" fmla="*/ 2147483646 w 348"/>
                <a:gd name="T61" fmla="*/ 2147483646 h 197"/>
                <a:gd name="T62" fmla="*/ 2147483646 w 348"/>
                <a:gd name="T63" fmla="*/ 2147483646 h 197"/>
                <a:gd name="T64" fmla="*/ 2147483646 w 348"/>
                <a:gd name="T65" fmla="*/ 2147483646 h 197"/>
                <a:gd name="T66" fmla="*/ 2147483646 w 348"/>
                <a:gd name="T67" fmla="*/ 2147483646 h 197"/>
                <a:gd name="T68" fmla="*/ 2147483646 w 348"/>
                <a:gd name="T69" fmla="*/ 2147483646 h 197"/>
                <a:gd name="T70" fmla="*/ 2147483646 w 348"/>
                <a:gd name="T71" fmla="*/ 2147483646 h 197"/>
                <a:gd name="T72" fmla="*/ 2147483646 w 348"/>
                <a:gd name="T73" fmla="*/ 2147483646 h 197"/>
                <a:gd name="T74" fmla="*/ 2147483646 w 348"/>
                <a:gd name="T75" fmla="*/ 2147483646 h 197"/>
                <a:gd name="T76" fmla="*/ 2147483646 w 348"/>
                <a:gd name="T77" fmla="*/ 2147483646 h 197"/>
                <a:gd name="T78" fmla="*/ 2147483646 w 348"/>
                <a:gd name="T79" fmla="*/ 2147483646 h 197"/>
                <a:gd name="T80" fmla="*/ 2147483646 w 348"/>
                <a:gd name="T81" fmla="*/ 2147483646 h 197"/>
                <a:gd name="T82" fmla="*/ 2147483646 w 348"/>
                <a:gd name="T83" fmla="*/ 2147483646 h 197"/>
                <a:gd name="T84" fmla="*/ 2147483646 w 348"/>
                <a:gd name="T85" fmla="*/ 2147483646 h 197"/>
                <a:gd name="T86" fmla="*/ 2147483646 w 348"/>
                <a:gd name="T87" fmla="*/ 2147483646 h 197"/>
                <a:gd name="T88" fmla="*/ 2147483646 w 348"/>
                <a:gd name="T89" fmla="*/ 2147483646 h 197"/>
                <a:gd name="T90" fmla="*/ 2147483646 w 348"/>
                <a:gd name="T91" fmla="*/ 2147483646 h 1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48" h="197">
                  <a:moveTo>
                    <a:pt x="336" y="40"/>
                  </a:moveTo>
                  <a:cubicBezTo>
                    <a:pt x="330" y="41"/>
                    <a:pt x="325" y="46"/>
                    <a:pt x="323" y="51"/>
                  </a:cubicBezTo>
                  <a:cubicBezTo>
                    <a:pt x="323" y="51"/>
                    <a:pt x="323" y="51"/>
                    <a:pt x="323" y="52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3" y="53"/>
                    <a:pt x="322" y="54"/>
                    <a:pt x="322" y="54"/>
                  </a:cubicBezTo>
                  <a:cubicBezTo>
                    <a:pt x="311" y="54"/>
                    <a:pt x="300" y="54"/>
                    <a:pt x="289" y="55"/>
                  </a:cubicBezTo>
                  <a:cubicBezTo>
                    <a:pt x="300" y="46"/>
                    <a:pt x="310" y="37"/>
                    <a:pt x="319" y="26"/>
                  </a:cubicBezTo>
                  <a:cubicBezTo>
                    <a:pt x="321" y="28"/>
                    <a:pt x="324" y="28"/>
                    <a:pt x="327" y="27"/>
                  </a:cubicBezTo>
                  <a:cubicBezTo>
                    <a:pt x="333" y="25"/>
                    <a:pt x="338" y="19"/>
                    <a:pt x="336" y="12"/>
                  </a:cubicBezTo>
                  <a:cubicBezTo>
                    <a:pt x="335" y="5"/>
                    <a:pt x="324" y="0"/>
                    <a:pt x="318" y="5"/>
                  </a:cubicBezTo>
                  <a:cubicBezTo>
                    <a:pt x="316" y="7"/>
                    <a:pt x="314" y="10"/>
                    <a:pt x="315" y="14"/>
                  </a:cubicBezTo>
                  <a:cubicBezTo>
                    <a:pt x="314" y="14"/>
                    <a:pt x="314" y="14"/>
                    <a:pt x="314" y="15"/>
                  </a:cubicBezTo>
                  <a:cubicBezTo>
                    <a:pt x="314" y="18"/>
                    <a:pt x="315" y="21"/>
                    <a:pt x="317" y="24"/>
                  </a:cubicBezTo>
                  <a:cubicBezTo>
                    <a:pt x="298" y="41"/>
                    <a:pt x="278" y="57"/>
                    <a:pt x="257" y="71"/>
                  </a:cubicBezTo>
                  <a:cubicBezTo>
                    <a:pt x="261" y="60"/>
                    <a:pt x="263" y="48"/>
                    <a:pt x="264" y="36"/>
                  </a:cubicBezTo>
                  <a:cubicBezTo>
                    <a:pt x="270" y="36"/>
                    <a:pt x="275" y="31"/>
                    <a:pt x="276" y="25"/>
                  </a:cubicBezTo>
                  <a:cubicBezTo>
                    <a:pt x="277" y="18"/>
                    <a:pt x="272" y="13"/>
                    <a:pt x="266" y="12"/>
                  </a:cubicBezTo>
                  <a:cubicBezTo>
                    <a:pt x="259" y="11"/>
                    <a:pt x="247" y="16"/>
                    <a:pt x="249" y="25"/>
                  </a:cubicBezTo>
                  <a:cubicBezTo>
                    <a:pt x="250" y="30"/>
                    <a:pt x="255" y="34"/>
                    <a:pt x="260" y="35"/>
                  </a:cubicBezTo>
                  <a:cubicBezTo>
                    <a:pt x="260" y="35"/>
                    <a:pt x="260" y="36"/>
                    <a:pt x="261" y="36"/>
                  </a:cubicBezTo>
                  <a:cubicBezTo>
                    <a:pt x="261" y="36"/>
                    <a:pt x="261" y="36"/>
                    <a:pt x="261" y="36"/>
                  </a:cubicBezTo>
                  <a:cubicBezTo>
                    <a:pt x="260" y="49"/>
                    <a:pt x="257" y="61"/>
                    <a:pt x="255" y="73"/>
                  </a:cubicBezTo>
                  <a:cubicBezTo>
                    <a:pt x="231" y="89"/>
                    <a:pt x="206" y="104"/>
                    <a:pt x="179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85" y="99"/>
                    <a:pt x="195" y="83"/>
                    <a:pt x="205" y="67"/>
                  </a:cubicBezTo>
                  <a:cubicBezTo>
                    <a:pt x="209" y="69"/>
                    <a:pt x="215" y="69"/>
                    <a:pt x="218" y="64"/>
                  </a:cubicBezTo>
                  <a:cubicBezTo>
                    <a:pt x="223" y="59"/>
                    <a:pt x="225" y="49"/>
                    <a:pt x="221" y="43"/>
                  </a:cubicBezTo>
                  <a:cubicBezTo>
                    <a:pt x="216" y="36"/>
                    <a:pt x="205" y="37"/>
                    <a:pt x="200" y="44"/>
                  </a:cubicBezTo>
                  <a:cubicBezTo>
                    <a:pt x="197" y="48"/>
                    <a:pt x="197" y="55"/>
                    <a:pt x="200" y="60"/>
                  </a:cubicBezTo>
                  <a:cubicBezTo>
                    <a:pt x="200" y="60"/>
                    <a:pt x="200" y="60"/>
                    <a:pt x="200" y="61"/>
                  </a:cubicBezTo>
                  <a:cubicBezTo>
                    <a:pt x="201" y="63"/>
                    <a:pt x="202" y="64"/>
                    <a:pt x="203" y="65"/>
                  </a:cubicBezTo>
                  <a:cubicBezTo>
                    <a:pt x="193" y="82"/>
                    <a:pt x="181" y="99"/>
                    <a:pt x="175" y="118"/>
                  </a:cubicBezTo>
                  <a:cubicBezTo>
                    <a:pt x="150" y="130"/>
                    <a:pt x="125" y="141"/>
                    <a:pt x="99" y="151"/>
                  </a:cubicBezTo>
                  <a:cubicBezTo>
                    <a:pt x="97" y="151"/>
                    <a:pt x="96" y="152"/>
                    <a:pt x="95" y="152"/>
                  </a:cubicBezTo>
                  <a:cubicBezTo>
                    <a:pt x="107" y="134"/>
                    <a:pt x="121" y="119"/>
                    <a:pt x="135" y="104"/>
                  </a:cubicBezTo>
                  <a:cubicBezTo>
                    <a:pt x="141" y="109"/>
                    <a:pt x="151" y="109"/>
                    <a:pt x="156" y="103"/>
                  </a:cubicBezTo>
                  <a:cubicBezTo>
                    <a:pt x="160" y="98"/>
                    <a:pt x="160" y="89"/>
                    <a:pt x="156" y="84"/>
                  </a:cubicBezTo>
                  <a:cubicBezTo>
                    <a:pt x="151" y="77"/>
                    <a:pt x="141" y="81"/>
                    <a:pt x="136" y="87"/>
                  </a:cubicBezTo>
                  <a:cubicBezTo>
                    <a:pt x="136" y="87"/>
                    <a:pt x="136" y="87"/>
                    <a:pt x="136" y="88"/>
                  </a:cubicBezTo>
                  <a:cubicBezTo>
                    <a:pt x="133" y="92"/>
                    <a:pt x="131" y="97"/>
                    <a:pt x="134" y="102"/>
                  </a:cubicBezTo>
                  <a:cubicBezTo>
                    <a:pt x="117" y="116"/>
                    <a:pt x="103" y="133"/>
                    <a:pt x="93" y="153"/>
                  </a:cubicBezTo>
                  <a:cubicBezTo>
                    <a:pt x="79" y="158"/>
                    <a:pt x="65" y="163"/>
                    <a:pt x="50" y="168"/>
                  </a:cubicBezTo>
                  <a:cubicBezTo>
                    <a:pt x="43" y="170"/>
                    <a:pt x="36" y="171"/>
                    <a:pt x="29" y="173"/>
                  </a:cubicBezTo>
                  <a:cubicBezTo>
                    <a:pt x="32" y="167"/>
                    <a:pt x="35" y="160"/>
                    <a:pt x="38" y="154"/>
                  </a:cubicBezTo>
                  <a:cubicBezTo>
                    <a:pt x="42" y="148"/>
                    <a:pt x="45" y="142"/>
                    <a:pt x="49" y="136"/>
                  </a:cubicBezTo>
                  <a:cubicBezTo>
                    <a:pt x="53" y="138"/>
                    <a:pt x="57" y="137"/>
                    <a:pt x="61" y="134"/>
                  </a:cubicBezTo>
                  <a:cubicBezTo>
                    <a:pt x="67" y="130"/>
                    <a:pt x="69" y="120"/>
                    <a:pt x="64" y="114"/>
                  </a:cubicBezTo>
                  <a:cubicBezTo>
                    <a:pt x="58" y="107"/>
                    <a:pt x="48" y="107"/>
                    <a:pt x="43" y="115"/>
                  </a:cubicBezTo>
                  <a:cubicBezTo>
                    <a:pt x="40" y="119"/>
                    <a:pt x="40" y="127"/>
                    <a:pt x="44" y="130"/>
                  </a:cubicBezTo>
                  <a:cubicBezTo>
                    <a:pt x="44" y="132"/>
                    <a:pt x="45" y="133"/>
                    <a:pt x="46" y="134"/>
                  </a:cubicBezTo>
                  <a:cubicBezTo>
                    <a:pt x="37" y="145"/>
                    <a:pt x="31" y="160"/>
                    <a:pt x="26" y="174"/>
                  </a:cubicBezTo>
                  <a:cubicBezTo>
                    <a:pt x="17" y="175"/>
                    <a:pt x="8" y="177"/>
                    <a:pt x="0" y="181"/>
                  </a:cubicBezTo>
                  <a:cubicBezTo>
                    <a:pt x="0" y="181"/>
                    <a:pt x="0" y="181"/>
                    <a:pt x="0" y="182"/>
                  </a:cubicBezTo>
                  <a:cubicBezTo>
                    <a:pt x="14" y="183"/>
                    <a:pt x="30" y="178"/>
                    <a:pt x="44" y="174"/>
                  </a:cubicBezTo>
                  <a:cubicBezTo>
                    <a:pt x="47" y="173"/>
                    <a:pt x="51" y="172"/>
                    <a:pt x="55" y="171"/>
                  </a:cubicBezTo>
                  <a:cubicBezTo>
                    <a:pt x="70" y="177"/>
                    <a:pt x="88" y="181"/>
                    <a:pt x="104" y="181"/>
                  </a:cubicBezTo>
                  <a:cubicBezTo>
                    <a:pt x="104" y="182"/>
                    <a:pt x="104" y="183"/>
                    <a:pt x="104" y="185"/>
                  </a:cubicBezTo>
                  <a:cubicBezTo>
                    <a:pt x="104" y="194"/>
                    <a:pt x="113" y="197"/>
                    <a:pt x="121" y="196"/>
                  </a:cubicBezTo>
                  <a:cubicBezTo>
                    <a:pt x="128" y="195"/>
                    <a:pt x="132" y="189"/>
                    <a:pt x="131" y="181"/>
                  </a:cubicBezTo>
                  <a:cubicBezTo>
                    <a:pt x="129" y="174"/>
                    <a:pt x="120" y="166"/>
                    <a:pt x="112" y="169"/>
                  </a:cubicBezTo>
                  <a:cubicBezTo>
                    <a:pt x="112" y="169"/>
                    <a:pt x="111" y="170"/>
                    <a:pt x="112" y="171"/>
                  </a:cubicBezTo>
                  <a:cubicBezTo>
                    <a:pt x="109" y="172"/>
                    <a:pt x="107" y="174"/>
                    <a:pt x="106" y="177"/>
                  </a:cubicBezTo>
                  <a:cubicBezTo>
                    <a:pt x="98" y="176"/>
                    <a:pt x="90" y="176"/>
                    <a:pt x="82" y="175"/>
                  </a:cubicBezTo>
                  <a:cubicBezTo>
                    <a:pt x="74" y="174"/>
                    <a:pt x="66" y="172"/>
                    <a:pt x="58" y="170"/>
                  </a:cubicBezTo>
                  <a:cubicBezTo>
                    <a:pt x="71" y="166"/>
                    <a:pt x="83" y="161"/>
                    <a:pt x="96" y="157"/>
                  </a:cubicBezTo>
                  <a:cubicBezTo>
                    <a:pt x="112" y="151"/>
                    <a:pt x="128" y="145"/>
                    <a:pt x="143" y="138"/>
                  </a:cubicBezTo>
                  <a:cubicBezTo>
                    <a:pt x="157" y="148"/>
                    <a:pt x="171" y="157"/>
                    <a:pt x="188" y="162"/>
                  </a:cubicBezTo>
                  <a:cubicBezTo>
                    <a:pt x="187" y="165"/>
                    <a:pt x="187" y="167"/>
                    <a:pt x="188" y="170"/>
                  </a:cubicBezTo>
                  <a:cubicBezTo>
                    <a:pt x="188" y="170"/>
                    <a:pt x="188" y="171"/>
                    <a:pt x="189" y="171"/>
                  </a:cubicBezTo>
                  <a:cubicBezTo>
                    <a:pt x="191" y="176"/>
                    <a:pt x="197" y="180"/>
                    <a:pt x="203" y="179"/>
                  </a:cubicBezTo>
                  <a:cubicBezTo>
                    <a:pt x="211" y="178"/>
                    <a:pt x="219" y="170"/>
                    <a:pt x="216" y="161"/>
                  </a:cubicBezTo>
                  <a:cubicBezTo>
                    <a:pt x="213" y="155"/>
                    <a:pt x="204" y="153"/>
                    <a:pt x="198" y="154"/>
                  </a:cubicBezTo>
                  <a:cubicBezTo>
                    <a:pt x="194" y="154"/>
                    <a:pt x="191" y="156"/>
                    <a:pt x="189" y="159"/>
                  </a:cubicBezTo>
                  <a:cubicBezTo>
                    <a:pt x="173" y="154"/>
                    <a:pt x="159" y="146"/>
                    <a:pt x="145" y="137"/>
                  </a:cubicBezTo>
                  <a:cubicBezTo>
                    <a:pt x="155" y="133"/>
                    <a:pt x="165" y="128"/>
                    <a:pt x="175" y="123"/>
                  </a:cubicBezTo>
                  <a:cubicBezTo>
                    <a:pt x="190" y="116"/>
                    <a:pt x="206" y="109"/>
                    <a:pt x="221" y="100"/>
                  </a:cubicBezTo>
                  <a:cubicBezTo>
                    <a:pt x="231" y="108"/>
                    <a:pt x="244" y="112"/>
                    <a:pt x="257" y="114"/>
                  </a:cubicBezTo>
                  <a:cubicBezTo>
                    <a:pt x="256" y="117"/>
                    <a:pt x="255" y="120"/>
                    <a:pt x="256" y="123"/>
                  </a:cubicBezTo>
                  <a:cubicBezTo>
                    <a:pt x="258" y="130"/>
                    <a:pt x="269" y="134"/>
                    <a:pt x="275" y="129"/>
                  </a:cubicBezTo>
                  <a:cubicBezTo>
                    <a:pt x="279" y="125"/>
                    <a:pt x="280" y="118"/>
                    <a:pt x="277" y="113"/>
                  </a:cubicBezTo>
                  <a:cubicBezTo>
                    <a:pt x="275" y="109"/>
                    <a:pt x="271" y="107"/>
                    <a:pt x="266" y="107"/>
                  </a:cubicBezTo>
                  <a:cubicBezTo>
                    <a:pt x="266" y="107"/>
                    <a:pt x="267" y="107"/>
                    <a:pt x="267" y="107"/>
                  </a:cubicBezTo>
                  <a:cubicBezTo>
                    <a:pt x="267" y="107"/>
                    <a:pt x="267" y="106"/>
                    <a:pt x="266" y="107"/>
                  </a:cubicBezTo>
                  <a:cubicBezTo>
                    <a:pt x="265" y="107"/>
                    <a:pt x="264" y="108"/>
                    <a:pt x="262" y="108"/>
                  </a:cubicBezTo>
                  <a:cubicBezTo>
                    <a:pt x="261" y="109"/>
                    <a:pt x="260" y="109"/>
                    <a:pt x="259" y="110"/>
                  </a:cubicBezTo>
                  <a:cubicBezTo>
                    <a:pt x="259" y="110"/>
                    <a:pt x="259" y="111"/>
                    <a:pt x="259" y="111"/>
                  </a:cubicBezTo>
                  <a:cubicBezTo>
                    <a:pt x="246" y="108"/>
                    <a:pt x="235" y="105"/>
                    <a:pt x="223" y="99"/>
                  </a:cubicBezTo>
                  <a:cubicBezTo>
                    <a:pt x="246" y="87"/>
                    <a:pt x="268" y="73"/>
                    <a:pt x="288" y="57"/>
                  </a:cubicBezTo>
                  <a:cubicBezTo>
                    <a:pt x="300" y="57"/>
                    <a:pt x="312" y="58"/>
                    <a:pt x="324" y="57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6" y="61"/>
                    <a:pt x="330" y="64"/>
                    <a:pt x="334" y="65"/>
                  </a:cubicBezTo>
                  <a:cubicBezTo>
                    <a:pt x="340" y="65"/>
                    <a:pt x="346" y="62"/>
                    <a:pt x="347" y="55"/>
                  </a:cubicBezTo>
                  <a:cubicBezTo>
                    <a:pt x="348" y="48"/>
                    <a:pt x="344" y="39"/>
                    <a:pt x="336" y="40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F4FB4358-5170-468B-B974-F29BBE32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242" y="286037"/>
              <a:ext cx="1027113" cy="657225"/>
            </a:xfrm>
            <a:custGeom>
              <a:avLst/>
              <a:gdLst>
                <a:gd name="T0" fmla="*/ 2147483646 w 375"/>
                <a:gd name="T1" fmla="*/ 2147483646 h 239"/>
                <a:gd name="T2" fmla="*/ 2147483646 w 375"/>
                <a:gd name="T3" fmla="*/ 2147483646 h 239"/>
                <a:gd name="T4" fmla="*/ 2147483646 w 375"/>
                <a:gd name="T5" fmla="*/ 2147483646 h 239"/>
                <a:gd name="T6" fmla="*/ 2147483646 w 375"/>
                <a:gd name="T7" fmla="*/ 2147483646 h 239"/>
                <a:gd name="T8" fmla="*/ 2147483646 w 375"/>
                <a:gd name="T9" fmla="*/ 2147483646 h 239"/>
                <a:gd name="T10" fmla="*/ 2147483646 w 375"/>
                <a:gd name="T11" fmla="*/ 2147483646 h 239"/>
                <a:gd name="T12" fmla="*/ 2147483646 w 375"/>
                <a:gd name="T13" fmla="*/ 2147483646 h 239"/>
                <a:gd name="T14" fmla="*/ 2147483646 w 375"/>
                <a:gd name="T15" fmla="*/ 2147483646 h 239"/>
                <a:gd name="T16" fmla="*/ 2147483646 w 375"/>
                <a:gd name="T17" fmla="*/ 2147483646 h 239"/>
                <a:gd name="T18" fmla="*/ 2147483646 w 375"/>
                <a:gd name="T19" fmla="*/ 2147483646 h 239"/>
                <a:gd name="T20" fmla="*/ 2147483646 w 375"/>
                <a:gd name="T21" fmla="*/ 2147483646 h 239"/>
                <a:gd name="T22" fmla="*/ 2147483646 w 375"/>
                <a:gd name="T23" fmla="*/ 2147483646 h 239"/>
                <a:gd name="T24" fmla="*/ 2147483646 w 375"/>
                <a:gd name="T25" fmla="*/ 2147483646 h 239"/>
                <a:gd name="T26" fmla="*/ 2147483646 w 375"/>
                <a:gd name="T27" fmla="*/ 2147483646 h 239"/>
                <a:gd name="T28" fmla="*/ 2147483646 w 375"/>
                <a:gd name="T29" fmla="*/ 2147483646 h 239"/>
                <a:gd name="T30" fmla="*/ 2147483646 w 375"/>
                <a:gd name="T31" fmla="*/ 2147483646 h 239"/>
                <a:gd name="T32" fmla="*/ 2147483646 w 375"/>
                <a:gd name="T33" fmla="*/ 2147483646 h 239"/>
                <a:gd name="T34" fmla="*/ 2147483646 w 375"/>
                <a:gd name="T35" fmla="*/ 2147483646 h 239"/>
                <a:gd name="T36" fmla="*/ 2147483646 w 375"/>
                <a:gd name="T37" fmla="*/ 2147483646 h 239"/>
                <a:gd name="T38" fmla="*/ 2147483646 w 375"/>
                <a:gd name="T39" fmla="*/ 2147483646 h 239"/>
                <a:gd name="T40" fmla="*/ 2147483646 w 375"/>
                <a:gd name="T41" fmla="*/ 2147483646 h 239"/>
                <a:gd name="T42" fmla="*/ 2147483646 w 375"/>
                <a:gd name="T43" fmla="*/ 2147483646 h 239"/>
                <a:gd name="T44" fmla="*/ 2147483646 w 375"/>
                <a:gd name="T45" fmla="*/ 2147483646 h 239"/>
                <a:gd name="T46" fmla="*/ 2147483646 w 375"/>
                <a:gd name="T47" fmla="*/ 2147483646 h 239"/>
                <a:gd name="T48" fmla="*/ 2147483646 w 375"/>
                <a:gd name="T49" fmla="*/ 2147483646 h 239"/>
                <a:gd name="T50" fmla="*/ 2147483646 w 375"/>
                <a:gd name="T51" fmla="*/ 2147483646 h 239"/>
                <a:gd name="T52" fmla="*/ 2147483646 w 375"/>
                <a:gd name="T53" fmla="*/ 2147483646 h 239"/>
                <a:gd name="T54" fmla="*/ 2147483646 w 375"/>
                <a:gd name="T55" fmla="*/ 2147483646 h 239"/>
                <a:gd name="T56" fmla="*/ 2147483646 w 375"/>
                <a:gd name="T57" fmla="*/ 2147483646 h 239"/>
                <a:gd name="T58" fmla="*/ 2147483646 w 375"/>
                <a:gd name="T59" fmla="*/ 2147483646 h 239"/>
                <a:gd name="T60" fmla="*/ 2147483646 w 375"/>
                <a:gd name="T61" fmla="*/ 2147483646 h 239"/>
                <a:gd name="T62" fmla="*/ 2147483646 w 375"/>
                <a:gd name="T63" fmla="*/ 2147483646 h 239"/>
                <a:gd name="T64" fmla="*/ 2147483646 w 375"/>
                <a:gd name="T65" fmla="*/ 2147483646 h 239"/>
                <a:gd name="T66" fmla="*/ 2147483646 w 375"/>
                <a:gd name="T67" fmla="*/ 2147483646 h 239"/>
                <a:gd name="T68" fmla="*/ 2147483646 w 375"/>
                <a:gd name="T69" fmla="*/ 2147483646 h 239"/>
                <a:gd name="T70" fmla="*/ 2147483646 w 375"/>
                <a:gd name="T71" fmla="*/ 2147483646 h 239"/>
                <a:gd name="T72" fmla="*/ 2147483646 w 375"/>
                <a:gd name="T73" fmla="*/ 2147483646 h 239"/>
                <a:gd name="T74" fmla="*/ 2147483646 w 375"/>
                <a:gd name="T75" fmla="*/ 2147483646 h 239"/>
                <a:gd name="T76" fmla="*/ 2147483646 w 375"/>
                <a:gd name="T77" fmla="*/ 2147483646 h 239"/>
                <a:gd name="T78" fmla="*/ 2147483646 w 375"/>
                <a:gd name="T79" fmla="*/ 2147483646 h 239"/>
                <a:gd name="T80" fmla="*/ 2147483646 w 375"/>
                <a:gd name="T81" fmla="*/ 2147483646 h 239"/>
                <a:gd name="T82" fmla="*/ 2147483646 w 375"/>
                <a:gd name="T83" fmla="*/ 2147483646 h 239"/>
                <a:gd name="T84" fmla="*/ 2147483646 w 375"/>
                <a:gd name="T85" fmla="*/ 2147483646 h 2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75" h="239">
                  <a:moveTo>
                    <a:pt x="372" y="33"/>
                  </a:moveTo>
                  <a:cubicBezTo>
                    <a:pt x="359" y="39"/>
                    <a:pt x="346" y="45"/>
                    <a:pt x="331" y="50"/>
                  </a:cubicBezTo>
                  <a:cubicBezTo>
                    <a:pt x="317" y="54"/>
                    <a:pt x="304" y="58"/>
                    <a:pt x="291" y="64"/>
                  </a:cubicBezTo>
                  <a:cubicBezTo>
                    <a:pt x="267" y="74"/>
                    <a:pt x="249" y="93"/>
                    <a:pt x="235" y="113"/>
                  </a:cubicBezTo>
                  <a:cubicBezTo>
                    <a:pt x="227" y="116"/>
                    <a:pt x="219" y="119"/>
                    <a:pt x="211" y="121"/>
                  </a:cubicBezTo>
                  <a:cubicBezTo>
                    <a:pt x="187" y="129"/>
                    <a:pt x="162" y="134"/>
                    <a:pt x="137" y="138"/>
                  </a:cubicBezTo>
                  <a:cubicBezTo>
                    <a:pt x="146" y="133"/>
                    <a:pt x="155" y="124"/>
                    <a:pt x="162" y="117"/>
                  </a:cubicBezTo>
                  <a:cubicBezTo>
                    <a:pt x="165" y="114"/>
                    <a:pt x="168" y="111"/>
                    <a:pt x="171" y="108"/>
                  </a:cubicBezTo>
                  <a:cubicBezTo>
                    <a:pt x="226" y="117"/>
                    <a:pt x="233" y="44"/>
                    <a:pt x="241" y="5"/>
                  </a:cubicBezTo>
                  <a:cubicBezTo>
                    <a:pt x="242" y="4"/>
                    <a:pt x="242" y="3"/>
                    <a:pt x="243" y="3"/>
                  </a:cubicBezTo>
                  <a:cubicBezTo>
                    <a:pt x="244" y="1"/>
                    <a:pt x="242" y="0"/>
                    <a:pt x="241" y="1"/>
                  </a:cubicBezTo>
                  <a:cubicBezTo>
                    <a:pt x="233" y="10"/>
                    <a:pt x="226" y="18"/>
                    <a:pt x="218" y="26"/>
                  </a:cubicBezTo>
                  <a:cubicBezTo>
                    <a:pt x="209" y="34"/>
                    <a:pt x="199" y="42"/>
                    <a:pt x="191" y="51"/>
                  </a:cubicBezTo>
                  <a:cubicBezTo>
                    <a:pt x="176" y="65"/>
                    <a:pt x="164" y="85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5" y="108"/>
                    <a:pt x="164" y="110"/>
                    <a:pt x="162" y="112"/>
                  </a:cubicBezTo>
                  <a:cubicBezTo>
                    <a:pt x="153" y="123"/>
                    <a:pt x="142" y="131"/>
                    <a:pt x="131" y="139"/>
                  </a:cubicBezTo>
                  <a:cubicBezTo>
                    <a:pt x="117" y="142"/>
                    <a:pt x="103" y="144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9" y="146"/>
                    <a:pt x="89" y="146"/>
                  </a:cubicBezTo>
                  <a:cubicBezTo>
                    <a:pt x="82" y="147"/>
                    <a:pt x="74" y="148"/>
                    <a:pt x="67" y="149"/>
                  </a:cubicBezTo>
                  <a:cubicBezTo>
                    <a:pt x="45" y="153"/>
                    <a:pt x="23" y="154"/>
                    <a:pt x="1" y="148"/>
                  </a:cubicBezTo>
                  <a:cubicBezTo>
                    <a:pt x="1" y="147"/>
                    <a:pt x="0" y="148"/>
                    <a:pt x="1" y="149"/>
                  </a:cubicBezTo>
                  <a:cubicBezTo>
                    <a:pt x="17" y="159"/>
                    <a:pt x="41" y="156"/>
                    <a:pt x="58" y="154"/>
                  </a:cubicBezTo>
                  <a:cubicBezTo>
                    <a:pt x="69" y="153"/>
                    <a:pt x="80" y="151"/>
                    <a:pt x="90" y="150"/>
                  </a:cubicBezTo>
                  <a:cubicBezTo>
                    <a:pt x="101" y="168"/>
                    <a:pt x="126" y="179"/>
                    <a:pt x="144" y="186"/>
                  </a:cubicBezTo>
                  <a:cubicBezTo>
                    <a:pt x="159" y="193"/>
                    <a:pt x="176" y="199"/>
                    <a:pt x="193" y="202"/>
                  </a:cubicBezTo>
                  <a:cubicBezTo>
                    <a:pt x="214" y="239"/>
                    <a:pt x="285" y="223"/>
                    <a:pt x="296" y="185"/>
                  </a:cubicBezTo>
                  <a:cubicBezTo>
                    <a:pt x="296" y="184"/>
                    <a:pt x="296" y="184"/>
                    <a:pt x="296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9" y="183"/>
                    <a:pt x="299" y="180"/>
                    <a:pt x="297" y="181"/>
                  </a:cubicBezTo>
                  <a:cubicBezTo>
                    <a:pt x="263" y="184"/>
                    <a:pt x="218" y="166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78" y="195"/>
                    <a:pt x="164" y="190"/>
                    <a:pt x="150" y="185"/>
                  </a:cubicBezTo>
                  <a:cubicBezTo>
                    <a:pt x="130" y="178"/>
                    <a:pt x="106" y="167"/>
                    <a:pt x="92" y="149"/>
                  </a:cubicBezTo>
                  <a:cubicBezTo>
                    <a:pt x="104" y="148"/>
                    <a:pt x="115" y="146"/>
                    <a:pt x="127" y="144"/>
                  </a:cubicBezTo>
                  <a:cubicBezTo>
                    <a:pt x="162" y="138"/>
                    <a:pt x="200" y="131"/>
                    <a:pt x="235" y="119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53" y="141"/>
                    <a:pt x="291" y="133"/>
                    <a:pt x="313" y="123"/>
                  </a:cubicBezTo>
                  <a:cubicBezTo>
                    <a:pt x="329" y="116"/>
                    <a:pt x="340" y="101"/>
                    <a:pt x="350" y="87"/>
                  </a:cubicBezTo>
                  <a:cubicBezTo>
                    <a:pt x="360" y="73"/>
                    <a:pt x="370" y="54"/>
                    <a:pt x="372" y="36"/>
                  </a:cubicBezTo>
                  <a:cubicBezTo>
                    <a:pt x="373" y="36"/>
                    <a:pt x="373" y="35"/>
                    <a:pt x="374" y="35"/>
                  </a:cubicBezTo>
                  <a:cubicBezTo>
                    <a:pt x="375" y="34"/>
                    <a:pt x="374" y="32"/>
                    <a:pt x="372" y="33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8B0535D-2228-4C96-A6D9-2E41D435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517" y="962313"/>
              <a:ext cx="241300" cy="544513"/>
            </a:xfrm>
            <a:custGeom>
              <a:avLst/>
              <a:gdLst>
                <a:gd name="T0" fmla="*/ 2147483646 w 88"/>
                <a:gd name="T1" fmla="*/ 2147483646 h 198"/>
                <a:gd name="T2" fmla="*/ 2147483646 w 88"/>
                <a:gd name="T3" fmla="*/ 2147483646 h 198"/>
                <a:gd name="T4" fmla="*/ 2147483646 w 88"/>
                <a:gd name="T5" fmla="*/ 2147483646 h 198"/>
                <a:gd name="T6" fmla="*/ 2147483646 w 88"/>
                <a:gd name="T7" fmla="*/ 2147483646 h 198"/>
                <a:gd name="T8" fmla="*/ 2147483646 w 88"/>
                <a:gd name="T9" fmla="*/ 2147483646 h 198"/>
                <a:gd name="T10" fmla="*/ 2147483646 w 88"/>
                <a:gd name="T11" fmla="*/ 2147483646 h 198"/>
                <a:gd name="T12" fmla="*/ 2147483646 w 88"/>
                <a:gd name="T13" fmla="*/ 0 h 198"/>
                <a:gd name="T14" fmla="*/ 0 w 88"/>
                <a:gd name="T15" fmla="*/ 2147483646 h 198"/>
                <a:gd name="T16" fmla="*/ 2147483646 w 88"/>
                <a:gd name="T17" fmla="*/ 2147483646 h 198"/>
                <a:gd name="T18" fmla="*/ 2147483646 w 88"/>
                <a:gd name="T19" fmla="*/ 2147483646 h 198"/>
                <a:gd name="T20" fmla="*/ 2147483646 w 88"/>
                <a:gd name="T21" fmla="*/ 2147483646 h 198"/>
                <a:gd name="T22" fmla="*/ 2147483646 w 88"/>
                <a:gd name="T23" fmla="*/ 2147483646 h 198"/>
                <a:gd name="T24" fmla="*/ 2147483646 w 88"/>
                <a:gd name="T25" fmla="*/ 2147483646 h 198"/>
                <a:gd name="T26" fmla="*/ 2147483646 w 88"/>
                <a:gd name="T27" fmla="*/ 2147483646 h 198"/>
                <a:gd name="T28" fmla="*/ 2147483646 w 88"/>
                <a:gd name="T29" fmla="*/ 2147483646 h 198"/>
                <a:gd name="T30" fmla="*/ 2147483646 w 88"/>
                <a:gd name="T31" fmla="*/ 2147483646 h 1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8" h="198">
                  <a:moveTo>
                    <a:pt x="87" y="183"/>
                  </a:moveTo>
                  <a:cubicBezTo>
                    <a:pt x="85" y="181"/>
                    <a:pt x="82" y="179"/>
                    <a:pt x="79" y="177"/>
                  </a:cubicBezTo>
                  <a:cubicBezTo>
                    <a:pt x="75" y="175"/>
                    <a:pt x="72" y="172"/>
                    <a:pt x="68" y="170"/>
                  </a:cubicBezTo>
                  <a:cubicBezTo>
                    <a:pt x="68" y="170"/>
                    <a:pt x="68" y="170"/>
                    <a:pt x="68" y="170"/>
                  </a:cubicBezTo>
                  <a:cubicBezTo>
                    <a:pt x="68" y="140"/>
                    <a:pt x="62" y="108"/>
                    <a:pt x="54" y="80"/>
                  </a:cubicBezTo>
                  <a:cubicBezTo>
                    <a:pt x="50" y="62"/>
                    <a:pt x="43" y="45"/>
                    <a:pt x="33" y="29"/>
                  </a:cubicBezTo>
                  <a:cubicBezTo>
                    <a:pt x="26" y="18"/>
                    <a:pt x="15" y="4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3" y="12"/>
                    <a:pt x="23" y="20"/>
                    <a:pt x="32" y="35"/>
                  </a:cubicBezTo>
                  <a:cubicBezTo>
                    <a:pt x="41" y="51"/>
                    <a:pt x="47" y="69"/>
                    <a:pt x="51" y="86"/>
                  </a:cubicBezTo>
                  <a:cubicBezTo>
                    <a:pt x="58" y="114"/>
                    <a:pt x="60" y="142"/>
                    <a:pt x="63" y="171"/>
                  </a:cubicBezTo>
                  <a:cubicBezTo>
                    <a:pt x="58" y="176"/>
                    <a:pt x="54" y="182"/>
                    <a:pt x="49" y="187"/>
                  </a:cubicBezTo>
                  <a:cubicBezTo>
                    <a:pt x="49" y="188"/>
                    <a:pt x="49" y="189"/>
                    <a:pt x="49" y="190"/>
                  </a:cubicBezTo>
                  <a:cubicBezTo>
                    <a:pt x="55" y="196"/>
                    <a:pt x="62" y="198"/>
                    <a:pt x="70" y="197"/>
                  </a:cubicBezTo>
                  <a:cubicBezTo>
                    <a:pt x="77" y="196"/>
                    <a:pt x="84" y="192"/>
                    <a:pt x="86" y="186"/>
                  </a:cubicBezTo>
                  <a:cubicBezTo>
                    <a:pt x="87" y="185"/>
                    <a:pt x="88" y="184"/>
                    <a:pt x="87" y="18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A40672B-C0A1-4575-94D0-9A0DCE46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742" y="1086138"/>
              <a:ext cx="417513" cy="446088"/>
            </a:xfrm>
            <a:custGeom>
              <a:avLst/>
              <a:gdLst>
                <a:gd name="T0" fmla="*/ 2147483646 w 152"/>
                <a:gd name="T1" fmla="*/ 2147483646 h 162"/>
                <a:gd name="T2" fmla="*/ 2147483646 w 152"/>
                <a:gd name="T3" fmla="*/ 2147483646 h 162"/>
                <a:gd name="T4" fmla="*/ 2147483646 w 152"/>
                <a:gd name="T5" fmla="*/ 2147483646 h 162"/>
                <a:gd name="T6" fmla="*/ 2147483646 w 152"/>
                <a:gd name="T7" fmla="*/ 2147483646 h 162"/>
                <a:gd name="T8" fmla="*/ 2147483646 w 152"/>
                <a:gd name="T9" fmla="*/ 2147483646 h 162"/>
                <a:gd name="T10" fmla="*/ 2147483646 w 152"/>
                <a:gd name="T11" fmla="*/ 2147483646 h 162"/>
                <a:gd name="T12" fmla="*/ 2147483646 w 152"/>
                <a:gd name="T13" fmla="*/ 2147483646 h 162"/>
                <a:gd name="T14" fmla="*/ 2147483646 w 152"/>
                <a:gd name="T15" fmla="*/ 2147483646 h 162"/>
                <a:gd name="T16" fmla="*/ 2147483646 w 152"/>
                <a:gd name="T17" fmla="*/ 2147483646 h 162"/>
                <a:gd name="T18" fmla="*/ 2147483646 w 152"/>
                <a:gd name="T19" fmla="*/ 2147483646 h 162"/>
                <a:gd name="T20" fmla="*/ 2147483646 w 152"/>
                <a:gd name="T21" fmla="*/ 2147483646 h 162"/>
                <a:gd name="T22" fmla="*/ 2147483646 w 152"/>
                <a:gd name="T23" fmla="*/ 2147483646 h 162"/>
                <a:gd name="T24" fmla="*/ 2147483646 w 152"/>
                <a:gd name="T25" fmla="*/ 2147483646 h 162"/>
                <a:gd name="T26" fmla="*/ 2147483646 w 152"/>
                <a:gd name="T27" fmla="*/ 2147483646 h 162"/>
                <a:gd name="T28" fmla="*/ 2147483646 w 152"/>
                <a:gd name="T29" fmla="*/ 2147483646 h 162"/>
                <a:gd name="T30" fmla="*/ 2147483646 w 152"/>
                <a:gd name="T31" fmla="*/ 2147483646 h 162"/>
                <a:gd name="T32" fmla="*/ 2147483646 w 152"/>
                <a:gd name="T33" fmla="*/ 2147483646 h 162"/>
                <a:gd name="T34" fmla="*/ 2147483646 w 152"/>
                <a:gd name="T35" fmla="*/ 2147483646 h 162"/>
                <a:gd name="T36" fmla="*/ 2147483646 w 152"/>
                <a:gd name="T37" fmla="*/ 2147483646 h 162"/>
                <a:gd name="T38" fmla="*/ 2147483646 w 152"/>
                <a:gd name="T39" fmla="*/ 2147483646 h 162"/>
                <a:gd name="T40" fmla="*/ 2147483646 w 152"/>
                <a:gd name="T41" fmla="*/ 2147483646 h 162"/>
                <a:gd name="T42" fmla="*/ 2147483646 w 152"/>
                <a:gd name="T43" fmla="*/ 2147483646 h 162"/>
                <a:gd name="T44" fmla="*/ 2147483646 w 152"/>
                <a:gd name="T45" fmla="*/ 2147483646 h 162"/>
                <a:gd name="T46" fmla="*/ 2147483646 w 152"/>
                <a:gd name="T47" fmla="*/ 2147483646 h 162"/>
                <a:gd name="T48" fmla="*/ 2147483646 w 152"/>
                <a:gd name="T49" fmla="*/ 2147483646 h 162"/>
                <a:gd name="T50" fmla="*/ 2147483646 w 152"/>
                <a:gd name="T51" fmla="*/ 2147483646 h 162"/>
                <a:gd name="T52" fmla="*/ 2147483646 w 152"/>
                <a:gd name="T53" fmla="*/ 2147483646 h 162"/>
                <a:gd name="T54" fmla="*/ 2147483646 w 152"/>
                <a:gd name="T55" fmla="*/ 2147483646 h 162"/>
                <a:gd name="T56" fmla="*/ 2147483646 w 152"/>
                <a:gd name="T57" fmla="*/ 2147483646 h 162"/>
                <a:gd name="T58" fmla="*/ 2147483646 w 152"/>
                <a:gd name="T59" fmla="*/ 2147483646 h 162"/>
                <a:gd name="T60" fmla="*/ 2147483646 w 152"/>
                <a:gd name="T61" fmla="*/ 2147483646 h 162"/>
                <a:gd name="T62" fmla="*/ 2147483646 w 152"/>
                <a:gd name="T63" fmla="*/ 2147483646 h 162"/>
                <a:gd name="T64" fmla="*/ 2147483646 w 152"/>
                <a:gd name="T65" fmla="*/ 2147483646 h 162"/>
                <a:gd name="T66" fmla="*/ 2147483646 w 152"/>
                <a:gd name="T67" fmla="*/ 2147483646 h 162"/>
                <a:gd name="T68" fmla="*/ 2147483646 w 152"/>
                <a:gd name="T69" fmla="*/ 2147483646 h 162"/>
                <a:gd name="T70" fmla="*/ 2147483646 w 152"/>
                <a:gd name="T71" fmla="*/ 2147483646 h 162"/>
                <a:gd name="T72" fmla="*/ 2147483646 w 152"/>
                <a:gd name="T73" fmla="*/ 2147483646 h 162"/>
                <a:gd name="T74" fmla="*/ 2147483646 w 152"/>
                <a:gd name="T75" fmla="*/ 2147483646 h 162"/>
                <a:gd name="T76" fmla="*/ 2147483646 w 152"/>
                <a:gd name="T77" fmla="*/ 2147483646 h 162"/>
                <a:gd name="T78" fmla="*/ 2147483646 w 152"/>
                <a:gd name="T79" fmla="*/ 2147483646 h 162"/>
                <a:gd name="T80" fmla="*/ 2147483646 w 152"/>
                <a:gd name="T81" fmla="*/ 2147483646 h 162"/>
                <a:gd name="T82" fmla="*/ 2147483646 w 152"/>
                <a:gd name="T83" fmla="*/ 2147483646 h 162"/>
                <a:gd name="T84" fmla="*/ 2147483646 w 152"/>
                <a:gd name="T85" fmla="*/ 2147483646 h 162"/>
                <a:gd name="T86" fmla="*/ 2147483646 w 152"/>
                <a:gd name="T87" fmla="*/ 2147483646 h 162"/>
                <a:gd name="T88" fmla="*/ 2147483646 w 152"/>
                <a:gd name="T89" fmla="*/ 2147483646 h 162"/>
                <a:gd name="T90" fmla="*/ 2147483646 w 152"/>
                <a:gd name="T91" fmla="*/ 2147483646 h 162"/>
                <a:gd name="T92" fmla="*/ 2147483646 w 152"/>
                <a:gd name="T93" fmla="*/ 2147483646 h 162"/>
                <a:gd name="T94" fmla="*/ 2147483646 w 152"/>
                <a:gd name="T95" fmla="*/ 2147483646 h 162"/>
                <a:gd name="T96" fmla="*/ 2147483646 w 152"/>
                <a:gd name="T97" fmla="*/ 2147483646 h 162"/>
                <a:gd name="T98" fmla="*/ 2147483646 w 152"/>
                <a:gd name="T99" fmla="*/ 2147483646 h 162"/>
                <a:gd name="T100" fmla="*/ 2147483646 w 152"/>
                <a:gd name="T101" fmla="*/ 2147483646 h 162"/>
                <a:gd name="T102" fmla="*/ 2147483646 w 152"/>
                <a:gd name="T103" fmla="*/ 2147483646 h 16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2" h="162">
                  <a:moveTo>
                    <a:pt x="142" y="103"/>
                  </a:moveTo>
                  <a:cubicBezTo>
                    <a:pt x="137" y="101"/>
                    <a:pt x="132" y="102"/>
                    <a:pt x="129" y="105"/>
                  </a:cubicBezTo>
                  <a:cubicBezTo>
                    <a:pt x="114" y="102"/>
                    <a:pt x="101" y="9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0" y="74"/>
                    <a:pt x="71" y="59"/>
                    <a:pt x="60" y="45"/>
                  </a:cubicBezTo>
                  <a:cubicBezTo>
                    <a:pt x="72" y="52"/>
                    <a:pt x="88" y="55"/>
                    <a:pt x="102" y="55"/>
                  </a:cubicBezTo>
                  <a:cubicBezTo>
                    <a:pt x="101" y="58"/>
                    <a:pt x="101" y="61"/>
                    <a:pt x="101" y="63"/>
                  </a:cubicBezTo>
                  <a:cubicBezTo>
                    <a:pt x="103" y="72"/>
                    <a:pt x="114" y="74"/>
                    <a:pt x="120" y="69"/>
                  </a:cubicBezTo>
                  <a:cubicBezTo>
                    <a:pt x="126" y="65"/>
                    <a:pt x="127" y="55"/>
                    <a:pt x="125" y="49"/>
                  </a:cubicBezTo>
                  <a:cubicBezTo>
                    <a:pt x="122" y="41"/>
                    <a:pt x="113" y="39"/>
                    <a:pt x="106" y="45"/>
                  </a:cubicBezTo>
                  <a:cubicBezTo>
                    <a:pt x="106" y="45"/>
                    <a:pt x="106" y="46"/>
                    <a:pt x="106" y="46"/>
                  </a:cubicBezTo>
                  <a:cubicBezTo>
                    <a:pt x="105" y="48"/>
                    <a:pt x="104" y="49"/>
                    <a:pt x="103" y="51"/>
                  </a:cubicBezTo>
                  <a:cubicBezTo>
                    <a:pt x="96" y="50"/>
                    <a:pt x="89" y="50"/>
                    <a:pt x="82" y="49"/>
                  </a:cubicBezTo>
                  <a:cubicBezTo>
                    <a:pt x="72" y="47"/>
                    <a:pt x="64" y="44"/>
                    <a:pt x="56" y="39"/>
                  </a:cubicBezTo>
                  <a:cubicBezTo>
                    <a:pt x="45" y="25"/>
                    <a:pt x="33" y="12"/>
                    <a:pt x="20" y="1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25" y="9"/>
                    <a:pt x="30" y="15"/>
                    <a:pt x="36" y="22"/>
                  </a:cubicBezTo>
                  <a:cubicBezTo>
                    <a:pt x="36" y="42"/>
                    <a:pt x="26" y="59"/>
                    <a:pt x="19" y="77"/>
                  </a:cubicBezTo>
                  <a:cubicBezTo>
                    <a:pt x="15" y="74"/>
                    <a:pt x="9" y="74"/>
                    <a:pt x="5" y="78"/>
                  </a:cubicBezTo>
                  <a:cubicBezTo>
                    <a:pt x="1" y="83"/>
                    <a:pt x="0" y="92"/>
                    <a:pt x="6" y="96"/>
                  </a:cubicBezTo>
                  <a:cubicBezTo>
                    <a:pt x="10" y="99"/>
                    <a:pt x="16" y="99"/>
                    <a:pt x="20" y="96"/>
                  </a:cubicBezTo>
                  <a:cubicBezTo>
                    <a:pt x="24" y="92"/>
                    <a:pt x="25" y="84"/>
                    <a:pt x="22" y="80"/>
                  </a:cubicBezTo>
                  <a:cubicBezTo>
                    <a:pt x="31" y="64"/>
                    <a:pt x="39" y="42"/>
                    <a:pt x="38" y="24"/>
                  </a:cubicBezTo>
                  <a:cubicBezTo>
                    <a:pt x="49" y="37"/>
                    <a:pt x="60" y="51"/>
                    <a:pt x="70" y="66"/>
                  </a:cubicBezTo>
                  <a:cubicBezTo>
                    <a:pt x="71" y="85"/>
                    <a:pt x="62" y="100"/>
                    <a:pt x="54" y="115"/>
                  </a:cubicBezTo>
                  <a:cubicBezTo>
                    <a:pt x="53" y="115"/>
                    <a:pt x="53" y="115"/>
                    <a:pt x="52" y="114"/>
                  </a:cubicBezTo>
                  <a:cubicBezTo>
                    <a:pt x="51" y="114"/>
                    <a:pt x="51" y="114"/>
                    <a:pt x="50" y="115"/>
                  </a:cubicBezTo>
                  <a:cubicBezTo>
                    <a:pt x="46" y="114"/>
                    <a:pt x="40" y="115"/>
                    <a:pt x="37" y="118"/>
                  </a:cubicBezTo>
                  <a:cubicBezTo>
                    <a:pt x="32" y="123"/>
                    <a:pt x="37" y="131"/>
                    <a:pt x="41" y="135"/>
                  </a:cubicBezTo>
                  <a:cubicBezTo>
                    <a:pt x="46" y="138"/>
                    <a:pt x="53" y="136"/>
                    <a:pt x="57" y="132"/>
                  </a:cubicBezTo>
                  <a:cubicBezTo>
                    <a:pt x="60" y="127"/>
                    <a:pt x="59" y="122"/>
                    <a:pt x="56" y="118"/>
                  </a:cubicBezTo>
                  <a:cubicBezTo>
                    <a:pt x="66" y="104"/>
                    <a:pt x="74" y="86"/>
                    <a:pt x="72" y="69"/>
                  </a:cubicBezTo>
                  <a:cubicBezTo>
                    <a:pt x="81" y="84"/>
                    <a:pt x="88" y="99"/>
                    <a:pt x="94" y="115"/>
                  </a:cubicBezTo>
                  <a:cubicBezTo>
                    <a:pt x="92" y="122"/>
                    <a:pt x="88" y="129"/>
                    <a:pt x="85" y="136"/>
                  </a:cubicBezTo>
                  <a:cubicBezTo>
                    <a:pt x="85" y="136"/>
                    <a:pt x="85" y="135"/>
                    <a:pt x="84" y="135"/>
                  </a:cubicBezTo>
                  <a:cubicBezTo>
                    <a:pt x="79" y="135"/>
                    <a:pt x="73" y="139"/>
                    <a:pt x="72" y="144"/>
                  </a:cubicBezTo>
                  <a:cubicBezTo>
                    <a:pt x="72" y="149"/>
                    <a:pt x="74" y="156"/>
                    <a:pt x="79" y="157"/>
                  </a:cubicBezTo>
                  <a:cubicBezTo>
                    <a:pt x="83" y="157"/>
                    <a:pt x="87" y="154"/>
                    <a:pt x="89" y="150"/>
                  </a:cubicBezTo>
                  <a:cubicBezTo>
                    <a:pt x="91" y="146"/>
                    <a:pt x="90" y="141"/>
                    <a:pt x="87" y="138"/>
                  </a:cubicBezTo>
                  <a:cubicBezTo>
                    <a:pt x="91" y="132"/>
                    <a:pt x="94" y="125"/>
                    <a:pt x="96" y="118"/>
                  </a:cubicBezTo>
                  <a:cubicBezTo>
                    <a:pt x="99" y="126"/>
                    <a:pt x="102" y="135"/>
                    <a:pt x="105" y="144"/>
                  </a:cubicBezTo>
                  <a:cubicBezTo>
                    <a:pt x="102" y="147"/>
                    <a:pt x="101" y="151"/>
                    <a:pt x="104" y="155"/>
                  </a:cubicBezTo>
                  <a:cubicBezTo>
                    <a:pt x="108" y="160"/>
                    <a:pt x="113" y="162"/>
                    <a:pt x="118" y="158"/>
                  </a:cubicBezTo>
                  <a:cubicBezTo>
                    <a:pt x="121" y="155"/>
                    <a:pt x="123" y="150"/>
                    <a:pt x="122" y="146"/>
                  </a:cubicBezTo>
                  <a:cubicBezTo>
                    <a:pt x="120" y="140"/>
                    <a:pt x="113" y="140"/>
                    <a:pt x="108" y="141"/>
                  </a:cubicBezTo>
                  <a:cubicBezTo>
                    <a:pt x="103" y="125"/>
                    <a:pt x="97" y="109"/>
                    <a:pt x="90" y="94"/>
                  </a:cubicBezTo>
                  <a:cubicBezTo>
                    <a:pt x="100" y="102"/>
                    <a:pt x="113" y="108"/>
                    <a:pt x="126" y="110"/>
                  </a:cubicBezTo>
                  <a:cubicBezTo>
                    <a:pt x="126" y="110"/>
                    <a:pt x="125" y="111"/>
                    <a:pt x="125" y="111"/>
                  </a:cubicBezTo>
                  <a:cubicBezTo>
                    <a:pt x="125" y="111"/>
                    <a:pt x="125" y="112"/>
                    <a:pt x="125" y="112"/>
                  </a:cubicBezTo>
                  <a:cubicBezTo>
                    <a:pt x="124" y="118"/>
                    <a:pt x="126" y="124"/>
                    <a:pt x="132" y="126"/>
                  </a:cubicBezTo>
                  <a:cubicBezTo>
                    <a:pt x="139" y="128"/>
                    <a:pt x="150" y="125"/>
                    <a:pt x="151" y="117"/>
                  </a:cubicBezTo>
                  <a:cubicBezTo>
                    <a:pt x="152" y="111"/>
                    <a:pt x="147" y="105"/>
                    <a:pt x="142" y="10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D30FDCC3-B0E9-4DA6-B158-06BAC522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517" y="538450"/>
              <a:ext cx="655638" cy="533400"/>
            </a:xfrm>
            <a:custGeom>
              <a:avLst/>
              <a:gdLst>
                <a:gd name="T0" fmla="*/ 2147483646 w 239"/>
                <a:gd name="T1" fmla="*/ 2147483646 h 194"/>
                <a:gd name="T2" fmla="*/ 2147483646 w 239"/>
                <a:gd name="T3" fmla="*/ 2147483646 h 194"/>
                <a:gd name="T4" fmla="*/ 2147483646 w 239"/>
                <a:gd name="T5" fmla="*/ 2147483646 h 194"/>
                <a:gd name="T6" fmla="*/ 2147483646 w 239"/>
                <a:gd name="T7" fmla="*/ 2147483646 h 194"/>
                <a:gd name="T8" fmla="*/ 2147483646 w 239"/>
                <a:gd name="T9" fmla="*/ 2147483646 h 194"/>
                <a:gd name="T10" fmla="*/ 2147483646 w 239"/>
                <a:gd name="T11" fmla="*/ 2147483646 h 194"/>
                <a:gd name="T12" fmla="*/ 2147483646 w 239"/>
                <a:gd name="T13" fmla="*/ 2147483646 h 194"/>
                <a:gd name="T14" fmla="*/ 2147483646 w 239"/>
                <a:gd name="T15" fmla="*/ 2147483646 h 194"/>
                <a:gd name="T16" fmla="*/ 2147483646 w 239"/>
                <a:gd name="T17" fmla="*/ 2147483646 h 194"/>
                <a:gd name="T18" fmla="*/ 2147483646 w 239"/>
                <a:gd name="T19" fmla="*/ 2147483646 h 194"/>
                <a:gd name="T20" fmla="*/ 2147483646 w 239"/>
                <a:gd name="T21" fmla="*/ 2147483646 h 194"/>
                <a:gd name="T22" fmla="*/ 2147483646 w 239"/>
                <a:gd name="T23" fmla="*/ 2147483646 h 194"/>
                <a:gd name="T24" fmla="*/ 2147483646 w 239"/>
                <a:gd name="T25" fmla="*/ 2147483646 h 194"/>
                <a:gd name="T26" fmla="*/ 2147483646 w 239"/>
                <a:gd name="T27" fmla="*/ 2147483646 h 194"/>
                <a:gd name="T28" fmla="*/ 2147483646 w 239"/>
                <a:gd name="T29" fmla="*/ 2147483646 h 194"/>
                <a:gd name="T30" fmla="*/ 2147483646 w 239"/>
                <a:gd name="T31" fmla="*/ 2147483646 h 194"/>
                <a:gd name="T32" fmla="*/ 2147483646 w 239"/>
                <a:gd name="T33" fmla="*/ 2147483646 h 194"/>
                <a:gd name="T34" fmla="*/ 2147483646 w 239"/>
                <a:gd name="T35" fmla="*/ 2147483646 h 194"/>
                <a:gd name="T36" fmla="*/ 2147483646 w 239"/>
                <a:gd name="T37" fmla="*/ 2147483646 h 194"/>
                <a:gd name="T38" fmla="*/ 2147483646 w 239"/>
                <a:gd name="T39" fmla="*/ 2147483646 h 194"/>
                <a:gd name="T40" fmla="*/ 2147483646 w 239"/>
                <a:gd name="T41" fmla="*/ 2147483646 h 1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9" h="194">
                  <a:moveTo>
                    <a:pt x="237" y="42"/>
                  </a:moveTo>
                  <a:cubicBezTo>
                    <a:pt x="223" y="34"/>
                    <a:pt x="202" y="38"/>
                    <a:pt x="188" y="43"/>
                  </a:cubicBezTo>
                  <a:cubicBezTo>
                    <a:pt x="175" y="47"/>
                    <a:pt x="163" y="55"/>
                    <a:pt x="153" y="64"/>
                  </a:cubicBezTo>
                  <a:cubicBezTo>
                    <a:pt x="158" y="42"/>
                    <a:pt x="154" y="15"/>
                    <a:pt x="140" y="1"/>
                  </a:cubicBezTo>
                  <a:cubicBezTo>
                    <a:pt x="139" y="0"/>
                    <a:pt x="138" y="0"/>
                    <a:pt x="137" y="1"/>
                  </a:cubicBezTo>
                  <a:cubicBezTo>
                    <a:pt x="123" y="22"/>
                    <a:pt x="123" y="62"/>
                    <a:pt x="143" y="79"/>
                  </a:cubicBezTo>
                  <a:cubicBezTo>
                    <a:pt x="143" y="80"/>
                    <a:pt x="143" y="80"/>
                    <a:pt x="143" y="81"/>
                  </a:cubicBezTo>
                  <a:cubicBezTo>
                    <a:pt x="142" y="81"/>
                    <a:pt x="142" y="82"/>
                    <a:pt x="142" y="82"/>
                  </a:cubicBezTo>
                  <a:cubicBezTo>
                    <a:pt x="133" y="93"/>
                    <a:pt x="125" y="104"/>
                    <a:pt x="115" y="115"/>
                  </a:cubicBezTo>
                  <a:cubicBezTo>
                    <a:pt x="105" y="126"/>
                    <a:pt x="94" y="137"/>
                    <a:pt x="83" y="147"/>
                  </a:cubicBezTo>
                  <a:cubicBezTo>
                    <a:pt x="58" y="169"/>
                    <a:pt x="32" y="183"/>
                    <a:pt x="1" y="192"/>
                  </a:cubicBezTo>
                  <a:cubicBezTo>
                    <a:pt x="0" y="192"/>
                    <a:pt x="0" y="194"/>
                    <a:pt x="1" y="194"/>
                  </a:cubicBezTo>
                  <a:cubicBezTo>
                    <a:pt x="31" y="192"/>
                    <a:pt x="59" y="173"/>
                    <a:pt x="81" y="155"/>
                  </a:cubicBezTo>
                  <a:cubicBezTo>
                    <a:pt x="93" y="144"/>
                    <a:pt x="105" y="132"/>
                    <a:pt x="116" y="120"/>
                  </a:cubicBezTo>
                  <a:cubicBezTo>
                    <a:pt x="126" y="109"/>
                    <a:pt x="137" y="97"/>
                    <a:pt x="145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3"/>
                    <a:pt x="146" y="83"/>
                    <a:pt x="146" y="83"/>
                  </a:cubicBezTo>
                  <a:cubicBezTo>
                    <a:pt x="146" y="82"/>
                    <a:pt x="146" y="81"/>
                    <a:pt x="147" y="81"/>
                  </a:cubicBezTo>
                  <a:cubicBezTo>
                    <a:pt x="164" y="87"/>
                    <a:pt x="183" y="86"/>
                    <a:pt x="200" y="79"/>
                  </a:cubicBezTo>
                  <a:cubicBezTo>
                    <a:pt x="215" y="73"/>
                    <a:pt x="233" y="60"/>
                    <a:pt x="239" y="44"/>
                  </a:cubicBezTo>
                  <a:cubicBezTo>
                    <a:pt x="239" y="43"/>
                    <a:pt x="238" y="42"/>
                    <a:pt x="237" y="4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A3D67D0D-4CD6-437C-A09D-40DBFE15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542" y="82837"/>
              <a:ext cx="693738" cy="965200"/>
            </a:xfrm>
            <a:custGeom>
              <a:avLst/>
              <a:gdLst>
                <a:gd name="T0" fmla="*/ 2147483646 w 253"/>
                <a:gd name="T1" fmla="*/ 2147483646 h 351"/>
                <a:gd name="T2" fmla="*/ 2147483646 w 253"/>
                <a:gd name="T3" fmla="*/ 2147483646 h 351"/>
                <a:gd name="T4" fmla="*/ 2147483646 w 253"/>
                <a:gd name="T5" fmla="*/ 2147483646 h 351"/>
                <a:gd name="T6" fmla="*/ 2147483646 w 253"/>
                <a:gd name="T7" fmla="*/ 2147483646 h 351"/>
                <a:gd name="T8" fmla="*/ 2147483646 w 253"/>
                <a:gd name="T9" fmla="*/ 2147483646 h 351"/>
                <a:gd name="T10" fmla="*/ 2147483646 w 253"/>
                <a:gd name="T11" fmla="*/ 2147483646 h 351"/>
                <a:gd name="T12" fmla="*/ 2147483646 w 253"/>
                <a:gd name="T13" fmla="*/ 2147483646 h 351"/>
                <a:gd name="T14" fmla="*/ 2147483646 w 253"/>
                <a:gd name="T15" fmla="*/ 2147483646 h 351"/>
                <a:gd name="T16" fmla="*/ 2147483646 w 253"/>
                <a:gd name="T17" fmla="*/ 2147483646 h 351"/>
                <a:gd name="T18" fmla="*/ 2147483646 w 253"/>
                <a:gd name="T19" fmla="*/ 2147483646 h 351"/>
                <a:gd name="T20" fmla="*/ 2147483646 w 253"/>
                <a:gd name="T21" fmla="*/ 2147483646 h 351"/>
                <a:gd name="T22" fmla="*/ 2147483646 w 253"/>
                <a:gd name="T23" fmla="*/ 2147483646 h 351"/>
                <a:gd name="T24" fmla="*/ 2147483646 w 253"/>
                <a:gd name="T25" fmla="*/ 2147483646 h 351"/>
                <a:gd name="T26" fmla="*/ 2147483646 w 253"/>
                <a:gd name="T27" fmla="*/ 2147483646 h 351"/>
                <a:gd name="T28" fmla="*/ 2147483646 w 253"/>
                <a:gd name="T29" fmla="*/ 2147483646 h 351"/>
                <a:gd name="T30" fmla="*/ 2147483646 w 253"/>
                <a:gd name="T31" fmla="*/ 2147483646 h 351"/>
                <a:gd name="T32" fmla="*/ 2147483646 w 253"/>
                <a:gd name="T33" fmla="*/ 2147483646 h 351"/>
                <a:gd name="T34" fmla="*/ 2147483646 w 253"/>
                <a:gd name="T35" fmla="*/ 2147483646 h 351"/>
                <a:gd name="T36" fmla="*/ 2147483646 w 253"/>
                <a:gd name="T37" fmla="*/ 2147483646 h 351"/>
                <a:gd name="T38" fmla="*/ 2147483646 w 253"/>
                <a:gd name="T39" fmla="*/ 2147483646 h 351"/>
                <a:gd name="T40" fmla="*/ 2147483646 w 253"/>
                <a:gd name="T41" fmla="*/ 2147483646 h 351"/>
                <a:gd name="T42" fmla="*/ 2147483646 w 253"/>
                <a:gd name="T43" fmla="*/ 2147483646 h 351"/>
                <a:gd name="T44" fmla="*/ 2147483646 w 253"/>
                <a:gd name="T45" fmla="*/ 2147483646 h 3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3" h="351">
                  <a:moveTo>
                    <a:pt x="236" y="151"/>
                  </a:moveTo>
                  <a:cubicBezTo>
                    <a:pt x="222" y="129"/>
                    <a:pt x="184" y="150"/>
                    <a:pt x="169" y="159"/>
                  </a:cubicBezTo>
                  <a:cubicBezTo>
                    <a:pt x="154" y="167"/>
                    <a:pt x="140" y="177"/>
                    <a:pt x="128" y="189"/>
                  </a:cubicBezTo>
                  <a:cubicBezTo>
                    <a:pt x="124" y="193"/>
                    <a:pt x="119" y="197"/>
                    <a:pt x="116" y="202"/>
                  </a:cubicBezTo>
                  <a:cubicBezTo>
                    <a:pt x="121" y="190"/>
                    <a:pt x="125" y="178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5"/>
                    <a:pt x="129" y="165"/>
                    <a:pt x="129" y="165"/>
                  </a:cubicBezTo>
                  <a:cubicBezTo>
                    <a:pt x="129" y="165"/>
                    <a:pt x="130" y="165"/>
                    <a:pt x="130" y="165"/>
                  </a:cubicBezTo>
                  <a:cubicBezTo>
                    <a:pt x="168" y="139"/>
                    <a:pt x="203" y="108"/>
                    <a:pt x="213" y="62"/>
                  </a:cubicBezTo>
                  <a:cubicBezTo>
                    <a:pt x="216" y="47"/>
                    <a:pt x="216" y="30"/>
                    <a:pt x="208" y="16"/>
                  </a:cubicBezTo>
                  <a:cubicBezTo>
                    <a:pt x="199" y="2"/>
                    <a:pt x="182" y="0"/>
                    <a:pt x="167" y="3"/>
                  </a:cubicBezTo>
                  <a:cubicBezTo>
                    <a:pt x="133" y="8"/>
                    <a:pt x="117" y="42"/>
                    <a:pt x="112" y="72"/>
                  </a:cubicBezTo>
                  <a:cubicBezTo>
                    <a:pt x="107" y="101"/>
                    <a:pt x="108" y="139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18" y="180"/>
                    <a:pt x="112" y="197"/>
                    <a:pt x="105" y="213"/>
                  </a:cubicBezTo>
                  <a:cubicBezTo>
                    <a:pt x="98" y="231"/>
                    <a:pt x="90" y="249"/>
                    <a:pt x="80" y="266"/>
                  </a:cubicBezTo>
                  <a:cubicBezTo>
                    <a:pt x="61" y="301"/>
                    <a:pt x="34" y="328"/>
                    <a:pt x="1" y="350"/>
                  </a:cubicBezTo>
                  <a:cubicBezTo>
                    <a:pt x="0" y="350"/>
                    <a:pt x="1" y="351"/>
                    <a:pt x="1" y="351"/>
                  </a:cubicBezTo>
                  <a:cubicBezTo>
                    <a:pt x="36" y="335"/>
                    <a:pt x="62" y="305"/>
                    <a:pt x="81" y="273"/>
                  </a:cubicBezTo>
                  <a:cubicBezTo>
                    <a:pt x="91" y="257"/>
                    <a:pt x="100" y="239"/>
                    <a:pt x="107" y="221"/>
                  </a:cubicBezTo>
                  <a:cubicBezTo>
                    <a:pt x="108" y="219"/>
                    <a:pt x="109" y="216"/>
                    <a:pt x="110" y="214"/>
                  </a:cubicBezTo>
                  <a:cubicBezTo>
                    <a:pt x="136" y="233"/>
                    <a:pt x="176" y="233"/>
                    <a:pt x="204" y="221"/>
                  </a:cubicBezTo>
                  <a:cubicBezTo>
                    <a:pt x="229" y="211"/>
                    <a:pt x="253" y="178"/>
                    <a:pt x="236" y="15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8F5C247-01EB-4227-8C04-16F78982D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329" y="1141700"/>
              <a:ext cx="0" cy="3175"/>
            </a:xfrm>
            <a:custGeom>
              <a:avLst/>
              <a:gdLst>
                <a:gd name="T0" fmla="*/ 0 h 2"/>
                <a:gd name="T1" fmla="*/ 2147483646 h 2"/>
                <a:gd name="T2" fmla="*/ 0 h 2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0557B17-07C8-4735-A658-FB2F82057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29" y="1071850"/>
              <a:ext cx="573088" cy="442913"/>
            </a:xfrm>
            <a:custGeom>
              <a:avLst/>
              <a:gdLst>
                <a:gd name="T0" fmla="*/ 2147483646 w 209"/>
                <a:gd name="T1" fmla="*/ 2147483646 h 161"/>
                <a:gd name="T2" fmla="*/ 2147483646 w 209"/>
                <a:gd name="T3" fmla="*/ 2147483646 h 161"/>
                <a:gd name="T4" fmla="*/ 2147483646 w 209"/>
                <a:gd name="T5" fmla="*/ 2147483646 h 161"/>
                <a:gd name="T6" fmla="*/ 2147483646 w 209"/>
                <a:gd name="T7" fmla="*/ 2147483646 h 161"/>
                <a:gd name="T8" fmla="*/ 2147483646 w 209"/>
                <a:gd name="T9" fmla="*/ 0 h 161"/>
                <a:gd name="T10" fmla="*/ 2147483646 w 209"/>
                <a:gd name="T11" fmla="*/ 2147483646 h 161"/>
                <a:gd name="T12" fmla="*/ 2147483646 w 209"/>
                <a:gd name="T13" fmla="*/ 2147483646 h 161"/>
                <a:gd name="T14" fmla="*/ 2147483646 w 209"/>
                <a:gd name="T15" fmla="*/ 2147483646 h 161"/>
                <a:gd name="T16" fmla="*/ 2147483646 w 209"/>
                <a:gd name="T17" fmla="*/ 2147483646 h 161"/>
                <a:gd name="T18" fmla="*/ 2147483646 w 209"/>
                <a:gd name="T19" fmla="*/ 2147483646 h 161"/>
                <a:gd name="T20" fmla="*/ 2147483646 w 209"/>
                <a:gd name="T21" fmla="*/ 2147483646 h 161"/>
                <a:gd name="T22" fmla="*/ 2147483646 w 209"/>
                <a:gd name="T23" fmla="*/ 2147483646 h 161"/>
                <a:gd name="T24" fmla="*/ 2147483646 w 209"/>
                <a:gd name="T25" fmla="*/ 2147483646 h 161"/>
                <a:gd name="T26" fmla="*/ 2147483646 w 209"/>
                <a:gd name="T27" fmla="*/ 2147483646 h 161"/>
                <a:gd name="T28" fmla="*/ 2147483646 w 209"/>
                <a:gd name="T29" fmla="*/ 2147483646 h 161"/>
                <a:gd name="T30" fmla="*/ 2147483646 w 209"/>
                <a:gd name="T31" fmla="*/ 2147483646 h 161"/>
                <a:gd name="T32" fmla="*/ 2147483646 w 209"/>
                <a:gd name="T33" fmla="*/ 2147483646 h 1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" h="161">
                  <a:moveTo>
                    <a:pt x="186" y="57"/>
                  </a:moveTo>
                  <a:cubicBezTo>
                    <a:pt x="177" y="57"/>
                    <a:pt x="168" y="64"/>
                    <a:pt x="162" y="69"/>
                  </a:cubicBezTo>
                  <a:cubicBezTo>
                    <a:pt x="156" y="74"/>
                    <a:pt x="149" y="80"/>
                    <a:pt x="144" y="86"/>
                  </a:cubicBezTo>
                  <a:cubicBezTo>
                    <a:pt x="129" y="65"/>
                    <a:pt x="105" y="48"/>
                    <a:pt x="82" y="35"/>
                  </a:cubicBezTo>
                  <a:cubicBezTo>
                    <a:pt x="57" y="21"/>
                    <a:pt x="28" y="14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9" y="9"/>
                    <a:pt x="19" y="13"/>
                    <a:pt x="29" y="17"/>
                  </a:cubicBezTo>
                  <a:cubicBezTo>
                    <a:pt x="43" y="22"/>
                    <a:pt x="58" y="27"/>
                    <a:pt x="71" y="34"/>
                  </a:cubicBezTo>
                  <a:cubicBezTo>
                    <a:pt x="85" y="41"/>
                    <a:pt x="98" y="49"/>
                    <a:pt x="110" y="59"/>
                  </a:cubicBezTo>
                  <a:cubicBezTo>
                    <a:pt x="122" y="68"/>
                    <a:pt x="131" y="7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1" y="90"/>
                    <a:pt x="141" y="90"/>
                    <a:pt x="141" y="91"/>
                  </a:cubicBezTo>
                  <a:cubicBezTo>
                    <a:pt x="133" y="109"/>
                    <a:pt x="125" y="132"/>
                    <a:pt x="140" y="148"/>
                  </a:cubicBezTo>
                  <a:cubicBezTo>
                    <a:pt x="152" y="161"/>
                    <a:pt x="166" y="144"/>
                    <a:pt x="166" y="131"/>
                  </a:cubicBezTo>
                  <a:cubicBezTo>
                    <a:pt x="175" y="131"/>
                    <a:pt x="182" y="125"/>
                    <a:pt x="187" y="118"/>
                  </a:cubicBezTo>
                  <a:cubicBezTo>
                    <a:pt x="192" y="111"/>
                    <a:pt x="194" y="99"/>
                    <a:pt x="187" y="92"/>
                  </a:cubicBezTo>
                  <a:cubicBezTo>
                    <a:pt x="197" y="83"/>
                    <a:pt x="209" y="57"/>
                    <a:pt x="186" y="5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974506F0-0915-45CC-89E5-F2EBA80E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017" y="1141700"/>
              <a:ext cx="139700" cy="341313"/>
            </a:xfrm>
            <a:custGeom>
              <a:avLst/>
              <a:gdLst>
                <a:gd name="T0" fmla="*/ 2147483646 w 51"/>
                <a:gd name="T1" fmla="*/ 2147483646 h 124"/>
                <a:gd name="T2" fmla="*/ 2147483646 w 51"/>
                <a:gd name="T3" fmla="*/ 0 h 124"/>
                <a:gd name="T4" fmla="*/ 2147483646 w 51"/>
                <a:gd name="T5" fmla="*/ 2147483646 h 124"/>
                <a:gd name="T6" fmla="*/ 2147483646 w 51"/>
                <a:gd name="T7" fmla="*/ 2147483646 h 124"/>
                <a:gd name="T8" fmla="*/ 2147483646 w 51"/>
                <a:gd name="T9" fmla="*/ 2147483646 h 124"/>
                <a:gd name="T10" fmla="*/ 2147483646 w 51"/>
                <a:gd name="T11" fmla="*/ 2147483646 h 124"/>
                <a:gd name="T12" fmla="*/ 2147483646 w 51"/>
                <a:gd name="T13" fmla="*/ 2147483646 h 124"/>
                <a:gd name="T14" fmla="*/ 2147483646 w 51"/>
                <a:gd name="T15" fmla="*/ 2147483646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" h="124">
                  <a:moveTo>
                    <a:pt x="35" y="2"/>
                  </a:moveTo>
                  <a:cubicBezTo>
                    <a:pt x="35" y="1"/>
                    <a:pt x="35" y="0"/>
                    <a:pt x="34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13" y="14"/>
                    <a:pt x="5" y="37"/>
                    <a:pt x="2" y="58"/>
                  </a:cubicBezTo>
                  <a:cubicBezTo>
                    <a:pt x="0" y="79"/>
                    <a:pt x="1" y="105"/>
                    <a:pt x="13" y="122"/>
                  </a:cubicBezTo>
                  <a:cubicBezTo>
                    <a:pt x="14" y="124"/>
                    <a:pt x="17" y="122"/>
                    <a:pt x="16" y="121"/>
                  </a:cubicBezTo>
                  <a:cubicBezTo>
                    <a:pt x="34" y="109"/>
                    <a:pt x="44" y="85"/>
                    <a:pt x="48" y="65"/>
                  </a:cubicBezTo>
                  <a:cubicBezTo>
                    <a:pt x="51" y="46"/>
                    <a:pt x="50" y="17"/>
                    <a:pt x="35" y="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314B4292-86A4-47D8-A061-BA7D949D2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67" y="1017875"/>
              <a:ext cx="309563" cy="195263"/>
            </a:xfrm>
            <a:custGeom>
              <a:avLst/>
              <a:gdLst>
                <a:gd name="T0" fmla="*/ 2147483646 w 113"/>
                <a:gd name="T1" fmla="*/ 2147483646 h 71"/>
                <a:gd name="T2" fmla="*/ 2147483646 w 113"/>
                <a:gd name="T3" fmla="*/ 2147483646 h 71"/>
                <a:gd name="T4" fmla="*/ 2147483646 w 113"/>
                <a:gd name="T5" fmla="*/ 2147483646 h 71"/>
                <a:gd name="T6" fmla="*/ 2147483646 w 113"/>
                <a:gd name="T7" fmla="*/ 2147483646 h 71"/>
                <a:gd name="T8" fmla="*/ 0 w 113"/>
                <a:gd name="T9" fmla="*/ 2147483646 h 71"/>
                <a:gd name="T10" fmla="*/ 2147483646 w 113"/>
                <a:gd name="T11" fmla="*/ 2147483646 h 71"/>
                <a:gd name="T12" fmla="*/ 2147483646 w 113"/>
                <a:gd name="T13" fmla="*/ 2147483646 h 71"/>
                <a:gd name="T14" fmla="*/ 2147483646 w 113"/>
                <a:gd name="T15" fmla="*/ 2147483646 h 71"/>
                <a:gd name="T16" fmla="*/ 2147483646 w 113"/>
                <a:gd name="T17" fmla="*/ 2147483646 h 71"/>
                <a:gd name="T18" fmla="*/ 2147483646 w 113"/>
                <a:gd name="T19" fmla="*/ 2147483646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" h="71">
                  <a:moveTo>
                    <a:pt x="110" y="3"/>
                  </a:moveTo>
                  <a:cubicBezTo>
                    <a:pt x="110" y="2"/>
                    <a:pt x="109" y="1"/>
                    <a:pt x="108" y="1"/>
                  </a:cubicBezTo>
                  <a:cubicBezTo>
                    <a:pt x="66" y="0"/>
                    <a:pt x="18" y="1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9" y="71"/>
                    <a:pt x="45" y="60"/>
                    <a:pt x="61" y="52"/>
                  </a:cubicBezTo>
                  <a:cubicBezTo>
                    <a:pt x="81" y="42"/>
                    <a:pt x="101" y="26"/>
                    <a:pt x="112" y="6"/>
                  </a:cubicBezTo>
                  <a:cubicBezTo>
                    <a:pt x="113" y="4"/>
                    <a:pt x="111" y="3"/>
                    <a:pt x="110" y="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5DC081B-95BD-4DD9-9611-BDC1D2720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79" y="214600"/>
              <a:ext cx="239713" cy="363538"/>
            </a:xfrm>
            <a:custGeom>
              <a:avLst/>
              <a:gdLst>
                <a:gd name="T0" fmla="*/ 2147483646 w 88"/>
                <a:gd name="T1" fmla="*/ 2147483646 h 132"/>
                <a:gd name="T2" fmla="*/ 2147483646 w 88"/>
                <a:gd name="T3" fmla="*/ 2147483646 h 132"/>
                <a:gd name="T4" fmla="*/ 2147483646 w 88"/>
                <a:gd name="T5" fmla="*/ 2147483646 h 132"/>
                <a:gd name="T6" fmla="*/ 2147483646 w 88"/>
                <a:gd name="T7" fmla="*/ 2147483646 h 132"/>
                <a:gd name="T8" fmla="*/ 2147483646 w 88"/>
                <a:gd name="T9" fmla="*/ 2147483646 h 132"/>
                <a:gd name="T10" fmla="*/ 2147483646 w 88"/>
                <a:gd name="T11" fmla="*/ 2147483646 h 132"/>
                <a:gd name="T12" fmla="*/ 2147483646 w 88"/>
                <a:gd name="T13" fmla="*/ 2147483646 h 132"/>
                <a:gd name="T14" fmla="*/ 2147483646 w 88"/>
                <a:gd name="T15" fmla="*/ 2147483646 h 132"/>
                <a:gd name="T16" fmla="*/ 2147483646 w 88"/>
                <a:gd name="T17" fmla="*/ 2147483646 h 132"/>
                <a:gd name="T18" fmla="*/ 0 w 88"/>
                <a:gd name="T19" fmla="*/ 2147483646 h 132"/>
                <a:gd name="T20" fmla="*/ 2147483646 w 88"/>
                <a:gd name="T21" fmla="*/ 2147483646 h 132"/>
                <a:gd name="T22" fmla="*/ 2147483646 w 88"/>
                <a:gd name="T23" fmla="*/ 2147483646 h 132"/>
                <a:gd name="T24" fmla="*/ 2147483646 w 88"/>
                <a:gd name="T25" fmla="*/ 2147483646 h 132"/>
                <a:gd name="T26" fmla="*/ 2147483646 w 88"/>
                <a:gd name="T27" fmla="*/ 2147483646 h 132"/>
                <a:gd name="T28" fmla="*/ 2147483646 w 88"/>
                <a:gd name="T29" fmla="*/ 21474836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132">
                  <a:moveTo>
                    <a:pt x="83" y="29"/>
                  </a:moveTo>
                  <a:cubicBezTo>
                    <a:pt x="78" y="26"/>
                    <a:pt x="73" y="27"/>
                    <a:pt x="68" y="29"/>
                  </a:cubicBezTo>
                  <a:cubicBezTo>
                    <a:pt x="70" y="24"/>
                    <a:pt x="70" y="20"/>
                    <a:pt x="70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59" y="11"/>
                    <a:pt x="52" y="14"/>
                    <a:pt x="47" y="20"/>
                  </a:cubicBezTo>
                  <a:cubicBezTo>
                    <a:pt x="45" y="11"/>
                    <a:pt x="38" y="0"/>
                    <a:pt x="28" y="9"/>
                  </a:cubicBezTo>
                  <a:cubicBezTo>
                    <a:pt x="17" y="19"/>
                    <a:pt x="21" y="37"/>
                    <a:pt x="32" y="46"/>
                  </a:cubicBezTo>
                  <a:cubicBezTo>
                    <a:pt x="31" y="47"/>
                    <a:pt x="31" y="48"/>
                    <a:pt x="32" y="48"/>
                  </a:cubicBezTo>
                  <a:cubicBezTo>
                    <a:pt x="25" y="60"/>
                    <a:pt x="20" y="72"/>
                    <a:pt x="15" y="84"/>
                  </a:cubicBezTo>
                  <a:cubicBezTo>
                    <a:pt x="9" y="99"/>
                    <a:pt x="3" y="115"/>
                    <a:pt x="0" y="131"/>
                  </a:cubicBezTo>
                  <a:cubicBezTo>
                    <a:pt x="0" y="132"/>
                    <a:pt x="2" y="132"/>
                    <a:pt x="2" y="131"/>
                  </a:cubicBezTo>
                  <a:cubicBezTo>
                    <a:pt x="7" y="117"/>
                    <a:pt x="11" y="103"/>
                    <a:pt x="17" y="89"/>
                  </a:cubicBezTo>
                  <a:cubicBezTo>
                    <a:pt x="22" y="76"/>
                    <a:pt x="29" y="64"/>
                    <a:pt x="34" y="51"/>
                  </a:cubicBezTo>
                  <a:cubicBezTo>
                    <a:pt x="48" y="65"/>
                    <a:pt x="74" y="62"/>
                    <a:pt x="85" y="44"/>
                  </a:cubicBezTo>
                  <a:cubicBezTo>
                    <a:pt x="88" y="40"/>
                    <a:pt x="88" y="32"/>
                    <a:pt x="83" y="29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23BD62F7-D368-4B0B-AAB1-2DD9045CC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79" y="-40988"/>
              <a:ext cx="417513" cy="514350"/>
            </a:xfrm>
            <a:custGeom>
              <a:avLst/>
              <a:gdLst>
                <a:gd name="T0" fmla="*/ 2147483646 w 152"/>
                <a:gd name="T1" fmla="*/ 2147483646 h 187"/>
                <a:gd name="T2" fmla="*/ 2147483646 w 152"/>
                <a:gd name="T3" fmla="*/ 2147483646 h 187"/>
                <a:gd name="T4" fmla="*/ 2147483646 w 152"/>
                <a:gd name="T5" fmla="*/ 2147483646 h 187"/>
                <a:gd name="T6" fmla="*/ 2147483646 w 152"/>
                <a:gd name="T7" fmla="*/ 2147483646 h 187"/>
                <a:gd name="T8" fmla="*/ 2147483646 w 152"/>
                <a:gd name="T9" fmla="*/ 2147483646 h 187"/>
                <a:gd name="T10" fmla="*/ 2147483646 w 152"/>
                <a:gd name="T11" fmla="*/ 2147483646 h 187"/>
                <a:gd name="T12" fmla="*/ 2147483646 w 152"/>
                <a:gd name="T13" fmla="*/ 2147483646 h 187"/>
                <a:gd name="T14" fmla="*/ 2147483646 w 152"/>
                <a:gd name="T15" fmla="*/ 2147483646 h 187"/>
                <a:gd name="T16" fmla="*/ 2147483646 w 152"/>
                <a:gd name="T17" fmla="*/ 2147483646 h 187"/>
                <a:gd name="T18" fmla="*/ 2147483646 w 152"/>
                <a:gd name="T19" fmla="*/ 2147483646 h 187"/>
                <a:gd name="T20" fmla="*/ 2147483646 w 152"/>
                <a:gd name="T21" fmla="*/ 2147483646 h 187"/>
                <a:gd name="T22" fmla="*/ 2147483646 w 152"/>
                <a:gd name="T23" fmla="*/ 2147483646 h 187"/>
                <a:gd name="T24" fmla="*/ 2147483646 w 152"/>
                <a:gd name="T25" fmla="*/ 2147483646 h 187"/>
                <a:gd name="T26" fmla="*/ 2147483646 w 152"/>
                <a:gd name="T27" fmla="*/ 2147483646 h 187"/>
                <a:gd name="T28" fmla="*/ 0 w 152"/>
                <a:gd name="T29" fmla="*/ 2147483646 h 187"/>
                <a:gd name="T30" fmla="*/ 2147483646 w 152"/>
                <a:gd name="T31" fmla="*/ 2147483646 h 187"/>
                <a:gd name="T32" fmla="*/ 2147483646 w 152"/>
                <a:gd name="T33" fmla="*/ 2147483646 h 187"/>
                <a:gd name="T34" fmla="*/ 2147483646 w 152"/>
                <a:gd name="T35" fmla="*/ 2147483646 h 187"/>
                <a:gd name="T36" fmla="*/ 2147483646 w 152"/>
                <a:gd name="T37" fmla="*/ 2147483646 h 187"/>
                <a:gd name="T38" fmla="*/ 2147483646 w 152"/>
                <a:gd name="T39" fmla="*/ 2147483646 h 187"/>
                <a:gd name="T40" fmla="*/ 2147483646 w 152"/>
                <a:gd name="T41" fmla="*/ 2147483646 h 187"/>
                <a:gd name="T42" fmla="*/ 2147483646 w 152"/>
                <a:gd name="T43" fmla="*/ 2147483646 h 187"/>
                <a:gd name="T44" fmla="*/ 2147483646 w 152"/>
                <a:gd name="T45" fmla="*/ 2147483646 h 187"/>
                <a:gd name="T46" fmla="*/ 2147483646 w 152"/>
                <a:gd name="T47" fmla="*/ 2147483646 h 187"/>
                <a:gd name="T48" fmla="*/ 2147483646 w 152"/>
                <a:gd name="T49" fmla="*/ 2147483646 h 187"/>
                <a:gd name="T50" fmla="*/ 2147483646 w 152"/>
                <a:gd name="T51" fmla="*/ 2147483646 h 187"/>
                <a:gd name="T52" fmla="*/ 2147483646 w 152"/>
                <a:gd name="T53" fmla="*/ 2147483646 h 187"/>
                <a:gd name="T54" fmla="*/ 2147483646 w 152"/>
                <a:gd name="T55" fmla="*/ 2147483646 h 187"/>
                <a:gd name="T56" fmla="*/ 2147483646 w 152"/>
                <a:gd name="T57" fmla="*/ 2147483646 h 187"/>
                <a:gd name="T58" fmla="*/ 2147483646 w 152"/>
                <a:gd name="T59" fmla="*/ 2147483646 h 187"/>
                <a:gd name="T60" fmla="*/ 2147483646 w 152"/>
                <a:gd name="T61" fmla="*/ 2147483646 h 187"/>
                <a:gd name="T62" fmla="*/ 2147483646 w 152"/>
                <a:gd name="T63" fmla="*/ 2147483646 h 187"/>
                <a:gd name="T64" fmla="*/ 2147483646 w 152"/>
                <a:gd name="T65" fmla="*/ 2147483646 h 187"/>
                <a:gd name="T66" fmla="*/ 2147483646 w 152"/>
                <a:gd name="T67" fmla="*/ 2147483646 h 187"/>
                <a:gd name="T68" fmla="*/ 2147483646 w 152"/>
                <a:gd name="T69" fmla="*/ 2147483646 h 187"/>
                <a:gd name="T70" fmla="*/ 2147483646 w 152"/>
                <a:gd name="T71" fmla="*/ 2147483646 h 187"/>
                <a:gd name="T72" fmla="*/ 2147483646 w 152"/>
                <a:gd name="T73" fmla="*/ 2147483646 h 187"/>
                <a:gd name="T74" fmla="*/ 2147483646 w 152"/>
                <a:gd name="T75" fmla="*/ 2147483646 h 187"/>
                <a:gd name="T76" fmla="*/ 2147483646 w 152"/>
                <a:gd name="T77" fmla="*/ 2147483646 h 187"/>
                <a:gd name="T78" fmla="*/ 2147483646 w 152"/>
                <a:gd name="T79" fmla="*/ 2147483646 h 187"/>
                <a:gd name="T80" fmla="*/ 2147483646 w 152"/>
                <a:gd name="T81" fmla="*/ 2147483646 h 187"/>
                <a:gd name="T82" fmla="*/ 2147483646 w 152"/>
                <a:gd name="T83" fmla="*/ 2147483646 h 187"/>
                <a:gd name="T84" fmla="*/ 2147483646 w 152"/>
                <a:gd name="T85" fmla="*/ 2147483646 h 187"/>
                <a:gd name="T86" fmla="*/ 2147483646 w 152"/>
                <a:gd name="T87" fmla="*/ 2147483646 h 187"/>
                <a:gd name="T88" fmla="*/ 2147483646 w 152"/>
                <a:gd name="T89" fmla="*/ 2147483646 h 187"/>
                <a:gd name="T90" fmla="*/ 2147483646 w 152"/>
                <a:gd name="T91" fmla="*/ 2147483646 h 187"/>
                <a:gd name="T92" fmla="*/ 2147483646 w 152"/>
                <a:gd name="T93" fmla="*/ 2147483646 h 187"/>
                <a:gd name="T94" fmla="*/ 2147483646 w 152"/>
                <a:gd name="T95" fmla="*/ 2147483646 h 187"/>
                <a:gd name="T96" fmla="*/ 2147483646 w 152"/>
                <a:gd name="T97" fmla="*/ 2147483646 h 187"/>
                <a:gd name="T98" fmla="*/ 2147483646 w 152"/>
                <a:gd name="T99" fmla="*/ 2147483646 h 187"/>
                <a:gd name="T100" fmla="*/ 2147483646 w 152"/>
                <a:gd name="T101" fmla="*/ 2147483646 h 187"/>
                <a:gd name="T102" fmla="*/ 2147483646 w 152"/>
                <a:gd name="T103" fmla="*/ 2147483646 h 1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2" h="187">
                  <a:moveTo>
                    <a:pt x="70" y="16"/>
                  </a:moveTo>
                  <a:cubicBezTo>
                    <a:pt x="69" y="22"/>
                    <a:pt x="72" y="27"/>
                    <a:pt x="77" y="30"/>
                  </a:cubicBezTo>
                  <a:cubicBezTo>
                    <a:pt x="78" y="47"/>
                    <a:pt x="79" y="63"/>
                    <a:pt x="74" y="80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59" y="94"/>
                    <a:pt x="46" y="110"/>
                    <a:pt x="34" y="126"/>
                  </a:cubicBezTo>
                  <a:cubicBezTo>
                    <a:pt x="38" y="111"/>
                    <a:pt x="36" y="92"/>
                    <a:pt x="31" y="77"/>
                  </a:cubicBezTo>
                  <a:cubicBezTo>
                    <a:pt x="35" y="77"/>
                    <a:pt x="38" y="76"/>
                    <a:pt x="40" y="74"/>
                  </a:cubicBezTo>
                  <a:cubicBezTo>
                    <a:pt x="49" y="70"/>
                    <a:pt x="48" y="57"/>
                    <a:pt x="40" y="52"/>
                  </a:cubicBezTo>
                  <a:cubicBezTo>
                    <a:pt x="33" y="47"/>
                    <a:pt x="22" y="49"/>
                    <a:pt x="16" y="54"/>
                  </a:cubicBezTo>
                  <a:cubicBezTo>
                    <a:pt x="8" y="60"/>
                    <a:pt x="10" y="70"/>
                    <a:pt x="18" y="75"/>
                  </a:cubicBezTo>
                  <a:cubicBezTo>
                    <a:pt x="19" y="76"/>
                    <a:pt x="20" y="75"/>
                    <a:pt x="20" y="75"/>
                  </a:cubicBezTo>
                  <a:cubicBezTo>
                    <a:pt x="22" y="76"/>
                    <a:pt x="24" y="77"/>
                    <a:pt x="26" y="77"/>
                  </a:cubicBezTo>
                  <a:cubicBezTo>
                    <a:pt x="28" y="85"/>
                    <a:pt x="30" y="93"/>
                    <a:pt x="31" y="101"/>
                  </a:cubicBezTo>
                  <a:cubicBezTo>
                    <a:pt x="33" y="112"/>
                    <a:pt x="32" y="122"/>
                    <a:pt x="30" y="133"/>
                  </a:cubicBezTo>
                  <a:cubicBezTo>
                    <a:pt x="18" y="149"/>
                    <a:pt x="8" y="167"/>
                    <a:pt x="0" y="185"/>
                  </a:cubicBezTo>
                  <a:cubicBezTo>
                    <a:pt x="0" y="186"/>
                    <a:pt x="1" y="187"/>
                    <a:pt x="2" y="186"/>
                  </a:cubicBezTo>
                  <a:cubicBezTo>
                    <a:pt x="7" y="178"/>
                    <a:pt x="12" y="169"/>
                    <a:pt x="18" y="161"/>
                  </a:cubicBezTo>
                  <a:cubicBezTo>
                    <a:pt x="40" y="153"/>
                    <a:pt x="62" y="158"/>
                    <a:pt x="84" y="160"/>
                  </a:cubicBezTo>
                  <a:cubicBezTo>
                    <a:pt x="83" y="166"/>
                    <a:pt x="85" y="172"/>
                    <a:pt x="91" y="175"/>
                  </a:cubicBezTo>
                  <a:cubicBezTo>
                    <a:pt x="97" y="178"/>
                    <a:pt x="107" y="176"/>
                    <a:pt x="109" y="168"/>
                  </a:cubicBezTo>
                  <a:cubicBezTo>
                    <a:pt x="111" y="162"/>
                    <a:pt x="109" y="156"/>
                    <a:pt x="104" y="152"/>
                  </a:cubicBezTo>
                  <a:cubicBezTo>
                    <a:pt x="99" y="148"/>
                    <a:pt x="90" y="151"/>
                    <a:pt x="86" y="156"/>
                  </a:cubicBezTo>
                  <a:cubicBezTo>
                    <a:pt x="65" y="151"/>
                    <a:pt x="39" y="150"/>
                    <a:pt x="19" y="158"/>
                  </a:cubicBezTo>
                  <a:cubicBezTo>
                    <a:pt x="30" y="141"/>
                    <a:pt x="41" y="124"/>
                    <a:pt x="54" y="108"/>
                  </a:cubicBezTo>
                  <a:cubicBezTo>
                    <a:pt x="75" y="100"/>
                    <a:pt x="94" y="104"/>
                    <a:pt x="114" y="109"/>
                  </a:cubicBezTo>
                  <a:cubicBezTo>
                    <a:pt x="114" y="109"/>
                    <a:pt x="114" y="110"/>
                    <a:pt x="113" y="110"/>
                  </a:cubicBezTo>
                  <a:cubicBezTo>
                    <a:pt x="113" y="111"/>
                    <a:pt x="114" y="112"/>
                    <a:pt x="115" y="113"/>
                  </a:cubicBezTo>
                  <a:cubicBezTo>
                    <a:pt x="115" y="118"/>
                    <a:pt x="119" y="123"/>
                    <a:pt x="123" y="125"/>
                  </a:cubicBezTo>
                  <a:cubicBezTo>
                    <a:pt x="130" y="129"/>
                    <a:pt x="138" y="121"/>
                    <a:pt x="140" y="115"/>
                  </a:cubicBezTo>
                  <a:cubicBezTo>
                    <a:pt x="142" y="108"/>
                    <a:pt x="137" y="101"/>
                    <a:pt x="131" y="99"/>
                  </a:cubicBezTo>
                  <a:cubicBezTo>
                    <a:pt x="125" y="97"/>
                    <a:pt x="120" y="100"/>
                    <a:pt x="117" y="104"/>
                  </a:cubicBezTo>
                  <a:cubicBezTo>
                    <a:pt x="97" y="99"/>
                    <a:pt x="75" y="97"/>
                    <a:pt x="57" y="104"/>
                  </a:cubicBezTo>
                  <a:cubicBezTo>
                    <a:pt x="70" y="89"/>
                    <a:pt x="84" y="76"/>
                    <a:pt x="99" y="64"/>
                  </a:cubicBezTo>
                  <a:cubicBezTo>
                    <a:pt x="108" y="64"/>
                    <a:pt x="117" y="66"/>
                    <a:pt x="126" y="67"/>
                  </a:cubicBezTo>
                  <a:cubicBezTo>
                    <a:pt x="126" y="67"/>
                    <a:pt x="125" y="67"/>
                    <a:pt x="125" y="68"/>
                  </a:cubicBezTo>
                  <a:cubicBezTo>
                    <a:pt x="127" y="74"/>
                    <a:pt x="133" y="79"/>
                    <a:pt x="139" y="78"/>
                  </a:cubicBezTo>
                  <a:cubicBezTo>
                    <a:pt x="144" y="77"/>
                    <a:pt x="152" y="72"/>
                    <a:pt x="151" y="66"/>
                  </a:cubicBezTo>
                  <a:cubicBezTo>
                    <a:pt x="150" y="61"/>
                    <a:pt x="144" y="58"/>
                    <a:pt x="140" y="57"/>
                  </a:cubicBezTo>
                  <a:cubicBezTo>
                    <a:pt x="135" y="57"/>
                    <a:pt x="130" y="59"/>
                    <a:pt x="127" y="63"/>
                  </a:cubicBezTo>
                  <a:cubicBezTo>
                    <a:pt x="119" y="61"/>
                    <a:pt x="110" y="61"/>
                    <a:pt x="102" y="62"/>
                  </a:cubicBezTo>
                  <a:cubicBezTo>
                    <a:pt x="110" y="55"/>
                    <a:pt x="119" y="49"/>
                    <a:pt x="127" y="42"/>
                  </a:cubicBezTo>
                  <a:cubicBezTo>
                    <a:pt x="131" y="44"/>
                    <a:pt x="137" y="43"/>
                    <a:pt x="140" y="39"/>
                  </a:cubicBezTo>
                  <a:cubicBezTo>
                    <a:pt x="144" y="33"/>
                    <a:pt x="145" y="27"/>
                    <a:pt x="138" y="23"/>
                  </a:cubicBezTo>
                  <a:cubicBezTo>
                    <a:pt x="134" y="20"/>
                    <a:pt x="128" y="20"/>
                    <a:pt x="124" y="23"/>
                  </a:cubicBezTo>
                  <a:cubicBezTo>
                    <a:pt x="118" y="27"/>
                    <a:pt x="120" y="35"/>
                    <a:pt x="123" y="40"/>
                  </a:cubicBezTo>
                  <a:cubicBezTo>
                    <a:pt x="107" y="51"/>
                    <a:pt x="92" y="63"/>
                    <a:pt x="78" y="76"/>
                  </a:cubicBezTo>
                  <a:cubicBezTo>
                    <a:pt x="84" y="63"/>
                    <a:pt x="85" y="46"/>
                    <a:pt x="82" y="31"/>
                  </a:cubicBezTo>
                  <a:cubicBezTo>
                    <a:pt x="83" y="31"/>
                    <a:pt x="84" y="31"/>
                    <a:pt x="84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92" y="31"/>
                    <a:pt x="98" y="26"/>
                    <a:pt x="98" y="18"/>
                  </a:cubicBezTo>
                  <a:cubicBezTo>
                    <a:pt x="98" y="11"/>
                    <a:pt x="91" y="0"/>
                    <a:pt x="82" y="1"/>
                  </a:cubicBezTo>
                  <a:cubicBezTo>
                    <a:pt x="75" y="2"/>
                    <a:pt x="70" y="9"/>
                    <a:pt x="70" y="16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DF5563DF-11E4-4D98-92CA-AE0A088F8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442" y="628937"/>
              <a:ext cx="1028700" cy="658813"/>
            </a:xfrm>
            <a:custGeom>
              <a:avLst/>
              <a:gdLst>
                <a:gd name="T0" fmla="*/ 2147483646 w 375"/>
                <a:gd name="T1" fmla="*/ 2147483646 h 239"/>
                <a:gd name="T2" fmla="*/ 2147483646 w 375"/>
                <a:gd name="T3" fmla="*/ 2147483646 h 239"/>
                <a:gd name="T4" fmla="*/ 2147483646 w 375"/>
                <a:gd name="T5" fmla="*/ 2147483646 h 239"/>
                <a:gd name="T6" fmla="*/ 2147483646 w 375"/>
                <a:gd name="T7" fmla="*/ 2147483646 h 239"/>
                <a:gd name="T8" fmla="*/ 2147483646 w 375"/>
                <a:gd name="T9" fmla="*/ 2147483646 h 239"/>
                <a:gd name="T10" fmla="*/ 2147483646 w 375"/>
                <a:gd name="T11" fmla="*/ 2147483646 h 239"/>
                <a:gd name="T12" fmla="*/ 2147483646 w 375"/>
                <a:gd name="T13" fmla="*/ 2147483646 h 239"/>
                <a:gd name="T14" fmla="*/ 2147483646 w 375"/>
                <a:gd name="T15" fmla="*/ 2147483646 h 239"/>
                <a:gd name="T16" fmla="*/ 2147483646 w 375"/>
                <a:gd name="T17" fmla="*/ 2147483646 h 239"/>
                <a:gd name="T18" fmla="*/ 2147483646 w 375"/>
                <a:gd name="T19" fmla="*/ 2147483646 h 239"/>
                <a:gd name="T20" fmla="*/ 2147483646 w 375"/>
                <a:gd name="T21" fmla="*/ 2147483646 h 239"/>
                <a:gd name="T22" fmla="*/ 2147483646 w 375"/>
                <a:gd name="T23" fmla="*/ 2147483646 h 239"/>
                <a:gd name="T24" fmla="*/ 2147483646 w 375"/>
                <a:gd name="T25" fmla="*/ 2147483646 h 239"/>
                <a:gd name="T26" fmla="*/ 2147483646 w 375"/>
                <a:gd name="T27" fmla="*/ 2147483646 h 239"/>
                <a:gd name="T28" fmla="*/ 2147483646 w 375"/>
                <a:gd name="T29" fmla="*/ 2147483646 h 239"/>
                <a:gd name="T30" fmla="*/ 2147483646 w 375"/>
                <a:gd name="T31" fmla="*/ 2147483646 h 239"/>
                <a:gd name="T32" fmla="*/ 2147483646 w 375"/>
                <a:gd name="T33" fmla="*/ 2147483646 h 239"/>
                <a:gd name="T34" fmla="*/ 2147483646 w 375"/>
                <a:gd name="T35" fmla="*/ 2147483646 h 239"/>
                <a:gd name="T36" fmla="*/ 2147483646 w 375"/>
                <a:gd name="T37" fmla="*/ 2147483646 h 239"/>
                <a:gd name="T38" fmla="*/ 0 w 375"/>
                <a:gd name="T39" fmla="*/ 2147483646 h 239"/>
                <a:gd name="T40" fmla="*/ 2147483646 w 375"/>
                <a:gd name="T41" fmla="*/ 2147483646 h 239"/>
                <a:gd name="T42" fmla="*/ 2147483646 w 375"/>
                <a:gd name="T43" fmla="*/ 2147483646 h 239"/>
                <a:gd name="T44" fmla="*/ 2147483646 w 375"/>
                <a:gd name="T45" fmla="*/ 2147483646 h 239"/>
                <a:gd name="T46" fmla="*/ 2147483646 w 375"/>
                <a:gd name="T47" fmla="*/ 2147483646 h 239"/>
                <a:gd name="T48" fmla="*/ 2147483646 w 375"/>
                <a:gd name="T49" fmla="*/ 2147483646 h 239"/>
                <a:gd name="T50" fmla="*/ 2147483646 w 375"/>
                <a:gd name="T51" fmla="*/ 2147483646 h 239"/>
                <a:gd name="T52" fmla="*/ 2147483646 w 375"/>
                <a:gd name="T53" fmla="*/ 2147483646 h 239"/>
                <a:gd name="T54" fmla="*/ 2147483646 w 375"/>
                <a:gd name="T55" fmla="*/ 2147483646 h 239"/>
                <a:gd name="T56" fmla="*/ 2147483646 w 375"/>
                <a:gd name="T57" fmla="*/ 2147483646 h 239"/>
                <a:gd name="T58" fmla="*/ 2147483646 w 375"/>
                <a:gd name="T59" fmla="*/ 2147483646 h 239"/>
                <a:gd name="T60" fmla="*/ 2147483646 w 375"/>
                <a:gd name="T61" fmla="*/ 2147483646 h 239"/>
                <a:gd name="T62" fmla="*/ 2147483646 w 375"/>
                <a:gd name="T63" fmla="*/ 2147483646 h 239"/>
                <a:gd name="T64" fmla="*/ 2147483646 w 375"/>
                <a:gd name="T65" fmla="*/ 2147483646 h 239"/>
                <a:gd name="T66" fmla="*/ 2147483646 w 375"/>
                <a:gd name="T67" fmla="*/ 2147483646 h 239"/>
                <a:gd name="T68" fmla="*/ 2147483646 w 375"/>
                <a:gd name="T69" fmla="*/ 2147483646 h 239"/>
                <a:gd name="T70" fmla="*/ 2147483646 w 375"/>
                <a:gd name="T71" fmla="*/ 2147483646 h 239"/>
                <a:gd name="T72" fmla="*/ 2147483646 w 375"/>
                <a:gd name="T73" fmla="*/ 2147483646 h 239"/>
                <a:gd name="T74" fmla="*/ 2147483646 w 375"/>
                <a:gd name="T75" fmla="*/ 2147483646 h 239"/>
                <a:gd name="T76" fmla="*/ 2147483646 w 375"/>
                <a:gd name="T77" fmla="*/ 2147483646 h 239"/>
                <a:gd name="T78" fmla="*/ 2147483646 w 375"/>
                <a:gd name="T79" fmla="*/ 2147483646 h 239"/>
                <a:gd name="T80" fmla="*/ 2147483646 w 375"/>
                <a:gd name="T81" fmla="*/ 2147483646 h 239"/>
                <a:gd name="T82" fmla="*/ 2147483646 w 375"/>
                <a:gd name="T83" fmla="*/ 2147483646 h 239"/>
                <a:gd name="T84" fmla="*/ 2147483646 w 375"/>
                <a:gd name="T85" fmla="*/ 2147483646 h 2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75" h="239">
                  <a:moveTo>
                    <a:pt x="373" y="204"/>
                  </a:moveTo>
                  <a:cubicBezTo>
                    <a:pt x="373" y="204"/>
                    <a:pt x="372" y="204"/>
                    <a:pt x="372" y="203"/>
                  </a:cubicBezTo>
                  <a:cubicBezTo>
                    <a:pt x="369" y="185"/>
                    <a:pt x="359" y="167"/>
                    <a:pt x="349" y="152"/>
                  </a:cubicBezTo>
                  <a:cubicBezTo>
                    <a:pt x="340" y="138"/>
                    <a:pt x="328" y="124"/>
                    <a:pt x="313" y="116"/>
                  </a:cubicBezTo>
                  <a:cubicBezTo>
                    <a:pt x="291" y="106"/>
                    <a:pt x="252" y="98"/>
                    <a:pt x="235" y="120"/>
                  </a:cubicBezTo>
                  <a:cubicBezTo>
                    <a:pt x="235" y="121"/>
                    <a:pt x="235" y="121"/>
                    <a:pt x="235" y="121"/>
                  </a:cubicBezTo>
                  <a:cubicBezTo>
                    <a:pt x="199" y="109"/>
                    <a:pt x="162" y="101"/>
                    <a:pt x="126" y="95"/>
                  </a:cubicBezTo>
                  <a:cubicBezTo>
                    <a:pt x="115" y="94"/>
                    <a:pt x="103" y="92"/>
                    <a:pt x="92" y="90"/>
                  </a:cubicBezTo>
                  <a:cubicBezTo>
                    <a:pt x="106" y="72"/>
                    <a:pt x="129" y="62"/>
                    <a:pt x="150" y="54"/>
                  </a:cubicBezTo>
                  <a:cubicBezTo>
                    <a:pt x="163" y="49"/>
                    <a:pt x="177" y="44"/>
                    <a:pt x="192" y="41"/>
                  </a:cubicBezTo>
                  <a:cubicBezTo>
                    <a:pt x="192" y="41"/>
                    <a:pt x="192" y="42"/>
                    <a:pt x="192" y="42"/>
                  </a:cubicBezTo>
                  <a:cubicBezTo>
                    <a:pt x="217" y="73"/>
                    <a:pt x="262" y="56"/>
                    <a:pt x="296" y="59"/>
                  </a:cubicBezTo>
                  <a:cubicBezTo>
                    <a:pt x="298" y="59"/>
                    <a:pt x="298" y="56"/>
                    <a:pt x="297" y="56"/>
                  </a:cubicBezTo>
                  <a:cubicBezTo>
                    <a:pt x="296" y="56"/>
                    <a:pt x="296" y="55"/>
                    <a:pt x="296" y="55"/>
                  </a:cubicBezTo>
                  <a:cubicBezTo>
                    <a:pt x="296" y="55"/>
                    <a:pt x="296" y="55"/>
                    <a:pt x="296" y="55"/>
                  </a:cubicBezTo>
                  <a:cubicBezTo>
                    <a:pt x="285" y="17"/>
                    <a:pt x="214" y="0"/>
                    <a:pt x="193" y="37"/>
                  </a:cubicBezTo>
                  <a:cubicBezTo>
                    <a:pt x="176" y="40"/>
                    <a:pt x="159" y="46"/>
                    <a:pt x="144" y="53"/>
                  </a:cubicBezTo>
                  <a:cubicBezTo>
                    <a:pt x="125" y="60"/>
                    <a:pt x="100" y="71"/>
                    <a:pt x="90" y="90"/>
                  </a:cubicBezTo>
                  <a:cubicBezTo>
                    <a:pt x="79" y="88"/>
                    <a:pt x="69" y="86"/>
                    <a:pt x="58" y="85"/>
                  </a:cubicBezTo>
                  <a:cubicBezTo>
                    <a:pt x="40" y="83"/>
                    <a:pt x="16" y="80"/>
                    <a:pt x="0" y="90"/>
                  </a:cubicBezTo>
                  <a:cubicBezTo>
                    <a:pt x="0" y="91"/>
                    <a:pt x="0" y="92"/>
                    <a:pt x="1" y="92"/>
                  </a:cubicBezTo>
                  <a:cubicBezTo>
                    <a:pt x="23" y="85"/>
                    <a:pt x="44" y="86"/>
                    <a:pt x="67" y="90"/>
                  </a:cubicBezTo>
                  <a:cubicBezTo>
                    <a:pt x="74" y="91"/>
                    <a:pt x="81" y="92"/>
                    <a:pt x="88" y="93"/>
                  </a:cubicBezTo>
                  <a:cubicBezTo>
                    <a:pt x="88" y="94"/>
                    <a:pt x="89" y="94"/>
                    <a:pt x="89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3" y="95"/>
                    <a:pt x="117" y="98"/>
                    <a:pt x="131" y="100"/>
                  </a:cubicBezTo>
                  <a:cubicBezTo>
                    <a:pt x="142" y="108"/>
                    <a:pt x="152" y="117"/>
                    <a:pt x="161" y="127"/>
                  </a:cubicBezTo>
                  <a:cubicBezTo>
                    <a:pt x="163" y="129"/>
                    <a:pt x="165" y="131"/>
                    <a:pt x="166" y="133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3" y="155"/>
                    <a:pt x="175" y="174"/>
                    <a:pt x="190" y="189"/>
                  </a:cubicBezTo>
                  <a:cubicBezTo>
                    <a:pt x="199" y="197"/>
                    <a:pt x="208" y="205"/>
                    <a:pt x="217" y="213"/>
                  </a:cubicBezTo>
                  <a:cubicBezTo>
                    <a:pt x="226" y="221"/>
                    <a:pt x="233" y="230"/>
                    <a:pt x="240" y="238"/>
                  </a:cubicBezTo>
                  <a:cubicBezTo>
                    <a:pt x="241" y="239"/>
                    <a:pt x="243" y="238"/>
                    <a:pt x="242" y="237"/>
                  </a:cubicBezTo>
                  <a:cubicBezTo>
                    <a:pt x="242" y="236"/>
                    <a:pt x="241" y="235"/>
                    <a:pt x="241" y="234"/>
                  </a:cubicBezTo>
                  <a:cubicBezTo>
                    <a:pt x="232" y="195"/>
                    <a:pt x="226" y="122"/>
                    <a:pt x="170" y="132"/>
                  </a:cubicBezTo>
                  <a:cubicBezTo>
                    <a:pt x="167" y="128"/>
                    <a:pt x="165" y="125"/>
                    <a:pt x="162" y="122"/>
                  </a:cubicBezTo>
                  <a:cubicBezTo>
                    <a:pt x="155" y="115"/>
                    <a:pt x="146" y="106"/>
                    <a:pt x="136" y="101"/>
                  </a:cubicBezTo>
                  <a:cubicBezTo>
                    <a:pt x="161" y="105"/>
                    <a:pt x="186" y="111"/>
                    <a:pt x="211" y="118"/>
                  </a:cubicBezTo>
                  <a:cubicBezTo>
                    <a:pt x="219" y="120"/>
                    <a:pt x="227" y="123"/>
                    <a:pt x="235" y="126"/>
                  </a:cubicBezTo>
                  <a:cubicBezTo>
                    <a:pt x="249" y="147"/>
                    <a:pt x="267" y="165"/>
                    <a:pt x="290" y="175"/>
                  </a:cubicBezTo>
                  <a:cubicBezTo>
                    <a:pt x="303" y="181"/>
                    <a:pt x="317" y="185"/>
                    <a:pt x="330" y="189"/>
                  </a:cubicBezTo>
                  <a:cubicBezTo>
                    <a:pt x="345" y="194"/>
                    <a:pt x="358" y="200"/>
                    <a:pt x="372" y="207"/>
                  </a:cubicBezTo>
                  <a:cubicBezTo>
                    <a:pt x="374" y="207"/>
                    <a:pt x="375" y="205"/>
                    <a:pt x="373" y="204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id="{783D2216-959C-4E73-B7D9-D284ECC3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442" y="470187"/>
              <a:ext cx="301625" cy="300038"/>
            </a:xfrm>
            <a:custGeom>
              <a:avLst/>
              <a:gdLst>
                <a:gd name="T0" fmla="*/ 2147483646 w 110"/>
                <a:gd name="T1" fmla="*/ 2147483646 h 109"/>
                <a:gd name="T2" fmla="*/ 0 w 110"/>
                <a:gd name="T3" fmla="*/ 2147483646 h 109"/>
                <a:gd name="T4" fmla="*/ 0 w 110"/>
                <a:gd name="T5" fmla="*/ 2147483646 h 109"/>
                <a:gd name="T6" fmla="*/ 2147483646 w 110"/>
                <a:gd name="T7" fmla="*/ 2147483646 h 109"/>
                <a:gd name="T8" fmla="*/ 2147483646 w 110"/>
                <a:gd name="T9" fmla="*/ 2147483646 h 109"/>
                <a:gd name="T10" fmla="*/ 2147483646 w 110"/>
                <a:gd name="T11" fmla="*/ 2147483646 h 109"/>
                <a:gd name="T12" fmla="*/ 2147483646 w 110"/>
                <a:gd name="T13" fmla="*/ 2147483646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109">
                  <a:moveTo>
                    <a:pt x="63" y="38"/>
                  </a:moveTo>
                  <a:cubicBezTo>
                    <a:pt x="47" y="21"/>
                    <a:pt x="25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7" y="7"/>
                    <a:pt x="47" y="25"/>
                    <a:pt x="64" y="45"/>
                  </a:cubicBezTo>
                  <a:cubicBezTo>
                    <a:pt x="80" y="64"/>
                    <a:pt x="93" y="85"/>
                    <a:pt x="106" y="107"/>
                  </a:cubicBezTo>
                  <a:cubicBezTo>
                    <a:pt x="107" y="109"/>
                    <a:pt x="110" y="107"/>
                    <a:pt x="109" y="105"/>
                  </a:cubicBezTo>
                  <a:cubicBezTo>
                    <a:pt x="96" y="82"/>
                    <a:pt x="81" y="59"/>
                    <a:pt x="63" y="38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0">
              <a:extLst>
                <a:ext uri="{FF2B5EF4-FFF2-40B4-BE49-F238E27FC236}">
                  <a16:creationId xmlns:a16="http://schemas.microsoft.com/office/drawing/2014/main" id="{F264AC45-988A-4D6A-89F4-C52BF6A9F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42" y="752763"/>
              <a:ext cx="211138" cy="212725"/>
            </a:xfrm>
            <a:custGeom>
              <a:avLst/>
              <a:gdLst>
                <a:gd name="T0" fmla="*/ 2147483646 w 77"/>
                <a:gd name="T1" fmla="*/ 0 h 77"/>
                <a:gd name="T2" fmla="*/ 2147483646 w 77"/>
                <a:gd name="T3" fmla="*/ 0 h 77"/>
                <a:gd name="T4" fmla="*/ 2147483646 w 77"/>
                <a:gd name="T5" fmla="*/ 2147483646 h 77"/>
                <a:gd name="T6" fmla="*/ 2147483646 w 77"/>
                <a:gd name="T7" fmla="*/ 2147483646 h 77"/>
                <a:gd name="T8" fmla="*/ 2147483646 w 77"/>
                <a:gd name="T9" fmla="*/ 2147483646 h 77"/>
                <a:gd name="T10" fmla="*/ 2147483646 w 77"/>
                <a:gd name="T11" fmla="*/ 2147483646 h 77"/>
                <a:gd name="T12" fmla="*/ 2147483646 w 77"/>
                <a:gd name="T13" fmla="*/ 2147483646 h 77"/>
                <a:gd name="T14" fmla="*/ 2147483646 w 77"/>
                <a:gd name="T15" fmla="*/ 2147483646 h 77"/>
                <a:gd name="T16" fmla="*/ 2147483646 w 77"/>
                <a:gd name="T17" fmla="*/ 2147483646 h 77"/>
                <a:gd name="T18" fmla="*/ 2147483646 w 77"/>
                <a:gd name="T19" fmla="*/ 2147483646 h 77"/>
                <a:gd name="T20" fmla="*/ 2147483646 w 77"/>
                <a:gd name="T21" fmla="*/ 2147483646 h 77"/>
                <a:gd name="T22" fmla="*/ 2147483646 w 77"/>
                <a:gd name="T23" fmla="*/ 0 h 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" h="77">
                  <a:moveTo>
                    <a:pt x="20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7" y="1"/>
                    <a:pt x="16" y="2"/>
                    <a:pt x="17" y="3"/>
                  </a:cubicBezTo>
                  <a:cubicBezTo>
                    <a:pt x="8" y="23"/>
                    <a:pt x="0" y="49"/>
                    <a:pt x="11" y="69"/>
                  </a:cubicBezTo>
                  <a:cubicBezTo>
                    <a:pt x="14" y="74"/>
                    <a:pt x="19" y="77"/>
                    <a:pt x="24" y="76"/>
                  </a:cubicBezTo>
                  <a:cubicBezTo>
                    <a:pt x="30" y="74"/>
                    <a:pt x="31" y="67"/>
                    <a:pt x="31" y="61"/>
                  </a:cubicBezTo>
                  <a:cubicBezTo>
                    <a:pt x="35" y="67"/>
                    <a:pt x="41" y="72"/>
                    <a:pt x="48" y="74"/>
                  </a:cubicBezTo>
                  <a:cubicBezTo>
                    <a:pt x="49" y="75"/>
                    <a:pt x="50" y="74"/>
                    <a:pt x="50" y="73"/>
                  </a:cubicBezTo>
                  <a:cubicBezTo>
                    <a:pt x="53" y="66"/>
                    <a:pt x="54" y="59"/>
                    <a:pt x="53" y="52"/>
                  </a:cubicBezTo>
                  <a:cubicBezTo>
                    <a:pt x="58" y="56"/>
                    <a:pt x="63" y="59"/>
                    <a:pt x="69" y="57"/>
                  </a:cubicBezTo>
                  <a:cubicBezTo>
                    <a:pt x="76" y="55"/>
                    <a:pt x="77" y="46"/>
                    <a:pt x="76" y="41"/>
                  </a:cubicBezTo>
                  <a:cubicBezTo>
                    <a:pt x="74" y="14"/>
                    <a:pt x="41" y="4"/>
                    <a:pt x="20" y="0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id="{1CA1741B-93F5-4FFB-B632-0C882774C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846" y="-69563"/>
              <a:ext cx="457200" cy="561975"/>
            </a:xfrm>
            <a:custGeom>
              <a:avLst/>
              <a:gdLst>
                <a:gd name="T0" fmla="*/ 2147483646 w 167"/>
                <a:gd name="T1" fmla="*/ 2147483646 h 204"/>
                <a:gd name="T2" fmla="*/ 2147483646 w 167"/>
                <a:gd name="T3" fmla="*/ 2147483646 h 204"/>
                <a:gd name="T4" fmla="*/ 2147483646 w 167"/>
                <a:gd name="T5" fmla="*/ 2147483646 h 204"/>
                <a:gd name="T6" fmla="*/ 2147483646 w 167"/>
                <a:gd name="T7" fmla="*/ 2147483646 h 204"/>
                <a:gd name="T8" fmla="*/ 2147483646 w 167"/>
                <a:gd name="T9" fmla="*/ 2147483646 h 204"/>
                <a:gd name="T10" fmla="*/ 2147483646 w 167"/>
                <a:gd name="T11" fmla="*/ 2147483646 h 204"/>
                <a:gd name="T12" fmla="*/ 2147483646 w 167"/>
                <a:gd name="T13" fmla="*/ 2147483646 h 204"/>
                <a:gd name="T14" fmla="*/ 2147483646 w 167"/>
                <a:gd name="T15" fmla="*/ 2147483646 h 204"/>
                <a:gd name="T16" fmla="*/ 2147483646 w 167"/>
                <a:gd name="T17" fmla="*/ 2147483646 h 204"/>
                <a:gd name="T18" fmla="*/ 2147483646 w 167"/>
                <a:gd name="T19" fmla="*/ 2147483646 h 204"/>
                <a:gd name="T20" fmla="*/ 2147483646 w 167"/>
                <a:gd name="T21" fmla="*/ 2147483646 h 204"/>
                <a:gd name="T22" fmla="*/ 2147483646 w 167"/>
                <a:gd name="T23" fmla="*/ 2147483646 h 204"/>
                <a:gd name="T24" fmla="*/ 2147483646 w 167"/>
                <a:gd name="T25" fmla="*/ 2147483646 h 204"/>
                <a:gd name="T26" fmla="*/ 2147483646 w 167"/>
                <a:gd name="T27" fmla="*/ 2147483646 h 204"/>
                <a:gd name="T28" fmla="*/ 2147483646 w 167"/>
                <a:gd name="T29" fmla="*/ 2147483646 h 204"/>
                <a:gd name="T30" fmla="*/ 2147483646 w 167"/>
                <a:gd name="T31" fmla="*/ 2147483646 h 204"/>
                <a:gd name="T32" fmla="*/ 2147483646 w 167"/>
                <a:gd name="T33" fmla="*/ 2147483646 h 204"/>
                <a:gd name="T34" fmla="*/ 2147483646 w 167"/>
                <a:gd name="T35" fmla="*/ 2147483646 h 204"/>
                <a:gd name="T36" fmla="*/ 2147483646 w 167"/>
                <a:gd name="T37" fmla="*/ 2147483646 h 204"/>
                <a:gd name="T38" fmla="*/ 2147483646 w 167"/>
                <a:gd name="T39" fmla="*/ 2147483646 h 204"/>
                <a:gd name="T40" fmla="*/ 2147483646 w 167"/>
                <a:gd name="T41" fmla="*/ 2147483646 h 204"/>
                <a:gd name="T42" fmla="*/ 2147483646 w 167"/>
                <a:gd name="T43" fmla="*/ 2147483646 h 204"/>
                <a:gd name="T44" fmla="*/ 2147483646 w 167"/>
                <a:gd name="T45" fmla="*/ 2147483646 h 204"/>
                <a:gd name="T46" fmla="*/ 2147483646 w 167"/>
                <a:gd name="T47" fmla="*/ 2147483646 h 204"/>
                <a:gd name="T48" fmla="*/ 2147483646 w 167"/>
                <a:gd name="T49" fmla="*/ 2147483646 h 204"/>
                <a:gd name="T50" fmla="*/ 2147483646 w 167"/>
                <a:gd name="T51" fmla="*/ 2147483646 h 204"/>
                <a:gd name="T52" fmla="*/ 2147483646 w 167"/>
                <a:gd name="T53" fmla="*/ 2147483646 h 204"/>
                <a:gd name="T54" fmla="*/ 2147483646 w 167"/>
                <a:gd name="T55" fmla="*/ 2147483646 h 204"/>
                <a:gd name="T56" fmla="*/ 2147483646 w 167"/>
                <a:gd name="T57" fmla="*/ 2147483646 h 204"/>
                <a:gd name="T58" fmla="*/ 2147483646 w 167"/>
                <a:gd name="T59" fmla="*/ 2147483646 h 204"/>
                <a:gd name="T60" fmla="*/ 2147483646 w 167"/>
                <a:gd name="T61" fmla="*/ 2147483646 h 204"/>
                <a:gd name="T62" fmla="*/ 2147483646 w 167"/>
                <a:gd name="T63" fmla="*/ 2147483646 h 204"/>
                <a:gd name="T64" fmla="*/ 2147483646 w 167"/>
                <a:gd name="T65" fmla="*/ 2147483646 h 204"/>
                <a:gd name="T66" fmla="*/ 2147483646 w 167"/>
                <a:gd name="T67" fmla="*/ 2147483646 h 204"/>
                <a:gd name="T68" fmla="*/ 2147483646 w 167"/>
                <a:gd name="T69" fmla="*/ 2147483646 h 204"/>
                <a:gd name="T70" fmla="*/ 2147483646 w 167"/>
                <a:gd name="T71" fmla="*/ 2147483646 h 204"/>
                <a:gd name="T72" fmla="*/ 2147483646 w 167"/>
                <a:gd name="T73" fmla="*/ 2147483646 h 204"/>
                <a:gd name="T74" fmla="*/ 2147483646 w 167"/>
                <a:gd name="T75" fmla="*/ 2147483646 h 204"/>
                <a:gd name="T76" fmla="*/ 2147483646 w 167"/>
                <a:gd name="T77" fmla="*/ 2147483646 h 204"/>
                <a:gd name="T78" fmla="*/ 2147483646 w 167"/>
                <a:gd name="T79" fmla="*/ 2147483646 h 204"/>
                <a:gd name="T80" fmla="*/ 2147483646 w 167"/>
                <a:gd name="T81" fmla="*/ 2147483646 h 204"/>
                <a:gd name="T82" fmla="*/ 2147483646 w 167"/>
                <a:gd name="T83" fmla="*/ 2147483646 h 204"/>
                <a:gd name="T84" fmla="*/ 2147483646 w 167"/>
                <a:gd name="T85" fmla="*/ 2147483646 h 204"/>
                <a:gd name="T86" fmla="*/ 2147483646 w 167"/>
                <a:gd name="T87" fmla="*/ 2147483646 h 204"/>
                <a:gd name="T88" fmla="*/ 2147483646 w 167"/>
                <a:gd name="T89" fmla="*/ 2147483646 h 204"/>
                <a:gd name="T90" fmla="*/ 2147483646 w 167"/>
                <a:gd name="T91" fmla="*/ 2147483646 h 204"/>
                <a:gd name="T92" fmla="*/ 2147483646 w 167"/>
                <a:gd name="T93" fmla="*/ 2147483646 h 204"/>
                <a:gd name="T94" fmla="*/ 2147483646 w 167"/>
                <a:gd name="T95" fmla="*/ 2147483646 h 204"/>
                <a:gd name="T96" fmla="*/ 2147483646 w 167"/>
                <a:gd name="T97" fmla="*/ 2147483646 h 204"/>
                <a:gd name="T98" fmla="*/ 2147483646 w 167"/>
                <a:gd name="T99" fmla="*/ 2147483646 h 204"/>
                <a:gd name="T100" fmla="*/ 2147483646 w 167"/>
                <a:gd name="T101" fmla="*/ 2147483646 h 204"/>
                <a:gd name="T102" fmla="*/ 2147483646 w 167"/>
                <a:gd name="T103" fmla="*/ 2147483646 h 2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7" h="204">
                  <a:moveTo>
                    <a:pt x="164" y="42"/>
                  </a:moveTo>
                  <a:cubicBezTo>
                    <a:pt x="161" y="33"/>
                    <a:pt x="148" y="33"/>
                    <a:pt x="141" y="36"/>
                  </a:cubicBezTo>
                  <a:cubicBezTo>
                    <a:pt x="135" y="40"/>
                    <a:pt x="133" y="48"/>
                    <a:pt x="136" y="54"/>
                  </a:cubicBezTo>
                  <a:cubicBezTo>
                    <a:pt x="136" y="54"/>
                    <a:pt x="136" y="54"/>
                    <a:pt x="137" y="55"/>
                  </a:cubicBezTo>
                  <a:cubicBezTo>
                    <a:pt x="137" y="55"/>
                    <a:pt x="137" y="56"/>
                    <a:pt x="138" y="56"/>
                  </a:cubicBezTo>
                  <a:cubicBezTo>
                    <a:pt x="124" y="61"/>
                    <a:pt x="110" y="71"/>
                    <a:pt x="101" y="82"/>
                  </a:cubicBezTo>
                  <a:cubicBezTo>
                    <a:pt x="105" y="63"/>
                    <a:pt x="108" y="45"/>
                    <a:pt x="110" y="26"/>
                  </a:cubicBezTo>
                  <a:cubicBezTo>
                    <a:pt x="116" y="25"/>
                    <a:pt x="124" y="23"/>
                    <a:pt x="124" y="16"/>
                  </a:cubicBezTo>
                  <a:cubicBezTo>
                    <a:pt x="125" y="11"/>
                    <a:pt x="122" y="6"/>
                    <a:pt x="118" y="3"/>
                  </a:cubicBezTo>
                  <a:cubicBezTo>
                    <a:pt x="111" y="0"/>
                    <a:pt x="106" y="4"/>
                    <a:pt x="103" y="10"/>
                  </a:cubicBezTo>
                  <a:cubicBezTo>
                    <a:pt x="100" y="15"/>
                    <a:pt x="102" y="20"/>
                    <a:pt x="106" y="23"/>
                  </a:cubicBezTo>
                  <a:cubicBezTo>
                    <a:pt x="105" y="33"/>
                    <a:pt x="103" y="44"/>
                    <a:pt x="102" y="54"/>
                  </a:cubicBezTo>
                  <a:cubicBezTo>
                    <a:pt x="98" y="47"/>
                    <a:pt x="93" y="39"/>
                    <a:pt x="88" y="33"/>
                  </a:cubicBezTo>
                  <a:cubicBezTo>
                    <a:pt x="90" y="29"/>
                    <a:pt x="90" y="23"/>
                    <a:pt x="87" y="19"/>
                  </a:cubicBezTo>
                  <a:cubicBezTo>
                    <a:pt x="84" y="15"/>
                    <a:pt x="79" y="12"/>
                    <a:pt x="74" y="14"/>
                  </a:cubicBezTo>
                  <a:cubicBezTo>
                    <a:pt x="68" y="16"/>
                    <a:pt x="67" y="25"/>
                    <a:pt x="69" y="30"/>
                  </a:cubicBezTo>
                  <a:cubicBezTo>
                    <a:pt x="71" y="36"/>
                    <a:pt x="79" y="39"/>
                    <a:pt x="85" y="37"/>
                  </a:cubicBezTo>
                  <a:cubicBezTo>
                    <a:pt x="85" y="37"/>
                    <a:pt x="85" y="37"/>
                    <a:pt x="85" y="36"/>
                  </a:cubicBezTo>
                  <a:cubicBezTo>
                    <a:pt x="91" y="43"/>
                    <a:pt x="96" y="50"/>
                    <a:pt x="101" y="58"/>
                  </a:cubicBezTo>
                  <a:cubicBezTo>
                    <a:pt x="98" y="77"/>
                    <a:pt x="93" y="96"/>
                    <a:pt x="87" y="114"/>
                  </a:cubicBezTo>
                  <a:cubicBezTo>
                    <a:pt x="84" y="95"/>
                    <a:pt x="71" y="77"/>
                    <a:pt x="57" y="63"/>
                  </a:cubicBezTo>
                  <a:cubicBezTo>
                    <a:pt x="60" y="57"/>
                    <a:pt x="59" y="52"/>
                    <a:pt x="55" y="47"/>
                  </a:cubicBezTo>
                  <a:cubicBezTo>
                    <a:pt x="50" y="43"/>
                    <a:pt x="41" y="43"/>
                    <a:pt x="37" y="48"/>
                  </a:cubicBezTo>
                  <a:cubicBezTo>
                    <a:pt x="32" y="53"/>
                    <a:pt x="29" y="63"/>
                    <a:pt x="36" y="67"/>
                  </a:cubicBezTo>
                  <a:cubicBezTo>
                    <a:pt x="40" y="70"/>
                    <a:pt x="46" y="70"/>
                    <a:pt x="51" y="68"/>
                  </a:cubicBezTo>
                  <a:cubicBezTo>
                    <a:pt x="52" y="69"/>
                    <a:pt x="53" y="69"/>
                    <a:pt x="54" y="68"/>
                  </a:cubicBezTo>
                  <a:cubicBezTo>
                    <a:pt x="54" y="68"/>
                    <a:pt x="54" y="67"/>
                    <a:pt x="55" y="67"/>
                  </a:cubicBezTo>
                  <a:cubicBezTo>
                    <a:pt x="68" y="82"/>
                    <a:pt x="81" y="97"/>
                    <a:pt x="85" y="118"/>
                  </a:cubicBezTo>
                  <a:cubicBezTo>
                    <a:pt x="78" y="138"/>
                    <a:pt x="68" y="156"/>
                    <a:pt x="58" y="174"/>
                  </a:cubicBezTo>
                  <a:cubicBezTo>
                    <a:pt x="56" y="153"/>
                    <a:pt x="42" y="130"/>
                    <a:pt x="27" y="114"/>
                  </a:cubicBezTo>
                  <a:cubicBezTo>
                    <a:pt x="30" y="108"/>
                    <a:pt x="27" y="100"/>
                    <a:pt x="22" y="97"/>
                  </a:cubicBezTo>
                  <a:cubicBezTo>
                    <a:pt x="16" y="94"/>
                    <a:pt x="9" y="96"/>
                    <a:pt x="5" y="100"/>
                  </a:cubicBezTo>
                  <a:cubicBezTo>
                    <a:pt x="0" y="106"/>
                    <a:pt x="3" y="115"/>
                    <a:pt x="9" y="120"/>
                  </a:cubicBezTo>
                  <a:cubicBezTo>
                    <a:pt x="14" y="124"/>
                    <a:pt x="21" y="123"/>
                    <a:pt x="24" y="118"/>
                  </a:cubicBezTo>
                  <a:cubicBezTo>
                    <a:pt x="37" y="137"/>
                    <a:pt x="52" y="153"/>
                    <a:pt x="57" y="176"/>
                  </a:cubicBezTo>
                  <a:cubicBezTo>
                    <a:pt x="52" y="185"/>
                    <a:pt x="47" y="194"/>
                    <a:pt x="43" y="203"/>
                  </a:cubicBezTo>
                  <a:cubicBezTo>
                    <a:pt x="42" y="204"/>
                    <a:pt x="43" y="204"/>
                    <a:pt x="44" y="204"/>
                  </a:cubicBezTo>
                  <a:cubicBezTo>
                    <a:pt x="56" y="188"/>
                    <a:pt x="66" y="170"/>
                    <a:pt x="75" y="152"/>
                  </a:cubicBezTo>
                  <a:cubicBezTo>
                    <a:pt x="84" y="145"/>
                    <a:pt x="92" y="139"/>
                    <a:pt x="102" y="135"/>
                  </a:cubicBezTo>
                  <a:cubicBezTo>
                    <a:pt x="110" y="132"/>
                    <a:pt x="118" y="131"/>
                    <a:pt x="126" y="128"/>
                  </a:cubicBezTo>
                  <a:cubicBezTo>
                    <a:pt x="127" y="130"/>
                    <a:pt x="129" y="131"/>
                    <a:pt x="130" y="132"/>
                  </a:cubicBezTo>
                  <a:cubicBezTo>
                    <a:pt x="130" y="133"/>
                    <a:pt x="130" y="133"/>
                    <a:pt x="131" y="134"/>
                  </a:cubicBezTo>
                  <a:cubicBezTo>
                    <a:pt x="139" y="138"/>
                    <a:pt x="149" y="135"/>
                    <a:pt x="151" y="125"/>
                  </a:cubicBezTo>
                  <a:cubicBezTo>
                    <a:pt x="152" y="117"/>
                    <a:pt x="148" y="107"/>
                    <a:pt x="141" y="103"/>
                  </a:cubicBezTo>
                  <a:cubicBezTo>
                    <a:pt x="133" y="99"/>
                    <a:pt x="121" y="104"/>
                    <a:pt x="121" y="114"/>
                  </a:cubicBezTo>
                  <a:cubicBezTo>
                    <a:pt x="121" y="117"/>
                    <a:pt x="122" y="120"/>
                    <a:pt x="123" y="123"/>
                  </a:cubicBezTo>
                  <a:cubicBezTo>
                    <a:pt x="108" y="126"/>
                    <a:pt x="90" y="134"/>
                    <a:pt x="79" y="145"/>
                  </a:cubicBezTo>
                  <a:cubicBezTo>
                    <a:pt x="87" y="127"/>
                    <a:pt x="94" y="107"/>
                    <a:pt x="99" y="88"/>
                  </a:cubicBezTo>
                  <a:cubicBezTo>
                    <a:pt x="99" y="88"/>
                    <a:pt x="100" y="88"/>
                    <a:pt x="100" y="88"/>
                  </a:cubicBezTo>
                  <a:cubicBezTo>
                    <a:pt x="112" y="74"/>
                    <a:pt x="126" y="68"/>
                    <a:pt x="142" y="60"/>
                  </a:cubicBezTo>
                  <a:cubicBezTo>
                    <a:pt x="146" y="63"/>
                    <a:pt x="152" y="63"/>
                    <a:pt x="157" y="60"/>
                  </a:cubicBezTo>
                  <a:cubicBezTo>
                    <a:pt x="163" y="56"/>
                    <a:pt x="167" y="48"/>
                    <a:pt x="164" y="42"/>
                  </a:cubicBezTo>
                  <a:close/>
                </a:path>
              </a:pathLst>
            </a:custGeom>
            <a:solidFill>
              <a:srgbClr val="21B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 48">
              <a:extLst>
                <a:ext uri="{FF2B5EF4-FFF2-40B4-BE49-F238E27FC236}">
                  <a16:creationId xmlns:a16="http://schemas.microsoft.com/office/drawing/2014/main" id="{F3D79A62-B26B-4A79-A298-48884426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73" y="434082"/>
              <a:ext cx="4349824" cy="682425"/>
            </a:xfrm>
            <a:custGeom>
              <a:avLst/>
              <a:gdLst>
                <a:gd name="T0" fmla="*/ 597452 w 4349824"/>
                <a:gd name="T1" fmla="*/ 946 h 682425"/>
                <a:gd name="T2" fmla="*/ 805850 w 4349824"/>
                <a:gd name="T3" fmla="*/ 38448 h 682425"/>
                <a:gd name="T4" fmla="*/ 1163103 w 4349824"/>
                <a:gd name="T5" fmla="*/ 225616 h 682425"/>
                <a:gd name="T6" fmla="*/ 1501411 w 4349824"/>
                <a:gd name="T7" fmla="*/ 448566 h 682425"/>
                <a:gd name="T8" fmla="*/ 1961510 w 4349824"/>
                <a:gd name="T9" fmla="*/ 652249 h 682425"/>
                <a:gd name="T10" fmla="*/ 2397250 w 4349824"/>
                <a:gd name="T11" fmla="*/ 624724 h 682425"/>
                <a:gd name="T12" fmla="*/ 3174005 w 4349824"/>
                <a:gd name="T13" fmla="*/ 173319 h 682425"/>
                <a:gd name="T14" fmla="*/ 3176711 w 4349824"/>
                <a:gd name="T15" fmla="*/ 170567 h 682425"/>
                <a:gd name="T16" fmla="*/ 3306622 w 4349824"/>
                <a:gd name="T17" fmla="*/ 104507 h 682425"/>
                <a:gd name="T18" fmla="*/ 3869566 w 4349824"/>
                <a:gd name="T19" fmla="*/ 38448 h 682425"/>
                <a:gd name="T20" fmla="*/ 4295453 w 4349824"/>
                <a:gd name="T21" fmla="*/ 178566 h 682425"/>
                <a:gd name="T22" fmla="*/ 4349824 w 4349824"/>
                <a:gd name="T23" fmla="*/ 209367 h 682425"/>
                <a:gd name="T24" fmla="*/ 4275916 w 4349824"/>
                <a:gd name="T25" fmla="*/ 184157 h 682425"/>
                <a:gd name="T26" fmla="*/ 4086082 w 4349824"/>
                <a:gd name="T27" fmla="*/ 101755 h 682425"/>
                <a:gd name="T28" fmla="*/ 3642223 w 4349824"/>
                <a:gd name="T29" fmla="*/ 43953 h 682425"/>
                <a:gd name="T30" fmla="*/ 3174005 w 4349824"/>
                <a:gd name="T31" fmla="*/ 184329 h 682425"/>
                <a:gd name="T32" fmla="*/ 2543399 w 4349824"/>
                <a:gd name="T33" fmla="*/ 583437 h 682425"/>
                <a:gd name="T34" fmla="*/ 1866784 w 4349824"/>
                <a:gd name="T35" fmla="*/ 643992 h 682425"/>
                <a:gd name="T36" fmla="*/ 1003422 w 4349824"/>
                <a:gd name="T37" fmla="*/ 143042 h 682425"/>
                <a:gd name="T38" fmla="*/ 759840 w 4349824"/>
                <a:gd name="T39" fmla="*/ 38448 h 682425"/>
                <a:gd name="T40" fmla="*/ 500019 w 4349824"/>
                <a:gd name="T41" fmla="*/ 13676 h 682425"/>
                <a:gd name="T42" fmla="*/ 2030 w 4349824"/>
                <a:gd name="T43" fmla="*/ 54963 h 682425"/>
                <a:gd name="T44" fmla="*/ 2030 w 4349824"/>
                <a:gd name="T45" fmla="*/ 49458 h 682425"/>
                <a:gd name="T46" fmla="*/ 4737 w 4349824"/>
                <a:gd name="T47" fmla="*/ 49458 h 682425"/>
                <a:gd name="T48" fmla="*/ 20975 w 4349824"/>
                <a:gd name="T49" fmla="*/ 49458 h 682425"/>
                <a:gd name="T50" fmla="*/ 380935 w 4349824"/>
                <a:gd name="T51" fmla="*/ 10923 h 682425"/>
                <a:gd name="T52" fmla="*/ 389054 w 4349824"/>
                <a:gd name="T53" fmla="*/ 10923 h 6824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349824" h="682425">
                  <a:moveTo>
                    <a:pt x="605014" y="946"/>
                  </a:moveTo>
                  <a:cubicBezTo>
                    <a:pt x="675588" y="4042"/>
                    <a:pt x="746162" y="15052"/>
                    <a:pt x="816050" y="38448"/>
                  </a:cubicBezTo>
                  <a:cubicBezTo>
                    <a:pt x="944864" y="79735"/>
                    <a:pt x="1065456" y="151299"/>
                    <a:pt x="1177825" y="225616"/>
                  </a:cubicBezTo>
                  <a:cubicBezTo>
                    <a:pt x="1292935" y="297180"/>
                    <a:pt x="1405305" y="374250"/>
                    <a:pt x="1520415" y="448566"/>
                  </a:cubicBezTo>
                  <a:cubicBezTo>
                    <a:pt x="1665673" y="536645"/>
                    <a:pt x="1816413" y="621972"/>
                    <a:pt x="1986338" y="652249"/>
                  </a:cubicBezTo>
                  <a:cubicBezTo>
                    <a:pt x="2134336" y="682526"/>
                    <a:pt x="2282336" y="671516"/>
                    <a:pt x="2427594" y="624724"/>
                  </a:cubicBezTo>
                  <a:cubicBezTo>
                    <a:pt x="2718110" y="533893"/>
                    <a:pt x="2962034" y="335715"/>
                    <a:pt x="3214181" y="173319"/>
                  </a:cubicBezTo>
                  <a:lnTo>
                    <a:pt x="3216921" y="170567"/>
                  </a:lnTo>
                  <a:cubicBezTo>
                    <a:pt x="3258032" y="145794"/>
                    <a:pt x="3301884" y="118270"/>
                    <a:pt x="3348476" y="104507"/>
                  </a:cubicBezTo>
                  <a:cubicBezTo>
                    <a:pt x="3526623" y="30191"/>
                    <a:pt x="3723955" y="16428"/>
                    <a:pt x="3918546" y="38448"/>
                  </a:cubicBezTo>
                  <a:cubicBezTo>
                    <a:pt x="4072711" y="54963"/>
                    <a:pt x="4214544" y="108636"/>
                    <a:pt x="4349824" y="178566"/>
                  </a:cubicBezTo>
                  <a:lnTo>
                    <a:pt x="4330039" y="184157"/>
                  </a:lnTo>
                  <a:cubicBezTo>
                    <a:pt x="4267988" y="152676"/>
                    <a:pt x="4204266" y="124463"/>
                    <a:pt x="4137803" y="101755"/>
                  </a:cubicBezTo>
                  <a:cubicBezTo>
                    <a:pt x="3995286" y="52210"/>
                    <a:pt x="3839065" y="35696"/>
                    <a:pt x="3688325" y="43953"/>
                  </a:cubicBezTo>
                  <a:cubicBezTo>
                    <a:pt x="3521141" y="52210"/>
                    <a:pt x="3356698" y="96250"/>
                    <a:pt x="3214181" y="184329"/>
                  </a:cubicBezTo>
                  <a:cubicBezTo>
                    <a:pt x="3005886" y="324705"/>
                    <a:pt x="2805813" y="481596"/>
                    <a:pt x="2575593" y="583437"/>
                  </a:cubicBezTo>
                  <a:cubicBezTo>
                    <a:pt x="2359076" y="682526"/>
                    <a:pt x="2120633" y="715556"/>
                    <a:pt x="1890413" y="643992"/>
                  </a:cubicBezTo>
                  <a:cubicBezTo>
                    <a:pt x="1567007" y="544903"/>
                    <a:pt x="1309380" y="302685"/>
                    <a:pt x="1016123" y="143042"/>
                  </a:cubicBezTo>
                  <a:cubicBezTo>
                    <a:pt x="936642" y="101755"/>
                    <a:pt x="857161" y="60468"/>
                    <a:pt x="769458" y="38448"/>
                  </a:cubicBezTo>
                  <a:cubicBezTo>
                    <a:pt x="684495" y="16428"/>
                    <a:pt x="596792" y="10923"/>
                    <a:pt x="506348" y="13676"/>
                  </a:cubicBezTo>
                  <a:cubicBezTo>
                    <a:pt x="339164" y="21933"/>
                    <a:pt x="171981" y="54963"/>
                    <a:pt x="2056" y="54963"/>
                  </a:cubicBezTo>
                  <a:cubicBezTo>
                    <a:pt x="-685" y="54963"/>
                    <a:pt x="-685" y="49458"/>
                    <a:pt x="2056" y="49458"/>
                  </a:cubicBezTo>
                  <a:lnTo>
                    <a:pt x="4797" y="49458"/>
                  </a:lnTo>
                  <a:lnTo>
                    <a:pt x="21241" y="49458"/>
                  </a:lnTo>
                  <a:cubicBezTo>
                    <a:pt x="144573" y="43953"/>
                    <a:pt x="265165" y="24686"/>
                    <a:pt x="385757" y="10923"/>
                  </a:cubicBezTo>
                  <a:lnTo>
                    <a:pt x="393979" y="10923"/>
                  </a:lnTo>
                  <a:cubicBezTo>
                    <a:pt x="463867" y="2666"/>
                    <a:pt x="534441" y="-2151"/>
                    <a:pt x="605014" y="946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C7239BA2-FE6C-499A-BB54-2B98F81E58E9}"/>
                </a:ext>
              </a:extLst>
            </p:cNvPr>
            <p:cNvSpPr>
              <a:spLocks/>
            </p:cNvSpPr>
            <p:nvPr/>
          </p:nvSpPr>
          <p:spPr bwMode="auto">
            <a:xfrm rot="3230110">
              <a:off x="4294487" y="304051"/>
              <a:ext cx="135547" cy="325921"/>
            </a:xfrm>
            <a:custGeom>
              <a:avLst/>
              <a:gdLst>
                <a:gd name="T0" fmla="*/ 2147483646 w 52"/>
                <a:gd name="T1" fmla="*/ 2147483646 h 124"/>
                <a:gd name="T2" fmla="*/ 2147483646 w 52"/>
                <a:gd name="T3" fmla="*/ 2147483646 h 124"/>
                <a:gd name="T4" fmla="*/ 2147483646 w 52"/>
                <a:gd name="T5" fmla="*/ 2147483646 h 124"/>
                <a:gd name="T6" fmla="*/ 2147483646 w 52"/>
                <a:gd name="T7" fmla="*/ 2147483646 h 124"/>
                <a:gd name="T8" fmla="*/ 2147483646 w 52"/>
                <a:gd name="T9" fmla="*/ 2147483646 h 124"/>
                <a:gd name="T10" fmla="*/ 2147483646 w 52"/>
                <a:gd name="T11" fmla="*/ 2147483646 h 124"/>
                <a:gd name="T12" fmla="*/ 2147483646 w 52"/>
                <a:gd name="T13" fmla="*/ 2147483646 h 124"/>
                <a:gd name="T14" fmla="*/ 2147483646 w 52"/>
                <a:gd name="T15" fmla="*/ 2147483646 h 124"/>
                <a:gd name="T16" fmla="*/ 2147483646 w 52"/>
                <a:gd name="T17" fmla="*/ 2147483646 h 124"/>
                <a:gd name="T18" fmla="*/ 2147483646 w 52"/>
                <a:gd name="T19" fmla="*/ 2147483646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3A44C9E9-B4C8-478C-81DB-E1E3548B5EFD}"/>
                </a:ext>
              </a:extLst>
            </p:cNvPr>
            <p:cNvSpPr>
              <a:spLocks/>
            </p:cNvSpPr>
            <p:nvPr/>
          </p:nvSpPr>
          <p:spPr bwMode="auto">
            <a:xfrm rot="-10289223">
              <a:off x="4106243" y="547734"/>
              <a:ext cx="135547" cy="325921"/>
            </a:xfrm>
            <a:custGeom>
              <a:avLst/>
              <a:gdLst>
                <a:gd name="T0" fmla="*/ 2147483646 w 52"/>
                <a:gd name="T1" fmla="*/ 2147483646 h 124"/>
                <a:gd name="T2" fmla="*/ 2147483646 w 52"/>
                <a:gd name="T3" fmla="*/ 2147483646 h 124"/>
                <a:gd name="T4" fmla="*/ 2147483646 w 52"/>
                <a:gd name="T5" fmla="*/ 2147483646 h 124"/>
                <a:gd name="T6" fmla="*/ 2147483646 w 52"/>
                <a:gd name="T7" fmla="*/ 2147483646 h 124"/>
                <a:gd name="T8" fmla="*/ 2147483646 w 52"/>
                <a:gd name="T9" fmla="*/ 2147483646 h 124"/>
                <a:gd name="T10" fmla="*/ 2147483646 w 52"/>
                <a:gd name="T11" fmla="*/ 2147483646 h 124"/>
                <a:gd name="T12" fmla="*/ 2147483646 w 52"/>
                <a:gd name="T13" fmla="*/ 2147483646 h 124"/>
                <a:gd name="T14" fmla="*/ 2147483646 w 52"/>
                <a:gd name="T15" fmla="*/ 2147483646 h 124"/>
                <a:gd name="T16" fmla="*/ 2147483646 w 52"/>
                <a:gd name="T17" fmla="*/ 2147483646 h 124"/>
                <a:gd name="T18" fmla="*/ 2147483646 w 52"/>
                <a:gd name="T19" fmla="*/ 2147483646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124">
                  <a:moveTo>
                    <a:pt x="16" y="2"/>
                  </a:moveTo>
                  <a:cubicBezTo>
                    <a:pt x="15" y="2"/>
                    <a:pt x="14" y="2"/>
                    <a:pt x="13" y="3"/>
                  </a:cubicBezTo>
                  <a:cubicBezTo>
                    <a:pt x="0" y="43"/>
                    <a:pt x="0" y="94"/>
                    <a:pt x="35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3"/>
                    <a:pt x="35" y="123"/>
                    <a:pt x="36" y="123"/>
                  </a:cubicBezTo>
                  <a:cubicBezTo>
                    <a:pt x="36" y="124"/>
                    <a:pt x="37" y="123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52" y="109"/>
                    <a:pt x="50" y="81"/>
                    <a:pt x="47" y="64"/>
                  </a:cubicBezTo>
                  <a:cubicBezTo>
                    <a:pt x="44" y="42"/>
                    <a:pt x="35" y="18"/>
                    <a:pt x="19" y="1"/>
                  </a:cubicBezTo>
                  <a:cubicBezTo>
                    <a:pt x="18" y="0"/>
                    <a:pt x="16" y="1"/>
                    <a:pt x="16" y="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9">
            <a:extLst>
              <a:ext uri="{FF2B5EF4-FFF2-40B4-BE49-F238E27FC236}">
                <a16:creationId xmlns:a16="http://schemas.microsoft.com/office/drawing/2014/main" id="{5EB9B793-43E9-4549-A430-7FA2D0F4EA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25000" y="6191250"/>
            <a:ext cx="2667000" cy="666750"/>
            <a:chOff x="2139509" y="1743868"/>
            <a:chExt cx="4107744" cy="165576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8D3FAFA-45E9-45FB-BDC7-9879041EF2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03171" y="2353468"/>
              <a:ext cx="347663" cy="338138"/>
            </a:xfrm>
            <a:custGeom>
              <a:avLst/>
              <a:gdLst>
                <a:gd name="T0" fmla="*/ 2147483646 w 127"/>
                <a:gd name="T1" fmla="*/ 2147483646 h 123"/>
                <a:gd name="T2" fmla="*/ 2147483646 w 127"/>
                <a:gd name="T3" fmla="*/ 2147483646 h 123"/>
                <a:gd name="T4" fmla="*/ 2147483646 w 127"/>
                <a:gd name="T5" fmla="*/ 2147483646 h 123"/>
                <a:gd name="T6" fmla="*/ 2147483646 w 127"/>
                <a:gd name="T7" fmla="*/ 2147483646 h 123"/>
                <a:gd name="T8" fmla="*/ 2147483646 w 127"/>
                <a:gd name="T9" fmla="*/ 2147483646 h 123"/>
                <a:gd name="T10" fmla="*/ 2147483646 w 127"/>
                <a:gd name="T11" fmla="*/ 2147483646 h 123"/>
                <a:gd name="T12" fmla="*/ 2147483646 w 127"/>
                <a:gd name="T13" fmla="*/ 2147483646 h 123"/>
                <a:gd name="T14" fmla="*/ 2147483646 w 127"/>
                <a:gd name="T15" fmla="*/ 2147483646 h 123"/>
                <a:gd name="T16" fmla="*/ 2147483646 w 127"/>
                <a:gd name="T17" fmla="*/ 2147483646 h 123"/>
                <a:gd name="T18" fmla="*/ 2147483646 w 127"/>
                <a:gd name="T19" fmla="*/ 2147483646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123">
                  <a:moveTo>
                    <a:pt x="108" y="24"/>
                  </a:moveTo>
                  <a:cubicBezTo>
                    <a:pt x="96" y="10"/>
                    <a:pt x="75" y="4"/>
                    <a:pt x="57" y="2"/>
                  </a:cubicBezTo>
                  <a:cubicBezTo>
                    <a:pt x="43" y="0"/>
                    <a:pt x="22" y="2"/>
                    <a:pt x="18" y="17"/>
                  </a:cubicBezTo>
                  <a:cubicBezTo>
                    <a:pt x="9" y="25"/>
                    <a:pt x="4" y="46"/>
                    <a:pt x="2" y="53"/>
                  </a:cubicBezTo>
                  <a:cubicBezTo>
                    <a:pt x="0" y="69"/>
                    <a:pt x="1" y="84"/>
                    <a:pt x="11" y="97"/>
                  </a:cubicBezTo>
                  <a:cubicBezTo>
                    <a:pt x="18" y="107"/>
                    <a:pt x="29" y="119"/>
                    <a:pt x="43" y="121"/>
                  </a:cubicBezTo>
                  <a:cubicBezTo>
                    <a:pt x="55" y="123"/>
                    <a:pt x="61" y="111"/>
                    <a:pt x="64" y="101"/>
                  </a:cubicBezTo>
                  <a:cubicBezTo>
                    <a:pt x="81" y="111"/>
                    <a:pt x="97" y="94"/>
                    <a:pt x="94" y="75"/>
                  </a:cubicBezTo>
                  <a:cubicBezTo>
                    <a:pt x="105" y="83"/>
                    <a:pt x="121" y="85"/>
                    <a:pt x="124" y="69"/>
                  </a:cubicBezTo>
                  <a:cubicBezTo>
                    <a:pt x="127" y="53"/>
                    <a:pt x="119" y="34"/>
                    <a:pt x="108" y="24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553EE1D4-8182-4A92-9435-F44299DE96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9509" y="1970880"/>
              <a:ext cx="381000" cy="493713"/>
            </a:xfrm>
            <a:custGeom>
              <a:avLst/>
              <a:gdLst>
                <a:gd name="T0" fmla="*/ 2147483646 w 139"/>
                <a:gd name="T1" fmla="*/ 2147483646 h 179"/>
                <a:gd name="T2" fmla="*/ 2147483646 w 139"/>
                <a:gd name="T3" fmla="*/ 0 h 179"/>
                <a:gd name="T4" fmla="*/ 2147483646 w 139"/>
                <a:gd name="T5" fmla="*/ 2147483646 h 179"/>
                <a:gd name="T6" fmla="*/ 2147483646 w 139"/>
                <a:gd name="T7" fmla="*/ 2147483646 h 179"/>
                <a:gd name="T8" fmla="*/ 2147483646 w 139"/>
                <a:gd name="T9" fmla="*/ 2147483646 h 179"/>
                <a:gd name="T10" fmla="*/ 2147483646 w 139"/>
                <a:gd name="T11" fmla="*/ 2147483646 h 179"/>
                <a:gd name="T12" fmla="*/ 2147483646 w 139"/>
                <a:gd name="T13" fmla="*/ 2147483646 h 179"/>
                <a:gd name="T14" fmla="*/ 2147483646 w 139"/>
                <a:gd name="T15" fmla="*/ 2147483646 h 179"/>
                <a:gd name="T16" fmla="*/ 2147483646 w 139"/>
                <a:gd name="T17" fmla="*/ 2147483646 h 179"/>
                <a:gd name="T18" fmla="*/ 2147483646 w 139"/>
                <a:gd name="T19" fmla="*/ 2147483646 h 179"/>
                <a:gd name="T20" fmla="*/ 2147483646 w 139"/>
                <a:gd name="T21" fmla="*/ 2147483646 h 179"/>
                <a:gd name="T22" fmla="*/ 2147483646 w 139"/>
                <a:gd name="T23" fmla="*/ 2147483646 h 179"/>
                <a:gd name="T24" fmla="*/ 2147483646 w 139"/>
                <a:gd name="T25" fmla="*/ 2147483646 h 179"/>
                <a:gd name="T26" fmla="*/ 2147483646 w 139"/>
                <a:gd name="T27" fmla="*/ 2147483646 h 179"/>
                <a:gd name="T28" fmla="*/ 2147483646 w 139"/>
                <a:gd name="T29" fmla="*/ 2147483646 h 179"/>
                <a:gd name="T30" fmla="*/ 2147483646 w 139"/>
                <a:gd name="T31" fmla="*/ 2147483646 h 1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79">
                  <a:moveTo>
                    <a:pt x="44" y="21"/>
                  </a:moveTo>
                  <a:cubicBezTo>
                    <a:pt x="38" y="12"/>
                    <a:pt x="31" y="0"/>
                    <a:pt x="20" y="0"/>
                  </a:cubicBezTo>
                  <a:cubicBezTo>
                    <a:pt x="10" y="0"/>
                    <a:pt x="6" y="12"/>
                    <a:pt x="4" y="20"/>
                  </a:cubicBezTo>
                  <a:cubicBezTo>
                    <a:pt x="0" y="35"/>
                    <a:pt x="3" y="51"/>
                    <a:pt x="7" y="65"/>
                  </a:cubicBezTo>
                  <a:cubicBezTo>
                    <a:pt x="14" y="83"/>
                    <a:pt x="26" y="100"/>
                    <a:pt x="29" y="120"/>
                  </a:cubicBezTo>
                  <a:cubicBezTo>
                    <a:pt x="29" y="120"/>
                    <a:pt x="30" y="120"/>
                    <a:pt x="30" y="120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48" y="145"/>
                    <a:pt x="100" y="179"/>
                    <a:pt x="129" y="150"/>
                  </a:cubicBezTo>
                  <a:cubicBezTo>
                    <a:pt x="139" y="140"/>
                    <a:pt x="134" y="126"/>
                    <a:pt x="126" y="117"/>
                  </a:cubicBezTo>
                  <a:cubicBezTo>
                    <a:pt x="122" y="113"/>
                    <a:pt x="124" y="112"/>
                    <a:pt x="126" y="108"/>
                  </a:cubicBezTo>
                  <a:cubicBezTo>
                    <a:pt x="127" y="104"/>
                    <a:pt x="127" y="99"/>
                    <a:pt x="126" y="95"/>
                  </a:cubicBezTo>
                  <a:cubicBezTo>
                    <a:pt x="125" y="88"/>
                    <a:pt x="118" y="80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4" y="64"/>
                    <a:pt x="100" y="44"/>
                    <a:pt x="86" y="46"/>
                  </a:cubicBezTo>
                  <a:cubicBezTo>
                    <a:pt x="90" y="36"/>
                    <a:pt x="86" y="24"/>
                    <a:pt x="77" y="17"/>
                  </a:cubicBezTo>
                  <a:cubicBezTo>
                    <a:pt x="66" y="9"/>
                    <a:pt x="52" y="12"/>
                    <a:pt x="44" y="21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01A14E43-AE3D-4114-B63C-3D2E3D4755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09633" y="2631281"/>
              <a:ext cx="392113" cy="484188"/>
            </a:xfrm>
            <a:custGeom>
              <a:avLst/>
              <a:gdLst>
                <a:gd name="T0" fmla="*/ 2147483646 w 143"/>
                <a:gd name="T1" fmla="*/ 2147483646 h 176"/>
                <a:gd name="T2" fmla="*/ 2147483646 w 143"/>
                <a:gd name="T3" fmla="*/ 2147483646 h 176"/>
                <a:gd name="T4" fmla="*/ 2147483646 w 143"/>
                <a:gd name="T5" fmla="*/ 2147483646 h 176"/>
                <a:gd name="T6" fmla="*/ 2147483646 w 143"/>
                <a:gd name="T7" fmla="*/ 2147483646 h 176"/>
                <a:gd name="T8" fmla="*/ 2147483646 w 143"/>
                <a:gd name="T9" fmla="*/ 2147483646 h 176"/>
                <a:gd name="T10" fmla="*/ 2147483646 w 143"/>
                <a:gd name="T11" fmla="*/ 2147483646 h 176"/>
                <a:gd name="T12" fmla="*/ 2147483646 w 143"/>
                <a:gd name="T13" fmla="*/ 2147483646 h 176"/>
                <a:gd name="T14" fmla="*/ 2147483646 w 143"/>
                <a:gd name="T15" fmla="*/ 2147483646 h 176"/>
                <a:gd name="T16" fmla="*/ 2147483646 w 143"/>
                <a:gd name="T17" fmla="*/ 2147483646 h 176"/>
                <a:gd name="T18" fmla="*/ 2147483646 w 143"/>
                <a:gd name="T19" fmla="*/ 2147483646 h 176"/>
                <a:gd name="T20" fmla="*/ 2147483646 w 143"/>
                <a:gd name="T21" fmla="*/ 2147483646 h 176"/>
                <a:gd name="T22" fmla="*/ 2147483646 w 143"/>
                <a:gd name="T23" fmla="*/ 2147483646 h 176"/>
                <a:gd name="T24" fmla="*/ 2147483646 w 143"/>
                <a:gd name="T25" fmla="*/ 2147483646 h 176"/>
                <a:gd name="T26" fmla="*/ 2147483646 w 143"/>
                <a:gd name="T27" fmla="*/ 2147483646 h 176"/>
                <a:gd name="T28" fmla="*/ 2147483646 w 143"/>
                <a:gd name="T29" fmla="*/ 2147483646 h 176"/>
                <a:gd name="T30" fmla="*/ 2147483646 w 143"/>
                <a:gd name="T31" fmla="*/ 2147483646 h 1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3" h="176">
                  <a:moveTo>
                    <a:pt x="76" y="161"/>
                  </a:moveTo>
                  <a:cubicBezTo>
                    <a:pt x="86" y="154"/>
                    <a:pt x="90" y="143"/>
                    <a:pt x="86" y="132"/>
                  </a:cubicBezTo>
                  <a:cubicBezTo>
                    <a:pt x="100" y="135"/>
                    <a:pt x="115" y="115"/>
                    <a:pt x="112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20" y="100"/>
                    <a:pt x="126" y="93"/>
                    <a:pt x="128" y="85"/>
                  </a:cubicBezTo>
                  <a:cubicBezTo>
                    <a:pt x="129" y="81"/>
                    <a:pt x="130" y="76"/>
                    <a:pt x="129" y="73"/>
                  </a:cubicBezTo>
                  <a:cubicBezTo>
                    <a:pt x="127" y="68"/>
                    <a:pt x="125" y="67"/>
                    <a:pt x="129" y="63"/>
                  </a:cubicBezTo>
                  <a:cubicBezTo>
                    <a:pt x="138" y="54"/>
                    <a:pt x="143" y="41"/>
                    <a:pt x="134" y="31"/>
                  </a:cubicBezTo>
                  <a:cubicBezTo>
                    <a:pt x="106" y="0"/>
                    <a:pt x="52" y="32"/>
                    <a:pt x="33" y="57"/>
                  </a:cubicBezTo>
                  <a:cubicBezTo>
                    <a:pt x="33" y="57"/>
                    <a:pt x="33" y="57"/>
                    <a:pt x="33" y="56"/>
                  </a:cubicBezTo>
                  <a:cubicBezTo>
                    <a:pt x="33" y="56"/>
                    <a:pt x="33" y="55"/>
                    <a:pt x="32" y="56"/>
                  </a:cubicBezTo>
                  <a:cubicBezTo>
                    <a:pt x="29" y="76"/>
                    <a:pt x="16" y="92"/>
                    <a:pt x="8" y="110"/>
                  </a:cubicBezTo>
                  <a:cubicBezTo>
                    <a:pt x="3" y="124"/>
                    <a:pt x="0" y="140"/>
                    <a:pt x="3" y="155"/>
                  </a:cubicBezTo>
                  <a:cubicBezTo>
                    <a:pt x="4" y="163"/>
                    <a:pt x="8" y="175"/>
                    <a:pt x="18" y="175"/>
                  </a:cubicBezTo>
                  <a:cubicBezTo>
                    <a:pt x="29" y="176"/>
                    <a:pt x="37" y="164"/>
                    <a:pt x="43" y="155"/>
                  </a:cubicBezTo>
                  <a:cubicBezTo>
                    <a:pt x="51" y="165"/>
                    <a:pt x="64" y="169"/>
                    <a:pt x="76" y="16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9F5DE73-0C9F-43BC-868C-441AA9F07D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5158" y="2859881"/>
              <a:ext cx="795338" cy="539750"/>
            </a:xfrm>
            <a:custGeom>
              <a:avLst/>
              <a:gdLst>
                <a:gd name="T0" fmla="*/ 2147483646 w 290"/>
                <a:gd name="T1" fmla="*/ 2147483646 h 196"/>
                <a:gd name="T2" fmla="*/ 2147483646 w 290"/>
                <a:gd name="T3" fmla="*/ 2147483646 h 196"/>
                <a:gd name="T4" fmla="*/ 2147483646 w 290"/>
                <a:gd name="T5" fmla="*/ 2147483646 h 196"/>
                <a:gd name="T6" fmla="*/ 2147483646 w 290"/>
                <a:gd name="T7" fmla="*/ 2147483646 h 196"/>
                <a:gd name="T8" fmla="*/ 2147483646 w 290"/>
                <a:gd name="T9" fmla="*/ 2147483646 h 196"/>
                <a:gd name="T10" fmla="*/ 2147483646 w 290"/>
                <a:gd name="T11" fmla="*/ 2147483646 h 196"/>
                <a:gd name="T12" fmla="*/ 2147483646 w 290"/>
                <a:gd name="T13" fmla="*/ 2147483646 h 196"/>
                <a:gd name="T14" fmla="*/ 2147483646 w 290"/>
                <a:gd name="T15" fmla="*/ 2147483646 h 196"/>
                <a:gd name="T16" fmla="*/ 2147483646 w 290"/>
                <a:gd name="T17" fmla="*/ 2147483646 h 196"/>
                <a:gd name="T18" fmla="*/ 2147483646 w 290"/>
                <a:gd name="T19" fmla="*/ 2147483646 h 196"/>
                <a:gd name="T20" fmla="*/ 2147483646 w 290"/>
                <a:gd name="T21" fmla="*/ 2147483646 h 196"/>
                <a:gd name="T22" fmla="*/ 2147483646 w 290"/>
                <a:gd name="T23" fmla="*/ 2147483646 h 196"/>
                <a:gd name="T24" fmla="*/ 2147483646 w 290"/>
                <a:gd name="T25" fmla="*/ 2147483646 h 196"/>
                <a:gd name="T26" fmla="*/ 2147483646 w 290"/>
                <a:gd name="T27" fmla="*/ 2147483646 h 196"/>
                <a:gd name="T28" fmla="*/ 2147483646 w 290"/>
                <a:gd name="T29" fmla="*/ 2147483646 h 196"/>
                <a:gd name="T30" fmla="*/ 2147483646 w 290"/>
                <a:gd name="T31" fmla="*/ 2147483646 h 196"/>
                <a:gd name="T32" fmla="*/ 2147483646 w 290"/>
                <a:gd name="T33" fmla="*/ 2147483646 h 196"/>
                <a:gd name="T34" fmla="*/ 2147483646 w 290"/>
                <a:gd name="T35" fmla="*/ 2147483646 h 1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0" h="196">
                  <a:moveTo>
                    <a:pt x="288" y="54"/>
                  </a:moveTo>
                  <a:cubicBezTo>
                    <a:pt x="285" y="33"/>
                    <a:pt x="267" y="19"/>
                    <a:pt x="248" y="12"/>
                  </a:cubicBezTo>
                  <a:cubicBezTo>
                    <a:pt x="223" y="3"/>
                    <a:pt x="196" y="0"/>
                    <a:pt x="170" y="1"/>
                  </a:cubicBezTo>
                  <a:cubicBezTo>
                    <a:pt x="149" y="1"/>
                    <a:pt x="124" y="1"/>
                    <a:pt x="104" y="9"/>
                  </a:cubicBezTo>
                  <a:cubicBezTo>
                    <a:pt x="104" y="9"/>
                    <a:pt x="103" y="9"/>
                    <a:pt x="103" y="10"/>
                  </a:cubicBezTo>
                  <a:cubicBezTo>
                    <a:pt x="81" y="15"/>
                    <a:pt x="58" y="25"/>
                    <a:pt x="41" y="41"/>
                  </a:cubicBezTo>
                  <a:cubicBezTo>
                    <a:pt x="25" y="55"/>
                    <a:pt x="8" y="77"/>
                    <a:pt x="4" y="99"/>
                  </a:cubicBezTo>
                  <a:cubicBezTo>
                    <a:pt x="0" y="118"/>
                    <a:pt x="2" y="145"/>
                    <a:pt x="19" y="159"/>
                  </a:cubicBezTo>
                  <a:cubicBezTo>
                    <a:pt x="29" y="168"/>
                    <a:pt x="42" y="169"/>
                    <a:pt x="49" y="158"/>
                  </a:cubicBezTo>
                  <a:cubicBezTo>
                    <a:pt x="57" y="186"/>
                    <a:pt x="91" y="181"/>
                    <a:pt x="105" y="159"/>
                  </a:cubicBezTo>
                  <a:cubicBezTo>
                    <a:pt x="115" y="174"/>
                    <a:pt x="132" y="196"/>
                    <a:pt x="152" y="186"/>
                  </a:cubicBezTo>
                  <a:cubicBezTo>
                    <a:pt x="164" y="180"/>
                    <a:pt x="165" y="166"/>
                    <a:pt x="162" y="154"/>
                  </a:cubicBezTo>
                  <a:cubicBezTo>
                    <a:pt x="170" y="164"/>
                    <a:pt x="184" y="169"/>
                    <a:pt x="196" y="161"/>
                  </a:cubicBezTo>
                  <a:cubicBezTo>
                    <a:pt x="208" y="153"/>
                    <a:pt x="213" y="139"/>
                    <a:pt x="214" y="125"/>
                  </a:cubicBezTo>
                  <a:cubicBezTo>
                    <a:pt x="221" y="130"/>
                    <a:pt x="230" y="130"/>
                    <a:pt x="237" y="122"/>
                  </a:cubicBezTo>
                  <a:cubicBezTo>
                    <a:pt x="243" y="115"/>
                    <a:pt x="250" y="101"/>
                    <a:pt x="246" y="91"/>
                  </a:cubicBezTo>
                  <a:cubicBezTo>
                    <a:pt x="258" y="95"/>
                    <a:pt x="270" y="95"/>
                    <a:pt x="280" y="87"/>
                  </a:cubicBezTo>
                  <a:cubicBezTo>
                    <a:pt x="288" y="79"/>
                    <a:pt x="290" y="65"/>
                    <a:pt x="288" y="54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CA18E8E-194F-44B6-8739-76BA14B22B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27183" y="2059780"/>
              <a:ext cx="858838" cy="676275"/>
            </a:xfrm>
            <a:custGeom>
              <a:avLst/>
              <a:gdLst>
                <a:gd name="T0" fmla="*/ 2147483646 w 313"/>
                <a:gd name="T1" fmla="*/ 2147483646 h 246"/>
                <a:gd name="T2" fmla="*/ 2147483646 w 313"/>
                <a:gd name="T3" fmla="*/ 2147483646 h 246"/>
                <a:gd name="T4" fmla="*/ 2147483646 w 313"/>
                <a:gd name="T5" fmla="*/ 2147483646 h 246"/>
                <a:gd name="T6" fmla="*/ 2147483646 w 313"/>
                <a:gd name="T7" fmla="*/ 2147483646 h 246"/>
                <a:gd name="T8" fmla="*/ 2147483646 w 313"/>
                <a:gd name="T9" fmla="*/ 2147483646 h 246"/>
                <a:gd name="T10" fmla="*/ 2147483646 w 313"/>
                <a:gd name="T11" fmla="*/ 2147483646 h 246"/>
                <a:gd name="T12" fmla="*/ 2147483646 w 313"/>
                <a:gd name="T13" fmla="*/ 2147483646 h 246"/>
                <a:gd name="T14" fmla="*/ 2147483646 w 313"/>
                <a:gd name="T15" fmla="*/ 2147483646 h 246"/>
                <a:gd name="T16" fmla="*/ 2147483646 w 313"/>
                <a:gd name="T17" fmla="*/ 2147483646 h 246"/>
                <a:gd name="T18" fmla="*/ 2147483646 w 313"/>
                <a:gd name="T19" fmla="*/ 2147483646 h 246"/>
                <a:gd name="T20" fmla="*/ 2147483646 w 313"/>
                <a:gd name="T21" fmla="*/ 2147483646 h 246"/>
                <a:gd name="T22" fmla="*/ 2147483646 w 313"/>
                <a:gd name="T23" fmla="*/ 2147483646 h 246"/>
                <a:gd name="T24" fmla="*/ 2147483646 w 313"/>
                <a:gd name="T25" fmla="*/ 2147483646 h 246"/>
                <a:gd name="T26" fmla="*/ 2147483646 w 313"/>
                <a:gd name="T27" fmla="*/ 2147483646 h 246"/>
                <a:gd name="T28" fmla="*/ 2147483646 w 313"/>
                <a:gd name="T29" fmla="*/ 2147483646 h 246"/>
                <a:gd name="T30" fmla="*/ 2147483646 w 313"/>
                <a:gd name="T31" fmla="*/ 2147483646 h 246"/>
                <a:gd name="T32" fmla="*/ 2147483646 w 313"/>
                <a:gd name="T33" fmla="*/ 2147483646 h 246"/>
                <a:gd name="T34" fmla="*/ 2147483646 w 313"/>
                <a:gd name="T35" fmla="*/ 2147483646 h 246"/>
                <a:gd name="T36" fmla="*/ 2147483646 w 313"/>
                <a:gd name="T37" fmla="*/ 2147483646 h 246"/>
                <a:gd name="T38" fmla="*/ 2147483646 w 313"/>
                <a:gd name="T39" fmla="*/ 2147483646 h 246"/>
                <a:gd name="T40" fmla="*/ 2147483646 w 313"/>
                <a:gd name="T41" fmla="*/ 2147483646 h 246"/>
                <a:gd name="T42" fmla="*/ 2147483646 w 313"/>
                <a:gd name="T43" fmla="*/ 2147483646 h 246"/>
                <a:gd name="T44" fmla="*/ 2147483646 w 313"/>
                <a:gd name="T45" fmla="*/ 2147483646 h 246"/>
                <a:gd name="T46" fmla="*/ 2147483646 w 313"/>
                <a:gd name="T47" fmla="*/ 2147483646 h 246"/>
                <a:gd name="T48" fmla="*/ 2147483646 w 313"/>
                <a:gd name="T49" fmla="*/ 2147483646 h 246"/>
                <a:gd name="T50" fmla="*/ 0 w 313"/>
                <a:gd name="T51" fmla="*/ 2147483646 h 246"/>
                <a:gd name="T52" fmla="*/ 2147483646 w 313"/>
                <a:gd name="T53" fmla="*/ 2147483646 h 246"/>
                <a:gd name="T54" fmla="*/ 2147483646 w 313"/>
                <a:gd name="T55" fmla="*/ 2147483646 h 246"/>
                <a:gd name="T56" fmla="*/ 2147483646 w 313"/>
                <a:gd name="T57" fmla="*/ 2147483646 h 246"/>
                <a:gd name="T58" fmla="*/ 2147483646 w 313"/>
                <a:gd name="T59" fmla="*/ 2147483646 h 246"/>
                <a:gd name="T60" fmla="*/ 2147483646 w 313"/>
                <a:gd name="T61" fmla="*/ 2147483646 h 246"/>
                <a:gd name="T62" fmla="*/ 2147483646 w 313"/>
                <a:gd name="T63" fmla="*/ 2147483646 h 246"/>
                <a:gd name="T64" fmla="*/ 2147483646 w 313"/>
                <a:gd name="T65" fmla="*/ 2147483646 h 246"/>
                <a:gd name="T66" fmla="*/ 2147483646 w 313"/>
                <a:gd name="T67" fmla="*/ 2147483646 h 246"/>
                <a:gd name="T68" fmla="*/ 2147483646 w 313"/>
                <a:gd name="T69" fmla="*/ 2147483646 h 246"/>
                <a:gd name="T70" fmla="*/ 2147483646 w 313"/>
                <a:gd name="T71" fmla="*/ 2147483646 h 246"/>
                <a:gd name="T72" fmla="*/ 2147483646 w 313"/>
                <a:gd name="T73" fmla="*/ 2147483646 h 246"/>
                <a:gd name="T74" fmla="*/ 2147483646 w 313"/>
                <a:gd name="T75" fmla="*/ 2147483646 h 246"/>
                <a:gd name="T76" fmla="*/ 2147483646 w 313"/>
                <a:gd name="T77" fmla="*/ 2147483646 h 246"/>
                <a:gd name="T78" fmla="*/ 2147483646 w 313"/>
                <a:gd name="T79" fmla="*/ 2147483646 h 246"/>
                <a:gd name="T80" fmla="*/ 2147483646 w 313"/>
                <a:gd name="T81" fmla="*/ 2147483646 h 246"/>
                <a:gd name="T82" fmla="*/ 2147483646 w 313"/>
                <a:gd name="T83" fmla="*/ 2147483646 h 246"/>
                <a:gd name="T84" fmla="*/ 2147483646 w 313"/>
                <a:gd name="T85" fmla="*/ 2147483646 h 246"/>
                <a:gd name="T86" fmla="*/ 2147483646 w 313"/>
                <a:gd name="T87" fmla="*/ 2147483646 h 246"/>
                <a:gd name="T88" fmla="*/ 2147483646 w 313"/>
                <a:gd name="T89" fmla="*/ 2147483646 h 246"/>
                <a:gd name="T90" fmla="*/ 2147483646 w 313"/>
                <a:gd name="T91" fmla="*/ 2147483646 h 2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13" h="246">
                  <a:moveTo>
                    <a:pt x="299" y="37"/>
                  </a:moveTo>
                  <a:cubicBezTo>
                    <a:pt x="294" y="39"/>
                    <a:pt x="290" y="45"/>
                    <a:pt x="289" y="50"/>
                  </a:cubicBezTo>
                  <a:cubicBezTo>
                    <a:pt x="289" y="50"/>
                    <a:pt x="288" y="51"/>
                    <a:pt x="288" y="51"/>
                  </a:cubicBezTo>
                  <a:cubicBezTo>
                    <a:pt x="288" y="51"/>
                    <a:pt x="289" y="51"/>
                    <a:pt x="289" y="51"/>
                  </a:cubicBezTo>
                  <a:cubicBezTo>
                    <a:pt x="288" y="52"/>
                    <a:pt x="288" y="53"/>
                    <a:pt x="288" y="54"/>
                  </a:cubicBezTo>
                  <a:cubicBezTo>
                    <a:pt x="278" y="55"/>
                    <a:pt x="267" y="58"/>
                    <a:pt x="257" y="61"/>
                  </a:cubicBezTo>
                  <a:cubicBezTo>
                    <a:pt x="265" y="50"/>
                    <a:pt x="273" y="39"/>
                    <a:pt x="279" y="27"/>
                  </a:cubicBezTo>
                  <a:cubicBezTo>
                    <a:pt x="282" y="28"/>
                    <a:pt x="285" y="28"/>
                    <a:pt x="288" y="26"/>
                  </a:cubicBezTo>
                  <a:cubicBezTo>
                    <a:pt x="293" y="23"/>
                    <a:pt x="296" y="16"/>
                    <a:pt x="293" y="10"/>
                  </a:cubicBezTo>
                  <a:cubicBezTo>
                    <a:pt x="290" y="3"/>
                    <a:pt x="279" y="0"/>
                    <a:pt x="274" y="6"/>
                  </a:cubicBezTo>
                  <a:cubicBezTo>
                    <a:pt x="272" y="9"/>
                    <a:pt x="272" y="12"/>
                    <a:pt x="273" y="16"/>
                  </a:cubicBezTo>
                  <a:cubicBezTo>
                    <a:pt x="272" y="16"/>
                    <a:pt x="272" y="16"/>
                    <a:pt x="272" y="17"/>
                  </a:cubicBezTo>
                  <a:cubicBezTo>
                    <a:pt x="273" y="20"/>
                    <a:pt x="274" y="23"/>
                    <a:pt x="277" y="25"/>
                  </a:cubicBezTo>
                  <a:cubicBezTo>
                    <a:pt x="262" y="46"/>
                    <a:pt x="246" y="66"/>
                    <a:pt x="229" y="84"/>
                  </a:cubicBezTo>
                  <a:cubicBezTo>
                    <a:pt x="229" y="72"/>
                    <a:pt x="229" y="60"/>
                    <a:pt x="228" y="48"/>
                  </a:cubicBezTo>
                  <a:cubicBezTo>
                    <a:pt x="234" y="46"/>
                    <a:pt x="238" y="41"/>
                    <a:pt x="237" y="35"/>
                  </a:cubicBezTo>
                  <a:cubicBezTo>
                    <a:pt x="237" y="28"/>
                    <a:pt x="231" y="24"/>
                    <a:pt x="224" y="24"/>
                  </a:cubicBezTo>
                  <a:cubicBezTo>
                    <a:pt x="217" y="25"/>
                    <a:pt x="207" y="32"/>
                    <a:pt x="210" y="40"/>
                  </a:cubicBezTo>
                  <a:cubicBezTo>
                    <a:pt x="212" y="45"/>
                    <a:pt x="218" y="48"/>
                    <a:pt x="223" y="48"/>
                  </a:cubicBezTo>
                  <a:cubicBezTo>
                    <a:pt x="223" y="48"/>
                    <a:pt x="224" y="49"/>
                    <a:pt x="225" y="49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61"/>
                    <a:pt x="226" y="73"/>
                    <a:pt x="227" y="86"/>
                  </a:cubicBezTo>
                  <a:cubicBezTo>
                    <a:pt x="207" y="107"/>
                    <a:pt x="185" y="126"/>
                    <a:pt x="161" y="145"/>
                  </a:cubicBezTo>
                  <a:cubicBezTo>
                    <a:pt x="161" y="145"/>
                    <a:pt x="161" y="145"/>
                    <a:pt x="160" y="145"/>
                  </a:cubicBezTo>
                  <a:cubicBezTo>
                    <a:pt x="164" y="126"/>
                    <a:pt x="170" y="109"/>
                    <a:pt x="176" y="90"/>
                  </a:cubicBezTo>
                  <a:cubicBezTo>
                    <a:pt x="181" y="92"/>
                    <a:pt x="186" y="90"/>
                    <a:pt x="189" y="85"/>
                  </a:cubicBezTo>
                  <a:cubicBezTo>
                    <a:pt x="193" y="79"/>
                    <a:pt x="192" y="69"/>
                    <a:pt x="187" y="64"/>
                  </a:cubicBezTo>
                  <a:cubicBezTo>
                    <a:pt x="181" y="58"/>
                    <a:pt x="170" y="62"/>
                    <a:pt x="167" y="69"/>
                  </a:cubicBezTo>
                  <a:cubicBezTo>
                    <a:pt x="165" y="74"/>
                    <a:pt x="166" y="80"/>
                    <a:pt x="170" y="85"/>
                  </a:cubicBezTo>
                  <a:cubicBezTo>
                    <a:pt x="170" y="85"/>
                    <a:pt x="170" y="85"/>
                    <a:pt x="170" y="86"/>
                  </a:cubicBezTo>
                  <a:cubicBezTo>
                    <a:pt x="171" y="87"/>
                    <a:pt x="173" y="89"/>
                    <a:pt x="174" y="89"/>
                  </a:cubicBezTo>
                  <a:cubicBezTo>
                    <a:pt x="168" y="108"/>
                    <a:pt x="160" y="127"/>
                    <a:pt x="158" y="147"/>
                  </a:cubicBezTo>
                  <a:cubicBezTo>
                    <a:pt x="136" y="164"/>
                    <a:pt x="113" y="180"/>
                    <a:pt x="90" y="195"/>
                  </a:cubicBezTo>
                  <a:cubicBezTo>
                    <a:pt x="89" y="196"/>
                    <a:pt x="88" y="196"/>
                    <a:pt x="87" y="197"/>
                  </a:cubicBezTo>
                  <a:cubicBezTo>
                    <a:pt x="95" y="177"/>
                    <a:pt x="105" y="159"/>
                    <a:pt x="116" y="142"/>
                  </a:cubicBezTo>
                  <a:cubicBezTo>
                    <a:pt x="123" y="146"/>
                    <a:pt x="133" y="143"/>
                    <a:pt x="136" y="137"/>
                  </a:cubicBezTo>
                  <a:cubicBezTo>
                    <a:pt x="139" y="131"/>
                    <a:pt x="138" y="122"/>
                    <a:pt x="133" y="118"/>
                  </a:cubicBezTo>
                  <a:cubicBezTo>
                    <a:pt x="126" y="111"/>
                    <a:pt x="117" y="118"/>
                    <a:pt x="113" y="124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1" y="130"/>
                    <a:pt x="111" y="135"/>
                    <a:pt x="114" y="139"/>
                  </a:cubicBezTo>
                  <a:cubicBezTo>
                    <a:pt x="101" y="157"/>
                    <a:pt x="90" y="177"/>
                    <a:pt x="85" y="198"/>
                  </a:cubicBezTo>
                  <a:cubicBezTo>
                    <a:pt x="72" y="206"/>
                    <a:pt x="59" y="214"/>
                    <a:pt x="46" y="222"/>
                  </a:cubicBezTo>
                  <a:cubicBezTo>
                    <a:pt x="40" y="225"/>
                    <a:pt x="33" y="228"/>
                    <a:pt x="27" y="231"/>
                  </a:cubicBezTo>
                  <a:cubicBezTo>
                    <a:pt x="29" y="225"/>
                    <a:pt x="30" y="218"/>
                    <a:pt x="32" y="211"/>
                  </a:cubicBezTo>
                  <a:cubicBezTo>
                    <a:pt x="34" y="204"/>
                    <a:pt x="36" y="197"/>
                    <a:pt x="38" y="191"/>
                  </a:cubicBezTo>
                  <a:cubicBezTo>
                    <a:pt x="42" y="192"/>
                    <a:pt x="47" y="191"/>
                    <a:pt x="50" y="187"/>
                  </a:cubicBezTo>
                  <a:cubicBezTo>
                    <a:pt x="55" y="181"/>
                    <a:pt x="55" y="171"/>
                    <a:pt x="49" y="166"/>
                  </a:cubicBezTo>
                  <a:cubicBezTo>
                    <a:pt x="41" y="160"/>
                    <a:pt x="31" y="163"/>
                    <a:pt x="28" y="171"/>
                  </a:cubicBezTo>
                  <a:cubicBezTo>
                    <a:pt x="26" y="176"/>
                    <a:pt x="28" y="184"/>
                    <a:pt x="32" y="186"/>
                  </a:cubicBezTo>
                  <a:cubicBezTo>
                    <a:pt x="33" y="188"/>
                    <a:pt x="34" y="189"/>
                    <a:pt x="35" y="189"/>
                  </a:cubicBezTo>
                  <a:cubicBezTo>
                    <a:pt x="28" y="202"/>
                    <a:pt x="26" y="219"/>
                    <a:pt x="23" y="233"/>
                  </a:cubicBezTo>
                  <a:cubicBezTo>
                    <a:pt x="15" y="236"/>
                    <a:pt x="7" y="240"/>
                    <a:pt x="0" y="245"/>
                  </a:cubicBezTo>
                  <a:cubicBezTo>
                    <a:pt x="0" y="245"/>
                    <a:pt x="0" y="246"/>
                    <a:pt x="0" y="246"/>
                  </a:cubicBezTo>
                  <a:cubicBezTo>
                    <a:pt x="14" y="245"/>
                    <a:pt x="29" y="236"/>
                    <a:pt x="41" y="230"/>
                  </a:cubicBezTo>
                  <a:cubicBezTo>
                    <a:pt x="45" y="228"/>
                    <a:pt x="48" y="226"/>
                    <a:pt x="51" y="224"/>
                  </a:cubicBezTo>
                  <a:cubicBezTo>
                    <a:pt x="67" y="226"/>
                    <a:pt x="86" y="227"/>
                    <a:pt x="102" y="224"/>
                  </a:cubicBezTo>
                  <a:cubicBezTo>
                    <a:pt x="102" y="225"/>
                    <a:pt x="102" y="226"/>
                    <a:pt x="102" y="227"/>
                  </a:cubicBezTo>
                  <a:cubicBezTo>
                    <a:pt x="104" y="236"/>
                    <a:pt x="114" y="237"/>
                    <a:pt x="121" y="235"/>
                  </a:cubicBezTo>
                  <a:cubicBezTo>
                    <a:pt x="128" y="232"/>
                    <a:pt x="131" y="225"/>
                    <a:pt x="128" y="218"/>
                  </a:cubicBezTo>
                  <a:cubicBezTo>
                    <a:pt x="125" y="211"/>
                    <a:pt x="114" y="206"/>
                    <a:pt x="107" y="210"/>
                  </a:cubicBezTo>
                  <a:cubicBezTo>
                    <a:pt x="107" y="210"/>
                    <a:pt x="106" y="211"/>
                    <a:pt x="107" y="212"/>
                  </a:cubicBezTo>
                  <a:cubicBezTo>
                    <a:pt x="105" y="214"/>
                    <a:pt x="103" y="216"/>
                    <a:pt x="103" y="219"/>
                  </a:cubicBezTo>
                  <a:cubicBezTo>
                    <a:pt x="95" y="220"/>
                    <a:pt x="87" y="222"/>
                    <a:pt x="79" y="222"/>
                  </a:cubicBezTo>
                  <a:cubicBezTo>
                    <a:pt x="71" y="223"/>
                    <a:pt x="62" y="223"/>
                    <a:pt x="54" y="223"/>
                  </a:cubicBezTo>
                  <a:cubicBezTo>
                    <a:pt x="66" y="216"/>
                    <a:pt x="77" y="209"/>
                    <a:pt x="89" y="201"/>
                  </a:cubicBezTo>
                  <a:cubicBezTo>
                    <a:pt x="103" y="192"/>
                    <a:pt x="117" y="183"/>
                    <a:pt x="131" y="173"/>
                  </a:cubicBezTo>
                  <a:cubicBezTo>
                    <a:pt x="146" y="180"/>
                    <a:pt x="163" y="186"/>
                    <a:pt x="180" y="188"/>
                  </a:cubicBezTo>
                  <a:cubicBezTo>
                    <a:pt x="179" y="190"/>
                    <a:pt x="180" y="193"/>
                    <a:pt x="1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85" y="200"/>
                    <a:pt x="192" y="203"/>
                    <a:pt x="199" y="201"/>
                  </a:cubicBezTo>
                  <a:cubicBezTo>
                    <a:pt x="206" y="198"/>
                    <a:pt x="212" y="188"/>
                    <a:pt x="207" y="181"/>
                  </a:cubicBezTo>
                  <a:cubicBezTo>
                    <a:pt x="203" y="175"/>
                    <a:pt x="194" y="175"/>
                    <a:pt x="188" y="177"/>
                  </a:cubicBezTo>
                  <a:cubicBezTo>
                    <a:pt x="184" y="178"/>
                    <a:pt x="182" y="181"/>
                    <a:pt x="180" y="184"/>
                  </a:cubicBezTo>
                  <a:cubicBezTo>
                    <a:pt x="164" y="182"/>
                    <a:pt x="148" y="178"/>
                    <a:pt x="133" y="172"/>
                  </a:cubicBezTo>
                  <a:cubicBezTo>
                    <a:pt x="142" y="165"/>
                    <a:pt x="150" y="159"/>
                    <a:pt x="159" y="152"/>
                  </a:cubicBezTo>
                  <a:cubicBezTo>
                    <a:pt x="172" y="142"/>
                    <a:pt x="186" y="131"/>
                    <a:pt x="199" y="120"/>
                  </a:cubicBezTo>
                  <a:cubicBezTo>
                    <a:pt x="211" y="125"/>
                    <a:pt x="224" y="126"/>
                    <a:pt x="237" y="126"/>
                  </a:cubicBezTo>
                  <a:cubicBezTo>
                    <a:pt x="236" y="129"/>
                    <a:pt x="237" y="132"/>
                    <a:pt x="238" y="135"/>
                  </a:cubicBezTo>
                  <a:cubicBezTo>
                    <a:pt x="242" y="141"/>
                    <a:pt x="253" y="142"/>
                    <a:pt x="258" y="137"/>
                  </a:cubicBezTo>
                  <a:cubicBezTo>
                    <a:pt x="262" y="132"/>
                    <a:pt x="261" y="125"/>
                    <a:pt x="257" y="121"/>
                  </a:cubicBezTo>
                  <a:cubicBezTo>
                    <a:pt x="254" y="117"/>
                    <a:pt x="249" y="116"/>
                    <a:pt x="245" y="117"/>
                  </a:cubicBezTo>
                  <a:cubicBezTo>
                    <a:pt x="245" y="117"/>
                    <a:pt x="245" y="117"/>
                    <a:pt x="245" y="117"/>
                  </a:cubicBezTo>
                  <a:cubicBezTo>
                    <a:pt x="246" y="117"/>
                    <a:pt x="245" y="116"/>
                    <a:pt x="245" y="117"/>
                  </a:cubicBezTo>
                  <a:cubicBezTo>
                    <a:pt x="243" y="117"/>
                    <a:pt x="242" y="118"/>
                    <a:pt x="241" y="119"/>
                  </a:cubicBezTo>
                  <a:cubicBezTo>
                    <a:pt x="240" y="120"/>
                    <a:pt x="239" y="121"/>
                    <a:pt x="238" y="121"/>
                  </a:cubicBezTo>
                  <a:cubicBezTo>
                    <a:pt x="238" y="122"/>
                    <a:pt x="238" y="122"/>
                    <a:pt x="238" y="122"/>
                  </a:cubicBezTo>
                  <a:cubicBezTo>
                    <a:pt x="226" y="122"/>
                    <a:pt x="213" y="122"/>
                    <a:pt x="201" y="119"/>
                  </a:cubicBezTo>
                  <a:cubicBezTo>
                    <a:pt x="220" y="102"/>
                    <a:pt x="239" y="83"/>
                    <a:pt x="255" y="63"/>
                  </a:cubicBezTo>
                  <a:cubicBezTo>
                    <a:pt x="267" y="62"/>
                    <a:pt x="279" y="60"/>
                    <a:pt x="291" y="57"/>
                  </a:cubicBezTo>
                  <a:cubicBezTo>
                    <a:pt x="291" y="57"/>
                    <a:pt x="291" y="56"/>
                    <a:pt x="291" y="56"/>
                  </a:cubicBezTo>
                  <a:cubicBezTo>
                    <a:pt x="293" y="60"/>
                    <a:pt x="298" y="62"/>
                    <a:pt x="302" y="61"/>
                  </a:cubicBezTo>
                  <a:cubicBezTo>
                    <a:pt x="308" y="61"/>
                    <a:pt x="313" y="56"/>
                    <a:pt x="313" y="49"/>
                  </a:cubicBezTo>
                  <a:cubicBezTo>
                    <a:pt x="313" y="42"/>
                    <a:pt x="306" y="34"/>
                    <a:pt x="299" y="37"/>
                  </a:cubicBezTo>
                  <a:close/>
                </a:path>
              </a:pathLst>
            </a:custGeom>
            <a:solidFill>
              <a:srgbClr val="B28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AD0D25A5-C2F5-46BA-932F-4655BCC9E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04871" y="1767680"/>
              <a:ext cx="695325" cy="396875"/>
            </a:xfrm>
            <a:custGeom>
              <a:avLst/>
              <a:gdLst>
                <a:gd name="T0" fmla="*/ 2147483646 w 254"/>
                <a:gd name="T1" fmla="*/ 2147483646 h 144"/>
                <a:gd name="T2" fmla="*/ 2147483646 w 254"/>
                <a:gd name="T3" fmla="*/ 2147483646 h 144"/>
                <a:gd name="T4" fmla="*/ 2147483646 w 254"/>
                <a:gd name="T5" fmla="*/ 2147483646 h 144"/>
                <a:gd name="T6" fmla="*/ 2147483646 w 254"/>
                <a:gd name="T7" fmla="*/ 2147483646 h 144"/>
                <a:gd name="T8" fmla="*/ 2147483646 w 254"/>
                <a:gd name="T9" fmla="*/ 2147483646 h 144"/>
                <a:gd name="T10" fmla="*/ 2147483646 w 254"/>
                <a:gd name="T11" fmla="*/ 2147483646 h 144"/>
                <a:gd name="T12" fmla="*/ 2147483646 w 254"/>
                <a:gd name="T13" fmla="*/ 2147483646 h 144"/>
                <a:gd name="T14" fmla="*/ 2147483646 w 254"/>
                <a:gd name="T15" fmla="*/ 2147483646 h 144"/>
                <a:gd name="T16" fmla="*/ 2147483646 w 254"/>
                <a:gd name="T17" fmla="*/ 2147483646 h 144"/>
                <a:gd name="T18" fmla="*/ 2147483646 w 254"/>
                <a:gd name="T19" fmla="*/ 2147483646 h 144"/>
                <a:gd name="T20" fmla="*/ 2147483646 w 254"/>
                <a:gd name="T21" fmla="*/ 2147483646 h 144"/>
                <a:gd name="T22" fmla="*/ 2147483646 w 254"/>
                <a:gd name="T23" fmla="*/ 2147483646 h 144"/>
                <a:gd name="T24" fmla="*/ 2147483646 w 254"/>
                <a:gd name="T25" fmla="*/ 2147483646 h 144"/>
                <a:gd name="T26" fmla="*/ 2147483646 w 254"/>
                <a:gd name="T27" fmla="*/ 2147483646 h 144"/>
                <a:gd name="T28" fmla="*/ 2147483646 w 254"/>
                <a:gd name="T29" fmla="*/ 2147483646 h 144"/>
                <a:gd name="T30" fmla="*/ 2147483646 w 254"/>
                <a:gd name="T31" fmla="*/ 2147483646 h 144"/>
                <a:gd name="T32" fmla="*/ 2147483646 w 254"/>
                <a:gd name="T33" fmla="*/ 2147483646 h 144"/>
                <a:gd name="T34" fmla="*/ 2147483646 w 254"/>
                <a:gd name="T35" fmla="*/ 2147483646 h 144"/>
                <a:gd name="T36" fmla="*/ 2147483646 w 254"/>
                <a:gd name="T37" fmla="*/ 2147483646 h 144"/>
                <a:gd name="T38" fmla="*/ 2147483646 w 254"/>
                <a:gd name="T39" fmla="*/ 2147483646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4" h="144">
                  <a:moveTo>
                    <a:pt x="228" y="93"/>
                  </a:moveTo>
                  <a:cubicBezTo>
                    <a:pt x="231" y="84"/>
                    <a:pt x="232" y="75"/>
                    <a:pt x="224" y="69"/>
                  </a:cubicBezTo>
                  <a:cubicBezTo>
                    <a:pt x="216" y="64"/>
                    <a:pt x="205" y="67"/>
                    <a:pt x="197" y="71"/>
                  </a:cubicBezTo>
                  <a:cubicBezTo>
                    <a:pt x="201" y="51"/>
                    <a:pt x="187" y="20"/>
                    <a:pt x="167" y="37"/>
                  </a:cubicBezTo>
                  <a:cubicBezTo>
                    <a:pt x="169" y="27"/>
                    <a:pt x="167" y="16"/>
                    <a:pt x="156" y="13"/>
                  </a:cubicBezTo>
                  <a:cubicBezTo>
                    <a:pt x="146" y="10"/>
                    <a:pt x="135" y="16"/>
                    <a:pt x="128" y="23"/>
                  </a:cubicBezTo>
                  <a:cubicBezTo>
                    <a:pt x="124" y="0"/>
                    <a:pt x="98" y="0"/>
                    <a:pt x="85" y="16"/>
                  </a:cubicBezTo>
                  <a:cubicBezTo>
                    <a:pt x="80" y="9"/>
                    <a:pt x="72" y="2"/>
                    <a:pt x="62" y="3"/>
                  </a:cubicBezTo>
                  <a:cubicBezTo>
                    <a:pt x="53" y="3"/>
                    <a:pt x="45" y="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34" y="13"/>
                    <a:pt x="19" y="8"/>
                    <a:pt x="9" y="19"/>
                  </a:cubicBezTo>
                  <a:cubicBezTo>
                    <a:pt x="0" y="29"/>
                    <a:pt x="4" y="47"/>
                    <a:pt x="7" y="58"/>
                  </a:cubicBezTo>
                  <a:cubicBezTo>
                    <a:pt x="12" y="75"/>
                    <a:pt x="24" y="90"/>
                    <a:pt x="36" y="103"/>
                  </a:cubicBezTo>
                  <a:cubicBezTo>
                    <a:pt x="50" y="115"/>
                    <a:pt x="67" y="130"/>
                    <a:pt x="86" y="133"/>
                  </a:cubicBezTo>
                  <a:cubicBezTo>
                    <a:pt x="87" y="133"/>
                    <a:pt x="88" y="132"/>
                    <a:pt x="88" y="132"/>
                  </a:cubicBezTo>
                  <a:cubicBezTo>
                    <a:pt x="94" y="136"/>
                    <a:pt x="105" y="137"/>
                    <a:pt x="112" y="138"/>
                  </a:cubicBezTo>
                  <a:cubicBezTo>
                    <a:pt x="125" y="141"/>
                    <a:pt x="139" y="142"/>
                    <a:pt x="153" y="143"/>
                  </a:cubicBezTo>
                  <a:cubicBezTo>
                    <a:pt x="174" y="144"/>
                    <a:pt x="197" y="144"/>
                    <a:pt x="218" y="138"/>
                  </a:cubicBezTo>
                  <a:cubicBezTo>
                    <a:pt x="233" y="134"/>
                    <a:pt x="254" y="124"/>
                    <a:pt x="254" y="105"/>
                  </a:cubicBezTo>
                  <a:cubicBezTo>
                    <a:pt x="254" y="92"/>
                    <a:pt x="238" y="89"/>
                    <a:pt x="228" y="93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AB4E104-6AFB-46CC-B73D-04E4124BCC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49334" y="1883568"/>
              <a:ext cx="485775" cy="292100"/>
            </a:xfrm>
            <a:custGeom>
              <a:avLst/>
              <a:gdLst>
                <a:gd name="T0" fmla="*/ 2147483646 w 177"/>
                <a:gd name="T1" fmla="*/ 2147483646 h 106"/>
                <a:gd name="T2" fmla="*/ 2147483646 w 177"/>
                <a:gd name="T3" fmla="*/ 2147483646 h 106"/>
                <a:gd name="T4" fmla="*/ 2147483646 w 177"/>
                <a:gd name="T5" fmla="*/ 2147483646 h 106"/>
                <a:gd name="T6" fmla="*/ 2147483646 w 177"/>
                <a:gd name="T7" fmla="*/ 2147483646 h 106"/>
                <a:gd name="T8" fmla="*/ 2147483646 w 177"/>
                <a:gd name="T9" fmla="*/ 2147483646 h 106"/>
                <a:gd name="T10" fmla="*/ 2147483646 w 177"/>
                <a:gd name="T11" fmla="*/ 2147483646 h 106"/>
                <a:gd name="T12" fmla="*/ 2147483646 w 177"/>
                <a:gd name="T13" fmla="*/ 2147483646 h 106"/>
                <a:gd name="T14" fmla="*/ 2147483646 w 177"/>
                <a:gd name="T15" fmla="*/ 2147483646 h 106"/>
                <a:gd name="T16" fmla="*/ 2147483646 w 177"/>
                <a:gd name="T17" fmla="*/ 2147483646 h 106"/>
                <a:gd name="T18" fmla="*/ 2147483646 w 177"/>
                <a:gd name="T19" fmla="*/ 2147483646 h 106"/>
                <a:gd name="T20" fmla="*/ 2147483646 w 177"/>
                <a:gd name="T21" fmla="*/ 2147483646 h 106"/>
                <a:gd name="T22" fmla="*/ 2147483646 w 177"/>
                <a:gd name="T23" fmla="*/ 2147483646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7" h="106">
                  <a:moveTo>
                    <a:pt x="170" y="71"/>
                  </a:moveTo>
                  <a:cubicBezTo>
                    <a:pt x="165" y="66"/>
                    <a:pt x="157" y="66"/>
                    <a:pt x="150" y="68"/>
                  </a:cubicBezTo>
                  <a:cubicBezTo>
                    <a:pt x="155" y="57"/>
                    <a:pt x="142" y="47"/>
                    <a:pt x="131" y="52"/>
                  </a:cubicBezTo>
                  <a:cubicBezTo>
                    <a:pt x="136" y="39"/>
                    <a:pt x="119" y="25"/>
                    <a:pt x="106" y="34"/>
                  </a:cubicBezTo>
                  <a:cubicBezTo>
                    <a:pt x="108" y="12"/>
                    <a:pt x="82" y="9"/>
                    <a:pt x="68" y="24"/>
                  </a:cubicBezTo>
                  <a:cubicBezTo>
                    <a:pt x="61" y="12"/>
                    <a:pt x="45" y="0"/>
                    <a:pt x="38" y="17"/>
                  </a:cubicBezTo>
                  <a:cubicBezTo>
                    <a:pt x="31" y="10"/>
                    <a:pt x="21" y="3"/>
                    <a:pt x="12" y="6"/>
                  </a:cubicBezTo>
                  <a:cubicBezTo>
                    <a:pt x="2" y="10"/>
                    <a:pt x="0" y="20"/>
                    <a:pt x="3" y="29"/>
                  </a:cubicBezTo>
                  <a:cubicBezTo>
                    <a:pt x="9" y="59"/>
                    <a:pt x="35" y="79"/>
                    <a:pt x="60" y="94"/>
                  </a:cubicBezTo>
                  <a:cubicBezTo>
                    <a:pt x="59" y="95"/>
                    <a:pt x="60" y="96"/>
                    <a:pt x="61" y="96"/>
                  </a:cubicBezTo>
                  <a:cubicBezTo>
                    <a:pt x="94" y="99"/>
                    <a:pt x="130" y="106"/>
                    <a:pt x="161" y="91"/>
                  </a:cubicBezTo>
                  <a:cubicBezTo>
                    <a:pt x="167" y="88"/>
                    <a:pt x="177" y="78"/>
                    <a:pt x="170" y="71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3B309603-96D6-4B34-9C24-C70745EBA3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3271" y="2169318"/>
              <a:ext cx="693738" cy="965200"/>
            </a:xfrm>
            <a:custGeom>
              <a:avLst/>
              <a:gdLst>
                <a:gd name="T0" fmla="*/ 2147483646 w 253"/>
                <a:gd name="T1" fmla="*/ 2147483646 h 351"/>
                <a:gd name="T2" fmla="*/ 2147483646 w 253"/>
                <a:gd name="T3" fmla="*/ 2147483646 h 351"/>
                <a:gd name="T4" fmla="*/ 2147483646 w 253"/>
                <a:gd name="T5" fmla="*/ 2147483646 h 351"/>
                <a:gd name="T6" fmla="*/ 2147483646 w 253"/>
                <a:gd name="T7" fmla="*/ 2147483646 h 351"/>
                <a:gd name="T8" fmla="*/ 2147483646 w 253"/>
                <a:gd name="T9" fmla="*/ 2147483646 h 351"/>
                <a:gd name="T10" fmla="*/ 2147483646 w 253"/>
                <a:gd name="T11" fmla="*/ 2147483646 h 351"/>
                <a:gd name="T12" fmla="*/ 2147483646 w 253"/>
                <a:gd name="T13" fmla="*/ 2147483646 h 351"/>
                <a:gd name="T14" fmla="*/ 2147483646 w 253"/>
                <a:gd name="T15" fmla="*/ 2147483646 h 351"/>
                <a:gd name="T16" fmla="*/ 2147483646 w 253"/>
                <a:gd name="T17" fmla="*/ 2147483646 h 351"/>
                <a:gd name="T18" fmla="*/ 2147483646 w 253"/>
                <a:gd name="T19" fmla="*/ 2147483646 h 351"/>
                <a:gd name="T20" fmla="*/ 2147483646 w 253"/>
                <a:gd name="T21" fmla="*/ 2147483646 h 351"/>
                <a:gd name="T22" fmla="*/ 2147483646 w 253"/>
                <a:gd name="T23" fmla="*/ 2147483646 h 351"/>
                <a:gd name="T24" fmla="*/ 2147483646 w 253"/>
                <a:gd name="T25" fmla="*/ 2147483646 h 351"/>
                <a:gd name="T26" fmla="*/ 2147483646 w 253"/>
                <a:gd name="T27" fmla="*/ 2147483646 h 351"/>
                <a:gd name="T28" fmla="*/ 2147483646 w 253"/>
                <a:gd name="T29" fmla="*/ 2147483646 h 351"/>
                <a:gd name="T30" fmla="*/ 2147483646 w 253"/>
                <a:gd name="T31" fmla="*/ 2147483646 h 351"/>
                <a:gd name="T32" fmla="*/ 2147483646 w 253"/>
                <a:gd name="T33" fmla="*/ 2147483646 h 351"/>
                <a:gd name="T34" fmla="*/ 2147483646 w 253"/>
                <a:gd name="T35" fmla="*/ 2147483646 h 351"/>
                <a:gd name="T36" fmla="*/ 2147483646 w 253"/>
                <a:gd name="T37" fmla="*/ 2147483646 h 351"/>
                <a:gd name="T38" fmla="*/ 2147483646 w 253"/>
                <a:gd name="T39" fmla="*/ 2147483646 h 351"/>
                <a:gd name="T40" fmla="*/ 2147483646 w 253"/>
                <a:gd name="T41" fmla="*/ 2147483646 h 351"/>
                <a:gd name="T42" fmla="*/ 2147483646 w 253"/>
                <a:gd name="T43" fmla="*/ 2147483646 h 351"/>
                <a:gd name="T44" fmla="*/ 2147483646 w 253"/>
                <a:gd name="T45" fmla="*/ 2147483646 h 3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3" h="351">
                  <a:moveTo>
                    <a:pt x="204" y="131"/>
                  </a:moveTo>
                  <a:cubicBezTo>
                    <a:pt x="176" y="119"/>
                    <a:pt x="136" y="119"/>
                    <a:pt x="110" y="138"/>
                  </a:cubicBezTo>
                  <a:cubicBezTo>
                    <a:pt x="109" y="135"/>
                    <a:pt x="108" y="133"/>
                    <a:pt x="107" y="131"/>
                  </a:cubicBezTo>
                  <a:cubicBezTo>
                    <a:pt x="100" y="113"/>
                    <a:pt x="91" y="95"/>
                    <a:pt x="81" y="78"/>
                  </a:cubicBezTo>
                  <a:cubicBezTo>
                    <a:pt x="62" y="46"/>
                    <a:pt x="36" y="16"/>
                    <a:pt x="1" y="1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34" y="24"/>
                    <a:pt x="61" y="51"/>
                    <a:pt x="80" y="86"/>
                  </a:cubicBezTo>
                  <a:cubicBezTo>
                    <a:pt x="90" y="103"/>
                    <a:pt x="98" y="120"/>
                    <a:pt x="106" y="138"/>
                  </a:cubicBezTo>
                  <a:cubicBezTo>
                    <a:pt x="112" y="154"/>
                    <a:pt x="118" y="172"/>
                    <a:pt x="126" y="187"/>
                  </a:cubicBezTo>
                  <a:cubicBezTo>
                    <a:pt x="126" y="188"/>
                    <a:pt x="126" y="188"/>
                    <a:pt x="127" y="188"/>
                  </a:cubicBezTo>
                  <a:cubicBezTo>
                    <a:pt x="108" y="212"/>
                    <a:pt x="107" y="251"/>
                    <a:pt x="112" y="279"/>
                  </a:cubicBezTo>
                  <a:cubicBezTo>
                    <a:pt x="117" y="309"/>
                    <a:pt x="133" y="343"/>
                    <a:pt x="167" y="349"/>
                  </a:cubicBezTo>
                  <a:cubicBezTo>
                    <a:pt x="182" y="351"/>
                    <a:pt x="199" y="350"/>
                    <a:pt x="208" y="336"/>
                  </a:cubicBezTo>
                  <a:cubicBezTo>
                    <a:pt x="216" y="322"/>
                    <a:pt x="216" y="305"/>
                    <a:pt x="213" y="290"/>
                  </a:cubicBezTo>
                  <a:cubicBezTo>
                    <a:pt x="203" y="244"/>
                    <a:pt x="168" y="212"/>
                    <a:pt x="130" y="187"/>
                  </a:cubicBezTo>
                  <a:cubicBezTo>
                    <a:pt x="130" y="187"/>
                    <a:pt x="129" y="187"/>
                    <a:pt x="129" y="187"/>
                  </a:cubicBezTo>
                  <a:cubicBezTo>
                    <a:pt x="129" y="187"/>
                    <a:pt x="128" y="187"/>
                    <a:pt x="128" y="187"/>
                  </a:cubicBezTo>
                  <a:cubicBezTo>
                    <a:pt x="128" y="187"/>
                    <a:pt x="128" y="186"/>
                    <a:pt x="128" y="186"/>
                  </a:cubicBezTo>
                  <a:cubicBezTo>
                    <a:pt x="125" y="174"/>
                    <a:pt x="121" y="162"/>
                    <a:pt x="116" y="150"/>
                  </a:cubicBezTo>
                  <a:cubicBezTo>
                    <a:pt x="119" y="155"/>
                    <a:pt x="124" y="159"/>
                    <a:pt x="128" y="163"/>
                  </a:cubicBezTo>
                  <a:cubicBezTo>
                    <a:pt x="140" y="174"/>
                    <a:pt x="154" y="185"/>
                    <a:pt x="169" y="193"/>
                  </a:cubicBezTo>
                  <a:cubicBezTo>
                    <a:pt x="184" y="202"/>
                    <a:pt x="222" y="223"/>
                    <a:pt x="236" y="200"/>
                  </a:cubicBezTo>
                  <a:cubicBezTo>
                    <a:pt x="253" y="173"/>
                    <a:pt x="229" y="141"/>
                    <a:pt x="204" y="131"/>
                  </a:cubicBezTo>
                  <a:close/>
                </a:path>
              </a:pathLst>
            </a:custGeom>
            <a:solidFill>
              <a:srgbClr val="3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7805CB1-3F2F-4389-A21C-8E17AF19B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7634" y="2150268"/>
              <a:ext cx="241300" cy="363538"/>
            </a:xfrm>
            <a:custGeom>
              <a:avLst/>
              <a:gdLst>
                <a:gd name="T0" fmla="*/ 2147483646 w 88"/>
                <a:gd name="T1" fmla="*/ 2147483646 h 132"/>
                <a:gd name="T2" fmla="*/ 2147483646 w 88"/>
                <a:gd name="T3" fmla="*/ 2147483646 h 132"/>
                <a:gd name="T4" fmla="*/ 2147483646 w 88"/>
                <a:gd name="T5" fmla="*/ 2147483646 h 132"/>
                <a:gd name="T6" fmla="*/ 2147483646 w 88"/>
                <a:gd name="T7" fmla="*/ 2147483646 h 132"/>
                <a:gd name="T8" fmla="*/ 0 w 88"/>
                <a:gd name="T9" fmla="*/ 2147483646 h 132"/>
                <a:gd name="T10" fmla="*/ 2147483646 w 88"/>
                <a:gd name="T11" fmla="*/ 2147483646 h 132"/>
                <a:gd name="T12" fmla="*/ 2147483646 w 88"/>
                <a:gd name="T13" fmla="*/ 2147483646 h 132"/>
                <a:gd name="T14" fmla="*/ 2147483646 w 88"/>
                <a:gd name="T15" fmla="*/ 2147483646 h 132"/>
                <a:gd name="T16" fmla="*/ 2147483646 w 88"/>
                <a:gd name="T17" fmla="*/ 2147483646 h 132"/>
                <a:gd name="T18" fmla="*/ 2147483646 w 88"/>
                <a:gd name="T19" fmla="*/ 2147483646 h 132"/>
                <a:gd name="T20" fmla="*/ 2147483646 w 88"/>
                <a:gd name="T21" fmla="*/ 2147483646 h 132"/>
                <a:gd name="T22" fmla="*/ 2147483646 w 88"/>
                <a:gd name="T23" fmla="*/ 2147483646 h 132"/>
                <a:gd name="T24" fmla="*/ 2147483646 w 88"/>
                <a:gd name="T25" fmla="*/ 2147483646 h 132"/>
                <a:gd name="T26" fmla="*/ 2147483646 w 88"/>
                <a:gd name="T27" fmla="*/ 2147483646 h 132"/>
                <a:gd name="T28" fmla="*/ 2147483646 w 88"/>
                <a:gd name="T29" fmla="*/ 21474836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132">
                  <a:moveTo>
                    <a:pt x="85" y="88"/>
                  </a:moveTo>
                  <a:cubicBezTo>
                    <a:pt x="74" y="71"/>
                    <a:pt x="48" y="68"/>
                    <a:pt x="34" y="81"/>
                  </a:cubicBezTo>
                  <a:cubicBezTo>
                    <a:pt x="29" y="69"/>
                    <a:pt x="22" y="56"/>
                    <a:pt x="17" y="44"/>
                  </a:cubicBezTo>
                  <a:cubicBezTo>
                    <a:pt x="11" y="30"/>
                    <a:pt x="7" y="15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3" y="18"/>
                    <a:pt x="9" y="33"/>
                    <a:pt x="15" y="48"/>
                  </a:cubicBezTo>
                  <a:cubicBezTo>
                    <a:pt x="20" y="60"/>
                    <a:pt x="25" y="73"/>
                    <a:pt x="32" y="84"/>
                  </a:cubicBezTo>
                  <a:cubicBezTo>
                    <a:pt x="31" y="85"/>
                    <a:pt x="31" y="86"/>
                    <a:pt x="32" y="86"/>
                  </a:cubicBezTo>
                  <a:cubicBezTo>
                    <a:pt x="21" y="95"/>
                    <a:pt x="17" y="113"/>
                    <a:pt x="28" y="123"/>
                  </a:cubicBezTo>
                  <a:cubicBezTo>
                    <a:pt x="38" y="132"/>
                    <a:pt x="45" y="121"/>
                    <a:pt x="47" y="112"/>
                  </a:cubicBezTo>
                  <a:cubicBezTo>
                    <a:pt x="52" y="118"/>
                    <a:pt x="59" y="121"/>
                    <a:pt x="68" y="121"/>
                  </a:cubicBezTo>
                  <a:cubicBezTo>
                    <a:pt x="69" y="121"/>
                    <a:pt x="71" y="119"/>
                    <a:pt x="70" y="118"/>
                  </a:cubicBezTo>
                  <a:cubicBezTo>
                    <a:pt x="70" y="113"/>
                    <a:pt x="70" y="108"/>
                    <a:pt x="68" y="103"/>
                  </a:cubicBezTo>
                  <a:cubicBezTo>
                    <a:pt x="73" y="105"/>
                    <a:pt x="78" y="106"/>
                    <a:pt x="83" y="103"/>
                  </a:cubicBezTo>
                  <a:cubicBezTo>
                    <a:pt x="88" y="100"/>
                    <a:pt x="88" y="92"/>
                    <a:pt x="85" y="88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823B9F8D-1FCA-4CE3-A1DD-7850B4ECFD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4484" y="2274093"/>
              <a:ext cx="730250" cy="911225"/>
            </a:xfrm>
            <a:custGeom>
              <a:avLst/>
              <a:gdLst>
                <a:gd name="T0" fmla="*/ 2147483646 w 266"/>
                <a:gd name="T1" fmla="*/ 2147483646 h 331"/>
                <a:gd name="T2" fmla="*/ 2147483646 w 266"/>
                <a:gd name="T3" fmla="*/ 2147483646 h 331"/>
                <a:gd name="T4" fmla="*/ 2147483646 w 266"/>
                <a:gd name="T5" fmla="*/ 2147483646 h 331"/>
                <a:gd name="T6" fmla="*/ 2147483646 w 266"/>
                <a:gd name="T7" fmla="*/ 2147483646 h 331"/>
                <a:gd name="T8" fmla="*/ 2147483646 w 266"/>
                <a:gd name="T9" fmla="*/ 2147483646 h 331"/>
                <a:gd name="T10" fmla="*/ 2147483646 w 266"/>
                <a:gd name="T11" fmla="*/ 2147483646 h 331"/>
                <a:gd name="T12" fmla="*/ 2147483646 w 266"/>
                <a:gd name="T13" fmla="*/ 2147483646 h 331"/>
                <a:gd name="T14" fmla="*/ 2147483646 w 266"/>
                <a:gd name="T15" fmla="*/ 2147483646 h 331"/>
                <a:gd name="T16" fmla="*/ 2147483646 w 266"/>
                <a:gd name="T17" fmla="*/ 2147483646 h 331"/>
                <a:gd name="T18" fmla="*/ 2147483646 w 266"/>
                <a:gd name="T19" fmla="*/ 2147483646 h 331"/>
                <a:gd name="T20" fmla="*/ 2147483646 w 266"/>
                <a:gd name="T21" fmla="*/ 2147483646 h 331"/>
                <a:gd name="T22" fmla="*/ 2147483646 w 266"/>
                <a:gd name="T23" fmla="*/ 2147483646 h 331"/>
                <a:gd name="T24" fmla="*/ 2147483646 w 266"/>
                <a:gd name="T25" fmla="*/ 2147483646 h 331"/>
                <a:gd name="T26" fmla="*/ 2147483646 w 266"/>
                <a:gd name="T27" fmla="*/ 2147483646 h 331"/>
                <a:gd name="T28" fmla="*/ 2147483646 w 266"/>
                <a:gd name="T29" fmla="*/ 2147483646 h 331"/>
                <a:gd name="T30" fmla="*/ 2147483646 w 266"/>
                <a:gd name="T31" fmla="*/ 2147483646 h 331"/>
                <a:gd name="T32" fmla="*/ 2147483646 w 266"/>
                <a:gd name="T33" fmla="*/ 2147483646 h 331"/>
                <a:gd name="T34" fmla="*/ 2147483646 w 266"/>
                <a:gd name="T35" fmla="*/ 2147483646 h 331"/>
                <a:gd name="T36" fmla="*/ 2147483646 w 266"/>
                <a:gd name="T37" fmla="*/ 2147483646 h 331"/>
                <a:gd name="T38" fmla="*/ 2147483646 w 266"/>
                <a:gd name="T39" fmla="*/ 0 h 331"/>
                <a:gd name="T40" fmla="*/ 2147483646 w 266"/>
                <a:gd name="T41" fmla="*/ 2147483646 h 331"/>
                <a:gd name="T42" fmla="*/ 2147483646 w 266"/>
                <a:gd name="T43" fmla="*/ 2147483646 h 331"/>
                <a:gd name="T44" fmla="*/ 2147483646 w 266"/>
                <a:gd name="T45" fmla="*/ 2147483646 h 331"/>
                <a:gd name="T46" fmla="*/ 2147483646 w 266"/>
                <a:gd name="T47" fmla="*/ 2147483646 h 331"/>
                <a:gd name="T48" fmla="*/ 2147483646 w 266"/>
                <a:gd name="T49" fmla="*/ 2147483646 h 331"/>
                <a:gd name="T50" fmla="*/ 2147483646 w 266"/>
                <a:gd name="T51" fmla="*/ 2147483646 h 331"/>
                <a:gd name="T52" fmla="*/ 2147483646 w 266"/>
                <a:gd name="T53" fmla="*/ 2147483646 h 331"/>
                <a:gd name="T54" fmla="*/ 2147483646 w 266"/>
                <a:gd name="T55" fmla="*/ 2147483646 h 331"/>
                <a:gd name="T56" fmla="*/ 2147483646 w 266"/>
                <a:gd name="T57" fmla="*/ 2147483646 h 331"/>
                <a:gd name="T58" fmla="*/ 2147483646 w 266"/>
                <a:gd name="T59" fmla="*/ 2147483646 h 331"/>
                <a:gd name="T60" fmla="*/ 2147483646 w 266"/>
                <a:gd name="T61" fmla="*/ 2147483646 h 331"/>
                <a:gd name="T62" fmla="*/ 2147483646 w 266"/>
                <a:gd name="T63" fmla="*/ 2147483646 h 331"/>
                <a:gd name="T64" fmla="*/ 2147483646 w 266"/>
                <a:gd name="T65" fmla="*/ 2147483646 h 331"/>
                <a:gd name="T66" fmla="*/ 2147483646 w 266"/>
                <a:gd name="T67" fmla="*/ 2147483646 h 331"/>
                <a:gd name="T68" fmla="*/ 2147483646 w 266"/>
                <a:gd name="T69" fmla="*/ 2147483646 h 331"/>
                <a:gd name="T70" fmla="*/ 2147483646 w 266"/>
                <a:gd name="T71" fmla="*/ 2147483646 h 331"/>
                <a:gd name="T72" fmla="*/ 2147483646 w 266"/>
                <a:gd name="T73" fmla="*/ 2147483646 h 331"/>
                <a:gd name="T74" fmla="*/ 2147483646 w 266"/>
                <a:gd name="T75" fmla="*/ 2147483646 h 331"/>
                <a:gd name="T76" fmla="*/ 2147483646 w 266"/>
                <a:gd name="T77" fmla="*/ 2147483646 h 331"/>
                <a:gd name="T78" fmla="*/ 2147483646 w 266"/>
                <a:gd name="T79" fmla="*/ 2147483646 h 331"/>
                <a:gd name="T80" fmla="*/ 2147483646 w 266"/>
                <a:gd name="T81" fmla="*/ 2147483646 h 331"/>
                <a:gd name="T82" fmla="*/ 2147483646 w 266"/>
                <a:gd name="T83" fmla="*/ 2147483646 h 331"/>
                <a:gd name="T84" fmla="*/ 2147483646 w 266"/>
                <a:gd name="T85" fmla="*/ 2147483646 h 3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66" h="331">
                  <a:moveTo>
                    <a:pt x="213" y="328"/>
                  </a:moveTo>
                  <a:cubicBezTo>
                    <a:pt x="213" y="327"/>
                    <a:pt x="212" y="327"/>
                    <a:pt x="212" y="326"/>
                  </a:cubicBezTo>
                  <a:cubicBezTo>
                    <a:pt x="222" y="311"/>
                    <a:pt x="226" y="290"/>
                    <a:pt x="228" y="273"/>
                  </a:cubicBezTo>
                  <a:cubicBezTo>
                    <a:pt x="230" y="256"/>
                    <a:pt x="230" y="237"/>
                    <a:pt x="223" y="222"/>
                  </a:cubicBezTo>
                  <a:cubicBezTo>
                    <a:pt x="213" y="199"/>
                    <a:pt x="189" y="169"/>
                    <a:pt x="16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42" y="143"/>
                    <a:pt x="118" y="113"/>
                    <a:pt x="94" y="86"/>
                  </a:cubicBezTo>
                  <a:cubicBezTo>
                    <a:pt x="87" y="77"/>
                    <a:pt x="79" y="68"/>
                    <a:pt x="72" y="59"/>
                  </a:cubicBezTo>
                  <a:cubicBezTo>
                    <a:pt x="94" y="54"/>
                    <a:pt x="118" y="62"/>
                    <a:pt x="139" y="69"/>
                  </a:cubicBezTo>
                  <a:cubicBezTo>
                    <a:pt x="153" y="74"/>
                    <a:pt x="166" y="79"/>
                    <a:pt x="179" y="86"/>
                  </a:cubicBezTo>
                  <a:cubicBezTo>
                    <a:pt x="179" y="86"/>
                    <a:pt x="179" y="87"/>
                    <a:pt x="179" y="87"/>
                  </a:cubicBezTo>
                  <a:cubicBezTo>
                    <a:pt x="178" y="127"/>
                    <a:pt x="224" y="143"/>
                    <a:pt x="248" y="167"/>
                  </a:cubicBezTo>
                  <a:cubicBezTo>
                    <a:pt x="249" y="168"/>
                    <a:pt x="251" y="166"/>
                    <a:pt x="250" y="165"/>
                  </a:cubicBezTo>
                  <a:cubicBezTo>
                    <a:pt x="250" y="165"/>
                    <a:pt x="250" y="164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66" y="128"/>
                    <a:pt x="223" y="69"/>
                    <a:pt x="183" y="84"/>
                  </a:cubicBezTo>
                  <a:cubicBezTo>
                    <a:pt x="168" y="75"/>
                    <a:pt x="151" y="69"/>
                    <a:pt x="135" y="64"/>
                  </a:cubicBezTo>
                  <a:cubicBezTo>
                    <a:pt x="116" y="58"/>
                    <a:pt x="90" y="50"/>
                    <a:pt x="70" y="58"/>
                  </a:cubicBezTo>
                  <a:cubicBezTo>
                    <a:pt x="63" y="49"/>
                    <a:pt x="56" y="41"/>
                    <a:pt x="49" y="33"/>
                  </a:cubicBezTo>
                  <a:cubicBezTo>
                    <a:pt x="36" y="20"/>
                    <a:pt x="20" y="3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2" y="11"/>
                    <a:pt x="38" y="26"/>
                    <a:pt x="52" y="43"/>
                  </a:cubicBezTo>
                  <a:cubicBezTo>
                    <a:pt x="57" y="48"/>
                    <a:pt x="62" y="54"/>
                    <a:pt x="67" y="59"/>
                  </a:cubicBezTo>
                  <a:cubicBezTo>
                    <a:pt x="66" y="59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7" y="70"/>
                    <a:pt x="86" y="81"/>
                    <a:pt x="95" y="92"/>
                  </a:cubicBezTo>
                  <a:cubicBezTo>
                    <a:pt x="98" y="105"/>
                    <a:pt x="101" y="118"/>
                    <a:pt x="101" y="132"/>
                  </a:cubicBezTo>
                  <a:cubicBezTo>
                    <a:pt x="101" y="135"/>
                    <a:pt x="101" y="137"/>
                    <a:pt x="101" y="140"/>
                  </a:cubicBezTo>
                  <a:cubicBezTo>
                    <a:pt x="101" y="140"/>
                    <a:pt x="101" y="140"/>
                    <a:pt x="100" y="140"/>
                  </a:cubicBezTo>
                  <a:cubicBezTo>
                    <a:pt x="84" y="155"/>
                    <a:pt x="81" y="177"/>
                    <a:pt x="83" y="198"/>
                  </a:cubicBezTo>
                  <a:cubicBezTo>
                    <a:pt x="84" y="210"/>
                    <a:pt x="86" y="222"/>
                    <a:pt x="88" y="234"/>
                  </a:cubicBezTo>
                  <a:cubicBezTo>
                    <a:pt x="89" y="246"/>
                    <a:pt x="89" y="257"/>
                    <a:pt x="89" y="268"/>
                  </a:cubicBezTo>
                  <a:cubicBezTo>
                    <a:pt x="89" y="270"/>
                    <a:pt x="92" y="270"/>
                    <a:pt x="92" y="268"/>
                  </a:cubicBezTo>
                  <a:cubicBezTo>
                    <a:pt x="92" y="267"/>
                    <a:pt x="92" y="266"/>
                    <a:pt x="92" y="266"/>
                  </a:cubicBezTo>
                  <a:cubicBezTo>
                    <a:pt x="111" y="230"/>
                    <a:pt x="153" y="170"/>
                    <a:pt x="105" y="142"/>
                  </a:cubicBezTo>
                  <a:cubicBezTo>
                    <a:pt x="104" y="137"/>
                    <a:pt x="104" y="133"/>
                    <a:pt x="104" y="129"/>
                  </a:cubicBezTo>
                  <a:cubicBezTo>
                    <a:pt x="103" y="118"/>
                    <a:pt x="103" y="106"/>
                    <a:pt x="98" y="96"/>
                  </a:cubicBezTo>
                  <a:cubicBezTo>
                    <a:pt x="115" y="116"/>
                    <a:pt x="130" y="136"/>
                    <a:pt x="144" y="157"/>
                  </a:cubicBezTo>
                  <a:cubicBezTo>
                    <a:pt x="149" y="164"/>
                    <a:pt x="153" y="171"/>
                    <a:pt x="158" y="179"/>
                  </a:cubicBezTo>
                  <a:cubicBezTo>
                    <a:pt x="155" y="204"/>
                    <a:pt x="157" y="229"/>
                    <a:pt x="168" y="252"/>
                  </a:cubicBezTo>
                  <a:cubicBezTo>
                    <a:pt x="174" y="265"/>
                    <a:pt x="182" y="277"/>
                    <a:pt x="190" y="289"/>
                  </a:cubicBezTo>
                  <a:cubicBezTo>
                    <a:pt x="198" y="302"/>
                    <a:pt x="204" y="315"/>
                    <a:pt x="210" y="329"/>
                  </a:cubicBezTo>
                  <a:cubicBezTo>
                    <a:pt x="211" y="331"/>
                    <a:pt x="213" y="330"/>
                    <a:pt x="213" y="328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4E4AE109-6BE6-4E97-9777-C09AA7EE0A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15996" y="2491581"/>
              <a:ext cx="546100" cy="498475"/>
            </a:xfrm>
            <a:custGeom>
              <a:avLst/>
              <a:gdLst>
                <a:gd name="T0" fmla="*/ 2147483646 w 199"/>
                <a:gd name="T1" fmla="*/ 2147483646 h 181"/>
                <a:gd name="T2" fmla="*/ 2147483646 w 199"/>
                <a:gd name="T3" fmla="*/ 2147483646 h 181"/>
                <a:gd name="T4" fmla="*/ 2147483646 w 199"/>
                <a:gd name="T5" fmla="*/ 2147483646 h 181"/>
                <a:gd name="T6" fmla="*/ 2147483646 w 199"/>
                <a:gd name="T7" fmla="*/ 2147483646 h 181"/>
                <a:gd name="T8" fmla="*/ 2147483646 w 199"/>
                <a:gd name="T9" fmla="*/ 2147483646 h 181"/>
                <a:gd name="T10" fmla="*/ 2147483646 w 199"/>
                <a:gd name="T11" fmla="*/ 2147483646 h 181"/>
                <a:gd name="T12" fmla="*/ 2147483646 w 199"/>
                <a:gd name="T13" fmla="*/ 2147483646 h 181"/>
                <a:gd name="T14" fmla="*/ 2147483646 w 199"/>
                <a:gd name="T15" fmla="*/ 2147483646 h 181"/>
                <a:gd name="T16" fmla="*/ 2147483646 w 199"/>
                <a:gd name="T17" fmla="*/ 2147483646 h 181"/>
                <a:gd name="T18" fmla="*/ 2147483646 w 199"/>
                <a:gd name="T19" fmla="*/ 2147483646 h 181"/>
                <a:gd name="T20" fmla="*/ 2147483646 w 199"/>
                <a:gd name="T21" fmla="*/ 0 h 181"/>
                <a:gd name="T22" fmla="*/ 2147483646 w 199"/>
                <a:gd name="T23" fmla="*/ 2147483646 h 181"/>
                <a:gd name="T24" fmla="*/ 2147483646 w 199"/>
                <a:gd name="T25" fmla="*/ 2147483646 h 181"/>
                <a:gd name="T26" fmla="*/ 2147483646 w 199"/>
                <a:gd name="T27" fmla="*/ 2147483646 h 181"/>
                <a:gd name="T28" fmla="*/ 2147483646 w 199"/>
                <a:gd name="T29" fmla="*/ 2147483646 h 181"/>
                <a:gd name="T30" fmla="*/ 2147483646 w 199"/>
                <a:gd name="T31" fmla="*/ 2147483646 h 181"/>
                <a:gd name="T32" fmla="*/ 2147483646 w 199"/>
                <a:gd name="T33" fmla="*/ 2147483646 h 1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9" h="181">
                  <a:moveTo>
                    <a:pt x="145" y="150"/>
                  </a:moveTo>
                  <a:cubicBezTo>
                    <a:pt x="153" y="154"/>
                    <a:pt x="164" y="149"/>
                    <a:pt x="169" y="142"/>
                  </a:cubicBezTo>
                  <a:cubicBezTo>
                    <a:pt x="175" y="135"/>
                    <a:pt x="178" y="126"/>
                    <a:pt x="176" y="118"/>
                  </a:cubicBezTo>
                  <a:cubicBezTo>
                    <a:pt x="188" y="114"/>
                    <a:pt x="199" y="96"/>
                    <a:pt x="184" y="88"/>
                  </a:cubicBezTo>
                  <a:cubicBezTo>
                    <a:pt x="164" y="78"/>
                    <a:pt x="144" y="94"/>
                    <a:pt x="130" y="107"/>
                  </a:cubicBezTo>
                  <a:cubicBezTo>
                    <a:pt x="129" y="107"/>
                    <a:pt x="129" y="107"/>
                    <a:pt x="128" y="107"/>
                  </a:cubicBezTo>
                  <a:cubicBezTo>
                    <a:pt x="128" y="107"/>
                    <a:pt x="128" y="108"/>
                    <a:pt x="128" y="108"/>
                  </a:cubicBezTo>
                  <a:cubicBezTo>
                    <a:pt x="115" y="100"/>
                    <a:pt x="102" y="95"/>
                    <a:pt x="90" y="87"/>
                  </a:cubicBezTo>
                  <a:cubicBezTo>
                    <a:pt x="77" y="78"/>
                    <a:pt x="65" y="69"/>
                    <a:pt x="54" y="57"/>
                  </a:cubicBezTo>
                  <a:cubicBezTo>
                    <a:pt x="44" y="46"/>
                    <a:pt x="34" y="34"/>
                    <a:pt x="25" y="22"/>
                  </a:cubicBezTo>
                  <a:cubicBezTo>
                    <a:pt x="18" y="14"/>
                    <a:pt x="11" y="5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2" y="22"/>
                    <a:pt x="37" y="47"/>
                    <a:pt x="59" y="68"/>
                  </a:cubicBezTo>
                  <a:cubicBezTo>
                    <a:pt x="78" y="85"/>
                    <a:pt x="101" y="102"/>
                    <a:pt x="126" y="111"/>
                  </a:cubicBezTo>
                  <a:cubicBezTo>
                    <a:pt x="121" y="118"/>
                    <a:pt x="118" y="125"/>
                    <a:pt x="115" y="133"/>
                  </a:cubicBezTo>
                  <a:cubicBezTo>
                    <a:pt x="112" y="141"/>
                    <a:pt x="109" y="151"/>
                    <a:pt x="111" y="159"/>
                  </a:cubicBezTo>
                  <a:cubicBezTo>
                    <a:pt x="118" y="181"/>
                    <a:pt x="140" y="162"/>
                    <a:pt x="145" y="150"/>
                  </a:cubicBezTo>
                  <a:close/>
                </a:path>
              </a:pathLst>
            </a:custGeom>
            <a:solidFill>
              <a:srgbClr val="FF9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1EBD3C4-F180-4A68-9D1F-9566CE2C2A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36646" y="2458243"/>
              <a:ext cx="307975" cy="201613"/>
            </a:xfrm>
            <a:custGeom>
              <a:avLst/>
              <a:gdLst>
                <a:gd name="T0" fmla="*/ 2147483646 w 112"/>
                <a:gd name="T1" fmla="*/ 2147483646 h 73"/>
                <a:gd name="T2" fmla="*/ 2147483646 w 112"/>
                <a:gd name="T3" fmla="*/ 2147483646 h 73"/>
                <a:gd name="T4" fmla="*/ 2147483646 w 112"/>
                <a:gd name="T5" fmla="*/ 2147483646 h 73"/>
                <a:gd name="T6" fmla="*/ 2147483646 w 112"/>
                <a:gd name="T7" fmla="*/ 2147483646 h 73"/>
                <a:gd name="T8" fmla="*/ 2147483646 w 112"/>
                <a:gd name="T9" fmla="*/ 2147483646 h 73"/>
                <a:gd name="T10" fmla="*/ 2147483646 w 112"/>
                <a:gd name="T11" fmla="*/ 2147483646 h 73"/>
                <a:gd name="T12" fmla="*/ 2147483646 w 112"/>
                <a:gd name="T13" fmla="*/ 2147483646 h 73"/>
                <a:gd name="T14" fmla="*/ 2147483646 w 112"/>
                <a:gd name="T15" fmla="*/ 2147483646 h 73"/>
                <a:gd name="T16" fmla="*/ 2147483646 w 112"/>
                <a:gd name="T17" fmla="*/ 2147483646 h 73"/>
                <a:gd name="T18" fmla="*/ 2147483646 w 112"/>
                <a:gd name="T19" fmla="*/ 2147483646 h 73"/>
                <a:gd name="T20" fmla="*/ 2147483646 w 112"/>
                <a:gd name="T21" fmla="*/ 2147483646 h 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73">
                  <a:moveTo>
                    <a:pt x="110" y="6"/>
                  </a:moveTo>
                  <a:cubicBezTo>
                    <a:pt x="89" y="0"/>
                    <a:pt x="64" y="6"/>
                    <a:pt x="46" y="15"/>
                  </a:cubicBezTo>
                  <a:cubicBezTo>
                    <a:pt x="27" y="25"/>
                    <a:pt x="7" y="39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2"/>
                    <a:pt x="1" y="63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0" y="73"/>
                    <a:pt x="49" y="65"/>
                    <a:pt x="66" y="56"/>
                  </a:cubicBezTo>
                  <a:cubicBezTo>
                    <a:pt x="84" y="47"/>
                    <a:pt x="104" y="30"/>
                    <a:pt x="109" y="9"/>
                  </a:cubicBezTo>
                  <a:cubicBezTo>
                    <a:pt x="111" y="9"/>
                    <a:pt x="112" y="7"/>
                    <a:pt x="110" y="6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CD1BB35B-AEF3-4F7F-8306-1AC5417B2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3021" y="2683668"/>
              <a:ext cx="142875" cy="341313"/>
            </a:xfrm>
            <a:custGeom>
              <a:avLst/>
              <a:gdLst>
                <a:gd name="T0" fmla="*/ 2147483646 w 52"/>
                <a:gd name="T1" fmla="*/ 2147483646 h 124"/>
                <a:gd name="T2" fmla="*/ 2147483646 w 52"/>
                <a:gd name="T3" fmla="*/ 2147483646 h 124"/>
                <a:gd name="T4" fmla="*/ 2147483646 w 52"/>
                <a:gd name="T5" fmla="*/ 2147483646 h 124"/>
                <a:gd name="T6" fmla="*/ 2147483646 w 52"/>
                <a:gd name="T7" fmla="*/ 2147483646 h 124"/>
                <a:gd name="T8" fmla="*/ 2147483646 w 52"/>
                <a:gd name="T9" fmla="*/ 0 h 124"/>
                <a:gd name="T10" fmla="*/ 2147483646 w 52"/>
                <a:gd name="T11" fmla="*/ 2147483646 h 124"/>
                <a:gd name="T12" fmla="*/ 2147483646 w 52"/>
                <a:gd name="T13" fmla="*/ 2147483646 h 124"/>
                <a:gd name="T14" fmla="*/ 2147483646 w 52"/>
                <a:gd name="T15" fmla="*/ 2147483646 h 124"/>
                <a:gd name="T16" fmla="*/ 2147483646 w 52"/>
                <a:gd name="T17" fmla="*/ 2147483646 h 124"/>
                <a:gd name="T18" fmla="*/ 2147483646 w 52"/>
                <a:gd name="T19" fmla="*/ 2147483646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124">
                  <a:moveTo>
                    <a:pt x="19" y="123"/>
                  </a:moveTo>
                  <a:cubicBezTo>
                    <a:pt x="35" y="106"/>
                    <a:pt x="44" y="82"/>
                    <a:pt x="47" y="60"/>
                  </a:cubicBezTo>
                  <a:cubicBezTo>
                    <a:pt x="50" y="42"/>
                    <a:pt x="52" y="14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0" y="30"/>
                    <a:pt x="0" y="81"/>
                    <a:pt x="13" y="120"/>
                  </a:cubicBezTo>
                  <a:cubicBezTo>
                    <a:pt x="14" y="121"/>
                    <a:pt x="15" y="122"/>
                    <a:pt x="16" y="121"/>
                  </a:cubicBezTo>
                  <a:cubicBezTo>
                    <a:pt x="16" y="123"/>
                    <a:pt x="18" y="124"/>
                    <a:pt x="19" y="123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DAF1D89-2B03-42E1-9F62-00EA4B70E6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36396" y="2543968"/>
              <a:ext cx="392113" cy="569913"/>
            </a:xfrm>
            <a:custGeom>
              <a:avLst/>
              <a:gdLst>
                <a:gd name="T0" fmla="*/ 2147483646 w 143"/>
                <a:gd name="T1" fmla="*/ 2147483646 h 207"/>
                <a:gd name="T2" fmla="*/ 2147483646 w 143"/>
                <a:gd name="T3" fmla="*/ 2147483646 h 207"/>
                <a:gd name="T4" fmla="*/ 2147483646 w 143"/>
                <a:gd name="T5" fmla="*/ 2147483646 h 207"/>
                <a:gd name="T6" fmla="*/ 2147483646 w 143"/>
                <a:gd name="T7" fmla="*/ 2147483646 h 207"/>
                <a:gd name="T8" fmla="*/ 2147483646 w 143"/>
                <a:gd name="T9" fmla="*/ 2147483646 h 207"/>
                <a:gd name="T10" fmla="*/ 2147483646 w 143"/>
                <a:gd name="T11" fmla="*/ 2147483646 h 207"/>
                <a:gd name="T12" fmla="*/ 2147483646 w 143"/>
                <a:gd name="T13" fmla="*/ 2147483646 h 207"/>
                <a:gd name="T14" fmla="*/ 2147483646 w 143"/>
                <a:gd name="T15" fmla="*/ 2147483646 h 207"/>
                <a:gd name="T16" fmla="*/ 2147483646 w 143"/>
                <a:gd name="T17" fmla="*/ 2147483646 h 207"/>
                <a:gd name="T18" fmla="*/ 2147483646 w 143"/>
                <a:gd name="T19" fmla="*/ 2147483646 h 207"/>
                <a:gd name="T20" fmla="*/ 2147483646 w 143"/>
                <a:gd name="T21" fmla="*/ 2147483646 h 207"/>
                <a:gd name="T22" fmla="*/ 2147483646 w 143"/>
                <a:gd name="T23" fmla="*/ 2147483646 h 207"/>
                <a:gd name="T24" fmla="*/ 2147483646 w 143"/>
                <a:gd name="T25" fmla="*/ 2147483646 h 207"/>
                <a:gd name="T26" fmla="*/ 2147483646 w 143"/>
                <a:gd name="T27" fmla="*/ 2147483646 h 207"/>
                <a:gd name="T28" fmla="*/ 2147483646 w 143"/>
                <a:gd name="T29" fmla="*/ 2147483646 h 207"/>
                <a:gd name="T30" fmla="*/ 2147483646 w 143"/>
                <a:gd name="T31" fmla="*/ 2147483646 h 207"/>
                <a:gd name="T32" fmla="*/ 2147483646 w 143"/>
                <a:gd name="T33" fmla="*/ 2147483646 h 207"/>
                <a:gd name="T34" fmla="*/ 2147483646 w 143"/>
                <a:gd name="T35" fmla="*/ 2147483646 h 207"/>
                <a:gd name="T36" fmla="*/ 2147483646 w 143"/>
                <a:gd name="T37" fmla="*/ 2147483646 h 207"/>
                <a:gd name="T38" fmla="*/ 2147483646 w 143"/>
                <a:gd name="T39" fmla="*/ 2147483646 h 207"/>
                <a:gd name="T40" fmla="*/ 2147483646 w 143"/>
                <a:gd name="T41" fmla="*/ 2147483646 h 207"/>
                <a:gd name="T42" fmla="*/ 2147483646 w 143"/>
                <a:gd name="T43" fmla="*/ 2147483646 h 207"/>
                <a:gd name="T44" fmla="*/ 2147483646 w 143"/>
                <a:gd name="T45" fmla="*/ 2147483646 h 207"/>
                <a:gd name="T46" fmla="*/ 2147483646 w 143"/>
                <a:gd name="T47" fmla="*/ 2147483646 h 207"/>
                <a:gd name="T48" fmla="*/ 2147483646 w 143"/>
                <a:gd name="T49" fmla="*/ 2147483646 h 207"/>
                <a:gd name="T50" fmla="*/ 2147483646 w 143"/>
                <a:gd name="T51" fmla="*/ 2147483646 h 207"/>
                <a:gd name="T52" fmla="*/ 2147483646 w 143"/>
                <a:gd name="T53" fmla="*/ 2147483646 h 207"/>
                <a:gd name="T54" fmla="*/ 2147483646 w 143"/>
                <a:gd name="T55" fmla="*/ 2147483646 h 207"/>
                <a:gd name="T56" fmla="*/ 2147483646 w 143"/>
                <a:gd name="T57" fmla="*/ 2147483646 h 207"/>
                <a:gd name="T58" fmla="*/ 2147483646 w 143"/>
                <a:gd name="T59" fmla="*/ 2147483646 h 207"/>
                <a:gd name="T60" fmla="*/ 2147483646 w 143"/>
                <a:gd name="T61" fmla="*/ 2147483646 h 207"/>
                <a:gd name="T62" fmla="*/ 2147483646 w 143"/>
                <a:gd name="T63" fmla="*/ 2147483646 h 207"/>
                <a:gd name="T64" fmla="*/ 2147483646 w 143"/>
                <a:gd name="T65" fmla="*/ 2147483646 h 207"/>
                <a:gd name="T66" fmla="*/ 2147483646 w 143"/>
                <a:gd name="T67" fmla="*/ 2147483646 h 207"/>
                <a:gd name="T68" fmla="*/ 2147483646 w 143"/>
                <a:gd name="T69" fmla="*/ 2147483646 h 207"/>
                <a:gd name="T70" fmla="*/ 2147483646 w 143"/>
                <a:gd name="T71" fmla="*/ 2147483646 h 207"/>
                <a:gd name="T72" fmla="*/ 2147483646 w 143"/>
                <a:gd name="T73" fmla="*/ 2147483646 h 207"/>
                <a:gd name="T74" fmla="*/ 2147483646 w 143"/>
                <a:gd name="T75" fmla="*/ 2147483646 h 207"/>
                <a:gd name="T76" fmla="*/ 2147483646 w 143"/>
                <a:gd name="T77" fmla="*/ 2147483646 h 207"/>
                <a:gd name="T78" fmla="*/ 2147483646 w 143"/>
                <a:gd name="T79" fmla="*/ 2147483646 h 207"/>
                <a:gd name="T80" fmla="*/ 2147483646 w 143"/>
                <a:gd name="T81" fmla="*/ 2147483646 h 207"/>
                <a:gd name="T82" fmla="*/ 2147483646 w 143"/>
                <a:gd name="T83" fmla="*/ 2147483646 h 207"/>
                <a:gd name="T84" fmla="*/ 2147483646 w 143"/>
                <a:gd name="T85" fmla="*/ 2147483646 h 207"/>
                <a:gd name="T86" fmla="*/ 2147483646 w 143"/>
                <a:gd name="T87" fmla="*/ 2147483646 h 207"/>
                <a:gd name="T88" fmla="*/ 2147483646 w 143"/>
                <a:gd name="T89" fmla="*/ 2147483646 h 207"/>
                <a:gd name="T90" fmla="*/ 2147483646 w 143"/>
                <a:gd name="T91" fmla="*/ 2147483646 h 207"/>
                <a:gd name="T92" fmla="*/ 2147483646 w 143"/>
                <a:gd name="T93" fmla="*/ 2147483646 h 207"/>
                <a:gd name="T94" fmla="*/ 2147483646 w 143"/>
                <a:gd name="T95" fmla="*/ 2147483646 h 207"/>
                <a:gd name="T96" fmla="*/ 2147483646 w 143"/>
                <a:gd name="T97" fmla="*/ 2147483646 h 207"/>
                <a:gd name="T98" fmla="*/ 2147483646 w 143"/>
                <a:gd name="T99" fmla="*/ 2147483646 h 207"/>
                <a:gd name="T100" fmla="*/ 2147483646 w 143"/>
                <a:gd name="T101" fmla="*/ 2147483646 h 207"/>
                <a:gd name="T102" fmla="*/ 2147483646 w 143"/>
                <a:gd name="T103" fmla="*/ 2147483646 h 2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43" h="207">
                  <a:moveTo>
                    <a:pt x="47" y="202"/>
                  </a:moveTo>
                  <a:cubicBezTo>
                    <a:pt x="54" y="207"/>
                    <a:pt x="65" y="199"/>
                    <a:pt x="68" y="192"/>
                  </a:cubicBezTo>
                  <a:cubicBezTo>
                    <a:pt x="70" y="185"/>
                    <a:pt x="67" y="178"/>
                    <a:pt x="61" y="176"/>
                  </a:cubicBezTo>
                  <a:cubicBezTo>
                    <a:pt x="61" y="175"/>
                    <a:pt x="60" y="175"/>
                    <a:pt x="60" y="175"/>
                  </a:cubicBezTo>
                  <a:cubicBezTo>
                    <a:pt x="60" y="175"/>
                    <a:pt x="59" y="175"/>
                    <a:pt x="58" y="174"/>
                  </a:cubicBezTo>
                  <a:cubicBezTo>
                    <a:pt x="66" y="162"/>
                    <a:pt x="71" y="146"/>
                    <a:pt x="71" y="131"/>
                  </a:cubicBezTo>
                  <a:cubicBezTo>
                    <a:pt x="79" y="149"/>
                    <a:pt x="89" y="165"/>
                    <a:pt x="99" y="181"/>
                  </a:cubicBezTo>
                  <a:cubicBezTo>
                    <a:pt x="95" y="185"/>
                    <a:pt x="90" y="192"/>
                    <a:pt x="94" y="198"/>
                  </a:cubicBezTo>
                  <a:cubicBezTo>
                    <a:pt x="96" y="202"/>
                    <a:pt x="102" y="204"/>
                    <a:pt x="107" y="203"/>
                  </a:cubicBezTo>
                  <a:cubicBezTo>
                    <a:pt x="114" y="202"/>
                    <a:pt x="116" y="195"/>
                    <a:pt x="114" y="189"/>
                  </a:cubicBezTo>
                  <a:cubicBezTo>
                    <a:pt x="113" y="183"/>
                    <a:pt x="109" y="180"/>
                    <a:pt x="104" y="181"/>
                  </a:cubicBezTo>
                  <a:cubicBezTo>
                    <a:pt x="98" y="172"/>
                    <a:pt x="93" y="163"/>
                    <a:pt x="88" y="153"/>
                  </a:cubicBezTo>
                  <a:cubicBezTo>
                    <a:pt x="95" y="157"/>
                    <a:pt x="104" y="160"/>
                    <a:pt x="112" y="162"/>
                  </a:cubicBezTo>
                  <a:cubicBezTo>
                    <a:pt x="113" y="166"/>
                    <a:pt x="116" y="170"/>
                    <a:pt x="121" y="172"/>
                  </a:cubicBezTo>
                  <a:cubicBezTo>
                    <a:pt x="126" y="173"/>
                    <a:pt x="132" y="172"/>
                    <a:pt x="135" y="168"/>
                  </a:cubicBezTo>
                  <a:cubicBezTo>
                    <a:pt x="138" y="163"/>
                    <a:pt x="133" y="155"/>
                    <a:pt x="128" y="152"/>
                  </a:cubicBezTo>
                  <a:cubicBezTo>
                    <a:pt x="123" y="149"/>
                    <a:pt x="115" y="151"/>
                    <a:pt x="112" y="157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103" y="156"/>
                    <a:pt x="95" y="153"/>
                    <a:pt x="86" y="150"/>
                  </a:cubicBezTo>
                  <a:cubicBezTo>
                    <a:pt x="77" y="133"/>
                    <a:pt x="68" y="116"/>
                    <a:pt x="62" y="97"/>
                  </a:cubicBezTo>
                  <a:cubicBezTo>
                    <a:pt x="76" y="111"/>
                    <a:pt x="98" y="117"/>
                    <a:pt x="117" y="119"/>
                  </a:cubicBezTo>
                  <a:cubicBezTo>
                    <a:pt x="119" y="125"/>
                    <a:pt x="122" y="129"/>
                    <a:pt x="129" y="130"/>
                  </a:cubicBezTo>
                  <a:cubicBezTo>
                    <a:pt x="135" y="130"/>
                    <a:pt x="142" y="125"/>
                    <a:pt x="143" y="118"/>
                  </a:cubicBezTo>
                  <a:cubicBezTo>
                    <a:pt x="143" y="111"/>
                    <a:pt x="139" y="101"/>
                    <a:pt x="131" y="102"/>
                  </a:cubicBezTo>
                  <a:cubicBezTo>
                    <a:pt x="126" y="103"/>
                    <a:pt x="121" y="106"/>
                    <a:pt x="119" y="111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7" y="113"/>
                    <a:pt x="117" y="114"/>
                    <a:pt x="117" y="115"/>
                  </a:cubicBezTo>
                  <a:cubicBezTo>
                    <a:pt x="96" y="111"/>
                    <a:pt x="77" y="108"/>
                    <a:pt x="61" y="93"/>
                  </a:cubicBezTo>
                  <a:cubicBezTo>
                    <a:pt x="55" y="73"/>
                    <a:pt x="51" y="53"/>
                    <a:pt x="47" y="33"/>
                  </a:cubicBezTo>
                  <a:cubicBezTo>
                    <a:pt x="62" y="48"/>
                    <a:pt x="87" y="57"/>
                    <a:pt x="109" y="60"/>
                  </a:cubicBezTo>
                  <a:cubicBezTo>
                    <a:pt x="110" y="67"/>
                    <a:pt x="118" y="72"/>
                    <a:pt x="124" y="70"/>
                  </a:cubicBezTo>
                  <a:cubicBezTo>
                    <a:pt x="130" y="69"/>
                    <a:pt x="134" y="64"/>
                    <a:pt x="135" y="58"/>
                  </a:cubicBezTo>
                  <a:cubicBezTo>
                    <a:pt x="135" y="50"/>
                    <a:pt x="127" y="44"/>
                    <a:pt x="120" y="44"/>
                  </a:cubicBezTo>
                  <a:cubicBezTo>
                    <a:pt x="113" y="45"/>
                    <a:pt x="109" y="50"/>
                    <a:pt x="109" y="55"/>
                  </a:cubicBezTo>
                  <a:cubicBezTo>
                    <a:pt x="87" y="49"/>
                    <a:pt x="65" y="45"/>
                    <a:pt x="47" y="30"/>
                  </a:cubicBezTo>
                  <a:cubicBezTo>
                    <a:pt x="45" y="20"/>
                    <a:pt x="43" y="10"/>
                    <a:pt x="41" y="1"/>
                  </a:cubicBezTo>
                  <a:cubicBezTo>
                    <a:pt x="41" y="0"/>
                    <a:pt x="40" y="0"/>
                    <a:pt x="40" y="1"/>
                  </a:cubicBezTo>
                  <a:cubicBezTo>
                    <a:pt x="41" y="21"/>
                    <a:pt x="43" y="41"/>
                    <a:pt x="47" y="61"/>
                  </a:cubicBezTo>
                  <a:cubicBezTo>
                    <a:pt x="45" y="71"/>
                    <a:pt x="43" y="81"/>
                    <a:pt x="37" y="91"/>
                  </a:cubicBezTo>
                  <a:cubicBezTo>
                    <a:pt x="33" y="98"/>
                    <a:pt x="28" y="104"/>
                    <a:pt x="23" y="111"/>
                  </a:cubicBezTo>
                  <a:cubicBezTo>
                    <a:pt x="21" y="110"/>
                    <a:pt x="19" y="110"/>
                    <a:pt x="17" y="110"/>
                  </a:cubicBezTo>
                  <a:cubicBezTo>
                    <a:pt x="17" y="110"/>
                    <a:pt x="16" y="109"/>
                    <a:pt x="15" y="110"/>
                  </a:cubicBezTo>
                  <a:cubicBezTo>
                    <a:pt x="6" y="111"/>
                    <a:pt x="0" y="120"/>
                    <a:pt x="5" y="128"/>
                  </a:cubicBezTo>
                  <a:cubicBezTo>
                    <a:pt x="9" y="135"/>
                    <a:pt x="19" y="142"/>
                    <a:pt x="27" y="140"/>
                  </a:cubicBezTo>
                  <a:cubicBezTo>
                    <a:pt x="36" y="138"/>
                    <a:pt x="42" y="126"/>
                    <a:pt x="35" y="119"/>
                  </a:cubicBezTo>
                  <a:cubicBezTo>
                    <a:pt x="34" y="116"/>
                    <a:pt x="31" y="114"/>
                    <a:pt x="28" y="113"/>
                  </a:cubicBezTo>
                  <a:cubicBezTo>
                    <a:pt x="38" y="101"/>
                    <a:pt x="47" y="84"/>
                    <a:pt x="49" y="68"/>
                  </a:cubicBezTo>
                  <a:cubicBezTo>
                    <a:pt x="54" y="88"/>
                    <a:pt x="60" y="107"/>
                    <a:pt x="69" y="126"/>
                  </a:cubicBezTo>
                  <a:cubicBezTo>
                    <a:pt x="69" y="126"/>
                    <a:pt x="68" y="126"/>
                    <a:pt x="68" y="126"/>
                  </a:cubicBezTo>
                  <a:cubicBezTo>
                    <a:pt x="67" y="144"/>
                    <a:pt x="60" y="158"/>
                    <a:pt x="53" y="174"/>
                  </a:cubicBezTo>
                  <a:cubicBezTo>
                    <a:pt x="47" y="174"/>
                    <a:pt x="43" y="178"/>
                    <a:pt x="41" y="184"/>
                  </a:cubicBezTo>
                  <a:cubicBezTo>
                    <a:pt x="39" y="190"/>
                    <a:pt x="41" y="199"/>
                    <a:pt x="47" y="202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DDDD2420-F5F1-4B42-9741-DA57471E6A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2808" y="1804193"/>
              <a:ext cx="230188" cy="236538"/>
            </a:xfrm>
            <a:custGeom>
              <a:avLst/>
              <a:gdLst>
                <a:gd name="T0" fmla="*/ 2147483646 w 84"/>
                <a:gd name="T1" fmla="*/ 2147483646 h 86"/>
                <a:gd name="T2" fmla="*/ 2147483646 w 84"/>
                <a:gd name="T3" fmla="*/ 2147483646 h 86"/>
                <a:gd name="T4" fmla="*/ 2147483646 w 84"/>
                <a:gd name="T5" fmla="*/ 2147483646 h 86"/>
                <a:gd name="T6" fmla="*/ 2147483646 w 84"/>
                <a:gd name="T7" fmla="*/ 2147483646 h 86"/>
                <a:gd name="T8" fmla="*/ 2147483646 w 84"/>
                <a:gd name="T9" fmla="*/ 2147483646 h 86"/>
                <a:gd name="T10" fmla="*/ 0 w 84"/>
                <a:gd name="T11" fmla="*/ 2147483646 h 86"/>
                <a:gd name="T12" fmla="*/ 0 w 84"/>
                <a:gd name="T13" fmla="*/ 2147483646 h 86"/>
                <a:gd name="T14" fmla="*/ 0 w 84"/>
                <a:gd name="T15" fmla="*/ 2147483646 h 86"/>
                <a:gd name="T16" fmla="*/ 0 w 84"/>
                <a:gd name="T17" fmla="*/ 2147483646 h 86"/>
                <a:gd name="T18" fmla="*/ 2147483646 w 84"/>
                <a:gd name="T19" fmla="*/ 2147483646 h 86"/>
                <a:gd name="T20" fmla="*/ 2147483646 w 84"/>
                <a:gd name="T21" fmla="*/ 2147483646 h 86"/>
                <a:gd name="T22" fmla="*/ 2147483646 w 84"/>
                <a:gd name="T23" fmla="*/ 2147483646 h 86"/>
                <a:gd name="T24" fmla="*/ 2147483646 w 84"/>
                <a:gd name="T25" fmla="*/ 2147483646 h 86"/>
                <a:gd name="T26" fmla="*/ 2147483646 w 84"/>
                <a:gd name="T27" fmla="*/ 2147483646 h 86"/>
                <a:gd name="T28" fmla="*/ 2147483646 w 84"/>
                <a:gd name="T29" fmla="*/ 2147483646 h 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" h="86">
                  <a:moveTo>
                    <a:pt x="73" y="69"/>
                  </a:moveTo>
                  <a:cubicBezTo>
                    <a:pt x="74" y="61"/>
                    <a:pt x="69" y="57"/>
                    <a:pt x="63" y="53"/>
                  </a:cubicBezTo>
                  <a:cubicBezTo>
                    <a:pt x="84" y="42"/>
                    <a:pt x="69" y="11"/>
                    <a:pt x="50" y="16"/>
                  </a:cubicBezTo>
                  <a:cubicBezTo>
                    <a:pt x="49" y="10"/>
                    <a:pt x="47" y="3"/>
                    <a:pt x="41" y="1"/>
                  </a:cubicBezTo>
                  <a:cubicBezTo>
                    <a:pt x="35" y="0"/>
                    <a:pt x="30" y="5"/>
                    <a:pt x="27" y="9"/>
                  </a:cubicBezTo>
                  <a:cubicBezTo>
                    <a:pt x="15" y="22"/>
                    <a:pt x="8" y="37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2" y="55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0" y="68"/>
                    <a:pt x="39" y="86"/>
                    <a:pt x="61" y="80"/>
                  </a:cubicBezTo>
                  <a:cubicBezTo>
                    <a:pt x="66" y="79"/>
                    <a:pt x="72" y="74"/>
                    <a:pt x="73" y="69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9CDA1C4B-E3EE-445C-AD5C-323763F56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93621" y="1886743"/>
              <a:ext cx="527050" cy="279400"/>
            </a:xfrm>
            <a:custGeom>
              <a:avLst/>
              <a:gdLst>
                <a:gd name="T0" fmla="*/ 2147483646 w 192"/>
                <a:gd name="T1" fmla="*/ 2147483646 h 102"/>
                <a:gd name="T2" fmla="*/ 2147483646 w 192"/>
                <a:gd name="T3" fmla="*/ 2147483646 h 102"/>
                <a:gd name="T4" fmla="*/ 2147483646 w 192"/>
                <a:gd name="T5" fmla="*/ 2147483646 h 102"/>
                <a:gd name="T6" fmla="*/ 2147483646 w 192"/>
                <a:gd name="T7" fmla="*/ 2147483646 h 102"/>
                <a:gd name="T8" fmla="*/ 2147483646 w 192"/>
                <a:gd name="T9" fmla="*/ 2147483646 h 102"/>
                <a:gd name="T10" fmla="*/ 2147483646 w 192"/>
                <a:gd name="T11" fmla="*/ 2147483646 h 102"/>
                <a:gd name="T12" fmla="*/ 0 w 192"/>
                <a:gd name="T13" fmla="*/ 2147483646 h 102"/>
                <a:gd name="T14" fmla="*/ 2147483646 w 192"/>
                <a:gd name="T15" fmla="*/ 2147483646 h 102"/>
                <a:gd name="T16" fmla="*/ 2147483646 w 192"/>
                <a:gd name="T17" fmla="*/ 2147483646 h 102"/>
                <a:gd name="T18" fmla="*/ 2147483646 w 192"/>
                <a:gd name="T19" fmla="*/ 2147483646 h 102"/>
                <a:gd name="T20" fmla="*/ 2147483646 w 192"/>
                <a:gd name="T21" fmla="*/ 2147483646 h 102"/>
                <a:gd name="T22" fmla="*/ 2147483646 w 192"/>
                <a:gd name="T23" fmla="*/ 2147483646 h 102"/>
                <a:gd name="T24" fmla="*/ 2147483646 w 192"/>
                <a:gd name="T25" fmla="*/ 2147483646 h 102"/>
                <a:gd name="T26" fmla="*/ 2147483646 w 192"/>
                <a:gd name="T27" fmla="*/ 2147483646 h 102"/>
                <a:gd name="T28" fmla="*/ 2147483646 w 192"/>
                <a:gd name="T29" fmla="*/ 2147483646 h 102"/>
                <a:gd name="T30" fmla="*/ 2147483646 w 192"/>
                <a:gd name="T31" fmla="*/ 2147483646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2" h="102">
                  <a:moveTo>
                    <a:pt x="175" y="1"/>
                  </a:moveTo>
                  <a:cubicBezTo>
                    <a:pt x="173" y="4"/>
                    <a:pt x="171" y="7"/>
                    <a:pt x="170" y="9"/>
                  </a:cubicBezTo>
                  <a:cubicBezTo>
                    <a:pt x="168" y="13"/>
                    <a:pt x="166" y="17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34" y="23"/>
                    <a:pt x="103" y="32"/>
                    <a:pt x="75" y="42"/>
                  </a:cubicBezTo>
                  <a:cubicBezTo>
                    <a:pt x="58" y="48"/>
                    <a:pt x="41" y="56"/>
                    <a:pt x="26" y="67"/>
                  </a:cubicBezTo>
                  <a:cubicBezTo>
                    <a:pt x="15" y="75"/>
                    <a:pt x="2" y="87"/>
                    <a:pt x="0" y="101"/>
                  </a:cubicBezTo>
                  <a:cubicBezTo>
                    <a:pt x="0" y="102"/>
                    <a:pt x="0" y="102"/>
                    <a:pt x="1" y="102"/>
                  </a:cubicBezTo>
                  <a:cubicBezTo>
                    <a:pt x="10" y="88"/>
                    <a:pt x="18" y="77"/>
                    <a:pt x="32" y="68"/>
                  </a:cubicBezTo>
                  <a:cubicBezTo>
                    <a:pt x="47" y="57"/>
                    <a:pt x="64" y="50"/>
                    <a:pt x="82" y="44"/>
                  </a:cubicBezTo>
                  <a:cubicBezTo>
                    <a:pt x="109" y="35"/>
                    <a:pt x="137" y="31"/>
                    <a:pt x="165" y="26"/>
                  </a:cubicBezTo>
                  <a:cubicBezTo>
                    <a:pt x="170" y="31"/>
                    <a:pt x="176" y="34"/>
                    <a:pt x="182" y="38"/>
                  </a:cubicBezTo>
                  <a:cubicBezTo>
                    <a:pt x="183" y="39"/>
                    <a:pt x="184" y="39"/>
                    <a:pt x="185" y="38"/>
                  </a:cubicBezTo>
                  <a:cubicBezTo>
                    <a:pt x="190" y="32"/>
                    <a:pt x="192" y="24"/>
                    <a:pt x="191" y="16"/>
                  </a:cubicBezTo>
                  <a:cubicBezTo>
                    <a:pt x="189" y="10"/>
                    <a:pt x="184" y="3"/>
                    <a:pt x="178" y="2"/>
                  </a:cubicBezTo>
                  <a:cubicBezTo>
                    <a:pt x="178" y="1"/>
                    <a:pt x="176" y="0"/>
                    <a:pt x="175" y="1"/>
                  </a:cubicBezTo>
                  <a:close/>
                </a:path>
              </a:pathLst>
            </a:custGeom>
            <a:solidFill>
              <a:srgbClr val="7F7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E3175C25-0CBF-4F25-918F-1A9DD8ED47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6708" y="1743868"/>
              <a:ext cx="417513" cy="444500"/>
            </a:xfrm>
            <a:custGeom>
              <a:avLst/>
              <a:gdLst>
                <a:gd name="T0" fmla="*/ 2147483646 w 152"/>
                <a:gd name="T1" fmla="*/ 2147483646 h 162"/>
                <a:gd name="T2" fmla="*/ 2147483646 w 152"/>
                <a:gd name="T3" fmla="*/ 2147483646 h 162"/>
                <a:gd name="T4" fmla="*/ 2147483646 w 152"/>
                <a:gd name="T5" fmla="*/ 2147483646 h 162"/>
                <a:gd name="T6" fmla="*/ 2147483646 w 152"/>
                <a:gd name="T7" fmla="*/ 2147483646 h 162"/>
                <a:gd name="T8" fmla="*/ 2147483646 w 152"/>
                <a:gd name="T9" fmla="*/ 2147483646 h 162"/>
                <a:gd name="T10" fmla="*/ 2147483646 w 152"/>
                <a:gd name="T11" fmla="*/ 2147483646 h 162"/>
                <a:gd name="T12" fmla="*/ 2147483646 w 152"/>
                <a:gd name="T13" fmla="*/ 2147483646 h 162"/>
                <a:gd name="T14" fmla="*/ 2147483646 w 152"/>
                <a:gd name="T15" fmla="*/ 2147483646 h 162"/>
                <a:gd name="T16" fmla="*/ 2147483646 w 152"/>
                <a:gd name="T17" fmla="*/ 2147483646 h 162"/>
                <a:gd name="T18" fmla="*/ 2147483646 w 152"/>
                <a:gd name="T19" fmla="*/ 2147483646 h 162"/>
                <a:gd name="T20" fmla="*/ 2147483646 w 152"/>
                <a:gd name="T21" fmla="*/ 2147483646 h 162"/>
                <a:gd name="T22" fmla="*/ 2147483646 w 152"/>
                <a:gd name="T23" fmla="*/ 2147483646 h 162"/>
                <a:gd name="T24" fmla="*/ 2147483646 w 152"/>
                <a:gd name="T25" fmla="*/ 2147483646 h 162"/>
                <a:gd name="T26" fmla="*/ 2147483646 w 152"/>
                <a:gd name="T27" fmla="*/ 2147483646 h 162"/>
                <a:gd name="T28" fmla="*/ 2147483646 w 152"/>
                <a:gd name="T29" fmla="*/ 2147483646 h 162"/>
                <a:gd name="T30" fmla="*/ 2147483646 w 152"/>
                <a:gd name="T31" fmla="*/ 2147483646 h 162"/>
                <a:gd name="T32" fmla="*/ 2147483646 w 152"/>
                <a:gd name="T33" fmla="*/ 2147483646 h 162"/>
                <a:gd name="T34" fmla="*/ 2147483646 w 152"/>
                <a:gd name="T35" fmla="*/ 2147483646 h 162"/>
                <a:gd name="T36" fmla="*/ 2147483646 w 152"/>
                <a:gd name="T37" fmla="*/ 2147483646 h 162"/>
                <a:gd name="T38" fmla="*/ 2147483646 w 152"/>
                <a:gd name="T39" fmla="*/ 2147483646 h 162"/>
                <a:gd name="T40" fmla="*/ 2147483646 w 152"/>
                <a:gd name="T41" fmla="*/ 2147483646 h 162"/>
                <a:gd name="T42" fmla="*/ 2147483646 w 152"/>
                <a:gd name="T43" fmla="*/ 2147483646 h 162"/>
                <a:gd name="T44" fmla="*/ 2147483646 w 152"/>
                <a:gd name="T45" fmla="*/ 2147483646 h 162"/>
                <a:gd name="T46" fmla="*/ 2147483646 w 152"/>
                <a:gd name="T47" fmla="*/ 2147483646 h 162"/>
                <a:gd name="T48" fmla="*/ 2147483646 w 152"/>
                <a:gd name="T49" fmla="*/ 2147483646 h 162"/>
                <a:gd name="T50" fmla="*/ 2147483646 w 152"/>
                <a:gd name="T51" fmla="*/ 2147483646 h 162"/>
                <a:gd name="T52" fmla="*/ 2147483646 w 152"/>
                <a:gd name="T53" fmla="*/ 2147483646 h 162"/>
                <a:gd name="T54" fmla="*/ 2147483646 w 152"/>
                <a:gd name="T55" fmla="*/ 2147483646 h 162"/>
                <a:gd name="T56" fmla="*/ 2147483646 w 152"/>
                <a:gd name="T57" fmla="*/ 2147483646 h 162"/>
                <a:gd name="T58" fmla="*/ 2147483646 w 152"/>
                <a:gd name="T59" fmla="*/ 2147483646 h 162"/>
                <a:gd name="T60" fmla="*/ 2147483646 w 152"/>
                <a:gd name="T61" fmla="*/ 2147483646 h 162"/>
                <a:gd name="T62" fmla="*/ 2147483646 w 152"/>
                <a:gd name="T63" fmla="*/ 2147483646 h 162"/>
                <a:gd name="T64" fmla="*/ 2147483646 w 152"/>
                <a:gd name="T65" fmla="*/ 2147483646 h 162"/>
                <a:gd name="T66" fmla="*/ 2147483646 w 152"/>
                <a:gd name="T67" fmla="*/ 2147483646 h 162"/>
                <a:gd name="T68" fmla="*/ 2147483646 w 152"/>
                <a:gd name="T69" fmla="*/ 2147483646 h 162"/>
                <a:gd name="T70" fmla="*/ 2147483646 w 152"/>
                <a:gd name="T71" fmla="*/ 2147483646 h 162"/>
                <a:gd name="T72" fmla="*/ 2147483646 w 152"/>
                <a:gd name="T73" fmla="*/ 2147483646 h 162"/>
                <a:gd name="T74" fmla="*/ 2147483646 w 152"/>
                <a:gd name="T75" fmla="*/ 2147483646 h 162"/>
                <a:gd name="T76" fmla="*/ 2147483646 w 152"/>
                <a:gd name="T77" fmla="*/ 2147483646 h 162"/>
                <a:gd name="T78" fmla="*/ 2147483646 w 152"/>
                <a:gd name="T79" fmla="*/ 2147483646 h 162"/>
                <a:gd name="T80" fmla="*/ 2147483646 w 152"/>
                <a:gd name="T81" fmla="*/ 2147483646 h 162"/>
                <a:gd name="T82" fmla="*/ 2147483646 w 152"/>
                <a:gd name="T83" fmla="*/ 2147483646 h 162"/>
                <a:gd name="T84" fmla="*/ 2147483646 w 152"/>
                <a:gd name="T85" fmla="*/ 2147483646 h 162"/>
                <a:gd name="T86" fmla="*/ 2147483646 w 152"/>
                <a:gd name="T87" fmla="*/ 2147483646 h 162"/>
                <a:gd name="T88" fmla="*/ 2147483646 w 152"/>
                <a:gd name="T89" fmla="*/ 2147483646 h 162"/>
                <a:gd name="T90" fmla="*/ 2147483646 w 152"/>
                <a:gd name="T91" fmla="*/ 2147483646 h 162"/>
                <a:gd name="T92" fmla="*/ 2147483646 w 152"/>
                <a:gd name="T93" fmla="*/ 2147483646 h 162"/>
                <a:gd name="T94" fmla="*/ 2147483646 w 152"/>
                <a:gd name="T95" fmla="*/ 2147483646 h 162"/>
                <a:gd name="T96" fmla="*/ 2147483646 w 152"/>
                <a:gd name="T97" fmla="*/ 2147483646 h 162"/>
                <a:gd name="T98" fmla="*/ 2147483646 w 152"/>
                <a:gd name="T99" fmla="*/ 2147483646 h 162"/>
                <a:gd name="T100" fmla="*/ 2147483646 w 152"/>
                <a:gd name="T101" fmla="*/ 2147483646 h 162"/>
                <a:gd name="T102" fmla="*/ 2147483646 w 152"/>
                <a:gd name="T103" fmla="*/ 2147483646 h 16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2" h="162">
                  <a:moveTo>
                    <a:pt x="151" y="45"/>
                  </a:moveTo>
                  <a:cubicBezTo>
                    <a:pt x="150" y="38"/>
                    <a:pt x="139" y="35"/>
                    <a:pt x="133" y="37"/>
                  </a:cubicBezTo>
                  <a:cubicBezTo>
                    <a:pt x="127" y="39"/>
                    <a:pt x="124" y="45"/>
                    <a:pt x="126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6" y="52"/>
                    <a:pt x="126" y="53"/>
                    <a:pt x="126" y="53"/>
                  </a:cubicBezTo>
                  <a:cubicBezTo>
                    <a:pt x="114" y="55"/>
                    <a:pt x="100" y="60"/>
                    <a:pt x="90" y="69"/>
                  </a:cubicBezTo>
                  <a:cubicBezTo>
                    <a:pt x="98" y="53"/>
                    <a:pt x="104" y="38"/>
                    <a:pt x="108" y="22"/>
                  </a:cubicBezTo>
                  <a:cubicBezTo>
                    <a:pt x="113" y="23"/>
                    <a:pt x="120" y="22"/>
                    <a:pt x="122" y="17"/>
                  </a:cubicBezTo>
                  <a:cubicBezTo>
                    <a:pt x="123" y="12"/>
                    <a:pt x="122" y="7"/>
                    <a:pt x="119" y="5"/>
                  </a:cubicBezTo>
                  <a:cubicBezTo>
                    <a:pt x="114" y="0"/>
                    <a:pt x="108" y="3"/>
                    <a:pt x="105" y="8"/>
                  </a:cubicBezTo>
                  <a:cubicBezTo>
                    <a:pt x="102" y="12"/>
                    <a:pt x="102" y="16"/>
                    <a:pt x="105" y="19"/>
                  </a:cubicBezTo>
                  <a:cubicBezTo>
                    <a:pt x="102" y="28"/>
                    <a:pt x="99" y="36"/>
                    <a:pt x="96" y="45"/>
                  </a:cubicBezTo>
                  <a:cubicBezTo>
                    <a:pt x="94" y="38"/>
                    <a:pt x="92" y="31"/>
                    <a:pt x="88" y="24"/>
                  </a:cubicBezTo>
                  <a:cubicBezTo>
                    <a:pt x="91" y="21"/>
                    <a:pt x="91" y="16"/>
                    <a:pt x="90" y="13"/>
                  </a:cubicBezTo>
                  <a:cubicBezTo>
                    <a:pt x="88" y="9"/>
                    <a:pt x="84" y="5"/>
                    <a:pt x="79" y="6"/>
                  </a:cubicBezTo>
                  <a:cubicBezTo>
                    <a:pt x="74" y="6"/>
                    <a:pt x="72" y="14"/>
                    <a:pt x="73" y="18"/>
                  </a:cubicBezTo>
                  <a:cubicBezTo>
                    <a:pt x="73" y="24"/>
                    <a:pt x="79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9" y="34"/>
                    <a:pt x="92" y="40"/>
                    <a:pt x="95" y="48"/>
                  </a:cubicBezTo>
                  <a:cubicBezTo>
                    <a:pt x="89" y="64"/>
                    <a:pt x="82" y="79"/>
                    <a:pt x="73" y="93"/>
                  </a:cubicBezTo>
                  <a:cubicBezTo>
                    <a:pt x="74" y="76"/>
                    <a:pt x="66" y="59"/>
                    <a:pt x="57" y="44"/>
                  </a:cubicBezTo>
                  <a:cubicBezTo>
                    <a:pt x="60" y="40"/>
                    <a:pt x="61" y="35"/>
                    <a:pt x="57" y="31"/>
                  </a:cubicBezTo>
                  <a:cubicBezTo>
                    <a:pt x="54" y="26"/>
                    <a:pt x="47" y="24"/>
                    <a:pt x="42" y="28"/>
                  </a:cubicBezTo>
                  <a:cubicBezTo>
                    <a:pt x="37" y="31"/>
                    <a:pt x="33" y="40"/>
                    <a:pt x="38" y="45"/>
                  </a:cubicBezTo>
                  <a:cubicBezTo>
                    <a:pt x="41" y="47"/>
                    <a:pt x="46" y="49"/>
                    <a:pt x="50" y="48"/>
                  </a:cubicBezTo>
                  <a:cubicBezTo>
                    <a:pt x="51" y="49"/>
                    <a:pt x="52" y="49"/>
                    <a:pt x="53" y="48"/>
                  </a:cubicBezTo>
                  <a:cubicBezTo>
                    <a:pt x="53" y="48"/>
                    <a:pt x="54" y="48"/>
                    <a:pt x="54" y="47"/>
                  </a:cubicBezTo>
                  <a:cubicBezTo>
                    <a:pt x="63" y="63"/>
                    <a:pt x="71" y="77"/>
                    <a:pt x="71" y="97"/>
                  </a:cubicBezTo>
                  <a:cubicBezTo>
                    <a:pt x="61" y="112"/>
                    <a:pt x="50" y="125"/>
                    <a:pt x="38" y="139"/>
                  </a:cubicBezTo>
                  <a:cubicBezTo>
                    <a:pt x="40" y="121"/>
                    <a:pt x="32" y="99"/>
                    <a:pt x="22" y="83"/>
                  </a:cubicBezTo>
                  <a:cubicBezTo>
                    <a:pt x="26" y="78"/>
                    <a:pt x="25" y="70"/>
                    <a:pt x="20" y="67"/>
                  </a:cubicBezTo>
                  <a:cubicBezTo>
                    <a:pt x="16" y="64"/>
                    <a:pt x="10" y="64"/>
                    <a:pt x="6" y="67"/>
                  </a:cubicBezTo>
                  <a:cubicBezTo>
                    <a:pt x="0" y="71"/>
                    <a:pt x="1" y="80"/>
                    <a:pt x="6" y="84"/>
                  </a:cubicBezTo>
                  <a:cubicBezTo>
                    <a:pt x="9" y="88"/>
                    <a:pt x="15" y="89"/>
                    <a:pt x="19" y="86"/>
                  </a:cubicBezTo>
                  <a:cubicBezTo>
                    <a:pt x="27" y="104"/>
                    <a:pt x="36" y="120"/>
                    <a:pt x="36" y="141"/>
                  </a:cubicBezTo>
                  <a:cubicBezTo>
                    <a:pt x="31" y="147"/>
                    <a:pt x="25" y="154"/>
                    <a:pt x="20" y="161"/>
                  </a:cubicBezTo>
                  <a:cubicBezTo>
                    <a:pt x="19" y="161"/>
                    <a:pt x="20" y="162"/>
                    <a:pt x="20" y="162"/>
                  </a:cubicBezTo>
                  <a:cubicBezTo>
                    <a:pt x="34" y="150"/>
                    <a:pt x="46" y="138"/>
                    <a:pt x="56" y="124"/>
                  </a:cubicBezTo>
                  <a:cubicBezTo>
                    <a:pt x="65" y="119"/>
                    <a:pt x="73" y="115"/>
                    <a:pt x="82" y="114"/>
                  </a:cubicBezTo>
                  <a:cubicBezTo>
                    <a:pt x="89" y="113"/>
                    <a:pt x="96" y="113"/>
                    <a:pt x="103" y="112"/>
                  </a:cubicBezTo>
                  <a:cubicBezTo>
                    <a:pt x="104" y="113"/>
                    <a:pt x="105" y="115"/>
                    <a:pt x="107" y="116"/>
                  </a:cubicBezTo>
                  <a:cubicBezTo>
                    <a:pt x="106" y="117"/>
                    <a:pt x="106" y="117"/>
                    <a:pt x="107" y="118"/>
                  </a:cubicBezTo>
                  <a:cubicBezTo>
                    <a:pt x="113" y="123"/>
                    <a:pt x="122" y="122"/>
                    <a:pt x="125" y="114"/>
                  </a:cubicBezTo>
                  <a:cubicBezTo>
                    <a:pt x="127" y="108"/>
                    <a:pt x="126" y="98"/>
                    <a:pt x="121" y="93"/>
                  </a:cubicBezTo>
                  <a:cubicBezTo>
                    <a:pt x="114" y="88"/>
                    <a:pt x="103" y="91"/>
                    <a:pt x="102" y="99"/>
                  </a:cubicBezTo>
                  <a:cubicBezTo>
                    <a:pt x="101" y="102"/>
                    <a:pt x="101" y="105"/>
                    <a:pt x="102" y="108"/>
                  </a:cubicBezTo>
                  <a:cubicBezTo>
                    <a:pt x="88" y="107"/>
                    <a:pt x="72" y="111"/>
                    <a:pt x="61" y="118"/>
                  </a:cubicBezTo>
                  <a:cubicBezTo>
                    <a:pt x="71" y="104"/>
                    <a:pt x="80" y="89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101" y="64"/>
                    <a:pt x="115" y="61"/>
                    <a:pt x="129" y="57"/>
                  </a:cubicBezTo>
                  <a:cubicBezTo>
                    <a:pt x="132" y="60"/>
                    <a:pt x="138" y="61"/>
                    <a:pt x="142" y="60"/>
                  </a:cubicBezTo>
                  <a:cubicBezTo>
                    <a:pt x="147" y="57"/>
                    <a:pt x="152" y="51"/>
                    <a:pt x="151" y="4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FBD5342B-AC75-4123-BADB-B3514C51E4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06596" y="2859881"/>
              <a:ext cx="703263" cy="387350"/>
            </a:xfrm>
            <a:custGeom>
              <a:avLst/>
              <a:gdLst>
                <a:gd name="T0" fmla="*/ 2147483646 w 257"/>
                <a:gd name="T1" fmla="*/ 2147483646 h 141"/>
                <a:gd name="T2" fmla="*/ 2147483646 w 257"/>
                <a:gd name="T3" fmla="*/ 2147483646 h 141"/>
                <a:gd name="T4" fmla="*/ 2147483646 w 257"/>
                <a:gd name="T5" fmla="*/ 0 h 141"/>
                <a:gd name="T6" fmla="*/ 2147483646 w 257"/>
                <a:gd name="T7" fmla="*/ 2147483646 h 141"/>
                <a:gd name="T8" fmla="*/ 2147483646 w 257"/>
                <a:gd name="T9" fmla="*/ 2147483646 h 141"/>
                <a:gd name="T10" fmla="*/ 2147483646 w 257"/>
                <a:gd name="T11" fmla="*/ 2147483646 h 141"/>
                <a:gd name="T12" fmla="*/ 2147483646 w 257"/>
                <a:gd name="T13" fmla="*/ 2147483646 h 141"/>
                <a:gd name="T14" fmla="*/ 2147483646 w 257"/>
                <a:gd name="T15" fmla="*/ 2147483646 h 141"/>
                <a:gd name="T16" fmla="*/ 2147483646 w 257"/>
                <a:gd name="T17" fmla="*/ 2147483646 h 141"/>
                <a:gd name="T18" fmla="*/ 2147483646 w 257"/>
                <a:gd name="T19" fmla="*/ 2147483646 h 141"/>
                <a:gd name="T20" fmla="*/ 2147483646 w 257"/>
                <a:gd name="T21" fmla="*/ 2147483646 h 141"/>
                <a:gd name="T22" fmla="*/ 2147483646 w 257"/>
                <a:gd name="T23" fmla="*/ 2147483646 h 141"/>
                <a:gd name="T24" fmla="*/ 2147483646 w 257"/>
                <a:gd name="T25" fmla="*/ 2147483646 h 141"/>
                <a:gd name="T26" fmla="*/ 2147483646 w 257"/>
                <a:gd name="T27" fmla="*/ 2147483646 h 141"/>
                <a:gd name="T28" fmla="*/ 2147483646 w 257"/>
                <a:gd name="T29" fmla="*/ 2147483646 h 141"/>
                <a:gd name="T30" fmla="*/ 2147483646 w 257"/>
                <a:gd name="T31" fmla="*/ 2147483646 h 141"/>
                <a:gd name="T32" fmla="*/ 2147483646 w 257"/>
                <a:gd name="T33" fmla="*/ 2147483646 h 141"/>
                <a:gd name="T34" fmla="*/ 2147483646 w 257"/>
                <a:gd name="T35" fmla="*/ 2147483646 h 141"/>
                <a:gd name="T36" fmla="*/ 2147483646 w 257"/>
                <a:gd name="T37" fmla="*/ 2147483646 h 141"/>
                <a:gd name="T38" fmla="*/ 2147483646 w 257"/>
                <a:gd name="T39" fmla="*/ 2147483646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7" h="141">
                  <a:moveTo>
                    <a:pt x="256" y="42"/>
                  </a:moveTo>
                  <a:cubicBezTo>
                    <a:pt x="257" y="23"/>
                    <a:pt x="237" y="13"/>
                    <a:pt x="221" y="8"/>
                  </a:cubicBezTo>
                  <a:cubicBezTo>
                    <a:pt x="201" y="1"/>
                    <a:pt x="178" y="0"/>
                    <a:pt x="157" y="0"/>
                  </a:cubicBezTo>
                  <a:cubicBezTo>
                    <a:pt x="143" y="0"/>
                    <a:pt x="129" y="1"/>
                    <a:pt x="116" y="3"/>
                  </a:cubicBezTo>
                  <a:cubicBezTo>
                    <a:pt x="109" y="4"/>
                    <a:pt x="98" y="5"/>
                    <a:pt x="91" y="8"/>
                  </a:cubicBezTo>
                  <a:cubicBezTo>
                    <a:pt x="91" y="8"/>
                    <a:pt x="91" y="7"/>
                    <a:pt x="90" y="7"/>
                  </a:cubicBezTo>
                  <a:cubicBezTo>
                    <a:pt x="71" y="9"/>
                    <a:pt x="53" y="23"/>
                    <a:pt x="39" y="35"/>
                  </a:cubicBezTo>
                  <a:cubicBezTo>
                    <a:pt x="25" y="47"/>
                    <a:pt x="13" y="62"/>
                    <a:pt x="7" y="79"/>
                  </a:cubicBezTo>
                  <a:cubicBezTo>
                    <a:pt x="4" y="90"/>
                    <a:pt x="0" y="108"/>
                    <a:pt x="8" y="118"/>
                  </a:cubicBezTo>
                  <a:cubicBezTo>
                    <a:pt x="17" y="129"/>
                    <a:pt x="33" y="125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3" y="129"/>
                    <a:pt x="51" y="135"/>
                    <a:pt x="60" y="136"/>
                  </a:cubicBezTo>
                  <a:cubicBezTo>
                    <a:pt x="70" y="137"/>
                    <a:pt x="79" y="131"/>
                    <a:pt x="84" y="124"/>
                  </a:cubicBezTo>
                  <a:cubicBezTo>
                    <a:pt x="96" y="140"/>
                    <a:pt x="122" y="141"/>
                    <a:pt x="127" y="118"/>
                  </a:cubicBezTo>
                  <a:cubicBezTo>
                    <a:pt x="134" y="126"/>
                    <a:pt x="144" y="133"/>
                    <a:pt x="154" y="130"/>
                  </a:cubicBezTo>
                  <a:cubicBezTo>
                    <a:pt x="166" y="127"/>
                    <a:pt x="168" y="117"/>
                    <a:pt x="167" y="107"/>
                  </a:cubicBezTo>
                  <a:cubicBezTo>
                    <a:pt x="186" y="124"/>
                    <a:pt x="201" y="94"/>
                    <a:pt x="198" y="74"/>
                  </a:cubicBezTo>
                  <a:cubicBezTo>
                    <a:pt x="206" y="78"/>
                    <a:pt x="217" y="82"/>
                    <a:pt x="225" y="77"/>
                  </a:cubicBezTo>
                  <a:cubicBezTo>
                    <a:pt x="233" y="72"/>
                    <a:pt x="232" y="62"/>
                    <a:pt x="230" y="53"/>
                  </a:cubicBezTo>
                  <a:cubicBezTo>
                    <a:pt x="240" y="57"/>
                    <a:pt x="256" y="55"/>
                    <a:pt x="256" y="42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28EAE64A-7597-4259-ACF2-9387C95676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058" y="2848768"/>
              <a:ext cx="490538" cy="277813"/>
            </a:xfrm>
            <a:custGeom>
              <a:avLst/>
              <a:gdLst>
                <a:gd name="T0" fmla="*/ 2147483646 w 179"/>
                <a:gd name="T1" fmla="*/ 2147483646 h 101"/>
                <a:gd name="T2" fmla="*/ 2147483646 w 179"/>
                <a:gd name="T3" fmla="*/ 2147483646 h 101"/>
                <a:gd name="T4" fmla="*/ 2147483646 w 179"/>
                <a:gd name="T5" fmla="*/ 2147483646 h 101"/>
                <a:gd name="T6" fmla="*/ 2147483646 w 179"/>
                <a:gd name="T7" fmla="*/ 2147483646 h 101"/>
                <a:gd name="T8" fmla="*/ 2147483646 w 179"/>
                <a:gd name="T9" fmla="*/ 2147483646 h 101"/>
                <a:gd name="T10" fmla="*/ 2147483646 w 179"/>
                <a:gd name="T11" fmla="*/ 2147483646 h 101"/>
                <a:gd name="T12" fmla="*/ 2147483646 w 179"/>
                <a:gd name="T13" fmla="*/ 2147483646 h 101"/>
                <a:gd name="T14" fmla="*/ 2147483646 w 179"/>
                <a:gd name="T15" fmla="*/ 2147483646 h 101"/>
                <a:gd name="T16" fmla="*/ 2147483646 w 179"/>
                <a:gd name="T17" fmla="*/ 2147483646 h 101"/>
                <a:gd name="T18" fmla="*/ 2147483646 w 179"/>
                <a:gd name="T19" fmla="*/ 2147483646 h 101"/>
                <a:gd name="T20" fmla="*/ 2147483646 w 179"/>
                <a:gd name="T21" fmla="*/ 2147483646 h 101"/>
                <a:gd name="T22" fmla="*/ 2147483646 w 179"/>
                <a:gd name="T23" fmla="*/ 2147483646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9" h="101">
                  <a:moveTo>
                    <a:pt x="163" y="15"/>
                  </a:moveTo>
                  <a:cubicBezTo>
                    <a:pt x="133" y="0"/>
                    <a:pt x="97" y="4"/>
                    <a:pt x="64" y="6"/>
                  </a:cubicBezTo>
                  <a:cubicBezTo>
                    <a:pt x="63" y="6"/>
                    <a:pt x="62" y="8"/>
                    <a:pt x="62" y="9"/>
                  </a:cubicBezTo>
                  <a:cubicBezTo>
                    <a:pt x="37" y="22"/>
                    <a:pt x="10" y="41"/>
                    <a:pt x="2" y="71"/>
                  </a:cubicBezTo>
                  <a:cubicBezTo>
                    <a:pt x="0" y="80"/>
                    <a:pt x="1" y="90"/>
                    <a:pt x="11" y="94"/>
                  </a:cubicBezTo>
                  <a:cubicBezTo>
                    <a:pt x="20" y="98"/>
                    <a:pt x="31" y="91"/>
                    <a:pt x="37" y="85"/>
                  </a:cubicBezTo>
                  <a:cubicBezTo>
                    <a:pt x="43" y="101"/>
                    <a:pt x="60" y="90"/>
                    <a:pt x="68" y="78"/>
                  </a:cubicBezTo>
                  <a:cubicBezTo>
                    <a:pt x="81" y="94"/>
                    <a:pt x="107" y="92"/>
                    <a:pt x="106" y="70"/>
                  </a:cubicBezTo>
                  <a:cubicBezTo>
                    <a:pt x="119" y="80"/>
                    <a:pt x="137" y="66"/>
                    <a:pt x="132" y="53"/>
                  </a:cubicBezTo>
                  <a:cubicBezTo>
                    <a:pt x="143" y="58"/>
                    <a:pt x="156" y="49"/>
                    <a:pt x="152" y="38"/>
                  </a:cubicBezTo>
                  <a:cubicBezTo>
                    <a:pt x="159" y="40"/>
                    <a:pt x="167" y="41"/>
                    <a:pt x="172" y="36"/>
                  </a:cubicBezTo>
                  <a:cubicBezTo>
                    <a:pt x="179" y="29"/>
                    <a:pt x="169" y="18"/>
                    <a:pt x="163" y="1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C2D7720C-F3B9-4F03-8703-2C05C17C9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12883" y="2604293"/>
              <a:ext cx="468313" cy="409575"/>
            </a:xfrm>
            <a:custGeom>
              <a:avLst/>
              <a:gdLst>
                <a:gd name="T0" fmla="*/ 2147483646 w 171"/>
                <a:gd name="T1" fmla="*/ 2147483646 h 149"/>
                <a:gd name="T2" fmla="*/ 2147483646 w 171"/>
                <a:gd name="T3" fmla="*/ 2147483646 h 149"/>
                <a:gd name="T4" fmla="*/ 2147483646 w 171"/>
                <a:gd name="T5" fmla="*/ 2147483646 h 149"/>
                <a:gd name="T6" fmla="*/ 2147483646 w 171"/>
                <a:gd name="T7" fmla="*/ 2147483646 h 149"/>
                <a:gd name="T8" fmla="*/ 2147483646 w 171"/>
                <a:gd name="T9" fmla="*/ 2147483646 h 149"/>
                <a:gd name="T10" fmla="*/ 2147483646 w 171"/>
                <a:gd name="T11" fmla="*/ 2147483646 h 149"/>
                <a:gd name="T12" fmla="*/ 2147483646 w 171"/>
                <a:gd name="T13" fmla="*/ 2147483646 h 149"/>
                <a:gd name="T14" fmla="*/ 2147483646 w 171"/>
                <a:gd name="T15" fmla="*/ 2147483646 h 149"/>
                <a:gd name="T16" fmla="*/ 2147483646 w 171"/>
                <a:gd name="T17" fmla="*/ 2147483646 h 149"/>
                <a:gd name="T18" fmla="*/ 2147483646 w 171"/>
                <a:gd name="T19" fmla="*/ 2147483646 h 149"/>
                <a:gd name="T20" fmla="*/ 2147483646 w 171"/>
                <a:gd name="T21" fmla="*/ 2147483646 h 149"/>
                <a:gd name="T22" fmla="*/ 2147483646 w 171"/>
                <a:gd name="T23" fmla="*/ 2147483646 h 149"/>
                <a:gd name="T24" fmla="*/ 2147483646 w 171"/>
                <a:gd name="T25" fmla="*/ 2147483646 h 149"/>
                <a:gd name="T26" fmla="*/ 2147483646 w 171"/>
                <a:gd name="T27" fmla="*/ 2147483646 h 149"/>
                <a:gd name="T28" fmla="*/ 2147483646 w 171"/>
                <a:gd name="T29" fmla="*/ 2147483646 h 149"/>
                <a:gd name="T30" fmla="*/ 2147483646 w 171"/>
                <a:gd name="T31" fmla="*/ 2147483646 h 149"/>
                <a:gd name="T32" fmla="*/ 2147483646 w 171"/>
                <a:gd name="T33" fmla="*/ 2147483646 h 149"/>
                <a:gd name="T34" fmla="*/ 2147483646 w 171"/>
                <a:gd name="T35" fmla="*/ 2147483646 h 149"/>
                <a:gd name="T36" fmla="*/ 2147483646 w 171"/>
                <a:gd name="T37" fmla="*/ 2147483646 h 149"/>
                <a:gd name="T38" fmla="*/ 2147483646 w 171"/>
                <a:gd name="T39" fmla="*/ 2147483646 h 149"/>
                <a:gd name="T40" fmla="*/ 2147483646 w 171"/>
                <a:gd name="T41" fmla="*/ 2147483646 h 149"/>
                <a:gd name="T42" fmla="*/ 2147483646 w 171"/>
                <a:gd name="T43" fmla="*/ 2147483646 h 149"/>
                <a:gd name="T44" fmla="*/ 2147483646 w 171"/>
                <a:gd name="T45" fmla="*/ 2147483646 h 149"/>
                <a:gd name="T46" fmla="*/ 2147483646 w 171"/>
                <a:gd name="T47" fmla="*/ 2147483646 h 149"/>
                <a:gd name="T48" fmla="*/ 2147483646 w 171"/>
                <a:gd name="T49" fmla="*/ 2147483646 h 149"/>
                <a:gd name="T50" fmla="*/ 2147483646 w 171"/>
                <a:gd name="T51" fmla="*/ 2147483646 h 149"/>
                <a:gd name="T52" fmla="*/ 2147483646 w 171"/>
                <a:gd name="T53" fmla="*/ 2147483646 h 149"/>
                <a:gd name="T54" fmla="*/ 2147483646 w 171"/>
                <a:gd name="T55" fmla="*/ 2147483646 h 149"/>
                <a:gd name="T56" fmla="*/ 2147483646 w 171"/>
                <a:gd name="T57" fmla="*/ 2147483646 h 149"/>
                <a:gd name="T58" fmla="*/ 2147483646 w 171"/>
                <a:gd name="T59" fmla="*/ 2147483646 h 149"/>
                <a:gd name="T60" fmla="*/ 2147483646 w 171"/>
                <a:gd name="T61" fmla="*/ 2147483646 h 149"/>
                <a:gd name="T62" fmla="*/ 2147483646 w 171"/>
                <a:gd name="T63" fmla="*/ 2147483646 h 149"/>
                <a:gd name="T64" fmla="*/ 2147483646 w 171"/>
                <a:gd name="T65" fmla="*/ 2147483646 h 149"/>
                <a:gd name="T66" fmla="*/ 2147483646 w 171"/>
                <a:gd name="T67" fmla="*/ 2147483646 h 149"/>
                <a:gd name="T68" fmla="*/ 2147483646 w 171"/>
                <a:gd name="T69" fmla="*/ 2147483646 h 149"/>
                <a:gd name="T70" fmla="*/ 2147483646 w 171"/>
                <a:gd name="T71" fmla="*/ 2147483646 h 149"/>
                <a:gd name="T72" fmla="*/ 0 w 171"/>
                <a:gd name="T73" fmla="*/ 2147483646 h 149"/>
                <a:gd name="T74" fmla="*/ 2147483646 w 171"/>
                <a:gd name="T75" fmla="*/ 2147483646 h 149"/>
                <a:gd name="T76" fmla="*/ 2147483646 w 171"/>
                <a:gd name="T77" fmla="*/ 2147483646 h 149"/>
                <a:gd name="T78" fmla="*/ 2147483646 w 171"/>
                <a:gd name="T79" fmla="*/ 2147483646 h 149"/>
                <a:gd name="T80" fmla="*/ 2147483646 w 171"/>
                <a:gd name="T81" fmla="*/ 2147483646 h 149"/>
                <a:gd name="T82" fmla="*/ 2147483646 w 171"/>
                <a:gd name="T83" fmla="*/ 2147483646 h 149"/>
                <a:gd name="T84" fmla="*/ 2147483646 w 171"/>
                <a:gd name="T85" fmla="*/ 2147483646 h 149"/>
                <a:gd name="T86" fmla="*/ 2147483646 w 171"/>
                <a:gd name="T87" fmla="*/ 2147483646 h 149"/>
                <a:gd name="T88" fmla="*/ 2147483646 w 171"/>
                <a:gd name="T89" fmla="*/ 2147483646 h 149"/>
                <a:gd name="T90" fmla="*/ 2147483646 w 171"/>
                <a:gd name="T91" fmla="*/ 2147483646 h 149"/>
                <a:gd name="T92" fmla="*/ 2147483646 w 171"/>
                <a:gd name="T93" fmla="*/ 2147483646 h 149"/>
                <a:gd name="T94" fmla="*/ 2147483646 w 171"/>
                <a:gd name="T95" fmla="*/ 2147483646 h 149"/>
                <a:gd name="T96" fmla="*/ 2147483646 w 171"/>
                <a:gd name="T97" fmla="*/ 2147483646 h 149"/>
                <a:gd name="T98" fmla="*/ 2147483646 w 171"/>
                <a:gd name="T99" fmla="*/ 2147483646 h 149"/>
                <a:gd name="T100" fmla="*/ 2147483646 w 171"/>
                <a:gd name="T101" fmla="*/ 2147483646 h 149"/>
                <a:gd name="T102" fmla="*/ 2147483646 w 171"/>
                <a:gd name="T103" fmla="*/ 2147483646 h 1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71" h="149">
                  <a:moveTo>
                    <a:pt x="130" y="147"/>
                  </a:moveTo>
                  <a:cubicBezTo>
                    <a:pt x="138" y="145"/>
                    <a:pt x="139" y="134"/>
                    <a:pt x="136" y="128"/>
                  </a:cubicBezTo>
                  <a:cubicBezTo>
                    <a:pt x="134" y="122"/>
                    <a:pt x="127" y="120"/>
                    <a:pt x="122" y="122"/>
                  </a:cubicBezTo>
                  <a:cubicBezTo>
                    <a:pt x="122" y="122"/>
                    <a:pt x="121" y="122"/>
                    <a:pt x="121" y="122"/>
                  </a:cubicBezTo>
                  <a:cubicBezTo>
                    <a:pt x="121" y="123"/>
                    <a:pt x="120" y="123"/>
                    <a:pt x="120" y="123"/>
                  </a:cubicBezTo>
                  <a:cubicBezTo>
                    <a:pt x="116" y="111"/>
                    <a:pt x="109" y="98"/>
                    <a:pt x="100" y="89"/>
                  </a:cubicBezTo>
                  <a:cubicBezTo>
                    <a:pt x="116" y="95"/>
                    <a:pt x="132" y="99"/>
                    <a:pt x="148" y="102"/>
                  </a:cubicBezTo>
                  <a:cubicBezTo>
                    <a:pt x="148" y="107"/>
                    <a:pt x="150" y="114"/>
                    <a:pt x="156" y="115"/>
                  </a:cubicBezTo>
                  <a:cubicBezTo>
                    <a:pt x="160" y="116"/>
                    <a:pt x="165" y="114"/>
                    <a:pt x="167" y="110"/>
                  </a:cubicBezTo>
                  <a:cubicBezTo>
                    <a:pt x="171" y="105"/>
                    <a:pt x="167" y="100"/>
                    <a:pt x="162" y="97"/>
                  </a:cubicBezTo>
                  <a:cubicBezTo>
                    <a:pt x="158" y="94"/>
                    <a:pt x="154" y="95"/>
                    <a:pt x="151" y="98"/>
                  </a:cubicBezTo>
                  <a:cubicBezTo>
                    <a:pt x="142" y="97"/>
                    <a:pt x="133" y="94"/>
                    <a:pt x="124" y="92"/>
                  </a:cubicBezTo>
                  <a:cubicBezTo>
                    <a:pt x="131" y="90"/>
                    <a:pt x="138" y="86"/>
                    <a:pt x="144" y="82"/>
                  </a:cubicBezTo>
                  <a:cubicBezTo>
                    <a:pt x="147" y="84"/>
                    <a:pt x="152" y="84"/>
                    <a:pt x="156" y="82"/>
                  </a:cubicBezTo>
                  <a:cubicBezTo>
                    <a:pt x="159" y="80"/>
                    <a:pt x="163" y="76"/>
                    <a:pt x="162" y="71"/>
                  </a:cubicBezTo>
                  <a:cubicBezTo>
                    <a:pt x="161" y="66"/>
                    <a:pt x="153" y="65"/>
                    <a:pt x="148" y="66"/>
                  </a:cubicBezTo>
                  <a:cubicBezTo>
                    <a:pt x="143" y="67"/>
                    <a:pt x="140" y="74"/>
                    <a:pt x="141" y="79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5" y="84"/>
                    <a:pt x="128" y="88"/>
                    <a:pt x="121" y="91"/>
                  </a:cubicBezTo>
                  <a:cubicBezTo>
                    <a:pt x="105" y="87"/>
                    <a:pt x="89" y="82"/>
                    <a:pt x="74" y="74"/>
                  </a:cubicBezTo>
                  <a:cubicBezTo>
                    <a:pt x="91" y="74"/>
                    <a:pt x="108" y="64"/>
                    <a:pt x="121" y="53"/>
                  </a:cubicBezTo>
                  <a:cubicBezTo>
                    <a:pt x="125" y="56"/>
                    <a:pt x="130" y="56"/>
                    <a:pt x="134" y="52"/>
                  </a:cubicBezTo>
                  <a:cubicBezTo>
                    <a:pt x="138" y="48"/>
                    <a:pt x="139" y="41"/>
                    <a:pt x="136" y="36"/>
                  </a:cubicBezTo>
                  <a:cubicBezTo>
                    <a:pt x="132" y="32"/>
                    <a:pt x="123" y="29"/>
                    <a:pt x="118" y="34"/>
                  </a:cubicBezTo>
                  <a:cubicBezTo>
                    <a:pt x="116" y="38"/>
                    <a:pt x="115" y="43"/>
                    <a:pt x="117" y="47"/>
                  </a:cubicBezTo>
                  <a:cubicBezTo>
                    <a:pt x="116" y="48"/>
                    <a:pt x="116" y="49"/>
                    <a:pt x="116" y="50"/>
                  </a:cubicBezTo>
                  <a:cubicBezTo>
                    <a:pt x="117" y="50"/>
                    <a:pt x="117" y="50"/>
                    <a:pt x="117" y="51"/>
                  </a:cubicBezTo>
                  <a:cubicBezTo>
                    <a:pt x="103" y="61"/>
                    <a:pt x="89" y="71"/>
                    <a:pt x="70" y="73"/>
                  </a:cubicBezTo>
                  <a:cubicBezTo>
                    <a:pt x="54" y="65"/>
                    <a:pt x="39" y="55"/>
                    <a:pt x="25" y="45"/>
                  </a:cubicBezTo>
                  <a:cubicBezTo>
                    <a:pt x="43" y="45"/>
                    <a:pt x="64" y="34"/>
                    <a:pt x="79" y="23"/>
                  </a:cubicBezTo>
                  <a:cubicBezTo>
                    <a:pt x="84" y="26"/>
                    <a:pt x="91" y="24"/>
                    <a:pt x="94" y="20"/>
                  </a:cubicBezTo>
                  <a:cubicBezTo>
                    <a:pt x="97" y="15"/>
                    <a:pt x="96" y="9"/>
                    <a:pt x="93" y="5"/>
                  </a:cubicBezTo>
                  <a:cubicBezTo>
                    <a:pt x="88" y="0"/>
                    <a:pt x="80" y="2"/>
                    <a:pt x="75" y="7"/>
                  </a:cubicBezTo>
                  <a:cubicBezTo>
                    <a:pt x="72" y="11"/>
                    <a:pt x="72" y="16"/>
                    <a:pt x="76" y="20"/>
                  </a:cubicBezTo>
                  <a:cubicBezTo>
                    <a:pt x="58" y="30"/>
                    <a:pt x="43" y="41"/>
                    <a:pt x="23" y="43"/>
                  </a:cubicBezTo>
                  <a:cubicBezTo>
                    <a:pt x="15" y="39"/>
                    <a:pt x="8" y="34"/>
                    <a:pt x="1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3" y="42"/>
                    <a:pt x="27" y="52"/>
                    <a:pt x="42" y="61"/>
                  </a:cubicBezTo>
                  <a:cubicBezTo>
                    <a:pt x="47" y="69"/>
                    <a:pt x="52" y="77"/>
                    <a:pt x="54" y="86"/>
                  </a:cubicBezTo>
                  <a:cubicBezTo>
                    <a:pt x="56" y="93"/>
                    <a:pt x="57" y="100"/>
                    <a:pt x="59" y="107"/>
                  </a:cubicBezTo>
                  <a:cubicBezTo>
                    <a:pt x="57" y="108"/>
                    <a:pt x="56" y="109"/>
                    <a:pt x="55" y="111"/>
                  </a:cubicBezTo>
                  <a:cubicBezTo>
                    <a:pt x="54" y="110"/>
                    <a:pt x="54" y="110"/>
                    <a:pt x="53" y="111"/>
                  </a:cubicBezTo>
                  <a:cubicBezTo>
                    <a:pt x="49" y="118"/>
                    <a:pt x="51" y="127"/>
                    <a:pt x="59" y="129"/>
                  </a:cubicBezTo>
                  <a:cubicBezTo>
                    <a:pt x="66" y="130"/>
                    <a:pt x="75" y="128"/>
                    <a:pt x="79" y="122"/>
                  </a:cubicBezTo>
                  <a:cubicBezTo>
                    <a:pt x="83" y="115"/>
                    <a:pt x="80" y="105"/>
                    <a:pt x="71" y="104"/>
                  </a:cubicBezTo>
                  <a:cubicBezTo>
                    <a:pt x="68" y="104"/>
                    <a:pt x="66" y="104"/>
                    <a:pt x="63" y="105"/>
                  </a:cubicBezTo>
                  <a:cubicBezTo>
                    <a:pt x="62" y="91"/>
                    <a:pt x="57" y="76"/>
                    <a:pt x="48" y="65"/>
                  </a:cubicBezTo>
                  <a:cubicBezTo>
                    <a:pt x="63" y="74"/>
                    <a:pt x="79" y="81"/>
                    <a:pt x="95" y="87"/>
                  </a:cubicBezTo>
                  <a:cubicBezTo>
                    <a:pt x="95" y="88"/>
                    <a:pt x="95" y="88"/>
                    <a:pt x="96" y="88"/>
                  </a:cubicBezTo>
                  <a:cubicBezTo>
                    <a:pt x="106" y="99"/>
                    <a:pt x="111" y="112"/>
                    <a:pt x="116" y="126"/>
                  </a:cubicBezTo>
                  <a:cubicBezTo>
                    <a:pt x="113" y="130"/>
                    <a:pt x="113" y="135"/>
                    <a:pt x="115" y="140"/>
                  </a:cubicBezTo>
                  <a:cubicBezTo>
                    <a:pt x="118" y="145"/>
                    <a:pt x="124" y="149"/>
                    <a:pt x="130" y="147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FA810CD0-D242-4B0A-9920-93D4EAD365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69721" y="1756568"/>
              <a:ext cx="1054100" cy="588963"/>
            </a:xfrm>
            <a:custGeom>
              <a:avLst/>
              <a:gdLst>
                <a:gd name="T0" fmla="*/ 2147483646 w 384"/>
                <a:gd name="T1" fmla="*/ 2147483646 h 214"/>
                <a:gd name="T2" fmla="*/ 2147483646 w 384"/>
                <a:gd name="T3" fmla="*/ 2147483646 h 214"/>
                <a:gd name="T4" fmla="*/ 2147483646 w 384"/>
                <a:gd name="T5" fmla="*/ 2147483646 h 214"/>
                <a:gd name="T6" fmla="*/ 2147483646 w 384"/>
                <a:gd name="T7" fmla="*/ 2147483646 h 214"/>
                <a:gd name="T8" fmla="*/ 2147483646 w 384"/>
                <a:gd name="T9" fmla="*/ 2147483646 h 214"/>
                <a:gd name="T10" fmla="*/ 2147483646 w 384"/>
                <a:gd name="T11" fmla="*/ 2147483646 h 214"/>
                <a:gd name="T12" fmla="*/ 2147483646 w 384"/>
                <a:gd name="T13" fmla="*/ 2147483646 h 214"/>
                <a:gd name="T14" fmla="*/ 2147483646 w 384"/>
                <a:gd name="T15" fmla="*/ 2147483646 h 214"/>
                <a:gd name="T16" fmla="*/ 2147483646 w 384"/>
                <a:gd name="T17" fmla="*/ 2147483646 h 214"/>
                <a:gd name="T18" fmla="*/ 2147483646 w 384"/>
                <a:gd name="T19" fmla="*/ 2147483646 h 214"/>
                <a:gd name="T20" fmla="*/ 2147483646 w 384"/>
                <a:gd name="T21" fmla="*/ 2147483646 h 214"/>
                <a:gd name="T22" fmla="*/ 2147483646 w 384"/>
                <a:gd name="T23" fmla="*/ 2147483646 h 214"/>
                <a:gd name="T24" fmla="*/ 2147483646 w 384"/>
                <a:gd name="T25" fmla="*/ 2147483646 h 214"/>
                <a:gd name="T26" fmla="*/ 2147483646 w 384"/>
                <a:gd name="T27" fmla="*/ 2147483646 h 214"/>
                <a:gd name="T28" fmla="*/ 2147483646 w 384"/>
                <a:gd name="T29" fmla="*/ 2147483646 h 214"/>
                <a:gd name="T30" fmla="*/ 2147483646 w 384"/>
                <a:gd name="T31" fmla="*/ 2147483646 h 214"/>
                <a:gd name="T32" fmla="*/ 2147483646 w 384"/>
                <a:gd name="T33" fmla="*/ 2147483646 h 214"/>
                <a:gd name="T34" fmla="*/ 2147483646 w 384"/>
                <a:gd name="T35" fmla="*/ 2147483646 h 214"/>
                <a:gd name="T36" fmla="*/ 2147483646 w 384"/>
                <a:gd name="T37" fmla="*/ 2147483646 h 214"/>
                <a:gd name="T38" fmla="*/ 2147483646 w 384"/>
                <a:gd name="T39" fmla="*/ 2147483646 h 214"/>
                <a:gd name="T40" fmla="*/ 2147483646 w 384"/>
                <a:gd name="T41" fmla="*/ 2147483646 h 214"/>
                <a:gd name="T42" fmla="*/ 2147483646 w 384"/>
                <a:gd name="T43" fmla="*/ 2147483646 h 214"/>
                <a:gd name="T44" fmla="*/ 2147483646 w 384"/>
                <a:gd name="T45" fmla="*/ 2147483646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84" h="214">
                  <a:moveTo>
                    <a:pt x="309" y="175"/>
                  </a:moveTo>
                  <a:cubicBezTo>
                    <a:pt x="314" y="149"/>
                    <a:pt x="272" y="138"/>
                    <a:pt x="254" y="134"/>
                  </a:cubicBezTo>
                  <a:cubicBezTo>
                    <a:pt x="238" y="130"/>
                    <a:pt x="221" y="129"/>
                    <a:pt x="204" y="129"/>
                  </a:cubicBezTo>
                  <a:cubicBezTo>
                    <a:pt x="198" y="129"/>
                    <a:pt x="192" y="129"/>
                    <a:pt x="186" y="130"/>
                  </a:cubicBezTo>
                  <a:cubicBezTo>
                    <a:pt x="198" y="124"/>
                    <a:pt x="209" y="118"/>
                    <a:pt x="220" y="112"/>
                  </a:cubicBezTo>
                  <a:cubicBezTo>
                    <a:pt x="220" y="112"/>
                    <a:pt x="220" y="111"/>
                    <a:pt x="220" y="111"/>
                  </a:cubicBezTo>
                  <a:cubicBezTo>
                    <a:pt x="220" y="111"/>
                    <a:pt x="221" y="112"/>
                    <a:pt x="221" y="112"/>
                  </a:cubicBezTo>
                  <a:cubicBezTo>
                    <a:pt x="221" y="112"/>
                    <a:pt x="221" y="112"/>
                    <a:pt x="222" y="112"/>
                  </a:cubicBezTo>
                  <a:cubicBezTo>
                    <a:pt x="267" y="120"/>
                    <a:pt x="314" y="120"/>
                    <a:pt x="353" y="93"/>
                  </a:cubicBezTo>
                  <a:cubicBezTo>
                    <a:pt x="365" y="84"/>
                    <a:pt x="377" y="72"/>
                    <a:pt x="380" y="57"/>
                  </a:cubicBezTo>
                  <a:cubicBezTo>
                    <a:pt x="384" y="40"/>
                    <a:pt x="372" y="27"/>
                    <a:pt x="359" y="19"/>
                  </a:cubicBezTo>
                  <a:cubicBezTo>
                    <a:pt x="331" y="0"/>
                    <a:pt x="296" y="14"/>
                    <a:pt x="271" y="32"/>
                  </a:cubicBezTo>
                  <a:cubicBezTo>
                    <a:pt x="248" y="50"/>
                    <a:pt x="223" y="79"/>
                    <a:pt x="220" y="109"/>
                  </a:cubicBezTo>
                  <a:cubicBezTo>
                    <a:pt x="220" y="109"/>
                    <a:pt x="220" y="109"/>
                    <a:pt x="219" y="109"/>
                  </a:cubicBezTo>
                  <a:cubicBezTo>
                    <a:pt x="202" y="115"/>
                    <a:pt x="187" y="124"/>
                    <a:pt x="171" y="131"/>
                  </a:cubicBezTo>
                  <a:cubicBezTo>
                    <a:pt x="153" y="139"/>
                    <a:pt x="135" y="147"/>
                    <a:pt x="117" y="153"/>
                  </a:cubicBezTo>
                  <a:cubicBezTo>
                    <a:pt x="78" y="165"/>
                    <a:pt x="41" y="166"/>
                    <a:pt x="1" y="160"/>
                  </a:cubicBezTo>
                  <a:cubicBezTo>
                    <a:pt x="0" y="160"/>
                    <a:pt x="0" y="161"/>
                    <a:pt x="1" y="161"/>
                  </a:cubicBezTo>
                  <a:cubicBezTo>
                    <a:pt x="37" y="173"/>
                    <a:pt x="76" y="169"/>
                    <a:pt x="112" y="159"/>
                  </a:cubicBezTo>
                  <a:cubicBezTo>
                    <a:pt x="131" y="153"/>
                    <a:pt x="149" y="146"/>
                    <a:pt x="167" y="138"/>
                  </a:cubicBezTo>
                  <a:cubicBezTo>
                    <a:pt x="169" y="137"/>
                    <a:pt x="172" y="136"/>
                    <a:pt x="174" y="135"/>
                  </a:cubicBezTo>
                  <a:cubicBezTo>
                    <a:pt x="180" y="167"/>
                    <a:pt x="209" y="193"/>
                    <a:pt x="238" y="204"/>
                  </a:cubicBezTo>
                  <a:cubicBezTo>
                    <a:pt x="263" y="214"/>
                    <a:pt x="302" y="206"/>
                    <a:pt x="309" y="175"/>
                  </a:cubicBezTo>
                  <a:close/>
                </a:path>
              </a:pathLst>
            </a:custGeom>
            <a:solidFill>
              <a:srgbClr val="21B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73">
              <a:extLst>
                <a:ext uri="{FF2B5EF4-FFF2-40B4-BE49-F238E27FC236}">
                  <a16:creationId xmlns:a16="http://schemas.microsoft.com/office/drawing/2014/main" id="{8BD93820-F212-4279-848A-C5D95A996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9515" y="2591274"/>
              <a:ext cx="3967738" cy="601387"/>
            </a:xfrm>
            <a:custGeom>
              <a:avLst/>
              <a:gdLst>
                <a:gd name="T0" fmla="*/ 3967738 w 3967738"/>
                <a:gd name="T1" fmla="*/ 521940 h 601386"/>
                <a:gd name="T2" fmla="*/ 3926548 w 3967738"/>
                <a:gd name="T3" fmla="*/ 522434 h 601386"/>
                <a:gd name="T4" fmla="*/ 3936569 w 3967738"/>
                <a:gd name="T5" fmla="*/ 524839 h 601386"/>
                <a:gd name="T6" fmla="*/ 2324394 w 3967738"/>
                <a:gd name="T7" fmla="*/ 597 h 601386"/>
                <a:gd name="T8" fmla="*/ 2224728 w 3967738"/>
                <a:gd name="T9" fmla="*/ 1214 h 601386"/>
                <a:gd name="T10" fmla="*/ 2092403 w 3967738"/>
                <a:gd name="T11" fmla="*/ 12310 h 601386"/>
                <a:gd name="T12" fmla="*/ 1640184 w 3967738"/>
                <a:gd name="T13" fmla="*/ 119657 h 601386"/>
                <a:gd name="T14" fmla="*/ 1261964 w 3967738"/>
                <a:gd name="T15" fmla="*/ 290310 h 601386"/>
                <a:gd name="T16" fmla="*/ 1256483 w 3967738"/>
                <a:gd name="T17" fmla="*/ 290310 h 601386"/>
                <a:gd name="T18" fmla="*/ 294490 w 3967738"/>
                <a:gd name="T19" fmla="*/ 576570 h 601386"/>
                <a:gd name="T20" fmla="*/ 91890 w 3967738"/>
                <a:gd name="T21" fmla="*/ 524273 h 601386"/>
                <a:gd name="T22" fmla="*/ 0 w 3967738"/>
                <a:gd name="T23" fmla="*/ 486805 h 601386"/>
                <a:gd name="T24" fmla="*/ 0 w 3967738"/>
                <a:gd name="T25" fmla="*/ 500855 h 601386"/>
                <a:gd name="T26" fmla="*/ 77716 w 3967738"/>
                <a:gd name="T27" fmla="*/ 534638 h 601386"/>
                <a:gd name="T28" fmla="*/ 554858 w 3967738"/>
                <a:gd name="T29" fmla="*/ 593085 h 601386"/>
                <a:gd name="T30" fmla="*/ 1248261 w 3967738"/>
                <a:gd name="T31" fmla="*/ 306828 h 601386"/>
                <a:gd name="T32" fmla="*/ 1725146 w 3967738"/>
                <a:gd name="T33" fmla="*/ 108647 h 601386"/>
                <a:gd name="T34" fmla="*/ 2265068 w 3967738"/>
                <a:gd name="T35" fmla="*/ 15063 h 601386"/>
                <a:gd name="T36" fmla="*/ 2788546 w 3967738"/>
                <a:gd name="T37" fmla="*/ 125161 h 601386"/>
                <a:gd name="T38" fmla="*/ 3210617 w 3967738"/>
                <a:gd name="T39" fmla="*/ 345362 h 601386"/>
                <a:gd name="T40" fmla="*/ 3396815 w 3967738"/>
                <a:gd name="T41" fmla="*/ 433441 h 601386"/>
                <a:gd name="T42" fmla="*/ 3539265 w 3967738"/>
                <a:gd name="T43" fmla="*/ 481087 h 601386"/>
                <a:gd name="T44" fmla="*/ 3542119 w 3967738"/>
                <a:gd name="T45" fmla="*/ 466817 h 601386"/>
                <a:gd name="T46" fmla="*/ 3484689 w 3967738"/>
                <a:gd name="T47" fmla="*/ 449956 h 601386"/>
                <a:gd name="T48" fmla="*/ 3051655 w 3967738"/>
                <a:gd name="T49" fmla="*/ 240765 h 601386"/>
                <a:gd name="T50" fmla="*/ 2618621 w 3967738"/>
                <a:gd name="T51" fmla="*/ 45340 h 601386"/>
                <a:gd name="T52" fmla="*/ 2324394 w 3967738"/>
                <a:gd name="T53" fmla="*/ 597 h 6013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967738" h="601386">
                  <a:moveTo>
                    <a:pt x="3967738" y="521937"/>
                  </a:moveTo>
                  <a:lnTo>
                    <a:pt x="3926548" y="522431"/>
                  </a:lnTo>
                  <a:lnTo>
                    <a:pt x="3936569" y="524836"/>
                  </a:lnTo>
                  <a:lnTo>
                    <a:pt x="3967738" y="521937"/>
                  </a:lnTo>
                  <a:close/>
                  <a:moveTo>
                    <a:pt x="2324394" y="597"/>
                  </a:moveTo>
                  <a:cubicBezTo>
                    <a:pt x="2291196" y="-383"/>
                    <a:pt x="2257938" y="-141"/>
                    <a:pt x="2224728" y="1214"/>
                  </a:cubicBezTo>
                  <a:cubicBezTo>
                    <a:pt x="2180448" y="3021"/>
                    <a:pt x="2136254" y="6805"/>
                    <a:pt x="2092403" y="12310"/>
                  </a:cubicBezTo>
                  <a:cubicBezTo>
                    <a:pt x="1938922" y="31577"/>
                    <a:pt x="1785442" y="70112"/>
                    <a:pt x="1640184" y="119657"/>
                  </a:cubicBezTo>
                  <a:cubicBezTo>
                    <a:pt x="1511370" y="166449"/>
                    <a:pt x="1379815" y="218746"/>
                    <a:pt x="1261964" y="290310"/>
                  </a:cubicBezTo>
                  <a:cubicBezTo>
                    <a:pt x="1261964" y="290310"/>
                    <a:pt x="1259224" y="290310"/>
                    <a:pt x="1256483" y="290310"/>
                  </a:cubicBezTo>
                  <a:cubicBezTo>
                    <a:pt x="960485" y="447201"/>
                    <a:pt x="645302" y="628864"/>
                    <a:pt x="294490" y="576567"/>
                  </a:cubicBezTo>
                  <a:cubicBezTo>
                    <a:pt x="224601" y="566245"/>
                    <a:pt x="157282" y="548010"/>
                    <a:pt x="91890" y="524270"/>
                  </a:cubicBezTo>
                  <a:lnTo>
                    <a:pt x="0" y="486802"/>
                  </a:lnTo>
                  <a:lnTo>
                    <a:pt x="0" y="500852"/>
                  </a:lnTo>
                  <a:lnTo>
                    <a:pt x="77716" y="534635"/>
                  </a:lnTo>
                  <a:cubicBezTo>
                    <a:pt x="230596" y="590501"/>
                    <a:pt x="390414" y="615790"/>
                    <a:pt x="554858" y="593082"/>
                  </a:cubicBezTo>
                  <a:cubicBezTo>
                    <a:pt x="804264" y="557300"/>
                    <a:pt x="1034485" y="433438"/>
                    <a:pt x="1248261" y="306825"/>
                  </a:cubicBezTo>
                  <a:cubicBezTo>
                    <a:pt x="1404482" y="229755"/>
                    <a:pt x="1557962" y="160944"/>
                    <a:pt x="1725146" y="108647"/>
                  </a:cubicBezTo>
                  <a:cubicBezTo>
                    <a:pt x="1900552" y="56350"/>
                    <a:pt x="2081440" y="17815"/>
                    <a:pt x="2265068" y="15063"/>
                  </a:cubicBezTo>
                  <a:cubicBezTo>
                    <a:pt x="2445956" y="12310"/>
                    <a:pt x="2624103" y="53597"/>
                    <a:pt x="2788546" y="125161"/>
                  </a:cubicBezTo>
                  <a:cubicBezTo>
                    <a:pt x="2933804" y="188468"/>
                    <a:pt x="3070840" y="271043"/>
                    <a:pt x="3210617" y="345359"/>
                  </a:cubicBezTo>
                  <a:cubicBezTo>
                    <a:pt x="3270913" y="377701"/>
                    <a:pt x="3333093" y="407462"/>
                    <a:pt x="3396815" y="433438"/>
                  </a:cubicBezTo>
                  <a:lnTo>
                    <a:pt x="3539265" y="481084"/>
                  </a:lnTo>
                  <a:lnTo>
                    <a:pt x="3542119" y="466814"/>
                  </a:lnTo>
                  <a:lnTo>
                    <a:pt x="3484689" y="449953"/>
                  </a:lnTo>
                  <a:cubicBezTo>
                    <a:pt x="3331209" y="400409"/>
                    <a:pt x="3191432" y="317835"/>
                    <a:pt x="3051655" y="240765"/>
                  </a:cubicBezTo>
                  <a:cubicBezTo>
                    <a:pt x="2911878" y="163696"/>
                    <a:pt x="2772102" y="92132"/>
                    <a:pt x="2618621" y="45340"/>
                  </a:cubicBezTo>
                  <a:cubicBezTo>
                    <a:pt x="2523038" y="17472"/>
                    <a:pt x="2423987" y="3537"/>
                    <a:pt x="2324394" y="597"/>
                  </a:cubicBezTo>
                  <a:close/>
                </a:path>
              </a:pathLst>
            </a:custGeom>
            <a:solidFill>
              <a:srgbClr val="B3AE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DD4FABDD-54CE-4B30-BC2E-FD0BC2ADA2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98696" y="2694781"/>
              <a:ext cx="304800" cy="333375"/>
            </a:xfrm>
            <a:custGeom>
              <a:avLst/>
              <a:gdLst>
                <a:gd name="T0" fmla="*/ 2147483646 w 111"/>
                <a:gd name="T1" fmla="*/ 2147483646 h 121"/>
                <a:gd name="T2" fmla="*/ 2147483646 w 111"/>
                <a:gd name="T3" fmla="*/ 2147483646 h 121"/>
                <a:gd name="T4" fmla="*/ 2147483646 w 111"/>
                <a:gd name="T5" fmla="*/ 0 h 121"/>
                <a:gd name="T6" fmla="*/ 0 w 111"/>
                <a:gd name="T7" fmla="*/ 2147483646 h 121"/>
                <a:gd name="T8" fmla="*/ 2147483646 w 111"/>
                <a:gd name="T9" fmla="*/ 2147483646 h 121"/>
                <a:gd name="T10" fmla="*/ 2147483646 w 111"/>
                <a:gd name="T11" fmla="*/ 2147483646 h 121"/>
                <a:gd name="T12" fmla="*/ 2147483646 w 111"/>
                <a:gd name="T13" fmla="*/ 2147483646 h 121"/>
                <a:gd name="T14" fmla="*/ 2147483646 w 111"/>
                <a:gd name="T15" fmla="*/ 2147483646 h 121"/>
                <a:gd name="T16" fmla="*/ 2147483646 w 111"/>
                <a:gd name="T17" fmla="*/ 2147483646 h 121"/>
                <a:gd name="T18" fmla="*/ 2147483646 w 111"/>
                <a:gd name="T19" fmla="*/ 2147483646 h 121"/>
                <a:gd name="T20" fmla="*/ 2147483646 w 111"/>
                <a:gd name="T21" fmla="*/ 2147483646 h 121"/>
                <a:gd name="T22" fmla="*/ 2147483646 w 111"/>
                <a:gd name="T23" fmla="*/ 2147483646 h 121"/>
                <a:gd name="T24" fmla="*/ 2147483646 w 111"/>
                <a:gd name="T25" fmla="*/ 2147483646 h 121"/>
                <a:gd name="T26" fmla="*/ 2147483646 w 111"/>
                <a:gd name="T27" fmla="*/ 2147483646 h 121"/>
                <a:gd name="T28" fmla="*/ 2147483646 w 111"/>
                <a:gd name="T29" fmla="*/ 2147483646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21">
                  <a:moveTo>
                    <a:pt x="109" y="75"/>
                  </a:moveTo>
                  <a:cubicBezTo>
                    <a:pt x="101" y="53"/>
                    <a:pt x="66" y="58"/>
                    <a:pt x="49" y="63"/>
                  </a:cubicBezTo>
                  <a:cubicBezTo>
                    <a:pt x="41" y="38"/>
                    <a:pt x="21" y="18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8" y="21"/>
                    <a:pt x="35" y="40"/>
                    <a:pt x="46" y="64"/>
                  </a:cubicBezTo>
                  <a:cubicBezTo>
                    <a:pt x="28" y="72"/>
                    <a:pt x="6" y="89"/>
                    <a:pt x="5" y="111"/>
                  </a:cubicBezTo>
                  <a:cubicBezTo>
                    <a:pt x="5" y="111"/>
                    <a:pt x="5" y="112"/>
                    <a:pt x="6" y="112"/>
                  </a:cubicBezTo>
                  <a:cubicBezTo>
                    <a:pt x="14" y="121"/>
                    <a:pt x="31" y="117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1" y="114"/>
                    <a:pt x="47" y="117"/>
                    <a:pt x="53" y="114"/>
                  </a:cubicBezTo>
                  <a:cubicBezTo>
                    <a:pt x="58" y="111"/>
                    <a:pt x="64" y="106"/>
                    <a:pt x="65" y="100"/>
                  </a:cubicBezTo>
                  <a:cubicBezTo>
                    <a:pt x="70" y="103"/>
                    <a:pt x="75" y="106"/>
                    <a:pt x="81" y="104"/>
                  </a:cubicBezTo>
                  <a:cubicBezTo>
                    <a:pt x="86" y="101"/>
                    <a:pt x="89" y="96"/>
                    <a:pt x="89" y="90"/>
                  </a:cubicBezTo>
                  <a:cubicBezTo>
                    <a:pt x="95" y="93"/>
                    <a:pt x="101" y="93"/>
                    <a:pt x="106" y="89"/>
                  </a:cubicBezTo>
                  <a:cubicBezTo>
                    <a:pt x="110" y="86"/>
                    <a:pt x="111" y="79"/>
                    <a:pt x="109" y="75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98B46B68-EF37-435B-A54D-4557A8F847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6971" y="1980405"/>
              <a:ext cx="493713" cy="571500"/>
            </a:xfrm>
            <a:custGeom>
              <a:avLst/>
              <a:gdLst>
                <a:gd name="T0" fmla="*/ 2147483646 w 180"/>
                <a:gd name="T1" fmla="*/ 2147483646 h 208"/>
                <a:gd name="T2" fmla="*/ 2147483646 w 180"/>
                <a:gd name="T3" fmla="*/ 2147483646 h 208"/>
                <a:gd name="T4" fmla="*/ 2147483646 w 180"/>
                <a:gd name="T5" fmla="*/ 2147483646 h 208"/>
                <a:gd name="T6" fmla="*/ 2147483646 w 180"/>
                <a:gd name="T7" fmla="*/ 2147483646 h 208"/>
                <a:gd name="T8" fmla="*/ 2147483646 w 180"/>
                <a:gd name="T9" fmla="*/ 2147483646 h 208"/>
                <a:gd name="T10" fmla="*/ 2147483646 w 180"/>
                <a:gd name="T11" fmla="*/ 2147483646 h 208"/>
                <a:gd name="T12" fmla="*/ 2147483646 w 180"/>
                <a:gd name="T13" fmla="*/ 2147483646 h 208"/>
                <a:gd name="T14" fmla="*/ 2147483646 w 180"/>
                <a:gd name="T15" fmla="*/ 2147483646 h 208"/>
                <a:gd name="T16" fmla="*/ 2147483646 w 180"/>
                <a:gd name="T17" fmla="*/ 2147483646 h 208"/>
                <a:gd name="T18" fmla="*/ 2147483646 w 180"/>
                <a:gd name="T19" fmla="*/ 2147483646 h 208"/>
                <a:gd name="T20" fmla="*/ 2147483646 w 180"/>
                <a:gd name="T21" fmla="*/ 2147483646 h 208"/>
                <a:gd name="T22" fmla="*/ 0 w 180"/>
                <a:gd name="T23" fmla="*/ 2147483646 h 208"/>
                <a:gd name="T24" fmla="*/ 0 w 180"/>
                <a:gd name="T25" fmla="*/ 2147483646 h 208"/>
                <a:gd name="T26" fmla="*/ 2147483646 w 180"/>
                <a:gd name="T27" fmla="*/ 2147483646 h 208"/>
                <a:gd name="T28" fmla="*/ 2147483646 w 180"/>
                <a:gd name="T29" fmla="*/ 2147483646 h 208"/>
                <a:gd name="T30" fmla="*/ 2147483646 w 180"/>
                <a:gd name="T31" fmla="*/ 2147483646 h 208"/>
                <a:gd name="T32" fmla="*/ 2147483646 w 180"/>
                <a:gd name="T33" fmla="*/ 2147483646 h 208"/>
                <a:gd name="T34" fmla="*/ 2147483646 w 180"/>
                <a:gd name="T35" fmla="*/ 2147483646 h 208"/>
                <a:gd name="T36" fmla="*/ 2147483646 w 180"/>
                <a:gd name="T37" fmla="*/ 2147483646 h 208"/>
                <a:gd name="T38" fmla="*/ 2147483646 w 180"/>
                <a:gd name="T39" fmla="*/ 2147483646 h 2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80" h="208">
                  <a:moveTo>
                    <a:pt x="175" y="36"/>
                  </a:moveTo>
                  <a:cubicBezTo>
                    <a:pt x="171" y="32"/>
                    <a:pt x="164" y="32"/>
                    <a:pt x="159" y="35"/>
                  </a:cubicBezTo>
                  <a:cubicBezTo>
                    <a:pt x="159" y="29"/>
                    <a:pt x="156" y="23"/>
                    <a:pt x="151" y="21"/>
                  </a:cubicBezTo>
                  <a:cubicBezTo>
                    <a:pt x="146" y="19"/>
                    <a:pt x="140" y="21"/>
                    <a:pt x="135" y="24"/>
                  </a:cubicBezTo>
                  <a:cubicBezTo>
                    <a:pt x="134" y="18"/>
                    <a:pt x="129" y="13"/>
                    <a:pt x="124" y="10"/>
                  </a:cubicBezTo>
                  <a:cubicBezTo>
                    <a:pt x="118" y="7"/>
                    <a:pt x="112" y="9"/>
                    <a:pt x="109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2" y="6"/>
                    <a:pt x="85" y="0"/>
                    <a:pt x="76" y="10"/>
                  </a:cubicBezTo>
                  <a:cubicBezTo>
                    <a:pt x="76" y="10"/>
                    <a:pt x="75" y="10"/>
                    <a:pt x="75" y="11"/>
                  </a:cubicBezTo>
                  <a:cubicBezTo>
                    <a:pt x="75" y="32"/>
                    <a:pt x="97" y="50"/>
                    <a:pt x="115" y="59"/>
                  </a:cubicBezTo>
                  <a:cubicBezTo>
                    <a:pt x="98" y="91"/>
                    <a:pt x="72" y="113"/>
                    <a:pt x="46" y="138"/>
                  </a:cubicBezTo>
                  <a:cubicBezTo>
                    <a:pt x="26" y="157"/>
                    <a:pt x="4" y="180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2" y="208"/>
                    <a:pt x="2" y="207"/>
                  </a:cubicBezTo>
                  <a:cubicBezTo>
                    <a:pt x="3" y="207"/>
                    <a:pt x="3" y="206"/>
                    <a:pt x="4" y="206"/>
                  </a:cubicBezTo>
                  <a:cubicBezTo>
                    <a:pt x="13" y="175"/>
                    <a:pt x="35" y="153"/>
                    <a:pt x="58" y="131"/>
                  </a:cubicBezTo>
                  <a:cubicBezTo>
                    <a:pt x="80" y="111"/>
                    <a:pt x="106" y="89"/>
                    <a:pt x="117" y="61"/>
                  </a:cubicBezTo>
                  <a:cubicBezTo>
                    <a:pt x="134" y="66"/>
                    <a:pt x="169" y="72"/>
                    <a:pt x="177" y="51"/>
                  </a:cubicBezTo>
                  <a:cubicBezTo>
                    <a:pt x="180" y="46"/>
                    <a:pt x="179" y="40"/>
                    <a:pt x="175" y="36"/>
                  </a:cubicBezTo>
                  <a:close/>
                </a:path>
              </a:pathLst>
            </a:custGeom>
            <a:solidFill>
              <a:srgbClr val="FF7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59DFE086-CE52-46CD-846A-5DBED9659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4009" y="2062955"/>
              <a:ext cx="139700" cy="342900"/>
            </a:xfrm>
            <a:custGeom>
              <a:avLst/>
              <a:gdLst>
                <a:gd name="T0" fmla="*/ 2147483646 w 51"/>
                <a:gd name="T1" fmla="*/ 2147483646 h 125"/>
                <a:gd name="T2" fmla="*/ 2147483646 w 51"/>
                <a:gd name="T3" fmla="*/ 2147483646 h 125"/>
                <a:gd name="T4" fmla="*/ 2147483646 w 51"/>
                <a:gd name="T5" fmla="*/ 2147483646 h 125"/>
                <a:gd name="T6" fmla="*/ 2147483646 w 51"/>
                <a:gd name="T7" fmla="*/ 2147483646 h 125"/>
                <a:gd name="T8" fmla="*/ 2147483646 w 51"/>
                <a:gd name="T9" fmla="*/ 2147483646 h 125"/>
                <a:gd name="T10" fmla="*/ 2147483646 w 51"/>
                <a:gd name="T11" fmla="*/ 2147483646 h 125"/>
                <a:gd name="T12" fmla="*/ 2147483646 w 51"/>
                <a:gd name="T13" fmla="*/ 2147483646 h 125"/>
                <a:gd name="T14" fmla="*/ 2147483646 w 51"/>
                <a:gd name="T15" fmla="*/ 2147483646 h 125"/>
                <a:gd name="T16" fmla="*/ 2147483646 w 51"/>
                <a:gd name="T17" fmla="*/ 2147483646 h 125"/>
                <a:gd name="T18" fmla="*/ 2147483646 w 51"/>
                <a:gd name="T19" fmla="*/ 2147483646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125">
                  <a:moveTo>
                    <a:pt x="19" y="3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" y="43"/>
                    <a:pt x="0" y="93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4" y="125"/>
                  </a:cubicBezTo>
                  <a:cubicBezTo>
                    <a:pt x="34" y="125"/>
                    <a:pt x="35" y="124"/>
                    <a:pt x="35" y="124"/>
                  </a:cubicBezTo>
                  <a:cubicBezTo>
                    <a:pt x="34" y="124"/>
                    <a:pt x="34" y="124"/>
                    <a:pt x="34" y="123"/>
                  </a:cubicBezTo>
                  <a:cubicBezTo>
                    <a:pt x="51" y="112"/>
                    <a:pt x="50" y="83"/>
                    <a:pt x="48" y="66"/>
                  </a:cubicBezTo>
                  <a:cubicBezTo>
                    <a:pt x="45" y="43"/>
                    <a:pt x="37" y="19"/>
                    <a:pt x="23" y="2"/>
                  </a:cubicBezTo>
                  <a:cubicBezTo>
                    <a:pt x="21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97146E0B-382C-4C25-A217-E455730F46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58571" y="2108993"/>
              <a:ext cx="555625" cy="530225"/>
            </a:xfrm>
            <a:custGeom>
              <a:avLst/>
              <a:gdLst>
                <a:gd name="T0" fmla="*/ 2147483646 w 203"/>
                <a:gd name="T1" fmla="*/ 2147483646 h 193"/>
                <a:gd name="T2" fmla="*/ 2147483646 w 203"/>
                <a:gd name="T3" fmla="*/ 2147483646 h 193"/>
                <a:gd name="T4" fmla="*/ 2147483646 w 203"/>
                <a:gd name="T5" fmla="*/ 2147483646 h 193"/>
                <a:gd name="T6" fmla="*/ 2147483646 w 203"/>
                <a:gd name="T7" fmla="*/ 2147483646 h 193"/>
                <a:gd name="T8" fmla="*/ 2147483646 w 203"/>
                <a:gd name="T9" fmla="*/ 2147483646 h 193"/>
                <a:gd name="T10" fmla="*/ 2147483646 w 203"/>
                <a:gd name="T11" fmla="*/ 2147483646 h 193"/>
                <a:gd name="T12" fmla="*/ 2147483646 w 203"/>
                <a:gd name="T13" fmla="*/ 2147483646 h 193"/>
                <a:gd name="T14" fmla="*/ 2147483646 w 203"/>
                <a:gd name="T15" fmla="*/ 2147483646 h 193"/>
                <a:gd name="T16" fmla="*/ 2147483646 w 203"/>
                <a:gd name="T17" fmla="*/ 2147483646 h 193"/>
                <a:gd name="T18" fmla="*/ 2147483646 w 203"/>
                <a:gd name="T19" fmla="*/ 2147483646 h 193"/>
                <a:gd name="T20" fmla="*/ 2147483646 w 203"/>
                <a:gd name="T21" fmla="*/ 2147483646 h 193"/>
                <a:gd name="T22" fmla="*/ 2147483646 w 203"/>
                <a:gd name="T23" fmla="*/ 2147483646 h 193"/>
                <a:gd name="T24" fmla="*/ 2147483646 w 203"/>
                <a:gd name="T25" fmla="*/ 2147483646 h 193"/>
                <a:gd name="T26" fmla="*/ 2147483646 w 203"/>
                <a:gd name="T27" fmla="*/ 2147483646 h 193"/>
                <a:gd name="T28" fmla="*/ 2147483646 w 203"/>
                <a:gd name="T29" fmla="*/ 2147483646 h 193"/>
                <a:gd name="T30" fmla="*/ 2147483646 w 203"/>
                <a:gd name="T31" fmla="*/ 2147483646 h 193"/>
                <a:gd name="T32" fmla="*/ 2147483646 w 203"/>
                <a:gd name="T33" fmla="*/ 2147483646 h 193"/>
                <a:gd name="T34" fmla="*/ 2147483646 w 203"/>
                <a:gd name="T35" fmla="*/ 2147483646 h 193"/>
                <a:gd name="T36" fmla="*/ 2147483646 w 203"/>
                <a:gd name="T37" fmla="*/ 2147483646 h 193"/>
                <a:gd name="T38" fmla="*/ 2147483646 w 203"/>
                <a:gd name="T39" fmla="*/ 2147483646 h 193"/>
                <a:gd name="T40" fmla="*/ 2147483646 w 203"/>
                <a:gd name="T41" fmla="*/ 2147483646 h 193"/>
                <a:gd name="T42" fmla="*/ 2147483646 w 203"/>
                <a:gd name="T43" fmla="*/ 2147483646 h 193"/>
                <a:gd name="T44" fmla="*/ 2147483646 w 203"/>
                <a:gd name="T45" fmla="*/ 2147483646 h 193"/>
                <a:gd name="T46" fmla="*/ 2147483646 w 203"/>
                <a:gd name="T47" fmla="*/ 2147483646 h 193"/>
                <a:gd name="T48" fmla="*/ 2147483646 w 203"/>
                <a:gd name="T49" fmla="*/ 2147483646 h 1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3" h="193">
                  <a:moveTo>
                    <a:pt x="181" y="65"/>
                  </a:moveTo>
                  <a:cubicBezTo>
                    <a:pt x="183" y="57"/>
                    <a:pt x="181" y="48"/>
                    <a:pt x="176" y="40"/>
                  </a:cubicBezTo>
                  <a:cubicBezTo>
                    <a:pt x="171" y="33"/>
                    <a:pt x="160" y="28"/>
                    <a:pt x="151" y="32"/>
                  </a:cubicBezTo>
                  <a:cubicBezTo>
                    <a:pt x="147" y="19"/>
                    <a:pt x="126" y="0"/>
                    <a:pt x="118" y="21"/>
                  </a:cubicBezTo>
                  <a:cubicBezTo>
                    <a:pt x="115" y="29"/>
                    <a:pt x="118" y="40"/>
                    <a:pt x="121" y="47"/>
                  </a:cubicBezTo>
                  <a:cubicBezTo>
                    <a:pt x="123" y="55"/>
                    <a:pt x="126" y="63"/>
                    <a:pt x="131" y="70"/>
                  </a:cubicBezTo>
                  <a:cubicBezTo>
                    <a:pt x="106" y="77"/>
                    <a:pt x="81" y="93"/>
                    <a:pt x="62" y="110"/>
                  </a:cubicBezTo>
                  <a:cubicBezTo>
                    <a:pt x="56" y="115"/>
                    <a:pt x="52" y="119"/>
                    <a:pt x="47" y="124"/>
                  </a:cubicBezTo>
                  <a:cubicBezTo>
                    <a:pt x="46" y="124"/>
                    <a:pt x="46" y="125"/>
                    <a:pt x="46" y="126"/>
                  </a:cubicBezTo>
                  <a:cubicBezTo>
                    <a:pt x="31" y="142"/>
                    <a:pt x="17" y="159"/>
                    <a:pt x="1" y="174"/>
                  </a:cubicBezTo>
                  <a:cubicBezTo>
                    <a:pt x="0" y="175"/>
                    <a:pt x="1" y="176"/>
                    <a:pt x="2" y="175"/>
                  </a:cubicBezTo>
                  <a:cubicBezTo>
                    <a:pt x="11" y="170"/>
                    <a:pt x="19" y="162"/>
                    <a:pt x="26" y="154"/>
                  </a:cubicBezTo>
                  <a:cubicBezTo>
                    <a:pt x="33" y="146"/>
                    <a:pt x="39" y="138"/>
                    <a:pt x="46" y="131"/>
                  </a:cubicBezTo>
                  <a:cubicBezTo>
                    <a:pt x="52" y="151"/>
                    <a:pt x="71" y="166"/>
                    <a:pt x="89" y="176"/>
                  </a:cubicBezTo>
                  <a:cubicBezTo>
                    <a:pt x="107" y="185"/>
                    <a:pt x="132" y="193"/>
                    <a:pt x="152" y="188"/>
                  </a:cubicBezTo>
                  <a:cubicBezTo>
                    <a:pt x="154" y="187"/>
                    <a:pt x="154" y="185"/>
                    <a:pt x="152" y="185"/>
                  </a:cubicBezTo>
                  <a:cubicBezTo>
                    <a:pt x="147" y="164"/>
                    <a:pt x="128" y="146"/>
                    <a:pt x="111" y="136"/>
                  </a:cubicBezTo>
                  <a:cubicBezTo>
                    <a:pt x="96" y="127"/>
                    <a:pt x="72" y="119"/>
                    <a:pt x="54" y="123"/>
                  </a:cubicBezTo>
                  <a:cubicBezTo>
                    <a:pt x="55" y="122"/>
                    <a:pt x="56" y="121"/>
                    <a:pt x="57" y="120"/>
                  </a:cubicBezTo>
                  <a:cubicBezTo>
                    <a:pt x="68" y="109"/>
                    <a:pt x="80" y="100"/>
                    <a:pt x="94" y="92"/>
                  </a:cubicBezTo>
                  <a:cubicBezTo>
                    <a:pt x="106" y="85"/>
                    <a:pt x="120" y="80"/>
                    <a:pt x="133" y="7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3" y="74"/>
                    <a:pt x="134" y="74"/>
                    <a:pt x="134" y="74"/>
                  </a:cubicBezTo>
                  <a:cubicBezTo>
                    <a:pt x="148" y="88"/>
                    <a:pt x="167" y="104"/>
                    <a:pt x="187" y="95"/>
                  </a:cubicBezTo>
                  <a:cubicBezTo>
                    <a:pt x="203" y="88"/>
                    <a:pt x="193" y="70"/>
                    <a:pt x="181" y="65"/>
                  </a:cubicBezTo>
                  <a:close/>
                </a:path>
              </a:pathLst>
            </a:custGeom>
            <a:solidFill>
              <a:srgbClr val="FEC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579533" y="331441"/>
            <a:ext cx="4339651" cy="50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380" tIns="45722" rIns="91380" bIns="45722">
            <a:spAutoFit/>
          </a:bodyPr>
          <a:lstStyle>
            <a:lvl1pPr>
              <a:defRPr lang="zh-CN" altLang="en-US" sz="27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79979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37D80594-4D8C-4ED1-99B1-5997D60DCB5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2001500" cy="6667500"/>
            <a:chOff x="0" y="0"/>
            <a:chExt cx="9001156" cy="5000642"/>
          </a:xfrm>
        </p:grpSpPr>
        <p:grpSp>
          <p:nvGrpSpPr>
            <p:cNvPr id="3" name="组合 7">
              <a:extLst>
                <a:ext uri="{FF2B5EF4-FFF2-40B4-BE49-F238E27FC236}">
                  <a16:creationId xmlns:a16="http://schemas.microsoft.com/office/drawing/2014/main" id="{EF8D4981-9F13-4DED-BE85-748DA9D2FF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1541690" cy="588781"/>
              <a:chOff x="-142846" y="-250538"/>
              <a:chExt cx="4668067" cy="1782764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317536B-BC6C-4ABB-BA5C-32D581CE4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104" y="35212"/>
                <a:ext cx="350838" cy="338138"/>
              </a:xfrm>
              <a:custGeom>
                <a:avLst/>
                <a:gdLst>
                  <a:gd name="T0" fmla="*/ 2147483646 w 128"/>
                  <a:gd name="T1" fmla="*/ 2147483646 h 123"/>
                  <a:gd name="T2" fmla="*/ 2147483646 w 128"/>
                  <a:gd name="T3" fmla="*/ 2147483646 h 123"/>
                  <a:gd name="T4" fmla="*/ 2147483646 w 128"/>
                  <a:gd name="T5" fmla="*/ 2147483646 h 123"/>
                  <a:gd name="T6" fmla="*/ 2147483646 w 128"/>
                  <a:gd name="T7" fmla="*/ 2147483646 h 123"/>
                  <a:gd name="T8" fmla="*/ 2147483646 w 128"/>
                  <a:gd name="T9" fmla="*/ 2147483646 h 123"/>
                  <a:gd name="T10" fmla="*/ 2147483646 w 128"/>
                  <a:gd name="T11" fmla="*/ 2147483646 h 123"/>
                  <a:gd name="T12" fmla="*/ 2147483646 w 128"/>
                  <a:gd name="T13" fmla="*/ 2147483646 h 123"/>
                  <a:gd name="T14" fmla="*/ 2147483646 w 128"/>
                  <a:gd name="T15" fmla="*/ 2147483646 h 123"/>
                  <a:gd name="T16" fmla="*/ 2147483646 w 128"/>
                  <a:gd name="T17" fmla="*/ 2147483646 h 123"/>
                  <a:gd name="T18" fmla="*/ 2147483646 w 128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23">
                    <a:moveTo>
                      <a:pt x="125" y="55"/>
                    </a:moveTo>
                    <a:cubicBezTo>
                      <a:pt x="122" y="39"/>
                      <a:pt x="106" y="40"/>
                      <a:pt x="95" y="48"/>
                    </a:cubicBezTo>
                    <a:cubicBezTo>
                      <a:pt x="98" y="30"/>
                      <a:pt x="82" y="13"/>
                      <a:pt x="65" y="22"/>
                    </a:cubicBezTo>
                    <a:cubicBezTo>
                      <a:pt x="62" y="12"/>
                      <a:pt x="56" y="0"/>
                      <a:pt x="44" y="2"/>
                    </a:cubicBezTo>
                    <a:cubicBezTo>
                      <a:pt x="30" y="4"/>
                      <a:pt x="19" y="16"/>
                      <a:pt x="12" y="26"/>
                    </a:cubicBezTo>
                    <a:cubicBezTo>
                      <a:pt x="2" y="40"/>
                      <a:pt x="0" y="54"/>
                      <a:pt x="3" y="70"/>
                    </a:cubicBezTo>
                    <a:cubicBezTo>
                      <a:pt x="5" y="78"/>
                      <a:pt x="10" y="98"/>
                      <a:pt x="19" y="106"/>
                    </a:cubicBezTo>
                    <a:cubicBezTo>
                      <a:pt x="23" y="122"/>
                      <a:pt x="44" y="123"/>
                      <a:pt x="58" y="122"/>
                    </a:cubicBezTo>
                    <a:cubicBezTo>
                      <a:pt x="76" y="120"/>
                      <a:pt x="97" y="113"/>
                      <a:pt x="109" y="100"/>
                    </a:cubicBezTo>
                    <a:cubicBezTo>
                      <a:pt x="120" y="89"/>
                      <a:pt x="128" y="70"/>
                      <a:pt x="125" y="55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CA209D7-84F4-4A84-BBBB-6C9BED854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92" y="887700"/>
                <a:ext cx="260350" cy="298450"/>
              </a:xfrm>
              <a:custGeom>
                <a:avLst/>
                <a:gdLst>
                  <a:gd name="T0" fmla="*/ 2147483646 w 95"/>
                  <a:gd name="T1" fmla="*/ 2147483646 h 108"/>
                  <a:gd name="T2" fmla="*/ 2147483646 w 95"/>
                  <a:gd name="T3" fmla="*/ 2147483646 h 108"/>
                  <a:gd name="T4" fmla="*/ 2147483646 w 95"/>
                  <a:gd name="T5" fmla="*/ 2147483646 h 108"/>
                  <a:gd name="T6" fmla="*/ 2147483646 w 95"/>
                  <a:gd name="T7" fmla="*/ 2147483646 h 108"/>
                  <a:gd name="T8" fmla="*/ 2147483646 w 95"/>
                  <a:gd name="T9" fmla="*/ 2147483646 h 108"/>
                  <a:gd name="T10" fmla="*/ 2147483646 w 95"/>
                  <a:gd name="T11" fmla="*/ 2147483646 h 108"/>
                  <a:gd name="T12" fmla="*/ 2147483646 w 95"/>
                  <a:gd name="T13" fmla="*/ 2147483646 h 108"/>
                  <a:gd name="T14" fmla="*/ 2147483646 w 95"/>
                  <a:gd name="T15" fmla="*/ 2147483646 h 108"/>
                  <a:gd name="T16" fmla="*/ 2147483646 w 95"/>
                  <a:gd name="T17" fmla="*/ 2147483646 h 108"/>
                  <a:gd name="T18" fmla="*/ 2147483646 w 95"/>
                  <a:gd name="T19" fmla="*/ 2147483646 h 108"/>
                  <a:gd name="T20" fmla="*/ 2147483646 w 95"/>
                  <a:gd name="T21" fmla="*/ 2147483646 h 108"/>
                  <a:gd name="T22" fmla="*/ 2147483646 w 95"/>
                  <a:gd name="T23" fmla="*/ 2147483646 h 108"/>
                  <a:gd name="T24" fmla="*/ 2147483646 w 95"/>
                  <a:gd name="T25" fmla="*/ 2147483646 h 108"/>
                  <a:gd name="T26" fmla="*/ 2147483646 w 95"/>
                  <a:gd name="T27" fmla="*/ 2147483646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5" h="108">
                    <a:moveTo>
                      <a:pt x="40" y="1"/>
                    </a:moveTo>
                    <a:cubicBezTo>
                      <a:pt x="39" y="0"/>
                      <a:pt x="38" y="1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3"/>
                      <a:pt x="38" y="3"/>
                    </a:cubicBezTo>
                    <a:cubicBezTo>
                      <a:pt x="38" y="3"/>
                      <a:pt x="37" y="2"/>
                      <a:pt x="37" y="3"/>
                    </a:cubicBezTo>
                    <a:cubicBezTo>
                      <a:pt x="9" y="15"/>
                      <a:pt x="0" y="48"/>
                      <a:pt x="3" y="76"/>
                    </a:cubicBezTo>
                    <a:cubicBezTo>
                      <a:pt x="4" y="84"/>
                      <a:pt x="4" y="96"/>
                      <a:pt x="11" y="102"/>
                    </a:cubicBezTo>
                    <a:cubicBezTo>
                      <a:pt x="16" y="108"/>
                      <a:pt x="23" y="100"/>
                      <a:pt x="27" y="95"/>
                    </a:cubicBezTo>
                    <a:cubicBezTo>
                      <a:pt x="29" y="99"/>
                      <a:pt x="31" y="103"/>
                      <a:pt x="36" y="103"/>
                    </a:cubicBezTo>
                    <a:cubicBezTo>
                      <a:pt x="42" y="103"/>
                      <a:pt x="44" y="95"/>
                      <a:pt x="52" y="97"/>
                    </a:cubicBezTo>
                    <a:cubicBezTo>
                      <a:pt x="57" y="98"/>
                      <a:pt x="61" y="105"/>
                      <a:pt x="66" y="105"/>
                    </a:cubicBezTo>
                    <a:cubicBezTo>
                      <a:pt x="72" y="105"/>
                      <a:pt x="75" y="100"/>
                      <a:pt x="78" y="95"/>
                    </a:cubicBezTo>
                    <a:cubicBezTo>
                      <a:pt x="79" y="95"/>
                      <a:pt x="78" y="94"/>
                      <a:pt x="78" y="93"/>
                    </a:cubicBezTo>
                    <a:cubicBezTo>
                      <a:pt x="95" y="61"/>
                      <a:pt x="71" y="15"/>
                      <a:pt x="40" y="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6617F636-166D-4890-B68B-2A43357C0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117" y="822613"/>
                <a:ext cx="182563" cy="195263"/>
              </a:xfrm>
              <a:custGeom>
                <a:avLst/>
                <a:gdLst>
                  <a:gd name="T0" fmla="*/ 2147483646 w 67"/>
                  <a:gd name="T1" fmla="*/ 0 h 71"/>
                  <a:gd name="T2" fmla="*/ 2147483646 w 67"/>
                  <a:gd name="T3" fmla="*/ 0 h 71"/>
                  <a:gd name="T4" fmla="*/ 2147483646 w 67"/>
                  <a:gd name="T5" fmla="*/ 0 h 71"/>
                  <a:gd name="T6" fmla="*/ 2147483646 w 67"/>
                  <a:gd name="T7" fmla="*/ 2147483646 h 71"/>
                  <a:gd name="T8" fmla="*/ 2147483646 w 67"/>
                  <a:gd name="T9" fmla="*/ 0 h 71"/>
                  <a:gd name="T10" fmla="*/ 2147483646 w 67"/>
                  <a:gd name="T11" fmla="*/ 0 h 71"/>
                  <a:gd name="T12" fmla="*/ 2147483646 w 67"/>
                  <a:gd name="T13" fmla="*/ 2147483646 h 71"/>
                  <a:gd name="T14" fmla="*/ 2147483646 w 67"/>
                  <a:gd name="T15" fmla="*/ 2147483646 h 71"/>
                  <a:gd name="T16" fmla="*/ 2147483646 w 67"/>
                  <a:gd name="T17" fmla="*/ 2147483646 h 71"/>
                  <a:gd name="T18" fmla="*/ 2147483646 w 67"/>
                  <a:gd name="T19" fmla="*/ 2147483646 h 71"/>
                  <a:gd name="T20" fmla="*/ 2147483646 w 67"/>
                  <a:gd name="T21" fmla="*/ 0 h 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7" h="71">
                    <a:moveTo>
                      <a:pt x="13" y="0"/>
                    </a:moveTo>
                    <a:cubicBezTo>
                      <a:pt x="12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1"/>
                      <a:pt x="10" y="2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4" y="20"/>
                      <a:pt x="0" y="37"/>
                      <a:pt x="4" y="53"/>
                    </a:cubicBezTo>
                    <a:cubicBezTo>
                      <a:pt x="8" y="67"/>
                      <a:pt x="25" y="71"/>
                      <a:pt x="38" y="65"/>
                    </a:cubicBezTo>
                    <a:cubicBezTo>
                      <a:pt x="67" y="51"/>
                      <a:pt x="32" y="7"/>
                      <a:pt x="13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DE98AB97-2C86-4B5A-A8FB-76FC33E2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79" y="390812"/>
                <a:ext cx="360363" cy="373063"/>
              </a:xfrm>
              <a:custGeom>
                <a:avLst/>
                <a:gdLst>
                  <a:gd name="T0" fmla="*/ 2147483646 w 132"/>
                  <a:gd name="T1" fmla="*/ 2147483646 h 136"/>
                  <a:gd name="T2" fmla="*/ 2147483646 w 132"/>
                  <a:gd name="T3" fmla="*/ 2147483646 h 136"/>
                  <a:gd name="T4" fmla="*/ 0 w 132"/>
                  <a:gd name="T5" fmla="*/ 2147483646 h 136"/>
                  <a:gd name="T6" fmla="*/ 2147483646 w 132"/>
                  <a:gd name="T7" fmla="*/ 2147483646 h 136"/>
                  <a:gd name="T8" fmla="*/ 2147483646 w 132"/>
                  <a:gd name="T9" fmla="*/ 2147483646 h 136"/>
                  <a:gd name="T10" fmla="*/ 2147483646 w 132"/>
                  <a:gd name="T11" fmla="*/ 2147483646 h 136"/>
                  <a:gd name="T12" fmla="*/ 2147483646 w 132"/>
                  <a:gd name="T13" fmla="*/ 2147483646 h 136"/>
                  <a:gd name="T14" fmla="*/ 2147483646 w 132"/>
                  <a:gd name="T15" fmla="*/ 2147483646 h 136"/>
                  <a:gd name="T16" fmla="*/ 2147483646 w 132"/>
                  <a:gd name="T17" fmla="*/ 2147483646 h 136"/>
                  <a:gd name="T18" fmla="*/ 2147483646 w 132"/>
                  <a:gd name="T19" fmla="*/ 2147483646 h 136"/>
                  <a:gd name="T20" fmla="*/ 2147483646 w 132"/>
                  <a:gd name="T21" fmla="*/ 2147483646 h 136"/>
                  <a:gd name="T22" fmla="*/ 2147483646 w 132"/>
                  <a:gd name="T23" fmla="*/ 2147483646 h 136"/>
                  <a:gd name="T24" fmla="*/ 2147483646 w 132"/>
                  <a:gd name="T25" fmla="*/ 2147483646 h 136"/>
                  <a:gd name="T26" fmla="*/ 2147483646 w 132"/>
                  <a:gd name="T27" fmla="*/ 2147483646 h 136"/>
                  <a:gd name="T28" fmla="*/ 2147483646 w 132"/>
                  <a:gd name="T29" fmla="*/ 2147483646 h 136"/>
                  <a:gd name="T30" fmla="*/ 2147483646 w 132"/>
                  <a:gd name="T31" fmla="*/ 2147483646 h 136"/>
                  <a:gd name="T32" fmla="*/ 2147483646 w 132"/>
                  <a:gd name="T33" fmla="*/ 2147483646 h 136"/>
                  <a:gd name="T34" fmla="*/ 2147483646 w 132"/>
                  <a:gd name="T35" fmla="*/ 2147483646 h 136"/>
                  <a:gd name="T36" fmla="*/ 2147483646 w 132"/>
                  <a:gd name="T37" fmla="*/ 2147483646 h 136"/>
                  <a:gd name="T38" fmla="*/ 2147483646 w 132"/>
                  <a:gd name="T39" fmla="*/ 2147483646 h 136"/>
                  <a:gd name="T40" fmla="*/ 2147483646 w 132"/>
                  <a:gd name="T41" fmla="*/ 2147483646 h 136"/>
                  <a:gd name="T42" fmla="*/ 2147483646 w 132"/>
                  <a:gd name="T43" fmla="*/ 2147483646 h 136"/>
                  <a:gd name="T44" fmla="*/ 2147483646 w 132"/>
                  <a:gd name="T45" fmla="*/ 2147483646 h 1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32" h="136">
                    <a:moveTo>
                      <a:pt x="67" y="125"/>
                    </a:moveTo>
                    <a:cubicBezTo>
                      <a:pt x="51" y="131"/>
                      <a:pt x="31" y="136"/>
                      <a:pt x="15" y="125"/>
                    </a:cubicBezTo>
                    <a:cubicBezTo>
                      <a:pt x="3" y="116"/>
                      <a:pt x="0" y="99"/>
                      <a:pt x="0" y="85"/>
                    </a:cubicBezTo>
                    <a:cubicBezTo>
                      <a:pt x="0" y="67"/>
                      <a:pt x="8" y="53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23" y="28"/>
                      <a:pt x="31" y="20"/>
                      <a:pt x="39" y="13"/>
                    </a:cubicBezTo>
                    <a:cubicBezTo>
                      <a:pt x="46" y="8"/>
                      <a:pt x="53" y="3"/>
                      <a:pt x="61" y="1"/>
                    </a:cubicBezTo>
                    <a:cubicBezTo>
                      <a:pt x="73" y="0"/>
                      <a:pt x="72" y="18"/>
                      <a:pt x="71" y="25"/>
                    </a:cubicBezTo>
                    <a:cubicBezTo>
                      <a:pt x="71" y="28"/>
                      <a:pt x="76" y="28"/>
                      <a:pt x="76" y="26"/>
                    </a:cubicBezTo>
                    <a:cubicBezTo>
                      <a:pt x="76" y="25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9" y="22"/>
                      <a:pt x="80" y="19"/>
                      <a:pt x="82" y="17"/>
                    </a:cubicBezTo>
                    <a:cubicBezTo>
                      <a:pt x="85" y="14"/>
                      <a:pt x="89" y="13"/>
                      <a:pt x="92" y="12"/>
                    </a:cubicBezTo>
                    <a:cubicBezTo>
                      <a:pt x="104" y="10"/>
                      <a:pt x="105" y="24"/>
                      <a:pt x="104" y="32"/>
                    </a:cubicBezTo>
                    <a:cubicBezTo>
                      <a:pt x="104" y="33"/>
                      <a:pt x="105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4"/>
                      <a:pt x="109" y="33"/>
                      <a:pt x="109" y="33"/>
                    </a:cubicBezTo>
                    <a:cubicBezTo>
                      <a:pt x="113" y="29"/>
                      <a:pt x="118" y="25"/>
                      <a:pt x="123" y="29"/>
                    </a:cubicBezTo>
                    <a:cubicBezTo>
                      <a:pt x="127" y="32"/>
                      <a:pt x="128" y="37"/>
                      <a:pt x="130" y="41"/>
                    </a:cubicBezTo>
                    <a:cubicBezTo>
                      <a:pt x="132" y="49"/>
                      <a:pt x="130" y="58"/>
                      <a:pt x="127" y="66"/>
                    </a:cubicBezTo>
                    <a:cubicBezTo>
                      <a:pt x="124" y="73"/>
                      <a:pt x="119" y="80"/>
                      <a:pt x="115" y="87"/>
                    </a:cubicBezTo>
                    <a:cubicBezTo>
                      <a:pt x="115" y="87"/>
                      <a:pt x="115" y="87"/>
                      <a:pt x="115" y="87"/>
                    </a:cubicBezTo>
                    <a:cubicBezTo>
                      <a:pt x="103" y="106"/>
                      <a:pt x="89" y="117"/>
                      <a:pt x="67" y="12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A0FB1911-E101-43CE-A286-2EE62A762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17" y="-250538"/>
                <a:ext cx="750888" cy="585788"/>
              </a:xfrm>
              <a:custGeom>
                <a:avLst/>
                <a:gdLst>
                  <a:gd name="T0" fmla="*/ 2147483646 w 274"/>
                  <a:gd name="T1" fmla="*/ 2147483646 h 213"/>
                  <a:gd name="T2" fmla="*/ 2147483646 w 274"/>
                  <a:gd name="T3" fmla="*/ 2147483646 h 213"/>
                  <a:gd name="T4" fmla="*/ 2147483646 w 274"/>
                  <a:gd name="T5" fmla="*/ 2147483646 h 213"/>
                  <a:gd name="T6" fmla="*/ 2147483646 w 274"/>
                  <a:gd name="T7" fmla="*/ 2147483646 h 213"/>
                  <a:gd name="T8" fmla="*/ 2147483646 w 274"/>
                  <a:gd name="T9" fmla="*/ 2147483646 h 213"/>
                  <a:gd name="T10" fmla="*/ 2147483646 w 274"/>
                  <a:gd name="T11" fmla="*/ 2147483646 h 213"/>
                  <a:gd name="T12" fmla="*/ 2147483646 w 274"/>
                  <a:gd name="T13" fmla="*/ 2147483646 h 213"/>
                  <a:gd name="T14" fmla="*/ 2147483646 w 274"/>
                  <a:gd name="T15" fmla="*/ 2147483646 h 213"/>
                  <a:gd name="T16" fmla="*/ 2147483646 w 274"/>
                  <a:gd name="T17" fmla="*/ 2147483646 h 213"/>
                  <a:gd name="T18" fmla="*/ 2147483646 w 274"/>
                  <a:gd name="T19" fmla="*/ 2147483646 h 213"/>
                  <a:gd name="T20" fmla="*/ 0 w 274"/>
                  <a:gd name="T21" fmla="*/ 2147483646 h 213"/>
                  <a:gd name="T22" fmla="*/ 2147483646 w 274"/>
                  <a:gd name="T23" fmla="*/ 2147483646 h 213"/>
                  <a:gd name="T24" fmla="*/ 2147483646 w 274"/>
                  <a:gd name="T25" fmla="*/ 2147483646 h 213"/>
                  <a:gd name="T26" fmla="*/ 2147483646 w 274"/>
                  <a:gd name="T27" fmla="*/ 2147483646 h 213"/>
                  <a:gd name="T28" fmla="*/ 2147483646 w 274"/>
                  <a:gd name="T29" fmla="*/ 2147483646 h 213"/>
                  <a:gd name="T30" fmla="*/ 2147483646 w 274"/>
                  <a:gd name="T31" fmla="*/ 2147483646 h 213"/>
                  <a:gd name="T32" fmla="*/ 2147483646 w 274"/>
                  <a:gd name="T33" fmla="*/ 2147483646 h 213"/>
                  <a:gd name="T34" fmla="*/ 2147483646 w 274"/>
                  <a:gd name="T35" fmla="*/ 2147483646 h 2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4" h="213">
                    <a:moveTo>
                      <a:pt x="267" y="142"/>
                    </a:moveTo>
                    <a:cubicBezTo>
                      <a:pt x="260" y="132"/>
                      <a:pt x="248" y="130"/>
                      <a:pt x="236" y="131"/>
                    </a:cubicBezTo>
                    <a:cubicBezTo>
                      <a:pt x="242" y="122"/>
                      <a:pt x="237" y="107"/>
                      <a:pt x="233" y="99"/>
                    </a:cubicBezTo>
                    <a:cubicBezTo>
                      <a:pt x="228" y="90"/>
                      <a:pt x="219" y="88"/>
                      <a:pt x="210" y="92"/>
                    </a:cubicBezTo>
                    <a:cubicBezTo>
                      <a:pt x="213" y="78"/>
                      <a:pt x="210" y="63"/>
                      <a:pt x="200" y="52"/>
                    </a:cubicBezTo>
                    <a:cubicBezTo>
                      <a:pt x="191" y="42"/>
                      <a:pt x="176" y="44"/>
                      <a:pt x="166" y="52"/>
                    </a:cubicBezTo>
                    <a:cubicBezTo>
                      <a:pt x="171" y="41"/>
                      <a:pt x="173" y="27"/>
                      <a:pt x="162" y="19"/>
                    </a:cubicBezTo>
                    <a:cubicBezTo>
                      <a:pt x="144" y="6"/>
                      <a:pt x="123" y="23"/>
                      <a:pt x="111" y="36"/>
                    </a:cubicBezTo>
                    <a:cubicBezTo>
                      <a:pt x="102" y="12"/>
                      <a:pt x="69" y="0"/>
                      <a:pt x="56" y="26"/>
                    </a:cubicBezTo>
                    <a:cubicBezTo>
                      <a:pt x="51" y="14"/>
                      <a:pt x="39" y="12"/>
                      <a:pt x="26" y="19"/>
                    </a:cubicBezTo>
                    <a:cubicBezTo>
                      <a:pt x="7" y="29"/>
                      <a:pt x="0" y="54"/>
                      <a:pt x="0" y="75"/>
                    </a:cubicBezTo>
                    <a:cubicBezTo>
                      <a:pt x="0" y="97"/>
                      <a:pt x="11" y="121"/>
                      <a:pt x="25" y="139"/>
                    </a:cubicBezTo>
                    <a:cubicBezTo>
                      <a:pt x="38" y="158"/>
                      <a:pt x="58" y="172"/>
                      <a:pt x="79" y="182"/>
                    </a:cubicBezTo>
                    <a:cubicBezTo>
                      <a:pt x="79" y="182"/>
                      <a:pt x="79" y="183"/>
                      <a:pt x="79" y="183"/>
                    </a:cubicBezTo>
                    <a:cubicBezTo>
                      <a:pt x="97" y="195"/>
                      <a:pt x="122" y="200"/>
                      <a:pt x="143" y="204"/>
                    </a:cubicBezTo>
                    <a:cubicBezTo>
                      <a:pt x="168" y="210"/>
                      <a:pt x="195" y="213"/>
                      <a:pt x="221" y="209"/>
                    </a:cubicBezTo>
                    <a:cubicBezTo>
                      <a:pt x="242" y="206"/>
                      <a:pt x="261" y="196"/>
                      <a:pt x="269" y="176"/>
                    </a:cubicBezTo>
                    <a:cubicBezTo>
                      <a:pt x="273" y="166"/>
                      <a:pt x="274" y="151"/>
                      <a:pt x="267" y="142"/>
                    </a:cubicBezTo>
                    <a:close/>
                  </a:path>
                </a:pathLst>
              </a:custGeom>
              <a:solidFill>
                <a:srgbClr val="E540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02ECD484-6881-4462-8377-A8CA66E3B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04" y="-112425"/>
                <a:ext cx="657225" cy="444500"/>
              </a:xfrm>
              <a:custGeom>
                <a:avLst/>
                <a:gdLst>
                  <a:gd name="T0" fmla="*/ 2147483646 w 240"/>
                  <a:gd name="T1" fmla="*/ 2147483646 h 162"/>
                  <a:gd name="T2" fmla="*/ 2147483646 w 240"/>
                  <a:gd name="T3" fmla="*/ 2147483646 h 162"/>
                  <a:gd name="T4" fmla="*/ 2147483646 w 240"/>
                  <a:gd name="T5" fmla="*/ 2147483646 h 162"/>
                  <a:gd name="T6" fmla="*/ 2147483646 w 240"/>
                  <a:gd name="T7" fmla="*/ 2147483646 h 162"/>
                  <a:gd name="T8" fmla="*/ 2147483646 w 240"/>
                  <a:gd name="T9" fmla="*/ 2147483646 h 162"/>
                  <a:gd name="T10" fmla="*/ 2147483646 w 240"/>
                  <a:gd name="T11" fmla="*/ 2147483646 h 162"/>
                  <a:gd name="T12" fmla="*/ 2147483646 w 240"/>
                  <a:gd name="T13" fmla="*/ 2147483646 h 162"/>
                  <a:gd name="T14" fmla="*/ 2147483646 w 240"/>
                  <a:gd name="T15" fmla="*/ 2147483646 h 162"/>
                  <a:gd name="T16" fmla="*/ 2147483646 w 240"/>
                  <a:gd name="T17" fmla="*/ 2147483646 h 162"/>
                  <a:gd name="T18" fmla="*/ 2147483646 w 240"/>
                  <a:gd name="T19" fmla="*/ 2147483646 h 162"/>
                  <a:gd name="T20" fmla="*/ 2147483646 w 240"/>
                  <a:gd name="T21" fmla="*/ 2147483646 h 162"/>
                  <a:gd name="T22" fmla="*/ 2147483646 w 240"/>
                  <a:gd name="T23" fmla="*/ 2147483646 h 162"/>
                  <a:gd name="T24" fmla="*/ 2147483646 w 240"/>
                  <a:gd name="T25" fmla="*/ 2147483646 h 162"/>
                  <a:gd name="T26" fmla="*/ 2147483646 w 240"/>
                  <a:gd name="T27" fmla="*/ 2147483646 h 162"/>
                  <a:gd name="T28" fmla="*/ 2147483646 w 240"/>
                  <a:gd name="T29" fmla="*/ 2147483646 h 162"/>
                  <a:gd name="T30" fmla="*/ 2147483646 w 240"/>
                  <a:gd name="T31" fmla="*/ 2147483646 h 162"/>
                  <a:gd name="T32" fmla="*/ 2147483646 w 240"/>
                  <a:gd name="T33" fmla="*/ 2147483646 h 162"/>
                  <a:gd name="T34" fmla="*/ 2147483646 w 240"/>
                  <a:gd name="T35" fmla="*/ 2147483646 h 162"/>
                  <a:gd name="T36" fmla="*/ 2147483646 w 240"/>
                  <a:gd name="T37" fmla="*/ 2147483646 h 162"/>
                  <a:gd name="T38" fmla="*/ 2147483646 w 240"/>
                  <a:gd name="T39" fmla="*/ 2147483646 h 16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40" h="162">
                    <a:moveTo>
                      <a:pt x="214" y="117"/>
                    </a:moveTo>
                    <a:cubicBezTo>
                      <a:pt x="219" y="109"/>
                      <a:pt x="221" y="100"/>
                      <a:pt x="214" y="93"/>
                    </a:cubicBezTo>
                    <a:cubicBezTo>
                      <a:pt x="207" y="87"/>
                      <a:pt x="196" y="88"/>
                      <a:pt x="187" y="91"/>
                    </a:cubicBezTo>
                    <a:cubicBezTo>
                      <a:pt x="195" y="71"/>
                      <a:pt x="185" y="39"/>
                      <a:pt x="164" y="52"/>
                    </a:cubicBezTo>
                    <a:cubicBezTo>
                      <a:pt x="167" y="43"/>
                      <a:pt x="167" y="32"/>
                      <a:pt x="156" y="27"/>
                    </a:cubicBezTo>
                    <a:cubicBezTo>
                      <a:pt x="147" y="22"/>
                      <a:pt x="135" y="26"/>
                      <a:pt x="127" y="33"/>
                    </a:cubicBezTo>
                    <a:cubicBezTo>
                      <a:pt x="127" y="9"/>
                      <a:pt x="101" y="5"/>
                      <a:pt x="86" y="19"/>
                    </a:cubicBezTo>
                    <a:cubicBezTo>
                      <a:pt x="82" y="10"/>
                      <a:pt x="75" y="3"/>
                      <a:pt x="65" y="2"/>
                    </a:cubicBezTo>
                    <a:cubicBezTo>
                      <a:pt x="56" y="0"/>
                      <a:pt x="47" y="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6" y="7"/>
                      <a:pt x="22" y="0"/>
                      <a:pt x="10" y="9"/>
                    </a:cubicBezTo>
                    <a:cubicBezTo>
                      <a:pt x="0" y="17"/>
                      <a:pt x="0" y="35"/>
                      <a:pt x="2" y="47"/>
                    </a:cubicBezTo>
                    <a:cubicBezTo>
                      <a:pt x="4" y="65"/>
                      <a:pt x="13" y="82"/>
                      <a:pt x="24" y="96"/>
                    </a:cubicBezTo>
                    <a:cubicBezTo>
                      <a:pt x="35" y="111"/>
                      <a:pt x="50" y="128"/>
                      <a:pt x="68" y="134"/>
                    </a:cubicBezTo>
                    <a:cubicBezTo>
                      <a:pt x="69" y="134"/>
                      <a:pt x="69" y="134"/>
                      <a:pt x="69" y="133"/>
                    </a:cubicBezTo>
                    <a:cubicBezTo>
                      <a:pt x="75" y="138"/>
                      <a:pt x="86" y="141"/>
                      <a:pt x="92" y="143"/>
                    </a:cubicBezTo>
                    <a:cubicBezTo>
                      <a:pt x="105" y="148"/>
                      <a:pt x="119" y="152"/>
                      <a:pt x="132" y="155"/>
                    </a:cubicBezTo>
                    <a:cubicBezTo>
                      <a:pt x="153" y="159"/>
                      <a:pt x="175" y="162"/>
                      <a:pt x="197" y="160"/>
                    </a:cubicBezTo>
                    <a:cubicBezTo>
                      <a:pt x="213" y="158"/>
                      <a:pt x="235" y="152"/>
                      <a:pt x="238" y="134"/>
                    </a:cubicBezTo>
                    <a:cubicBezTo>
                      <a:pt x="240" y="120"/>
                      <a:pt x="225" y="115"/>
                      <a:pt x="214" y="117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72EF0901-5F8E-4E65-95B8-D3215E908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04" y="-10825"/>
                <a:ext cx="452438" cy="327025"/>
              </a:xfrm>
              <a:custGeom>
                <a:avLst/>
                <a:gdLst>
                  <a:gd name="T0" fmla="*/ 2147483646 w 165"/>
                  <a:gd name="T1" fmla="*/ 2147483646 h 119"/>
                  <a:gd name="T2" fmla="*/ 2147483646 w 165"/>
                  <a:gd name="T3" fmla="*/ 2147483646 h 119"/>
                  <a:gd name="T4" fmla="*/ 2147483646 w 165"/>
                  <a:gd name="T5" fmla="*/ 2147483646 h 119"/>
                  <a:gd name="T6" fmla="*/ 2147483646 w 165"/>
                  <a:gd name="T7" fmla="*/ 2147483646 h 119"/>
                  <a:gd name="T8" fmla="*/ 2147483646 w 165"/>
                  <a:gd name="T9" fmla="*/ 2147483646 h 119"/>
                  <a:gd name="T10" fmla="*/ 2147483646 w 165"/>
                  <a:gd name="T11" fmla="*/ 2147483646 h 119"/>
                  <a:gd name="T12" fmla="*/ 2147483646 w 165"/>
                  <a:gd name="T13" fmla="*/ 2147483646 h 119"/>
                  <a:gd name="T14" fmla="*/ 2147483646 w 165"/>
                  <a:gd name="T15" fmla="*/ 2147483646 h 119"/>
                  <a:gd name="T16" fmla="*/ 2147483646 w 165"/>
                  <a:gd name="T17" fmla="*/ 2147483646 h 119"/>
                  <a:gd name="T18" fmla="*/ 2147483646 w 165"/>
                  <a:gd name="T19" fmla="*/ 2147483646 h 119"/>
                  <a:gd name="T20" fmla="*/ 2147483646 w 165"/>
                  <a:gd name="T21" fmla="*/ 2147483646 h 119"/>
                  <a:gd name="T22" fmla="*/ 2147483646 w 165"/>
                  <a:gd name="T23" fmla="*/ 2147483646 h 11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5" h="119">
                    <a:moveTo>
                      <a:pt x="160" y="91"/>
                    </a:moveTo>
                    <a:cubicBezTo>
                      <a:pt x="155" y="85"/>
                      <a:pt x="147" y="84"/>
                      <a:pt x="140" y="86"/>
                    </a:cubicBezTo>
                    <a:cubicBezTo>
                      <a:pt x="147" y="75"/>
                      <a:pt x="136" y="63"/>
                      <a:pt x="124" y="66"/>
                    </a:cubicBezTo>
                    <a:cubicBezTo>
                      <a:pt x="131" y="55"/>
                      <a:pt x="117" y="38"/>
                      <a:pt x="102" y="44"/>
                    </a:cubicBezTo>
                    <a:cubicBezTo>
                      <a:pt x="107" y="23"/>
                      <a:pt x="82" y="16"/>
                      <a:pt x="66" y="29"/>
                    </a:cubicBezTo>
                    <a:cubicBezTo>
                      <a:pt x="61" y="16"/>
                      <a:pt x="47" y="1"/>
                      <a:pt x="38" y="16"/>
                    </a:cubicBezTo>
                    <a:cubicBezTo>
                      <a:pt x="32" y="9"/>
                      <a:pt x="23" y="0"/>
                      <a:pt x="14" y="2"/>
                    </a:cubicBezTo>
                    <a:cubicBezTo>
                      <a:pt x="3" y="4"/>
                      <a:pt x="0" y="13"/>
                      <a:pt x="1" y="23"/>
                    </a:cubicBezTo>
                    <a:cubicBezTo>
                      <a:pt x="2" y="53"/>
                      <a:pt x="25" y="77"/>
                      <a:pt x="47" y="96"/>
                    </a:cubicBezTo>
                    <a:cubicBezTo>
                      <a:pt x="46" y="97"/>
                      <a:pt x="46" y="98"/>
                      <a:pt x="48" y="98"/>
                    </a:cubicBezTo>
                    <a:cubicBezTo>
                      <a:pt x="79" y="107"/>
                      <a:pt x="114" y="119"/>
                      <a:pt x="147" y="110"/>
                    </a:cubicBezTo>
                    <a:cubicBezTo>
                      <a:pt x="153" y="108"/>
                      <a:pt x="165" y="99"/>
                      <a:pt x="160" y="91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9374CD32-C3D6-4A77-AFE0-0D1EA3BC9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67" y="79662"/>
                <a:ext cx="441325" cy="387350"/>
              </a:xfrm>
              <a:custGeom>
                <a:avLst/>
                <a:gdLst>
                  <a:gd name="T0" fmla="*/ 2147483646 w 161"/>
                  <a:gd name="T1" fmla="*/ 2147483646 h 141"/>
                  <a:gd name="T2" fmla="*/ 2147483646 w 161"/>
                  <a:gd name="T3" fmla="*/ 2147483646 h 141"/>
                  <a:gd name="T4" fmla="*/ 2147483646 w 161"/>
                  <a:gd name="T5" fmla="*/ 2147483646 h 141"/>
                  <a:gd name="T6" fmla="*/ 2147483646 w 161"/>
                  <a:gd name="T7" fmla="*/ 2147483646 h 141"/>
                  <a:gd name="T8" fmla="*/ 2147483646 w 161"/>
                  <a:gd name="T9" fmla="*/ 2147483646 h 141"/>
                  <a:gd name="T10" fmla="*/ 2147483646 w 161"/>
                  <a:gd name="T11" fmla="*/ 2147483646 h 141"/>
                  <a:gd name="T12" fmla="*/ 2147483646 w 161"/>
                  <a:gd name="T13" fmla="*/ 2147483646 h 141"/>
                  <a:gd name="T14" fmla="*/ 2147483646 w 161"/>
                  <a:gd name="T15" fmla="*/ 2147483646 h 141"/>
                  <a:gd name="T16" fmla="*/ 2147483646 w 161"/>
                  <a:gd name="T17" fmla="*/ 2147483646 h 141"/>
                  <a:gd name="T18" fmla="*/ 2147483646 w 161"/>
                  <a:gd name="T19" fmla="*/ 2147483646 h 141"/>
                  <a:gd name="T20" fmla="*/ 2147483646 w 161"/>
                  <a:gd name="T21" fmla="*/ 2147483646 h 141"/>
                  <a:gd name="T22" fmla="*/ 0 w 161"/>
                  <a:gd name="T23" fmla="*/ 2147483646 h 141"/>
                  <a:gd name="T24" fmla="*/ 2147483646 w 161"/>
                  <a:gd name="T25" fmla="*/ 2147483646 h 141"/>
                  <a:gd name="T26" fmla="*/ 2147483646 w 161"/>
                  <a:gd name="T27" fmla="*/ 2147483646 h 141"/>
                  <a:gd name="T28" fmla="*/ 2147483646 w 161"/>
                  <a:gd name="T29" fmla="*/ 2147483646 h 141"/>
                  <a:gd name="T30" fmla="*/ 2147483646 w 161"/>
                  <a:gd name="T31" fmla="*/ 2147483646 h 141"/>
                  <a:gd name="T32" fmla="*/ 2147483646 w 161"/>
                  <a:gd name="T33" fmla="*/ 2147483646 h 1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61" h="141">
                    <a:moveTo>
                      <a:pt x="157" y="50"/>
                    </a:moveTo>
                    <a:cubicBezTo>
                      <a:pt x="153" y="46"/>
                      <a:pt x="147" y="45"/>
                      <a:pt x="141" y="46"/>
                    </a:cubicBezTo>
                    <a:cubicBezTo>
                      <a:pt x="142" y="41"/>
                      <a:pt x="140" y="34"/>
                      <a:pt x="135" y="31"/>
                    </a:cubicBezTo>
                    <a:cubicBezTo>
                      <a:pt x="131" y="28"/>
                      <a:pt x="124" y="29"/>
                      <a:pt x="119" y="32"/>
                    </a:cubicBezTo>
                    <a:cubicBezTo>
                      <a:pt x="119" y="26"/>
                      <a:pt x="115" y="19"/>
                      <a:pt x="110" y="16"/>
                    </a:cubicBezTo>
                    <a:cubicBezTo>
                      <a:pt x="105" y="12"/>
                      <a:pt x="99" y="13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89" y="8"/>
                      <a:pt x="74" y="0"/>
                      <a:pt x="64" y="8"/>
                    </a:cubicBezTo>
                    <a:cubicBezTo>
                      <a:pt x="63" y="8"/>
                      <a:pt x="63" y="8"/>
                      <a:pt x="63" y="9"/>
                    </a:cubicBezTo>
                    <a:cubicBezTo>
                      <a:pt x="59" y="30"/>
                      <a:pt x="78" y="51"/>
                      <a:pt x="94" y="63"/>
                    </a:cubicBezTo>
                    <a:cubicBezTo>
                      <a:pt x="72" y="92"/>
                      <a:pt x="42" y="110"/>
                      <a:pt x="13" y="129"/>
                    </a:cubicBezTo>
                    <a:cubicBezTo>
                      <a:pt x="9" y="132"/>
                      <a:pt x="5" y="135"/>
                      <a:pt x="0" y="138"/>
                    </a:cubicBezTo>
                    <a:cubicBezTo>
                      <a:pt x="1" y="140"/>
                      <a:pt x="2" y="141"/>
                      <a:pt x="3" y="141"/>
                    </a:cubicBezTo>
                    <a:cubicBezTo>
                      <a:pt x="10" y="136"/>
                      <a:pt x="18" y="130"/>
                      <a:pt x="26" y="125"/>
                    </a:cubicBezTo>
                    <a:cubicBezTo>
                      <a:pt x="51" y="109"/>
                      <a:pt x="81" y="92"/>
                      <a:pt x="96" y="65"/>
                    </a:cubicBezTo>
                    <a:cubicBezTo>
                      <a:pt x="112" y="72"/>
                      <a:pt x="145" y="85"/>
                      <a:pt x="157" y="65"/>
                    </a:cubicBezTo>
                    <a:cubicBezTo>
                      <a:pt x="160" y="61"/>
                      <a:pt x="161" y="54"/>
                      <a:pt x="157" y="50"/>
                    </a:cubicBezTo>
                    <a:close/>
                  </a:path>
                </a:pathLst>
              </a:custGeom>
              <a:solidFill>
                <a:srgbClr val="F6C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7C03793-865E-4C75-9915-CD6FA236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42" y="470187"/>
                <a:ext cx="227013" cy="528638"/>
              </a:xfrm>
              <a:custGeom>
                <a:avLst/>
                <a:gdLst>
                  <a:gd name="T0" fmla="*/ 2147483646 w 83"/>
                  <a:gd name="T1" fmla="*/ 2147483646 h 192"/>
                  <a:gd name="T2" fmla="*/ 2147483646 w 83"/>
                  <a:gd name="T3" fmla="*/ 2147483646 h 192"/>
                  <a:gd name="T4" fmla="*/ 2147483646 w 83"/>
                  <a:gd name="T5" fmla="*/ 2147483646 h 192"/>
                  <a:gd name="T6" fmla="*/ 2147483646 w 83"/>
                  <a:gd name="T7" fmla="*/ 0 h 192"/>
                  <a:gd name="T8" fmla="*/ 0 w 83"/>
                  <a:gd name="T9" fmla="*/ 2147483646 h 192"/>
                  <a:gd name="T10" fmla="*/ 2147483646 w 83"/>
                  <a:gd name="T11" fmla="*/ 2147483646 h 192"/>
                  <a:gd name="T12" fmla="*/ 2147483646 w 83"/>
                  <a:gd name="T13" fmla="*/ 2147483646 h 192"/>
                  <a:gd name="T14" fmla="*/ 2147483646 w 83"/>
                  <a:gd name="T15" fmla="*/ 2147483646 h 192"/>
                  <a:gd name="T16" fmla="*/ 2147483646 w 83"/>
                  <a:gd name="T17" fmla="*/ 2147483646 h 192"/>
                  <a:gd name="T18" fmla="*/ 2147483646 w 83"/>
                  <a:gd name="T19" fmla="*/ 2147483646 h 192"/>
                  <a:gd name="T20" fmla="*/ 2147483646 w 83"/>
                  <a:gd name="T21" fmla="*/ 2147483646 h 192"/>
                  <a:gd name="T22" fmla="*/ 2147483646 w 83"/>
                  <a:gd name="T23" fmla="*/ 2147483646 h 192"/>
                  <a:gd name="T24" fmla="*/ 2147483646 w 83"/>
                  <a:gd name="T25" fmla="*/ 2147483646 h 192"/>
                  <a:gd name="T26" fmla="*/ 2147483646 w 83"/>
                  <a:gd name="T27" fmla="*/ 2147483646 h 192"/>
                  <a:gd name="T28" fmla="*/ 2147483646 w 83"/>
                  <a:gd name="T29" fmla="*/ 2147483646 h 192"/>
                  <a:gd name="T30" fmla="*/ 2147483646 w 83"/>
                  <a:gd name="T31" fmla="*/ 2147483646 h 192"/>
                  <a:gd name="T32" fmla="*/ 2147483646 w 83"/>
                  <a:gd name="T33" fmla="*/ 2147483646 h 192"/>
                  <a:gd name="T34" fmla="*/ 2147483646 w 83"/>
                  <a:gd name="T35" fmla="*/ 2147483646 h 192"/>
                  <a:gd name="T36" fmla="*/ 2147483646 w 83"/>
                  <a:gd name="T37" fmla="*/ 2147483646 h 1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3" h="192">
                    <a:moveTo>
                      <a:pt x="49" y="152"/>
                    </a:moveTo>
                    <a:cubicBezTo>
                      <a:pt x="52" y="140"/>
                      <a:pt x="51" y="126"/>
                      <a:pt x="50" y="113"/>
                    </a:cubicBezTo>
                    <a:cubicBezTo>
                      <a:pt x="50" y="97"/>
                      <a:pt x="48" y="81"/>
                      <a:pt x="45" y="65"/>
                    </a:cubicBezTo>
                    <a:cubicBezTo>
                      <a:pt x="40" y="40"/>
                      <a:pt x="28" y="8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7" y="16"/>
                      <a:pt x="37" y="43"/>
                      <a:pt x="42" y="71"/>
                    </a:cubicBezTo>
                    <a:cubicBezTo>
                      <a:pt x="45" y="86"/>
                      <a:pt x="46" y="101"/>
                      <a:pt x="46" y="116"/>
                    </a:cubicBezTo>
                    <a:cubicBezTo>
                      <a:pt x="46" y="128"/>
                      <a:pt x="44" y="141"/>
                      <a:pt x="45" y="153"/>
                    </a:cubicBezTo>
                    <a:cubicBezTo>
                      <a:pt x="31" y="157"/>
                      <a:pt x="21" y="168"/>
                      <a:pt x="18" y="181"/>
                    </a:cubicBezTo>
                    <a:cubicBezTo>
                      <a:pt x="17" y="183"/>
                      <a:pt x="19" y="185"/>
                      <a:pt x="21" y="184"/>
                    </a:cubicBezTo>
                    <a:cubicBezTo>
                      <a:pt x="25" y="181"/>
                      <a:pt x="30" y="180"/>
                      <a:pt x="34" y="177"/>
                    </a:cubicBezTo>
                    <a:cubicBezTo>
                      <a:pt x="36" y="181"/>
                      <a:pt x="40" y="183"/>
                      <a:pt x="41" y="187"/>
                    </a:cubicBezTo>
                    <a:cubicBezTo>
                      <a:pt x="42" y="189"/>
                      <a:pt x="44" y="188"/>
                      <a:pt x="45" y="187"/>
                    </a:cubicBezTo>
                    <a:cubicBezTo>
                      <a:pt x="46" y="185"/>
                      <a:pt x="48" y="183"/>
                      <a:pt x="49" y="181"/>
                    </a:cubicBezTo>
                    <a:cubicBezTo>
                      <a:pt x="51" y="183"/>
                      <a:pt x="52" y="185"/>
                      <a:pt x="54" y="187"/>
                    </a:cubicBezTo>
                    <a:cubicBezTo>
                      <a:pt x="55" y="189"/>
                      <a:pt x="57" y="189"/>
                      <a:pt x="58" y="187"/>
                    </a:cubicBezTo>
                    <a:cubicBezTo>
                      <a:pt x="59" y="185"/>
                      <a:pt x="60" y="182"/>
                      <a:pt x="61" y="180"/>
                    </a:cubicBezTo>
                    <a:cubicBezTo>
                      <a:pt x="65" y="186"/>
                      <a:pt x="75" y="192"/>
                      <a:pt x="78" y="182"/>
                    </a:cubicBezTo>
                    <a:cubicBezTo>
                      <a:pt x="83" y="166"/>
                      <a:pt x="60" y="155"/>
                      <a:pt x="49" y="15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D9F4328-8774-42A8-B433-475D7F26E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117" y="443200"/>
                <a:ext cx="241300" cy="485775"/>
              </a:xfrm>
              <a:custGeom>
                <a:avLst/>
                <a:gdLst>
                  <a:gd name="T0" fmla="*/ 2147483646 w 88"/>
                  <a:gd name="T1" fmla="*/ 2147483646 h 177"/>
                  <a:gd name="T2" fmla="*/ 2147483646 w 88"/>
                  <a:gd name="T3" fmla="*/ 2147483646 h 177"/>
                  <a:gd name="T4" fmla="*/ 2147483646 w 88"/>
                  <a:gd name="T5" fmla="*/ 2147483646 h 177"/>
                  <a:gd name="T6" fmla="*/ 2147483646 w 88"/>
                  <a:gd name="T7" fmla="*/ 2147483646 h 177"/>
                  <a:gd name="T8" fmla="*/ 2147483646 w 88"/>
                  <a:gd name="T9" fmla="*/ 0 h 177"/>
                  <a:gd name="T10" fmla="*/ 2147483646 w 88"/>
                  <a:gd name="T11" fmla="*/ 2147483646 h 177"/>
                  <a:gd name="T12" fmla="*/ 2147483646 w 88"/>
                  <a:gd name="T13" fmla="*/ 2147483646 h 177"/>
                  <a:gd name="T14" fmla="*/ 2147483646 w 88"/>
                  <a:gd name="T15" fmla="*/ 2147483646 h 177"/>
                  <a:gd name="T16" fmla="*/ 2147483646 w 88"/>
                  <a:gd name="T17" fmla="*/ 2147483646 h 177"/>
                  <a:gd name="T18" fmla="*/ 2147483646 w 88"/>
                  <a:gd name="T19" fmla="*/ 2147483646 h 177"/>
                  <a:gd name="T20" fmla="*/ 2147483646 w 88"/>
                  <a:gd name="T21" fmla="*/ 2147483646 h 177"/>
                  <a:gd name="T22" fmla="*/ 2147483646 w 88"/>
                  <a:gd name="T23" fmla="*/ 2147483646 h 177"/>
                  <a:gd name="T24" fmla="*/ 2147483646 w 88"/>
                  <a:gd name="T25" fmla="*/ 2147483646 h 1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" h="177">
                    <a:moveTo>
                      <a:pt x="60" y="136"/>
                    </a:moveTo>
                    <a:cubicBezTo>
                      <a:pt x="59" y="136"/>
                      <a:pt x="59" y="136"/>
                      <a:pt x="59" y="136"/>
                    </a:cubicBezTo>
                    <a:cubicBezTo>
                      <a:pt x="59" y="125"/>
                      <a:pt x="57" y="113"/>
                      <a:pt x="56" y="102"/>
                    </a:cubicBezTo>
                    <a:cubicBezTo>
                      <a:pt x="55" y="87"/>
                      <a:pt x="52" y="72"/>
                      <a:pt x="48" y="57"/>
                    </a:cubicBezTo>
                    <a:cubicBezTo>
                      <a:pt x="42" y="32"/>
                      <a:pt x="28" y="7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28" y="13"/>
                      <a:pt x="40" y="38"/>
                      <a:pt x="47" y="65"/>
                    </a:cubicBezTo>
                    <a:cubicBezTo>
                      <a:pt x="50" y="79"/>
                      <a:pt x="52" y="93"/>
                      <a:pt x="53" y="107"/>
                    </a:cubicBezTo>
                    <a:cubicBezTo>
                      <a:pt x="54" y="116"/>
                      <a:pt x="53" y="127"/>
                      <a:pt x="55" y="136"/>
                    </a:cubicBezTo>
                    <a:cubicBezTo>
                      <a:pt x="52" y="147"/>
                      <a:pt x="50" y="158"/>
                      <a:pt x="53" y="168"/>
                    </a:cubicBezTo>
                    <a:cubicBezTo>
                      <a:pt x="54" y="170"/>
                      <a:pt x="56" y="176"/>
                      <a:pt x="59" y="177"/>
                    </a:cubicBezTo>
                    <a:cubicBezTo>
                      <a:pt x="64" y="177"/>
                      <a:pt x="68" y="176"/>
                      <a:pt x="72" y="174"/>
                    </a:cubicBezTo>
                    <a:cubicBezTo>
                      <a:pt x="88" y="167"/>
                      <a:pt x="66" y="142"/>
                      <a:pt x="60" y="136"/>
                    </a:cubicBezTo>
                    <a:close/>
                  </a:path>
                </a:pathLst>
              </a:custGeom>
              <a:solidFill>
                <a:srgbClr val="1986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DB0A33F-DF27-4A57-BEAF-CCE918829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17" y="519400"/>
                <a:ext cx="166688" cy="382588"/>
              </a:xfrm>
              <a:custGeom>
                <a:avLst/>
                <a:gdLst>
                  <a:gd name="T0" fmla="*/ 2147483646 w 61"/>
                  <a:gd name="T1" fmla="*/ 2147483646 h 139"/>
                  <a:gd name="T2" fmla="*/ 2147483646 w 61"/>
                  <a:gd name="T3" fmla="*/ 2147483646 h 139"/>
                  <a:gd name="T4" fmla="*/ 2147483646 w 61"/>
                  <a:gd name="T5" fmla="*/ 2147483646 h 139"/>
                  <a:gd name="T6" fmla="*/ 2147483646 w 61"/>
                  <a:gd name="T7" fmla="*/ 2147483646 h 139"/>
                  <a:gd name="T8" fmla="*/ 2147483646 w 61"/>
                  <a:gd name="T9" fmla="*/ 2147483646 h 139"/>
                  <a:gd name="T10" fmla="*/ 2147483646 w 61"/>
                  <a:gd name="T11" fmla="*/ 2147483646 h 139"/>
                  <a:gd name="T12" fmla="*/ 2147483646 w 61"/>
                  <a:gd name="T13" fmla="*/ 2147483646 h 139"/>
                  <a:gd name="T14" fmla="*/ 2147483646 w 61"/>
                  <a:gd name="T15" fmla="*/ 2147483646 h 139"/>
                  <a:gd name="T16" fmla="*/ 2147483646 w 61"/>
                  <a:gd name="T17" fmla="*/ 2147483646 h 139"/>
                  <a:gd name="T18" fmla="*/ 2147483646 w 61"/>
                  <a:gd name="T19" fmla="*/ 2147483646 h 1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1" h="139">
                    <a:moveTo>
                      <a:pt x="48" y="3"/>
                    </a:moveTo>
                    <a:cubicBezTo>
                      <a:pt x="49" y="2"/>
                      <a:pt x="49" y="2"/>
                      <a:pt x="49" y="1"/>
                    </a:cubicBezTo>
                    <a:cubicBezTo>
                      <a:pt x="49" y="1"/>
                      <a:pt x="49" y="0"/>
                      <a:pt x="48" y="1"/>
                    </a:cubicBezTo>
                    <a:cubicBezTo>
                      <a:pt x="48" y="1"/>
                      <a:pt x="48" y="2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22" y="43"/>
                      <a:pt x="0" y="89"/>
                      <a:pt x="4" y="138"/>
                    </a:cubicBezTo>
                    <a:cubicBezTo>
                      <a:pt x="4" y="139"/>
                      <a:pt x="5" y="139"/>
                      <a:pt x="6" y="139"/>
                    </a:cubicBezTo>
                    <a:cubicBezTo>
                      <a:pt x="6" y="139"/>
                      <a:pt x="7" y="139"/>
                      <a:pt x="7" y="139"/>
                    </a:cubicBezTo>
                    <a:cubicBezTo>
                      <a:pt x="29" y="126"/>
                      <a:pt x="42" y="102"/>
                      <a:pt x="50" y="79"/>
                    </a:cubicBezTo>
                    <a:cubicBezTo>
                      <a:pt x="58" y="55"/>
                      <a:pt x="61" y="26"/>
                      <a:pt x="48" y="3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14A69391-EA83-478B-B93E-5B37EDCE5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142" y="474950"/>
                <a:ext cx="112713" cy="400050"/>
              </a:xfrm>
              <a:custGeom>
                <a:avLst/>
                <a:gdLst>
                  <a:gd name="T0" fmla="*/ 2147483646 w 41"/>
                  <a:gd name="T1" fmla="*/ 2147483646 h 145"/>
                  <a:gd name="T2" fmla="*/ 2147483646 w 41"/>
                  <a:gd name="T3" fmla="*/ 0 h 145"/>
                  <a:gd name="T4" fmla="*/ 0 w 41"/>
                  <a:gd name="T5" fmla="*/ 0 h 145"/>
                  <a:gd name="T6" fmla="*/ 2147483646 w 41"/>
                  <a:gd name="T7" fmla="*/ 2147483646 h 145"/>
                  <a:gd name="T8" fmla="*/ 2147483646 w 41"/>
                  <a:gd name="T9" fmla="*/ 2147483646 h 145"/>
                  <a:gd name="T10" fmla="*/ 2147483646 w 41"/>
                  <a:gd name="T11" fmla="*/ 2147483646 h 145"/>
                  <a:gd name="T12" fmla="*/ 2147483646 w 41"/>
                  <a:gd name="T13" fmla="*/ 2147483646 h 1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" h="145">
                    <a:moveTo>
                      <a:pt x="36" y="61"/>
                    </a:moveTo>
                    <a:cubicBezTo>
                      <a:pt x="32" y="39"/>
                      <a:pt x="24" y="9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6"/>
                      <a:pt x="30" y="42"/>
                      <a:pt x="34" y="68"/>
                    </a:cubicBezTo>
                    <a:cubicBezTo>
                      <a:pt x="38" y="92"/>
                      <a:pt x="38" y="118"/>
                      <a:pt x="37" y="143"/>
                    </a:cubicBezTo>
                    <a:cubicBezTo>
                      <a:pt x="37" y="145"/>
                      <a:pt x="40" y="145"/>
                      <a:pt x="40" y="143"/>
                    </a:cubicBezTo>
                    <a:cubicBezTo>
                      <a:pt x="41" y="116"/>
                      <a:pt x="41" y="88"/>
                      <a:pt x="36" y="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59AA097-F30D-4174-BFD2-013ECBC32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204" y="852775"/>
                <a:ext cx="223838" cy="219075"/>
              </a:xfrm>
              <a:custGeom>
                <a:avLst/>
                <a:gdLst>
                  <a:gd name="T0" fmla="*/ 2147483646 w 82"/>
                  <a:gd name="T1" fmla="*/ 2147483646 h 80"/>
                  <a:gd name="T2" fmla="*/ 2147483646 w 82"/>
                  <a:gd name="T3" fmla="*/ 2147483646 h 80"/>
                  <a:gd name="T4" fmla="*/ 2147483646 w 82"/>
                  <a:gd name="T5" fmla="*/ 2147483646 h 80"/>
                  <a:gd name="T6" fmla="*/ 0 w 82"/>
                  <a:gd name="T7" fmla="*/ 2147483646 h 80"/>
                  <a:gd name="T8" fmla="*/ 2147483646 w 82"/>
                  <a:gd name="T9" fmla="*/ 2147483646 h 80"/>
                  <a:gd name="T10" fmla="*/ 2147483646 w 82"/>
                  <a:gd name="T11" fmla="*/ 2147483646 h 80"/>
                  <a:gd name="T12" fmla="*/ 2147483646 w 82"/>
                  <a:gd name="T13" fmla="*/ 2147483646 h 80"/>
                  <a:gd name="T14" fmla="*/ 2147483646 w 82"/>
                  <a:gd name="T15" fmla="*/ 2147483646 h 80"/>
                  <a:gd name="T16" fmla="*/ 2147483646 w 82"/>
                  <a:gd name="T17" fmla="*/ 2147483646 h 80"/>
                  <a:gd name="T18" fmla="*/ 2147483646 w 82"/>
                  <a:gd name="T19" fmla="*/ 2147483646 h 80"/>
                  <a:gd name="T20" fmla="*/ 2147483646 w 82"/>
                  <a:gd name="T21" fmla="*/ 2147483646 h 80"/>
                  <a:gd name="T22" fmla="*/ 2147483646 w 82"/>
                  <a:gd name="T23" fmla="*/ 2147483646 h 8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" h="80">
                    <a:moveTo>
                      <a:pt x="44" y="2"/>
                    </a:moveTo>
                    <a:cubicBezTo>
                      <a:pt x="44" y="1"/>
                      <a:pt x="43" y="0"/>
                      <a:pt x="43" y="1"/>
                    </a:cubicBezTo>
                    <a:cubicBezTo>
                      <a:pt x="41" y="0"/>
                      <a:pt x="40" y="1"/>
                      <a:pt x="40" y="3"/>
                    </a:cubicBezTo>
                    <a:cubicBezTo>
                      <a:pt x="22" y="15"/>
                      <a:pt x="2" y="32"/>
                      <a:pt x="0" y="55"/>
                    </a:cubicBezTo>
                    <a:cubicBezTo>
                      <a:pt x="0" y="60"/>
                      <a:pt x="2" y="66"/>
                      <a:pt x="7" y="68"/>
                    </a:cubicBezTo>
                    <a:cubicBezTo>
                      <a:pt x="13" y="70"/>
                      <a:pt x="18" y="64"/>
                      <a:pt x="22" y="59"/>
                    </a:cubicBezTo>
                    <a:cubicBezTo>
                      <a:pt x="22" y="67"/>
                      <a:pt x="24" y="73"/>
                      <a:pt x="29" y="79"/>
                    </a:cubicBezTo>
                    <a:cubicBezTo>
                      <a:pt x="29" y="80"/>
                      <a:pt x="31" y="80"/>
                      <a:pt x="31" y="79"/>
                    </a:cubicBezTo>
                    <a:cubicBezTo>
                      <a:pt x="37" y="75"/>
                      <a:pt x="42" y="69"/>
                      <a:pt x="45" y="63"/>
                    </a:cubicBezTo>
                    <a:cubicBezTo>
                      <a:pt x="47" y="69"/>
                      <a:pt x="50" y="74"/>
                      <a:pt x="56" y="76"/>
                    </a:cubicBezTo>
                    <a:cubicBezTo>
                      <a:pt x="62" y="77"/>
                      <a:pt x="68" y="71"/>
                      <a:pt x="70" y="66"/>
                    </a:cubicBezTo>
                    <a:cubicBezTo>
                      <a:pt x="82" y="42"/>
                      <a:pt x="60" y="16"/>
                      <a:pt x="44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85B463B-AFE6-4352-8696-BB2B346B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308" y="470187"/>
                <a:ext cx="173038" cy="382588"/>
              </a:xfrm>
              <a:custGeom>
                <a:avLst/>
                <a:gdLst>
                  <a:gd name="T0" fmla="*/ 2147483646 w 63"/>
                  <a:gd name="T1" fmla="*/ 2147483646 h 139"/>
                  <a:gd name="T2" fmla="*/ 2147483646 w 63"/>
                  <a:gd name="T3" fmla="*/ 2147483646 h 139"/>
                  <a:gd name="T4" fmla="*/ 2147483646 w 63"/>
                  <a:gd name="T5" fmla="*/ 2147483646 h 139"/>
                  <a:gd name="T6" fmla="*/ 2147483646 w 63"/>
                  <a:gd name="T7" fmla="*/ 2147483646 h 139"/>
                  <a:gd name="T8" fmla="*/ 2147483646 w 63"/>
                  <a:gd name="T9" fmla="*/ 2147483646 h 139"/>
                  <a:gd name="T10" fmla="*/ 2147483646 w 63"/>
                  <a:gd name="T11" fmla="*/ 2147483646 h 139"/>
                  <a:gd name="T12" fmla="*/ 2147483646 w 63"/>
                  <a:gd name="T13" fmla="*/ 2147483646 h 139"/>
                  <a:gd name="T14" fmla="*/ 2147483646 w 63"/>
                  <a:gd name="T15" fmla="*/ 2147483646 h 139"/>
                  <a:gd name="T16" fmla="*/ 2147483646 w 63"/>
                  <a:gd name="T17" fmla="*/ 2147483646 h 13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3" h="139">
                    <a:moveTo>
                      <a:pt x="61" y="135"/>
                    </a:moveTo>
                    <a:cubicBezTo>
                      <a:pt x="63" y="96"/>
                      <a:pt x="62" y="0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0" y="56"/>
                      <a:pt x="22" y="104"/>
                      <a:pt x="58" y="137"/>
                    </a:cubicBezTo>
                    <a:cubicBezTo>
                      <a:pt x="58" y="137"/>
                      <a:pt x="58" y="137"/>
                      <a:pt x="58" y="137"/>
                    </a:cubicBezTo>
                    <a:cubicBezTo>
                      <a:pt x="58" y="139"/>
                      <a:pt x="61" y="139"/>
                      <a:pt x="61" y="137"/>
                    </a:cubicBezTo>
                    <a:cubicBezTo>
                      <a:pt x="61" y="137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1" y="13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A01EABC3-AA1E-46A8-A5C5-FE91BD77E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79" y="41562"/>
                <a:ext cx="954088" cy="541338"/>
              </a:xfrm>
              <a:custGeom>
                <a:avLst/>
                <a:gdLst>
                  <a:gd name="T0" fmla="*/ 2147483646 w 348"/>
                  <a:gd name="T1" fmla="*/ 2147483646 h 197"/>
                  <a:gd name="T2" fmla="*/ 2147483646 w 348"/>
                  <a:gd name="T3" fmla="*/ 2147483646 h 197"/>
                  <a:gd name="T4" fmla="*/ 2147483646 w 348"/>
                  <a:gd name="T5" fmla="*/ 2147483646 h 197"/>
                  <a:gd name="T6" fmla="*/ 2147483646 w 348"/>
                  <a:gd name="T7" fmla="*/ 2147483646 h 197"/>
                  <a:gd name="T8" fmla="*/ 2147483646 w 348"/>
                  <a:gd name="T9" fmla="*/ 2147483646 h 197"/>
                  <a:gd name="T10" fmla="*/ 2147483646 w 348"/>
                  <a:gd name="T11" fmla="*/ 2147483646 h 197"/>
                  <a:gd name="T12" fmla="*/ 2147483646 w 348"/>
                  <a:gd name="T13" fmla="*/ 2147483646 h 197"/>
                  <a:gd name="T14" fmla="*/ 2147483646 w 348"/>
                  <a:gd name="T15" fmla="*/ 2147483646 h 197"/>
                  <a:gd name="T16" fmla="*/ 2147483646 w 348"/>
                  <a:gd name="T17" fmla="*/ 2147483646 h 197"/>
                  <a:gd name="T18" fmla="*/ 2147483646 w 348"/>
                  <a:gd name="T19" fmla="*/ 2147483646 h 197"/>
                  <a:gd name="T20" fmla="*/ 2147483646 w 348"/>
                  <a:gd name="T21" fmla="*/ 2147483646 h 197"/>
                  <a:gd name="T22" fmla="*/ 2147483646 w 348"/>
                  <a:gd name="T23" fmla="*/ 2147483646 h 197"/>
                  <a:gd name="T24" fmla="*/ 2147483646 w 348"/>
                  <a:gd name="T25" fmla="*/ 2147483646 h 197"/>
                  <a:gd name="T26" fmla="*/ 2147483646 w 348"/>
                  <a:gd name="T27" fmla="*/ 2147483646 h 197"/>
                  <a:gd name="T28" fmla="*/ 2147483646 w 348"/>
                  <a:gd name="T29" fmla="*/ 2147483646 h 197"/>
                  <a:gd name="T30" fmla="*/ 2147483646 w 348"/>
                  <a:gd name="T31" fmla="*/ 2147483646 h 197"/>
                  <a:gd name="T32" fmla="*/ 2147483646 w 348"/>
                  <a:gd name="T33" fmla="*/ 2147483646 h 197"/>
                  <a:gd name="T34" fmla="*/ 2147483646 w 348"/>
                  <a:gd name="T35" fmla="*/ 2147483646 h 197"/>
                  <a:gd name="T36" fmla="*/ 2147483646 w 348"/>
                  <a:gd name="T37" fmla="*/ 2147483646 h 197"/>
                  <a:gd name="T38" fmla="*/ 2147483646 w 348"/>
                  <a:gd name="T39" fmla="*/ 2147483646 h 197"/>
                  <a:gd name="T40" fmla="*/ 2147483646 w 348"/>
                  <a:gd name="T41" fmla="*/ 2147483646 h 197"/>
                  <a:gd name="T42" fmla="*/ 2147483646 w 348"/>
                  <a:gd name="T43" fmla="*/ 2147483646 h 197"/>
                  <a:gd name="T44" fmla="*/ 2147483646 w 348"/>
                  <a:gd name="T45" fmla="*/ 2147483646 h 197"/>
                  <a:gd name="T46" fmla="*/ 2147483646 w 348"/>
                  <a:gd name="T47" fmla="*/ 2147483646 h 197"/>
                  <a:gd name="T48" fmla="*/ 2147483646 w 348"/>
                  <a:gd name="T49" fmla="*/ 2147483646 h 197"/>
                  <a:gd name="T50" fmla="*/ 0 w 348"/>
                  <a:gd name="T51" fmla="*/ 2147483646 h 197"/>
                  <a:gd name="T52" fmla="*/ 2147483646 w 348"/>
                  <a:gd name="T53" fmla="*/ 2147483646 h 197"/>
                  <a:gd name="T54" fmla="*/ 2147483646 w 348"/>
                  <a:gd name="T55" fmla="*/ 2147483646 h 197"/>
                  <a:gd name="T56" fmla="*/ 2147483646 w 348"/>
                  <a:gd name="T57" fmla="*/ 2147483646 h 197"/>
                  <a:gd name="T58" fmla="*/ 2147483646 w 348"/>
                  <a:gd name="T59" fmla="*/ 2147483646 h 197"/>
                  <a:gd name="T60" fmla="*/ 2147483646 w 348"/>
                  <a:gd name="T61" fmla="*/ 2147483646 h 197"/>
                  <a:gd name="T62" fmla="*/ 2147483646 w 348"/>
                  <a:gd name="T63" fmla="*/ 2147483646 h 197"/>
                  <a:gd name="T64" fmla="*/ 2147483646 w 348"/>
                  <a:gd name="T65" fmla="*/ 2147483646 h 197"/>
                  <a:gd name="T66" fmla="*/ 2147483646 w 348"/>
                  <a:gd name="T67" fmla="*/ 2147483646 h 197"/>
                  <a:gd name="T68" fmla="*/ 2147483646 w 348"/>
                  <a:gd name="T69" fmla="*/ 2147483646 h 197"/>
                  <a:gd name="T70" fmla="*/ 2147483646 w 348"/>
                  <a:gd name="T71" fmla="*/ 2147483646 h 197"/>
                  <a:gd name="T72" fmla="*/ 2147483646 w 348"/>
                  <a:gd name="T73" fmla="*/ 2147483646 h 197"/>
                  <a:gd name="T74" fmla="*/ 2147483646 w 348"/>
                  <a:gd name="T75" fmla="*/ 2147483646 h 197"/>
                  <a:gd name="T76" fmla="*/ 2147483646 w 348"/>
                  <a:gd name="T77" fmla="*/ 2147483646 h 197"/>
                  <a:gd name="T78" fmla="*/ 2147483646 w 348"/>
                  <a:gd name="T79" fmla="*/ 2147483646 h 197"/>
                  <a:gd name="T80" fmla="*/ 2147483646 w 348"/>
                  <a:gd name="T81" fmla="*/ 2147483646 h 197"/>
                  <a:gd name="T82" fmla="*/ 2147483646 w 348"/>
                  <a:gd name="T83" fmla="*/ 2147483646 h 197"/>
                  <a:gd name="T84" fmla="*/ 2147483646 w 348"/>
                  <a:gd name="T85" fmla="*/ 2147483646 h 197"/>
                  <a:gd name="T86" fmla="*/ 2147483646 w 348"/>
                  <a:gd name="T87" fmla="*/ 2147483646 h 197"/>
                  <a:gd name="T88" fmla="*/ 2147483646 w 348"/>
                  <a:gd name="T89" fmla="*/ 2147483646 h 197"/>
                  <a:gd name="T90" fmla="*/ 2147483646 w 348"/>
                  <a:gd name="T91" fmla="*/ 2147483646 h 19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8" h="197">
                    <a:moveTo>
                      <a:pt x="336" y="40"/>
                    </a:moveTo>
                    <a:cubicBezTo>
                      <a:pt x="330" y="41"/>
                      <a:pt x="325" y="46"/>
                      <a:pt x="323" y="51"/>
                    </a:cubicBezTo>
                    <a:cubicBezTo>
                      <a:pt x="323" y="51"/>
                      <a:pt x="323" y="51"/>
                      <a:pt x="323" y="52"/>
                    </a:cubicBezTo>
                    <a:cubicBezTo>
                      <a:pt x="323" y="52"/>
                      <a:pt x="323" y="52"/>
                      <a:pt x="323" y="52"/>
                    </a:cubicBezTo>
                    <a:cubicBezTo>
                      <a:pt x="323" y="53"/>
                      <a:pt x="322" y="54"/>
                      <a:pt x="322" y="54"/>
                    </a:cubicBezTo>
                    <a:cubicBezTo>
                      <a:pt x="311" y="54"/>
                      <a:pt x="300" y="54"/>
                      <a:pt x="289" y="55"/>
                    </a:cubicBezTo>
                    <a:cubicBezTo>
                      <a:pt x="300" y="46"/>
                      <a:pt x="310" y="37"/>
                      <a:pt x="319" y="26"/>
                    </a:cubicBezTo>
                    <a:cubicBezTo>
                      <a:pt x="321" y="28"/>
                      <a:pt x="324" y="28"/>
                      <a:pt x="327" y="27"/>
                    </a:cubicBezTo>
                    <a:cubicBezTo>
                      <a:pt x="333" y="25"/>
                      <a:pt x="338" y="19"/>
                      <a:pt x="336" y="12"/>
                    </a:cubicBezTo>
                    <a:cubicBezTo>
                      <a:pt x="335" y="5"/>
                      <a:pt x="324" y="0"/>
                      <a:pt x="318" y="5"/>
                    </a:cubicBezTo>
                    <a:cubicBezTo>
                      <a:pt x="316" y="7"/>
                      <a:pt x="314" y="10"/>
                      <a:pt x="315" y="14"/>
                    </a:cubicBezTo>
                    <a:cubicBezTo>
                      <a:pt x="314" y="14"/>
                      <a:pt x="314" y="14"/>
                      <a:pt x="314" y="15"/>
                    </a:cubicBezTo>
                    <a:cubicBezTo>
                      <a:pt x="314" y="18"/>
                      <a:pt x="315" y="21"/>
                      <a:pt x="317" y="24"/>
                    </a:cubicBezTo>
                    <a:cubicBezTo>
                      <a:pt x="298" y="41"/>
                      <a:pt x="278" y="57"/>
                      <a:pt x="257" y="71"/>
                    </a:cubicBezTo>
                    <a:cubicBezTo>
                      <a:pt x="261" y="60"/>
                      <a:pt x="263" y="48"/>
                      <a:pt x="264" y="36"/>
                    </a:cubicBezTo>
                    <a:cubicBezTo>
                      <a:pt x="270" y="36"/>
                      <a:pt x="275" y="31"/>
                      <a:pt x="276" y="25"/>
                    </a:cubicBezTo>
                    <a:cubicBezTo>
                      <a:pt x="277" y="18"/>
                      <a:pt x="272" y="13"/>
                      <a:pt x="266" y="12"/>
                    </a:cubicBezTo>
                    <a:cubicBezTo>
                      <a:pt x="259" y="11"/>
                      <a:pt x="247" y="16"/>
                      <a:pt x="249" y="25"/>
                    </a:cubicBezTo>
                    <a:cubicBezTo>
                      <a:pt x="250" y="30"/>
                      <a:pt x="255" y="34"/>
                      <a:pt x="260" y="35"/>
                    </a:cubicBezTo>
                    <a:cubicBezTo>
                      <a:pt x="260" y="35"/>
                      <a:pt x="260" y="36"/>
                      <a:pt x="261" y="36"/>
                    </a:cubicBezTo>
                    <a:cubicBezTo>
                      <a:pt x="261" y="36"/>
                      <a:pt x="261" y="36"/>
                      <a:pt x="261" y="36"/>
                    </a:cubicBezTo>
                    <a:cubicBezTo>
                      <a:pt x="260" y="49"/>
                      <a:pt x="257" y="61"/>
                      <a:pt x="255" y="73"/>
                    </a:cubicBezTo>
                    <a:cubicBezTo>
                      <a:pt x="231" y="89"/>
                      <a:pt x="206" y="104"/>
                      <a:pt x="179" y="117"/>
                    </a:cubicBezTo>
                    <a:cubicBezTo>
                      <a:pt x="178" y="117"/>
                      <a:pt x="178" y="117"/>
                      <a:pt x="178" y="117"/>
                    </a:cubicBezTo>
                    <a:cubicBezTo>
                      <a:pt x="185" y="99"/>
                      <a:pt x="195" y="83"/>
                      <a:pt x="205" y="67"/>
                    </a:cubicBezTo>
                    <a:cubicBezTo>
                      <a:pt x="209" y="69"/>
                      <a:pt x="215" y="69"/>
                      <a:pt x="218" y="64"/>
                    </a:cubicBezTo>
                    <a:cubicBezTo>
                      <a:pt x="223" y="59"/>
                      <a:pt x="225" y="49"/>
                      <a:pt x="221" y="43"/>
                    </a:cubicBezTo>
                    <a:cubicBezTo>
                      <a:pt x="216" y="36"/>
                      <a:pt x="205" y="37"/>
                      <a:pt x="200" y="44"/>
                    </a:cubicBezTo>
                    <a:cubicBezTo>
                      <a:pt x="197" y="48"/>
                      <a:pt x="197" y="55"/>
                      <a:pt x="200" y="60"/>
                    </a:cubicBezTo>
                    <a:cubicBezTo>
                      <a:pt x="200" y="60"/>
                      <a:pt x="200" y="60"/>
                      <a:pt x="200" y="61"/>
                    </a:cubicBezTo>
                    <a:cubicBezTo>
                      <a:pt x="201" y="63"/>
                      <a:pt x="202" y="64"/>
                      <a:pt x="203" y="65"/>
                    </a:cubicBezTo>
                    <a:cubicBezTo>
                      <a:pt x="193" y="82"/>
                      <a:pt x="181" y="99"/>
                      <a:pt x="175" y="118"/>
                    </a:cubicBezTo>
                    <a:cubicBezTo>
                      <a:pt x="150" y="130"/>
                      <a:pt x="125" y="141"/>
                      <a:pt x="99" y="151"/>
                    </a:cubicBezTo>
                    <a:cubicBezTo>
                      <a:pt x="97" y="151"/>
                      <a:pt x="96" y="152"/>
                      <a:pt x="95" y="152"/>
                    </a:cubicBezTo>
                    <a:cubicBezTo>
                      <a:pt x="107" y="134"/>
                      <a:pt x="121" y="119"/>
                      <a:pt x="135" y="104"/>
                    </a:cubicBezTo>
                    <a:cubicBezTo>
                      <a:pt x="141" y="109"/>
                      <a:pt x="151" y="109"/>
                      <a:pt x="156" y="103"/>
                    </a:cubicBezTo>
                    <a:cubicBezTo>
                      <a:pt x="160" y="98"/>
                      <a:pt x="160" y="89"/>
                      <a:pt x="156" y="84"/>
                    </a:cubicBezTo>
                    <a:cubicBezTo>
                      <a:pt x="151" y="77"/>
                      <a:pt x="141" y="81"/>
                      <a:pt x="136" y="87"/>
                    </a:cubicBezTo>
                    <a:cubicBezTo>
                      <a:pt x="136" y="87"/>
                      <a:pt x="136" y="87"/>
                      <a:pt x="136" y="88"/>
                    </a:cubicBezTo>
                    <a:cubicBezTo>
                      <a:pt x="133" y="92"/>
                      <a:pt x="131" y="97"/>
                      <a:pt x="134" y="102"/>
                    </a:cubicBezTo>
                    <a:cubicBezTo>
                      <a:pt x="117" y="116"/>
                      <a:pt x="103" y="133"/>
                      <a:pt x="93" y="153"/>
                    </a:cubicBezTo>
                    <a:cubicBezTo>
                      <a:pt x="79" y="158"/>
                      <a:pt x="65" y="163"/>
                      <a:pt x="50" y="168"/>
                    </a:cubicBezTo>
                    <a:cubicBezTo>
                      <a:pt x="43" y="170"/>
                      <a:pt x="36" y="171"/>
                      <a:pt x="29" y="173"/>
                    </a:cubicBezTo>
                    <a:cubicBezTo>
                      <a:pt x="32" y="167"/>
                      <a:pt x="35" y="160"/>
                      <a:pt x="38" y="154"/>
                    </a:cubicBezTo>
                    <a:cubicBezTo>
                      <a:pt x="42" y="148"/>
                      <a:pt x="45" y="142"/>
                      <a:pt x="49" y="136"/>
                    </a:cubicBezTo>
                    <a:cubicBezTo>
                      <a:pt x="53" y="138"/>
                      <a:pt x="57" y="137"/>
                      <a:pt x="61" y="134"/>
                    </a:cubicBezTo>
                    <a:cubicBezTo>
                      <a:pt x="67" y="130"/>
                      <a:pt x="69" y="120"/>
                      <a:pt x="64" y="114"/>
                    </a:cubicBezTo>
                    <a:cubicBezTo>
                      <a:pt x="58" y="107"/>
                      <a:pt x="48" y="107"/>
                      <a:pt x="43" y="115"/>
                    </a:cubicBezTo>
                    <a:cubicBezTo>
                      <a:pt x="40" y="119"/>
                      <a:pt x="40" y="127"/>
                      <a:pt x="44" y="130"/>
                    </a:cubicBezTo>
                    <a:cubicBezTo>
                      <a:pt x="44" y="132"/>
                      <a:pt x="45" y="133"/>
                      <a:pt x="46" y="134"/>
                    </a:cubicBezTo>
                    <a:cubicBezTo>
                      <a:pt x="37" y="145"/>
                      <a:pt x="31" y="160"/>
                      <a:pt x="26" y="174"/>
                    </a:cubicBezTo>
                    <a:cubicBezTo>
                      <a:pt x="17" y="175"/>
                      <a:pt x="8" y="177"/>
                      <a:pt x="0" y="181"/>
                    </a:cubicBezTo>
                    <a:cubicBezTo>
                      <a:pt x="0" y="181"/>
                      <a:pt x="0" y="181"/>
                      <a:pt x="0" y="182"/>
                    </a:cubicBezTo>
                    <a:cubicBezTo>
                      <a:pt x="14" y="183"/>
                      <a:pt x="30" y="178"/>
                      <a:pt x="44" y="174"/>
                    </a:cubicBezTo>
                    <a:cubicBezTo>
                      <a:pt x="47" y="173"/>
                      <a:pt x="51" y="172"/>
                      <a:pt x="55" y="171"/>
                    </a:cubicBezTo>
                    <a:cubicBezTo>
                      <a:pt x="70" y="177"/>
                      <a:pt x="88" y="181"/>
                      <a:pt x="104" y="181"/>
                    </a:cubicBezTo>
                    <a:cubicBezTo>
                      <a:pt x="104" y="182"/>
                      <a:pt x="104" y="183"/>
                      <a:pt x="104" y="185"/>
                    </a:cubicBezTo>
                    <a:cubicBezTo>
                      <a:pt x="104" y="194"/>
                      <a:pt x="113" y="197"/>
                      <a:pt x="121" y="196"/>
                    </a:cubicBezTo>
                    <a:cubicBezTo>
                      <a:pt x="128" y="195"/>
                      <a:pt x="132" y="189"/>
                      <a:pt x="131" y="181"/>
                    </a:cubicBezTo>
                    <a:cubicBezTo>
                      <a:pt x="129" y="174"/>
                      <a:pt x="120" y="166"/>
                      <a:pt x="112" y="169"/>
                    </a:cubicBezTo>
                    <a:cubicBezTo>
                      <a:pt x="112" y="169"/>
                      <a:pt x="111" y="170"/>
                      <a:pt x="112" y="171"/>
                    </a:cubicBezTo>
                    <a:cubicBezTo>
                      <a:pt x="109" y="172"/>
                      <a:pt x="107" y="174"/>
                      <a:pt x="106" y="177"/>
                    </a:cubicBezTo>
                    <a:cubicBezTo>
                      <a:pt x="98" y="176"/>
                      <a:pt x="90" y="176"/>
                      <a:pt x="82" y="175"/>
                    </a:cubicBezTo>
                    <a:cubicBezTo>
                      <a:pt x="74" y="174"/>
                      <a:pt x="66" y="172"/>
                      <a:pt x="58" y="170"/>
                    </a:cubicBezTo>
                    <a:cubicBezTo>
                      <a:pt x="71" y="166"/>
                      <a:pt x="83" y="161"/>
                      <a:pt x="96" y="157"/>
                    </a:cubicBezTo>
                    <a:cubicBezTo>
                      <a:pt x="112" y="151"/>
                      <a:pt x="128" y="145"/>
                      <a:pt x="143" y="138"/>
                    </a:cubicBezTo>
                    <a:cubicBezTo>
                      <a:pt x="157" y="148"/>
                      <a:pt x="171" y="157"/>
                      <a:pt x="188" y="162"/>
                    </a:cubicBezTo>
                    <a:cubicBezTo>
                      <a:pt x="187" y="165"/>
                      <a:pt x="187" y="167"/>
                      <a:pt x="188" y="170"/>
                    </a:cubicBezTo>
                    <a:cubicBezTo>
                      <a:pt x="188" y="170"/>
                      <a:pt x="188" y="171"/>
                      <a:pt x="189" y="171"/>
                    </a:cubicBezTo>
                    <a:cubicBezTo>
                      <a:pt x="191" y="176"/>
                      <a:pt x="197" y="180"/>
                      <a:pt x="203" y="179"/>
                    </a:cubicBezTo>
                    <a:cubicBezTo>
                      <a:pt x="211" y="178"/>
                      <a:pt x="219" y="170"/>
                      <a:pt x="216" y="161"/>
                    </a:cubicBezTo>
                    <a:cubicBezTo>
                      <a:pt x="213" y="155"/>
                      <a:pt x="204" y="153"/>
                      <a:pt x="198" y="154"/>
                    </a:cubicBezTo>
                    <a:cubicBezTo>
                      <a:pt x="194" y="154"/>
                      <a:pt x="191" y="156"/>
                      <a:pt x="189" y="159"/>
                    </a:cubicBezTo>
                    <a:cubicBezTo>
                      <a:pt x="173" y="154"/>
                      <a:pt x="159" y="146"/>
                      <a:pt x="145" y="137"/>
                    </a:cubicBezTo>
                    <a:cubicBezTo>
                      <a:pt x="155" y="133"/>
                      <a:pt x="165" y="128"/>
                      <a:pt x="175" y="123"/>
                    </a:cubicBezTo>
                    <a:cubicBezTo>
                      <a:pt x="190" y="116"/>
                      <a:pt x="206" y="109"/>
                      <a:pt x="221" y="100"/>
                    </a:cubicBezTo>
                    <a:cubicBezTo>
                      <a:pt x="231" y="108"/>
                      <a:pt x="244" y="112"/>
                      <a:pt x="257" y="114"/>
                    </a:cubicBezTo>
                    <a:cubicBezTo>
                      <a:pt x="256" y="117"/>
                      <a:pt x="255" y="120"/>
                      <a:pt x="256" y="123"/>
                    </a:cubicBezTo>
                    <a:cubicBezTo>
                      <a:pt x="258" y="130"/>
                      <a:pt x="269" y="134"/>
                      <a:pt x="275" y="129"/>
                    </a:cubicBezTo>
                    <a:cubicBezTo>
                      <a:pt x="279" y="125"/>
                      <a:pt x="280" y="118"/>
                      <a:pt x="277" y="113"/>
                    </a:cubicBezTo>
                    <a:cubicBezTo>
                      <a:pt x="275" y="109"/>
                      <a:pt x="271" y="107"/>
                      <a:pt x="266" y="107"/>
                    </a:cubicBezTo>
                    <a:cubicBezTo>
                      <a:pt x="266" y="107"/>
                      <a:pt x="267" y="107"/>
                      <a:pt x="267" y="107"/>
                    </a:cubicBezTo>
                    <a:cubicBezTo>
                      <a:pt x="267" y="107"/>
                      <a:pt x="267" y="106"/>
                      <a:pt x="266" y="107"/>
                    </a:cubicBezTo>
                    <a:cubicBezTo>
                      <a:pt x="265" y="107"/>
                      <a:pt x="264" y="108"/>
                      <a:pt x="262" y="108"/>
                    </a:cubicBezTo>
                    <a:cubicBezTo>
                      <a:pt x="261" y="109"/>
                      <a:pt x="260" y="109"/>
                      <a:pt x="259" y="110"/>
                    </a:cubicBezTo>
                    <a:cubicBezTo>
                      <a:pt x="259" y="110"/>
                      <a:pt x="259" y="111"/>
                      <a:pt x="259" y="111"/>
                    </a:cubicBezTo>
                    <a:cubicBezTo>
                      <a:pt x="246" y="108"/>
                      <a:pt x="235" y="105"/>
                      <a:pt x="223" y="99"/>
                    </a:cubicBezTo>
                    <a:cubicBezTo>
                      <a:pt x="246" y="87"/>
                      <a:pt x="268" y="73"/>
                      <a:pt x="288" y="57"/>
                    </a:cubicBezTo>
                    <a:cubicBezTo>
                      <a:pt x="300" y="57"/>
                      <a:pt x="312" y="58"/>
                      <a:pt x="324" y="57"/>
                    </a:cubicBezTo>
                    <a:cubicBezTo>
                      <a:pt x="324" y="57"/>
                      <a:pt x="324" y="57"/>
                      <a:pt x="324" y="57"/>
                    </a:cubicBezTo>
                    <a:cubicBezTo>
                      <a:pt x="326" y="61"/>
                      <a:pt x="330" y="64"/>
                      <a:pt x="334" y="65"/>
                    </a:cubicBezTo>
                    <a:cubicBezTo>
                      <a:pt x="340" y="65"/>
                      <a:pt x="346" y="62"/>
                      <a:pt x="347" y="55"/>
                    </a:cubicBezTo>
                    <a:cubicBezTo>
                      <a:pt x="348" y="48"/>
                      <a:pt x="344" y="39"/>
                      <a:pt x="336" y="40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9341E4AB-FF28-4956-B051-E13CBC324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242" y="286037"/>
                <a:ext cx="1027113" cy="657225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2147483646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2" y="33"/>
                    </a:moveTo>
                    <a:cubicBezTo>
                      <a:pt x="359" y="39"/>
                      <a:pt x="346" y="45"/>
                      <a:pt x="331" y="50"/>
                    </a:cubicBezTo>
                    <a:cubicBezTo>
                      <a:pt x="317" y="54"/>
                      <a:pt x="304" y="58"/>
                      <a:pt x="291" y="64"/>
                    </a:cubicBezTo>
                    <a:cubicBezTo>
                      <a:pt x="267" y="74"/>
                      <a:pt x="249" y="93"/>
                      <a:pt x="235" y="113"/>
                    </a:cubicBezTo>
                    <a:cubicBezTo>
                      <a:pt x="227" y="116"/>
                      <a:pt x="219" y="119"/>
                      <a:pt x="211" y="121"/>
                    </a:cubicBezTo>
                    <a:cubicBezTo>
                      <a:pt x="187" y="129"/>
                      <a:pt x="162" y="134"/>
                      <a:pt x="137" y="138"/>
                    </a:cubicBezTo>
                    <a:cubicBezTo>
                      <a:pt x="146" y="133"/>
                      <a:pt x="155" y="124"/>
                      <a:pt x="162" y="117"/>
                    </a:cubicBezTo>
                    <a:cubicBezTo>
                      <a:pt x="165" y="114"/>
                      <a:pt x="168" y="111"/>
                      <a:pt x="171" y="108"/>
                    </a:cubicBezTo>
                    <a:cubicBezTo>
                      <a:pt x="226" y="117"/>
                      <a:pt x="233" y="44"/>
                      <a:pt x="241" y="5"/>
                    </a:cubicBezTo>
                    <a:cubicBezTo>
                      <a:pt x="242" y="4"/>
                      <a:pt x="242" y="3"/>
                      <a:pt x="243" y="3"/>
                    </a:cubicBezTo>
                    <a:cubicBezTo>
                      <a:pt x="244" y="1"/>
                      <a:pt x="242" y="0"/>
                      <a:pt x="241" y="1"/>
                    </a:cubicBezTo>
                    <a:cubicBezTo>
                      <a:pt x="233" y="10"/>
                      <a:pt x="226" y="18"/>
                      <a:pt x="218" y="26"/>
                    </a:cubicBezTo>
                    <a:cubicBezTo>
                      <a:pt x="209" y="34"/>
                      <a:pt x="199" y="42"/>
                      <a:pt x="191" y="51"/>
                    </a:cubicBezTo>
                    <a:cubicBezTo>
                      <a:pt x="176" y="65"/>
                      <a:pt x="164" y="85"/>
                      <a:pt x="167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5" y="108"/>
                      <a:pt x="164" y="110"/>
                      <a:pt x="162" y="112"/>
                    </a:cubicBezTo>
                    <a:cubicBezTo>
                      <a:pt x="153" y="123"/>
                      <a:pt x="142" y="131"/>
                      <a:pt x="131" y="139"/>
                    </a:cubicBezTo>
                    <a:cubicBezTo>
                      <a:pt x="117" y="142"/>
                      <a:pt x="103" y="144"/>
                      <a:pt x="90" y="146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89" y="145"/>
                      <a:pt x="89" y="146"/>
                      <a:pt x="89" y="146"/>
                    </a:cubicBezTo>
                    <a:cubicBezTo>
                      <a:pt x="82" y="147"/>
                      <a:pt x="74" y="148"/>
                      <a:pt x="67" y="149"/>
                    </a:cubicBezTo>
                    <a:cubicBezTo>
                      <a:pt x="45" y="153"/>
                      <a:pt x="23" y="154"/>
                      <a:pt x="1" y="148"/>
                    </a:cubicBezTo>
                    <a:cubicBezTo>
                      <a:pt x="1" y="147"/>
                      <a:pt x="0" y="148"/>
                      <a:pt x="1" y="149"/>
                    </a:cubicBezTo>
                    <a:cubicBezTo>
                      <a:pt x="17" y="159"/>
                      <a:pt x="41" y="156"/>
                      <a:pt x="58" y="154"/>
                    </a:cubicBezTo>
                    <a:cubicBezTo>
                      <a:pt x="69" y="153"/>
                      <a:pt x="80" y="151"/>
                      <a:pt x="90" y="150"/>
                    </a:cubicBezTo>
                    <a:cubicBezTo>
                      <a:pt x="101" y="168"/>
                      <a:pt x="126" y="179"/>
                      <a:pt x="144" y="186"/>
                    </a:cubicBezTo>
                    <a:cubicBezTo>
                      <a:pt x="159" y="193"/>
                      <a:pt x="176" y="199"/>
                      <a:pt x="193" y="202"/>
                    </a:cubicBezTo>
                    <a:cubicBezTo>
                      <a:pt x="214" y="239"/>
                      <a:pt x="285" y="223"/>
                      <a:pt x="296" y="185"/>
                    </a:cubicBezTo>
                    <a:cubicBezTo>
                      <a:pt x="296" y="184"/>
                      <a:pt x="296" y="184"/>
                      <a:pt x="296" y="184"/>
                    </a:cubicBezTo>
                    <a:cubicBezTo>
                      <a:pt x="297" y="184"/>
                      <a:pt x="297" y="184"/>
                      <a:pt x="297" y="184"/>
                    </a:cubicBezTo>
                    <a:cubicBezTo>
                      <a:pt x="299" y="183"/>
                      <a:pt x="299" y="180"/>
                      <a:pt x="297" y="181"/>
                    </a:cubicBezTo>
                    <a:cubicBezTo>
                      <a:pt x="263" y="184"/>
                      <a:pt x="218" y="166"/>
                      <a:pt x="192" y="197"/>
                    </a:cubicBezTo>
                    <a:cubicBezTo>
                      <a:pt x="192" y="198"/>
                      <a:pt x="192" y="198"/>
                      <a:pt x="192" y="198"/>
                    </a:cubicBezTo>
                    <a:cubicBezTo>
                      <a:pt x="178" y="195"/>
                      <a:pt x="164" y="190"/>
                      <a:pt x="150" y="185"/>
                    </a:cubicBezTo>
                    <a:cubicBezTo>
                      <a:pt x="130" y="178"/>
                      <a:pt x="106" y="167"/>
                      <a:pt x="92" y="149"/>
                    </a:cubicBezTo>
                    <a:cubicBezTo>
                      <a:pt x="104" y="148"/>
                      <a:pt x="115" y="146"/>
                      <a:pt x="127" y="144"/>
                    </a:cubicBezTo>
                    <a:cubicBezTo>
                      <a:pt x="162" y="138"/>
                      <a:pt x="200" y="131"/>
                      <a:pt x="235" y="119"/>
                    </a:cubicBezTo>
                    <a:cubicBezTo>
                      <a:pt x="235" y="119"/>
                      <a:pt x="235" y="119"/>
                      <a:pt x="235" y="119"/>
                    </a:cubicBezTo>
                    <a:cubicBezTo>
                      <a:pt x="253" y="141"/>
                      <a:pt x="291" y="133"/>
                      <a:pt x="313" y="123"/>
                    </a:cubicBezTo>
                    <a:cubicBezTo>
                      <a:pt x="329" y="116"/>
                      <a:pt x="340" y="101"/>
                      <a:pt x="350" y="87"/>
                    </a:cubicBezTo>
                    <a:cubicBezTo>
                      <a:pt x="360" y="73"/>
                      <a:pt x="370" y="54"/>
                      <a:pt x="372" y="36"/>
                    </a:cubicBezTo>
                    <a:cubicBezTo>
                      <a:pt x="373" y="36"/>
                      <a:pt x="373" y="35"/>
                      <a:pt x="374" y="35"/>
                    </a:cubicBezTo>
                    <a:cubicBezTo>
                      <a:pt x="375" y="34"/>
                      <a:pt x="374" y="32"/>
                      <a:pt x="372" y="33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D4D5A0B-373F-4A01-8FC2-32E67BD59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517" y="962313"/>
                <a:ext cx="241300" cy="544513"/>
              </a:xfrm>
              <a:custGeom>
                <a:avLst/>
                <a:gdLst>
                  <a:gd name="T0" fmla="*/ 2147483646 w 88"/>
                  <a:gd name="T1" fmla="*/ 2147483646 h 198"/>
                  <a:gd name="T2" fmla="*/ 2147483646 w 88"/>
                  <a:gd name="T3" fmla="*/ 2147483646 h 198"/>
                  <a:gd name="T4" fmla="*/ 2147483646 w 88"/>
                  <a:gd name="T5" fmla="*/ 2147483646 h 198"/>
                  <a:gd name="T6" fmla="*/ 2147483646 w 88"/>
                  <a:gd name="T7" fmla="*/ 2147483646 h 198"/>
                  <a:gd name="T8" fmla="*/ 2147483646 w 88"/>
                  <a:gd name="T9" fmla="*/ 2147483646 h 198"/>
                  <a:gd name="T10" fmla="*/ 2147483646 w 88"/>
                  <a:gd name="T11" fmla="*/ 2147483646 h 198"/>
                  <a:gd name="T12" fmla="*/ 2147483646 w 88"/>
                  <a:gd name="T13" fmla="*/ 0 h 198"/>
                  <a:gd name="T14" fmla="*/ 0 w 88"/>
                  <a:gd name="T15" fmla="*/ 2147483646 h 198"/>
                  <a:gd name="T16" fmla="*/ 2147483646 w 88"/>
                  <a:gd name="T17" fmla="*/ 2147483646 h 198"/>
                  <a:gd name="T18" fmla="*/ 2147483646 w 88"/>
                  <a:gd name="T19" fmla="*/ 2147483646 h 198"/>
                  <a:gd name="T20" fmla="*/ 2147483646 w 88"/>
                  <a:gd name="T21" fmla="*/ 2147483646 h 198"/>
                  <a:gd name="T22" fmla="*/ 2147483646 w 88"/>
                  <a:gd name="T23" fmla="*/ 2147483646 h 198"/>
                  <a:gd name="T24" fmla="*/ 2147483646 w 88"/>
                  <a:gd name="T25" fmla="*/ 2147483646 h 198"/>
                  <a:gd name="T26" fmla="*/ 2147483646 w 88"/>
                  <a:gd name="T27" fmla="*/ 2147483646 h 198"/>
                  <a:gd name="T28" fmla="*/ 2147483646 w 88"/>
                  <a:gd name="T29" fmla="*/ 2147483646 h 198"/>
                  <a:gd name="T30" fmla="*/ 2147483646 w 88"/>
                  <a:gd name="T31" fmla="*/ 2147483646 h 1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" h="198">
                    <a:moveTo>
                      <a:pt x="87" y="183"/>
                    </a:moveTo>
                    <a:cubicBezTo>
                      <a:pt x="85" y="181"/>
                      <a:pt x="82" y="179"/>
                      <a:pt x="79" y="177"/>
                    </a:cubicBezTo>
                    <a:cubicBezTo>
                      <a:pt x="75" y="175"/>
                      <a:pt x="72" y="172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40"/>
                      <a:pt x="62" y="108"/>
                      <a:pt x="54" y="80"/>
                    </a:cubicBezTo>
                    <a:cubicBezTo>
                      <a:pt x="50" y="62"/>
                      <a:pt x="43" y="45"/>
                      <a:pt x="33" y="29"/>
                    </a:cubicBezTo>
                    <a:cubicBezTo>
                      <a:pt x="26" y="18"/>
                      <a:pt x="15" y="4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3" y="12"/>
                      <a:pt x="23" y="20"/>
                      <a:pt x="32" y="35"/>
                    </a:cubicBezTo>
                    <a:cubicBezTo>
                      <a:pt x="41" y="51"/>
                      <a:pt x="47" y="69"/>
                      <a:pt x="51" y="86"/>
                    </a:cubicBezTo>
                    <a:cubicBezTo>
                      <a:pt x="58" y="114"/>
                      <a:pt x="60" y="142"/>
                      <a:pt x="63" y="171"/>
                    </a:cubicBezTo>
                    <a:cubicBezTo>
                      <a:pt x="58" y="176"/>
                      <a:pt x="54" y="182"/>
                      <a:pt x="49" y="187"/>
                    </a:cubicBezTo>
                    <a:cubicBezTo>
                      <a:pt x="49" y="188"/>
                      <a:pt x="49" y="189"/>
                      <a:pt x="49" y="190"/>
                    </a:cubicBezTo>
                    <a:cubicBezTo>
                      <a:pt x="55" y="196"/>
                      <a:pt x="62" y="198"/>
                      <a:pt x="70" y="197"/>
                    </a:cubicBezTo>
                    <a:cubicBezTo>
                      <a:pt x="77" y="196"/>
                      <a:pt x="84" y="192"/>
                      <a:pt x="86" y="186"/>
                    </a:cubicBezTo>
                    <a:cubicBezTo>
                      <a:pt x="87" y="185"/>
                      <a:pt x="88" y="184"/>
                      <a:pt x="87" y="18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3EF64BD-0049-4B27-9B20-67ABA2BF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742" y="1086138"/>
                <a:ext cx="417513" cy="446088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42" y="103"/>
                    </a:moveTo>
                    <a:cubicBezTo>
                      <a:pt x="137" y="101"/>
                      <a:pt x="132" y="102"/>
                      <a:pt x="129" y="105"/>
                    </a:cubicBezTo>
                    <a:cubicBezTo>
                      <a:pt x="114" y="102"/>
                      <a:pt x="101" y="99"/>
                      <a:pt x="88" y="89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80" y="74"/>
                      <a:pt x="71" y="59"/>
                      <a:pt x="60" y="45"/>
                    </a:cubicBezTo>
                    <a:cubicBezTo>
                      <a:pt x="72" y="52"/>
                      <a:pt x="88" y="55"/>
                      <a:pt x="102" y="55"/>
                    </a:cubicBezTo>
                    <a:cubicBezTo>
                      <a:pt x="101" y="58"/>
                      <a:pt x="101" y="61"/>
                      <a:pt x="101" y="63"/>
                    </a:cubicBezTo>
                    <a:cubicBezTo>
                      <a:pt x="103" y="72"/>
                      <a:pt x="114" y="74"/>
                      <a:pt x="120" y="69"/>
                    </a:cubicBezTo>
                    <a:cubicBezTo>
                      <a:pt x="126" y="65"/>
                      <a:pt x="127" y="55"/>
                      <a:pt x="125" y="49"/>
                    </a:cubicBezTo>
                    <a:cubicBezTo>
                      <a:pt x="122" y="41"/>
                      <a:pt x="113" y="39"/>
                      <a:pt x="106" y="45"/>
                    </a:cubicBezTo>
                    <a:cubicBezTo>
                      <a:pt x="106" y="45"/>
                      <a:pt x="106" y="46"/>
                      <a:pt x="106" y="46"/>
                    </a:cubicBezTo>
                    <a:cubicBezTo>
                      <a:pt x="105" y="48"/>
                      <a:pt x="104" y="49"/>
                      <a:pt x="103" y="51"/>
                    </a:cubicBezTo>
                    <a:cubicBezTo>
                      <a:pt x="96" y="50"/>
                      <a:pt x="89" y="50"/>
                      <a:pt x="82" y="49"/>
                    </a:cubicBezTo>
                    <a:cubicBezTo>
                      <a:pt x="72" y="47"/>
                      <a:pt x="64" y="44"/>
                      <a:pt x="56" y="39"/>
                    </a:cubicBezTo>
                    <a:cubicBezTo>
                      <a:pt x="45" y="25"/>
                      <a:pt x="33" y="12"/>
                      <a:pt x="20" y="1"/>
                    </a:cubicBezTo>
                    <a:cubicBezTo>
                      <a:pt x="19" y="0"/>
                      <a:pt x="19" y="1"/>
                      <a:pt x="19" y="2"/>
                    </a:cubicBezTo>
                    <a:cubicBezTo>
                      <a:pt x="25" y="9"/>
                      <a:pt x="30" y="15"/>
                      <a:pt x="36" y="22"/>
                    </a:cubicBezTo>
                    <a:cubicBezTo>
                      <a:pt x="36" y="42"/>
                      <a:pt x="26" y="59"/>
                      <a:pt x="19" y="77"/>
                    </a:cubicBezTo>
                    <a:cubicBezTo>
                      <a:pt x="15" y="74"/>
                      <a:pt x="9" y="74"/>
                      <a:pt x="5" y="78"/>
                    </a:cubicBezTo>
                    <a:cubicBezTo>
                      <a:pt x="1" y="83"/>
                      <a:pt x="0" y="92"/>
                      <a:pt x="6" y="96"/>
                    </a:cubicBezTo>
                    <a:cubicBezTo>
                      <a:pt x="10" y="99"/>
                      <a:pt x="16" y="99"/>
                      <a:pt x="20" y="96"/>
                    </a:cubicBezTo>
                    <a:cubicBezTo>
                      <a:pt x="24" y="92"/>
                      <a:pt x="25" y="84"/>
                      <a:pt x="22" y="80"/>
                    </a:cubicBezTo>
                    <a:cubicBezTo>
                      <a:pt x="31" y="64"/>
                      <a:pt x="39" y="42"/>
                      <a:pt x="38" y="24"/>
                    </a:cubicBezTo>
                    <a:cubicBezTo>
                      <a:pt x="49" y="37"/>
                      <a:pt x="60" y="51"/>
                      <a:pt x="70" y="66"/>
                    </a:cubicBezTo>
                    <a:cubicBezTo>
                      <a:pt x="71" y="85"/>
                      <a:pt x="62" y="100"/>
                      <a:pt x="54" y="115"/>
                    </a:cubicBezTo>
                    <a:cubicBezTo>
                      <a:pt x="53" y="115"/>
                      <a:pt x="53" y="115"/>
                      <a:pt x="52" y="114"/>
                    </a:cubicBezTo>
                    <a:cubicBezTo>
                      <a:pt x="51" y="114"/>
                      <a:pt x="51" y="114"/>
                      <a:pt x="50" y="115"/>
                    </a:cubicBezTo>
                    <a:cubicBezTo>
                      <a:pt x="46" y="114"/>
                      <a:pt x="40" y="115"/>
                      <a:pt x="37" y="118"/>
                    </a:cubicBezTo>
                    <a:cubicBezTo>
                      <a:pt x="32" y="123"/>
                      <a:pt x="37" y="131"/>
                      <a:pt x="41" y="135"/>
                    </a:cubicBezTo>
                    <a:cubicBezTo>
                      <a:pt x="46" y="138"/>
                      <a:pt x="53" y="136"/>
                      <a:pt x="57" y="132"/>
                    </a:cubicBezTo>
                    <a:cubicBezTo>
                      <a:pt x="60" y="127"/>
                      <a:pt x="59" y="122"/>
                      <a:pt x="56" y="118"/>
                    </a:cubicBezTo>
                    <a:cubicBezTo>
                      <a:pt x="66" y="104"/>
                      <a:pt x="74" y="86"/>
                      <a:pt x="72" y="69"/>
                    </a:cubicBezTo>
                    <a:cubicBezTo>
                      <a:pt x="81" y="84"/>
                      <a:pt x="88" y="99"/>
                      <a:pt x="94" y="115"/>
                    </a:cubicBezTo>
                    <a:cubicBezTo>
                      <a:pt x="92" y="122"/>
                      <a:pt x="88" y="129"/>
                      <a:pt x="85" y="136"/>
                    </a:cubicBezTo>
                    <a:cubicBezTo>
                      <a:pt x="85" y="136"/>
                      <a:pt x="85" y="135"/>
                      <a:pt x="84" y="135"/>
                    </a:cubicBezTo>
                    <a:cubicBezTo>
                      <a:pt x="79" y="135"/>
                      <a:pt x="73" y="139"/>
                      <a:pt x="72" y="144"/>
                    </a:cubicBezTo>
                    <a:cubicBezTo>
                      <a:pt x="72" y="149"/>
                      <a:pt x="74" y="156"/>
                      <a:pt x="79" y="157"/>
                    </a:cubicBezTo>
                    <a:cubicBezTo>
                      <a:pt x="83" y="157"/>
                      <a:pt x="87" y="154"/>
                      <a:pt x="89" y="150"/>
                    </a:cubicBezTo>
                    <a:cubicBezTo>
                      <a:pt x="91" y="146"/>
                      <a:pt x="90" y="141"/>
                      <a:pt x="87" y="138"/>
                    </a:cubicBezTo>
                    <a:cubicBezTo>
                      <a:pt x="91" y="132"/>
                      <a:pt x="94" y="125"/>
                      <a:pt x="96" y="118"/>
                    </a:cubicBezTo>
                    <a:cubicBezTo>
                      <a:pt x="99" y="126"/>
                      <a:pt x="102" y="135"/>
                      <a:pt x="105" y="144"/>
                    </a:cubicBezTo>
                    <a:cubicBezTo>
                      <a:pt x="102" y="147"/>
                      <a:pt x="101" y="151"/>
                      <a:pt x="104" y="155"/>
                    </a:cubicBezTo>
                    <a:cubicBezTo>
                      <a:pt x="108" y="160"/>
                      <a:pt x="113" y="162"/>
                      <a:pt x="118" y="158"/>
                    </a:cubicBezTo>
                    <a:cubicBezTo>
                      <a:pt x="121" y="155"/>
                      <a:pt x="123" y="150"/>
                      <a:pt x="122" y="146"/>
                    </a:cubicBezTo>
                    <a:cubicBezTo>
                      <a:pt x="120" y="140"/>
                      <a:pt x="113" y="140"/>
                      <a:pt x="108" y="141"/>
                    </a:cubicBezTo>
                    <a:cubicBezTo>
                      <a:pt x="103" y="125"/>
                      <a:pt x="97" y="109"/>
                      <a:pt x="90" y="94"/>
                    </a:cubicBezTo>
                    <a:cubicBezTo>
                      <a:pt x="100" y="102"/>
                      <a:pt x="113" y="108"/>
                      <a:pt x="126" y="110"/>
                    </a:cubicBezTo>
                    <a:cubicBezTo>
                      <a:pt x="126" y="110"/>
                      <a:pt x="125" y="111"/>
                      <a:pt x="125" y="111"/>
                    </a:cubicBezTo>
                    <a:cubicBezTo>
                      <a:pt x="125" y="111"/>
                      <a:pt x="125" y="112"/>
                      <a:pt x="125" y="112"/>
                    </a:cubicBezTo>
                    <a:cubicBezTo>
                      <a:pt x="124" y="118"/>
                      <a:pt x="126" y="124"/>
                      <a:pt x="132" y="126"/>
                    </a:cubicBezTo>
                    <a:cubicBezTo>
                      <a:pt x="139" y="128"/>
                      <a:pt x="150" y="125"/>
                      <a:pt x="151" y="117"/>
                    </a:cubicBezTo>
                    <a:cubicBezTo>
                      <a:pt x="152" y="111"/>
                      <a:pt x="147" y="105"/>
                      <a:pt x="142" y="10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2D02C275-5D82-4596-914D-6D355B454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517" y="538450"/>
                <a:ext cx="655638" cy="533400"/>
              </a:xfrm>
              <a:custGeom>
                <a:avLst/>
                <a:gdLst>
                  <a:gd name="T0" fmla="*/ 2147483646 w 239"/>
                  <a:gd name="T1" fmla="*/ 2147483646 h 194"/>
                  <a:gd name="T2" fmla="*/ 2147483646 w 239"/>
                  <a:gd name="T3" fmla="*/ 2147483646 h 194"/>
                  <a:gd name="T4" fmla="*/ 2147483646 w 239"/>
                  <a:gd name="T5" fmla="*/ 2147483646 h 194"/>
                  <a:gd name="T6" fmla="*/ 2147483646 w 239"/>
                  <a:gd name="T7" fmla="*/ 2147483646 h 194"/>
                  <a:gd name="T8" fmla="*/ 2147483646 w 239"/>
                  <a:gd name="T9" fmla="*/ 2147483646 h 194"/>
                  <a:gd name="T10" fmla="*/ 2147483646 w 239"/>
                  <a:gd name="T11" fmla="*/ 2147483646 h 194"/>
                  <a:gd name="T12" fmla="*/ 2147483646 w 239"/>
                  <a:gd name="T13" fmla="*/ 2147483646 h 194"/>
                  <a:gd name="T14" fmla="*/ 2147483646 w 239"/>
                  <a:gd name="T15" fmla="*/ 2147483646 h 194"/>
                  <a:gd name="T16" fmla="*/ 2147483646 w 239"/>
                  <a:gd name="T17" fmla="*/ 2147483646 h 194"/>
                  <a:gd name="T18" fmla="*/ 2147483646 w 239"/>
                  <a:gd name="T19" fmla="*/ 2147483646 h 194"/>
                  <a:gd name="T20" fmla="*/ 2147483646 w 239"/>
                  <a:gd name="T21" fmla="*/ 2147483646 h 194"/>
                  <a:gd name="T22" fmla="*/ 2147483646 w 239"/>
                  <a:gd name="T23" fmla="*/ 2147483646 h 194"/>
                  <a:gd name="T24" fmla="*/ 2147483646 w 239"/>
                  <a:gd name="T25" fmla="*/ 2147483646 h 194"/>
                  <a:gd name="T26" fmla="*/ 2147483646 w 239"/>
                  <a:gd name="T27" fmla="*/ 2147483646 h 194"/>
                  <a:gd name="T28" fmla="*/ 2147483646 w 239"/>
                  <a:gd name="T29" fmla="*/ 2147483646 h 194"/>
                  <a:gd name="T30" fmla="*/ 2147483646 w 239"/>
                  <a:gd name="T31" fmla="*/ 2147483646 h 194"/>
                  <a:gd name="T32" fmla="*/ 2147483646 w 239"/>
                  <a:gd name="T33" fmla="*/ 2147483646 h 194"/>
                  <a:gd name="T34" fmla="*/ 2147483646 w 239"/>
                  <a:gd name="T35" fmla="*/ 2147483646 h 194"/>
                  <a:gd name="T36" fmla="*/ 2147483646 w 239"/>
                  <a:gd name="T37" fmla="*/ 2147483646 h 194"/>
                  <a:gd name="T38" fmla="*/ 2147483646 w 239"/>
                  <a:gd name="T39" fmla="*/ 2147483646 h 194"/>
                  <a:gd name="T40" fmla="*/ 2147483646 w 239"/>
                  <a:gd name="T41" fmla="*/ 2147483646 h 1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39" h="194">
                    <a:moveTo>
                      <a:pt x="237" y="42"/>
                    </a:moveTo>
                    <a:cubicBezTo>
                      <a:pt x="223" y="34"/>
                      <a:pt x="202" y="38"/>
                      <a:pt x="188" y="43"/>
                    </a:cubicBezTo>
                    <a:cubicBezTo>
                      <a:pt x="175" y="47"/>
                      <a:pt x="163" y="55"/>
                      <a:pt x="153" y="64"/>
                    </a:cubicBezTo>
                    <a:cubicBezTo>
                      <a:pt x="158" y="42"/>
                      <a:pt x="154" y="15"/>
                      <a:pt x="140" y="1"/>
                    </a:cubicBezTo>
                    <a:cubicBezTo>
                      <a:pt x="139" y="0"/>
                      <a:pt x="138" y="0"/>
                      <a:pt x="137" y="1"/>
                    </a:cubicBezTo>
                    <a:cubicBezTo>
                      <a:pt x="123" y="22"/>
                      <a:pt x="123" y="62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2" y="81"/>
                      <a:pt x="142" y="82"/>
                      <a:pt x="142" y="82"/>
                    </a:cubicBezTo>
                    <a:cubicBezTo>
                      <a:pt x="133" y="93"/>
                      <a:pt x="125" y="104"/>
                      <a:pt x="115" y="115"/>
                    </a:cubicBezTo>
                    <a:cubicBezTo>
                      <a:pt x="105" y="126"/>
                      <a:pt x="94" y="137"/>
                      <a:pt x="83" y="147"/>
                    </a:cubicBezTo>
                    <a:cubicBezTo>
                      <a:pt x="58" y="169"/>
                      <a:pt x="32" y="183"/>
                      <a:pt x="1" y="192"/>
                    </a:cubicBezTo>
                    <a:cubicBezTo>
                      <a:pt x="0" y="192"/>
                      <a:pt x="0" y="194"/>
                      <a:pt x="1" y="194"/>
                    </a:cubicBezTo>
                    <a:cubicBezTo>
                      <a:pt x="31" y="192"/>
                      <a:pt x="59" y="173"/>
                      <a:pt x="81" y="155"/>
                    </a:cubicBezTo>
                    <a:cubicBezTo>
                      <a:pt x="93" y="144"/>
                      <a:pt x="105" y="132"/>
                      <a:pt x="116" y="120"/>
                    </a:cubicBezTo>
                    <a:cubicBezTo>
                      <a:pt x="126" y="109"/>
                      <a:pt x="137" y="97"/>
                      <a:pt x="145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2"/>
                      <a:pt x="146" y="81"/>
                      <a:pt x="147" y="81"/>
                    </a:cubicBezTo>
                    <a:cubicBezTo>
                      <a:pt x="164" y="87"/>
                      <a:pt x="183" y="86"/>
                      <a:pt x="200" y="79"/>
                    </a:cubicBezTo>
                    <a:cubicBezTo>
                      <a:pt x="215" y="73"/>
                      <a:pt x="233" y="60"/>
                      <a:pt x="239" y="44"/>
                    </a:cubicBezTo>
                    <a:cubicBezTo>
                      <a:pt x="239" y="43"/>
                      <a:pt x="238" y="42"/>
                      <a:pt x="237" y="4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3B806E3-A605-4F2E-AA24-2F87ACC59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542" y="82837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36" y="151"/>
                    </a:moveTo>
                    <a:cubicBezTo>
                      <a:pt x="222" y="129"/>
                      <a:pt x="184" y="150"/>
                      <a:pt x="169" y="159"/>
                    </a:cubicBezTo>
                    <a:cubicBezTo>
                      <a:pt x="154" y="167"/>
                      <a:pt x="140" y="177"/>
                      <a:pt x="128" y="189"/>
                    </a:cubicBezTo>
                    <a:cubicBezTo>
                      <a:pt x="124" y="193"/>
                      <a:pt x="119" y="197"/>
                      <a:pt x="116" y="202"/>
                    </a:cubicBezTo>
                    <a:cubicBezTo>
                      <a:pt x="121" y="190"/>
                      <a:pt x="125" y="178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9" y="165"/>
                      <a:pt x="129" y="165"/>
                    </a:cubicBezTo>
                    <a:cubicBezTo>
                      <a:pt x="129" y="165"/>
                      <a:pt x="130" y="165"/>
                      <a:pt x="130" y="165"/>
                    </a:cubicBezTo>
                    <a:cubicBezTo>
                      <a:pt x="168" y="139"/>
                      <a:pt x="203" y="108"/>
                      <a:pt x="213" y="62"/>
                    </a:cubicBezTo>
                    <a:cubicBezTo>
                      <a:pt x="216" y="47"/>
                      <a:pt x="216" y="30"/>
                      <a:pt x="208" y="16"/>
                    </a:cubicBezTo>
                    <a:cubicBezTo>
                      <a:pt x="199" y="2"/>
                      <a:pt x="182" y="0"/>
                      <a:pt x="167" y="3"/>
                    </a:cubicBezTo>
                    <a:cubicBezTo>
                      <a:pt x="133" y="8"/>
                      <a:pt x="117" y="42"/>
                      <a:pt x="112" y="72"/>
                    </a:cubicBezTo>
                    <a:cubicBezTo>
                      <a:pt x="107" y="101"/>
                      <a:pt x="108" y="139"/>
                      <a:pt x="127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18" y="180"/>
                      <a:pt x="112" y="197"/>
                      <a:pt x="105" y="213"/>
                    </a:cubicBezTo>
                    <a:cubicBezTo>
                      <a:pt x="98" y="231"/>
                      <a:pt x="90" y="249"/>
                      <a:pt x="80" y="266"/>
                    </a:cubicBezTo>
                    <a:cubicBezTo>
                      <a:pt x="61" y="301"/>
                      <a:pt x="34" y="328"/>
                      <a:pt x="1" y="350"/>
                    </a:cubicBezTo>
                    <a:cubicBezTo>
                      <a:pt x="0" y="350"/>
                      <a:pt x="1" y="351"/>
                      <a:pt x="1" y="351"/>
                    </a:cubicBezTo>
                    <a:cubicBezTo>
                      <a:pt x="36" y="335"/>
                      <a:pt x="62" y="305"/>
                      <a:pt x="81" y="273"/>
                    </a:cubicBezTo>
                    <a:cubicBezTo>
                      <a:pt x="91" y="257"/>
                      <a:pt x="100" y="239"/>
                      <a:pt x="107" y="221"/>
                    </a:cubicBezTo>
                    <a:cubicBezTo>
                      <a:pt x="108" y="219"/>
                      <a:pt x="109" y="216"/>
                      <a:pt x="110" y="214"/>
                    </a:cubicBezTo>
                    <a:cubicBezTo>
                      <a:pt x="136" y="233"/>
                      <a:pt x="176" y="233"/>
                      <a:pt x="204" y="221"/>
                    </a:cubicBezTo>
                    <a:cubicBezTo>
                      <a:pt x="229" y="211"/>
                      <a:pt x="253" y="178"/>
                      <a:pt x="236" y="15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F1FA7D6-7E7D-4847-BA61-714B232F4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329" y="1141700"/>
                <a:ext cx="0" cy="3175"/>
              </a:xfrm>
              <a:custGeom>
                <a:avLst/>
                <a:gdLst>
                  <a:gd name="T0" fmla="*/ 0 h 2"/>
                  <a:gd name="T1" fmla="*/ 2147483646 h 2"/>
                  <a:gd name="T2" fmla="*/ 0 h 2"/>
                  <a:gd name="T3" fmla="*/ 0 60000 65536"/>
                  <a:gd name="T4" fmla="*/ 0 60000 65536"/>
                  <a:gd name="T5" fmla="*/ 0 60000 65536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01CEB2E9-63EE-4A63-8AD6-68E59FD55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29" y="1071850"/>
                <a:ext cx="573088" cy="442913"/>
              </a:xfrm>
              <a:custGeom>
                <a:avLst/>
                <a:gdLst>
                  <a:gd name="T0" fmla="*/ 2147483646 w 209"/>
                  <a:gd name="T1" fmla="*/ 2147483646 h 161"/>
                  <a:gd name="T2" fmla="*/ 2147483646 w 209"/>
                  <a:gd name="T3" fmla="*/ 2147483646 h 161"/>
                  <a:gd name="T4" fmla="*/ 2147483646 w 209"/>
                  <a:gd name="T5" fmla="*/ 2147483646 h 161"/>
                  <a:gd name="T6" fmla="*/ 2147483646 w 209"/>
                  <a:gd name="T7" fmla="*/ 2147483646 h 161"/>
                  <a:gd name="T8" fmla="*/ 2147483646 w 209"/>
                  <a:gd name="T9" fmla="*/ 0 h 161"/>
                  <a:gd name="T10" fmla="*/ 2147483646 w 209"/>
                  <a:gd name="T11" fmla="*/ 2147483646 h 161"/>
                  <a:gd name="T12" fmla="*/ 2147483646 w 209"/>
                  <a:gd name="T13" fmla="*/ 2147483646 h 161"/>
                  <a:gd name="T14" fmla="*/ 2147483646 w 209"/>
                  <a:gd name="T15" fmla="*/ 2147483646 h 161"/>
                  <a:gd name="T16" fmla="*/ 2147483646 w 209"/>
                  <a:gd name="T17" fmla="*/ 2147483646 h 161"/>
                  <a:gd name="T18" fmla="*/ 2147483646 w 209"/>
                  <a:gd name="T19" fmla="*/ 2147483646 h 161"/>
                  <a:gd name="T20" fmla="*/ 2147483646 w 209"/>
                  <a:gd name="T21" fmla="*/ 2147483646 h 161"/>
                  <a:gd name="T22" fmla="*/ 2147483646 w 209"/>
                  <a:gd name="T23" fmla="*/ 2147483646 h 161"/>
                  <a:gd name="T24" fmla="*/ 2147483646 w 209"/>
                  <a:gd name="T25" fmla="*/ 2147483646 h 161"/>
                  <a:gd name="T26" fmla="*/ 2147483646 w 209"/>
                  <a:gd name="T27" fmla="*/ 2147483646 h 161"/>
                  <a:gd name="T28" fmla="*/ 2147483646 w 209"/>
                  <a:gd name="T29" fmla="*/ 2147483646 h 161"/>
                  <a:gd name="T30" fmla="*/ 2147483646 w 209"/>
                  <a:gd name="T31" fmla="*/ 2147483646 h 161"/>
                  <a:gd name="T32" fmla="*/ 2147483646 w 209"/>
                  <a:gd name="T33" fmla="*/ 2147483646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9" h="161">
                    <a:moveTo>
                      <a:pt x="186" y="57"/>
                    </a:moveTo>
                    <a:cubicBezTo>
                      <a:pt x="177" y="57"/>
                      <a:pt x="168" y="64"/>
                      <a:pt x="162" y="69"/>
                    </a:cubicBezTo>
                    <a:cubicBezTo>
                      <a:pt x="156" y="74"/>
                      <a:pt x="149" y="80"/>
                      <a:pt x="144" y="86"/>
                    </a:cubicBezTo>
                    <a:cubicBezTo>
                      <a:pt x="129" y="65"/>
                      <a:pt x="105" y="48"/>
                      <a:pt x="82" y="35"/>
                    </a:cubicBezTo>
                    <a:cubicBezTo>
                      <a:pt x="57" y="21"/>
                      <a:pt x="28" y="14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9" y="9"/>
                      <a:pt x="19" y="13"/>
                      <a:pt x="29" y="17"/>
                    </a:cubicBezTo>
                    <a:cubicBezTo>
                      <a:pt x="43" y="22"/>
                      <a:pt x="58" y="27"/>
                      <a:pt x="71" y="34"/>
                    </a:cubicBezTo>
                    <a:cubicBezTo>
                      <a:pt x="85" y="41"/>
                      <a:pt x="98" y="49"/>
                      <a:pt x="110" y="59"/>
                    </a:cubicBezTo>
                    <a:cubicBezTo>
                      <a:pt x="122" y="68"/>
                      <a:pt x="131" y="79"/>
                      <a:pt x="142" y="89"/>
                    </a:cubicBezTo>
                    <a:cubicBezTo>
                      <a:pt x="142" y="89"/>
                      <a:pt x="142" y="89"/>
                      <a:pt x="142" y="89"/>
                    </a:cubicBezTo>
                    <a:cubicBezTo>
                      <a:pt x="141" y="90"/>
                      <a:pt x="141" y="90"/>
                      <a:pt x="141" y="91"/>
                    </a:cubicBezTo>
                    <a:cubicBezTo>
                      <a:pt x="133" y="109"/>
                      <a:pt x="125" y="132"/>
                      <a:pt x="140" y="148"/>
                    </a:cubicBezTo>
                    <a:cubicBezTo>
                      <a:pt x="152" y="161"/>
                      <a:pt x="166" y="144"/>
                      <a:pt x="166" y="131"/>
                    </a:cubicBezTo>
                    <a:cubicBezTo>
                      <a:pt x="175" y="131"/>
                      <a:pt x="182" y="125"/>
                      <a:pt x="187" y="118"/>
                    </a:cubicBezTo>
                    <a:cubicBezTo>
                      <a:pt x="192" y="111"/>
                      <a:pt x="194" y="99"/>
                      <a:pt x="187" y="92"/>
                    </a:cubicBezTo>
                    <a:cubicBezTo>
                      <a:pt x="197" y="83"/>
                      <a:pt x="209" y="57"/>
                      <a:pt x="186" y="5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51868AEC-C101-4405-AD4E-2FD56544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017" y="1141700"/>
                <a:ext cx="139700" cy="341313"/>
              </a:xfrm>
              <a:custGeom>
                <a:avLst/>
                <a:gdLst>
                  <a:gd name="T0" fmla="*/ 2147483646 w 51"/>
                  <a:gd name="T1" fmla="*/ 2147483646 h 124"/>
                  <a:gd name="T2" fmla="*/ 2147483646 w 51"/>
                  <a:gd name="T3" fmla="*/ 0 h 124"/>
                  <a:gd name="T4" fmla="*/ 2147483646 w 51"/>
                  <a:gd name="T5" fmla="*/ 2147483646 h 124"/>
                  <a:gd name="T6" fmla="*/ 2147483646 w 51"/>
                  <a:gd name="T7" fmla="*/ 2147483646 h 124"/>
                  <a:gd name="T8" fmla="*/ 2147483646 w 51"/>
                  <a:gd name="T9" fmla="*/ 2147483646 h 124"/>
                  <a:gd name="T10" fmla="*/ 2147483646 w 51"/>
                  <a:gd name="T11" fmla="*/ 2147483646 h 124"/>
                  <a:gd name="T12" fmla="*/ 2147483646 w 51"/>
                  <a:gd name="T13" fmla="*/ 2147483646 h 124"/>
                  <a:gd name="T14" fmla="*/ 2147483646 w 51"/>
                  <a:gd name="T15" fmla="*/ 2147483646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1" h="124">
                    <a:moveTo>
                      <a:pt x="35" y="2"/>
                    </a:moveTo>
                    <a:cubicBezTo>
                      <a:pt x="35" y="1"/>
                      <a:pt x="35" y="0"/>
                      <a:pt x="34" y="0"/>
                    </a:cubicBezTo>
                    <a:cubicBezTo>
                      <a:pt x="32" y="0"/>
                      <a:pt x="32" y="1"/>
                      <a:pt x="32" y="2"/>
                    </a:cubicBezTo>
                    <a:cubicBezTo>
                      <a:pt x="13" y="14"/>
                      <a:pt x="5" y="37"/>
                      <a:pt x="2" y="58"/>
                    </a:cubicBezTo>
                    <a:cubicBezTo>
                      <a:pt x="0" y="79"/>
                      <a:pt x="1" y="105"/>
                      <a:pt x="13" y="122"/>
                    </a:cubicBezTo>
                    <a:cubicBezTo>
                      <a:pt x="14" y="124"/>
                      <a:pt x="17" y="122"/>
                      <a:pt x="16" y="121"/>
                    </a:cubicBezTo>
                    <a:cubicBezTo>
                      <a:pt x="34" y="109"/>
                      <a:pt x="44" y="85"/>
                      <a:pt x="48" y="65"/>
                    </a:cubicBezTo>
                    <a:cubicBezTo>
                      <a:pt x="51" y="46"/>
                      <a:pt x="50" y="17"/>
                      <a:pt x="35" y="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64E5BC71-521E-4C62-B5BF-0630CD9B0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767" y="1017875"/>
                <a:ext cx="309563" cy="195263"/>
              </a:xfrm>
              <a:custGeom>
                <a:avLst/>
                <a:gdLst>
                  <a:gd name="T0" fmla="*/ 2147483646 w 113"/>
                  <a:gd name="T1" fmla="*/ 2147483646 h 71"/>
                  <a:gd name="T2" fmla="*/ 2147483646 w 113"/>
                  <a:gd name="T3" fmla="*/ 2147483646 h 71"/>
                  <a:gd name="T4" fmla="*/ 2147483646 w 113"/>
                  <a:gd name="T5" fmla="*/ 2147483646 h 71"/>
                  <a:gd name="T6" fmla="*/ 2147483646 w 113"/>
                  <a:gd name="T7" fmla="*/ 2147483646 h 71"/>
                  <a:gd name="T8" fmla="*/ 0 w 113"/>
                  <a:gd name="T9" fmla="*/ 2147483646 h 71"/>
                  <a:gd name="T10" fmla="*/ 2147483646 w 113"/>
                  <a:gd name="T11" fmla="*/ 2147483646 h 71"/>
                  <a:gd name="T12" fmla="*/ 2147483646 w 113"/>
                  <a:gd name="T13" fmla="*/ 2147483646 h 71"/>
                  <a:gd name="T14" fmla="*/ 2147483646 w 113"/>
                  <a:gd name="T15" fmla="*/ 2147483646 h 71"/>
                  <a:gd name="T16" fmla="*/ 2147483646 w 113"/>
                  <a:gd name="T17" fmla="*/ 2147483646 h 71"/>
                  <a:gd name="T18" fmla="*/ 2147483646 w 113"/>
                  <a:gd name="T19" fmla="*/ 2147483646 h 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3" h="71">
                    <a:moveTo>
                      <a:pt x="110" y="3"/>
                    </a:moveTo>
                    <a:cubicBezTo>
                      <a:pt x="110" y="2"/>
                      <a:pt x="109" y="1"/>
                      <a:pt x="108" y="1"/>
                    </a:cubicBezTo>
                    <a:cubicBezTo>
                      <a:pt x="66" y="0"/>
                      <a:pt x="18" y="16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8"/>
                      <a:pt x="1" y="59"/>
                      <a:pt x="0" y="59"/>
                    </a:cubicBezTo>
                    <a:cubicBezTo>
                      <a:pt x="0" y="60"/>
                      <a:pt x="1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9" y="71"/>
                      <a:pt x="45" y="60"/>
                      <a:pt x="61" y="52"/>
                    </a:cubicBezTo>
                    <a:cubicBezTo>
                      <a:pt x="81" y="42"/>
                      <a:pt x="101" y="26"/>
                      <a:pt x="112" y="6"/>
                    </a:cubicBezTo>
                    <a:cubicBezTo>
                      <a:pt x="113" y="4"/>
                      <a:pt x="111" y="3"/>
                      <a:pt x="110" y="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58748F3F-DEE7-4B94-B263-88229ACE3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179" y="214600"/>
                <a:ext cx="239713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2147483646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0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3" y="29"/>
                    </a:moveTo>
                    <a:cubicBezTo>
                      <a:pt x="78" y="26"/>
                      <a:pt x="73" y="27"/>
                      <a:pt x="68" y="29"/>
                    </a:cubicBezTo>
                    <a:cubicBezTo>
                      <a:pt x="70" y="24"/>
                      <a:pt x="70" y="20"/>
                      <a:pt x="70" y="14"/>
                    </a:cubicBezTo>
                    <a:cubicBezTo>
                      <a:pt x="71" y="13"/>
                      <a:pt x="69" y="12"/>
                      <a:pt x="68" y="12"/>
                    </a:cubicBezTo>
                    <a:cubicBezTo>
                      <a:pt x="59" y="11"/>
                      <a:pt x="52" y="14"/>
                      <a:pt x="47" y="20"/>
                    </a:cubicBezTo>
                    <a:cubicBezTo>
                      <a:pt x="45" y="11"/>
                      <a:pt x="38" y="0"/>
                      <a:pt x="28" y="9"/>
                    </a:cubicBezTo>
                    <a:cubicBezTo>
                      <a:pt x="17" y="19"/>
                      <a:pt x="21" y="37"/>
                      <a:pt x="32" y="46"/>
                    </a:cubicBezTo>
                    <a:cubicBezTo>
                      <a:pt x="31" y="47"/>
                      <a:pt x="31" y="48"/>
                      <a:pt x="32" y="48"/>
                    </a:cubicBezTo>
                    <a:cubicBezTo>
                      <a:pt x="25" y="60"/>
                      <a:pt x="20" y="72"/>
                      <a:pt x="15" y="84"/>
                    </a:cubicBezTo>
                    <a:cubicBezTo>
                      <a:pt x="9" y="99"/>
                      <a:pt x="3" y="115"/>
                      <a:pt x="0" y="131"/>
                    </a:cubicBezTo>
                    <a:cubicBezTo>
                      <a:pt x="0" y="132"/>
                      <a:pt x="2" y="132"/>
                      <a:pt x="2" y="131"/>
                    </a:cubicBezTo>
                    <a:cubicBezTo>
                      <a:pt x="7" y="117"/>
                      <a:pt x="11" y="103"/>
                      <a:pt x="17" y="89"/>
                    </a:cubicBezTo>
                    <a:cubicBezTo>
                      <a:pt x="22" y="76"/>
                      <a:pt x="29" y="64"/>
                      <a:pt x="34" y="51"/>
                    </a:cubicBezTo>
                    <a:cubicBezTo>
                      <a:pt x="48" y="65"/>
                      <a:pt x="74" y="62"/>
                      <a:pt x="85" y="44"/>
                    </a:cubicBezTo>
                    <a:cubicBezTo>
                      <a:pt x="88" y="40"/>
                      <a:pt x="88" y="32"/>
                      <a:pt x="83" y="29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1EB96FA8-B464-45CE-909F-29B92BEB7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79" y="-40988"/>
                <a:ext cx="417513" cy="514350"/>
              </a:xfrm>
              <a:custGeom>
                <a:avLst/>
                <a:gdLst>
                  <a:gd name="T0" fmla="*/ 2147483646 w 152"/>
                  <a:gd name="T1" fmla="*/ 2147483646 h 187"/>
                  <a:gd name="T2" fmla="*/ 2147483646 w 152"/>
                  <a:gd name="T3" fmla="*/ 2147483646 h 187"/>
                  <a:gd name="T4" fmla="*/ 2147483646 w 152"/>
                  <a:gd name="T5" fmla="*/ 2147483646 h 187"/>
                  <a:gd name="T6" fmla="*/ 2147483646 w 152"/>
                  <a:gd name="T7" fmla="*/ 2147483646 h 187"/>
                  <a:gd name="T8" fmla="*/ 2147483646 w 152"/>
                  <a:gd name="T9" fmla="*/ 2147483646 h 187"/>
                  <a:gd name="T10" fmla="*/ 2147483646 w 152"/>
                  <a:gd name="T11" fmla="*/ 2147483646 h 187"/>
                  <a:gd name="T12" fmla="*/ 2147483646 w 152"/>
                  <a:gd name="T13" fmla="*/ 2147483646 h 187"/>
                  <a:gd name="T14" fmla="*/ 2147483646 w 152"/>
                  <a:gd name="T15" fmla="*/ 2147483646 h 187"/>
                  <a:gd name="T16" fmla="*/ 2147483646 w 152"/>
                  <a:gd name="T17" fmla="*/ 2147483646 h 187"/>
                  <a:gd name="T18" fmla="*/ 2147483646 w 152"/>
                  <a:gd name="T19" fmla="*/ 2147483646 h 187"/>
                  <a:gd name="T20" fmla="*/ 2147483646 w 152"/>
                  <a:gd name="T21" fmla="*/ 2147483646 h 187"/>
                  <a:gd name="T22" fmla="*/ 2147483646 w 152"/>
                  <a:gd name="T23" fmla="*/ 2147483646 h 187"/>
                  <a:gd name="T24" fmla="*/ 2147483646 w 152"/>
                  <a:gd name="T25" fmla="*/ 2147483646 h 187"/>
                  <a:gd name="T26" fmla="*/ 2147483646 w 152"/>
                  <a:gd name="T27" fmla="*/ 2147483646 h 187"/>
                  <a:gd name="T28" fmla="*/ 0 w 152"/>
                  <a:gd name="T29" fmla="*/ 2147483646 h 187"/>
                  <a:gd name="T30" fmla="*/ 2147483646 w 152"/>
                  <a:gd name="T31" fmla="*/ 2147483646 h 187"/>
                  <a:gd name="T32" fmla="*/ 2147483646 w 152"/>
                  <a:gd name="T33" fmla="*/ 2147483646 h 187"/>
                  <a:gd name="T34" fmla="*/ 2147483646 w 152"/>
                  <a:gd name="T35" fmla="*/ 2147483646 h 187"/>
                  <a:gd name="T36" fmla="*/ 2147483646 w 152"/>
                  <a:gd name="T37" fmla="*/ 2147483646 h 187"/>
                  <a:gd name="T38" fmla="*/ 2147483646 w 152"/>
                  <a:gd name="T39" fmla="*/ 2147483646 h 187"/>
                  <a:gd name="T40" fmla="*/ 2147483646 w 152"/>
                  <a:gd name="T41" fmla="*/ 2147483646 h 187"/>
                  <a:gd name="T42" fmla="*/ 2147483646 w 152"/>
                  <a:gd name="T43" fmla="*/ 2147483646 h 187"/>
                  <a:gd name="T44" fmla="*/ 2147483646 w 152"/>
                  <a:gd name="T45" fmla="*/ 2147483646 h 187"/>
                  <a:gd name="T46" fmla="*/ 2147483646 w 152"/>
                  <a:gd name="T47" fmla="*/ 2147483646 h 187"/>
                  <a:gd name="T48" fmla="*/ 2147483646 w 152"/>
                  <a:gd name="T49" fmla="*/ 2147483646 h 187"/>
                  <a:gd name="T50" fmla="*/ 2147483646 w 152"/>
                  <a:gd name="T51" fmla="*/ 2147483646 h 187"/>
                  <a:gd name="T52" fmla="*/ 2147483646 w 152"/>
                  <a:gd name="T53" fmla="*/ 2147483646 h 187"/>
                  <a:gd name="T54" fmla="*/ 2147483646 w 152"/>
                  <a:gd name="T55" fmla="*/ 2147483646 h 187"/>
                  <a:gd name="T56" fmla="*/ 2147483646 w 152"/>
                  <a:gd name="T57" fmla="*/ 2147483646 h 187"/>
                  <a:gd name="T58" fmla="*/ 2147483646 w 152"/>
                  <a:gd name="T59" fmla="*/ 2147483646 h 187"/>
                  <a:gd name="T60" fmla="*/ 2147483646 w 152"/>
                  <a:gd name="T61" fmla="*/ 2147483646 h 187"/>
                  <a:gd name="T62" fmla="*/ 2147483646 w 152"/>
                  <a:gd name="T63" fmla="*/ 2147483646 h 187"/>
                  <a:gd name="T64" fmla="*/ 2147483646 w 152"/>
                  <a:gd name="T65" fmla="*/ 2147483646 h 187"/>
                  <a:gd name="T66" fmla="*/ 2147483646 w 152"/>
                  <a:gd name="T67" fmla="*/ 2147483646 h 187"/>
                  <a:gd name="T68" fmla="*/ 2147483646 w 152"/>
                  <a:gd name="T69" fmla="*/ 2147483646 h 187"/>
                  <a:gd name="T70" fmla="*/ 2147483646 w 152"/>
                  <a:gd name="T71" fmla="*/ 2147483646 h 187"/>
                  <a:gd name="T72" fmla="*/ 2147483646 w 152"/>
                  <a:gd name="T73" fmla="*/ 2147483646 h 187"/>
                  <a:gd name="T74" fmla="*/ 2147483646 w 152"/>
                  <a:gd name="T75" fmla="*/ 2147483646 h 187"/>
                  <a:gd name="T76" fmla="*/ 2147483646 w 152"/>
                  <a:gd name="T77" fmla="*/ 2147483646 h 187"/>
                  <a:gd name="T78" fmla="*/ 2147483646 w 152"/>
                  <a:gd name="T79" fmla="*/ 2147483646 h 187"/>
                  <a:gd name="T80" fmla="*/ 2147483646 w 152"/>
                  <a:gd name="T81" fmla="*/ 2147483646 h 187"/>
                  <a:gd name="T82" fmla="*/ 2147483646 w 152"/>
                  <a:gd name="T83" fmla="*/ 2147483646 h 187"/>
                  <a:gd name="T84" fmla="*/ 2147483646 w 152"/>
                  <a:gd name="T85" fmla="*/ 2147483646 h 187"/>
                  <a:gd name="T86" fmla="*/ 2147483646 w 152"/>
                  <a:gd name="T87" fmla="*/ 2147483646 h 187"/>
                  <a:gd name="T88" fmla="*/ 2147483646 w 152"/>
                  <a:gd name="T89" fmla="*/ 2147483646 h 187"/>
                  <a:gd name="T90" fmla="*/ 2147483646 w 152"/>
                  <a:gd name="T91" fmla="*/ 2147483646 h 187"/>
                  <a:gd name="T92" fmla="*/ 2147483646 w 152"/>
                  <a:gd name="T93" fmla="*/ 2147483646 h 187"/>
                  <a:gd name="T94" fmla="*/ 2147483646 w 152"/>
                  <a:gd name="T95" fmla="*/ 2147483646 h 187"/>
                  <a:gd name="T96" fmla="*/ 2147483646 w 152"/>
                  <a:gd name="T97" fmla="*/ 2147483646 h 187"/>
                  <a:gd name="T98" fmla="*/ 2147483646 w 152"/>
                  <a:gd name="T99" fmla="*/ 2147483646 h 187"/>
                  <a:gd name="T100" fmla="*/ 2147483646 w 152"/>
                  <a:gd name="T101" fmla="*/ 2147483646 h 187"/>
                  <a:gd name="T102" fmla="*/ 2147483646 w 152"/>
                  <a:gd name="T103" fmla="*/ 2147483646 h 1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87">
                    <a:moveTo>
                      <a:pt x="70" y="16"/>
                    </a:moveTo>
                    <a:cubicBezTo>
                      <a:pt x="69" y="22"/>
                      <a:pt x="72" y="27"/>
                      <a:pt x="77" y="30"/>
                    </a:cubicBezTo>
                    <a:cubicBezTo>
                      <a:pt x="78" y="47"/>
                      <a:pt x="79" y="63"/>
                      <a:pt x="74" y="80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9" y="94"/>
                      <a:pt x="46" y="110"/>
                      <a:pt x="34" y="126"/>
                    </a:cubicBezTo>
                    <a:cubicBezTo>
                      <a:pt x="38" y="111"/>
                      <a:pt x="36" y="92"/>
                      <a:pt x="31" y="77"/>
                    </a:cubicBezTo>
                    <a:cubicBezTo>
                      <a:pt x="35" y="77"/>
                      <a:pt x="38" y="76"/>
                      <a:pt x="40" y="74"/>
                    </a:cubicBezTo>
                    <a:cubicBezTo>
                      <a:pt x="49" y="70"/>
                      <a:pt x="48" y="57"/>
                      <a:pt x="40" y="52"/>
                    </a:cubicBezTo>
                    <a:cubicBezTo>
                      <a:pt x="33" y="47"/>
                      <a:pt x="22" y="49"/>
                      <a:pt x="16" y="54"/>
                    </a:cubicBezTo>
                    <a:cubicBezTo>
                      <a:pt x="8" y="60"/>
                      <a:pt x="10" y="70"/>
                      <a:pt x="18" y="75"/>
                    </a:cubicBezTo>
                    <a:cubicBezTo>
                      <a:pt x="19" y="76"/>
                      <a:pt x="20" y="75"/>
                      <a:pt x="20" y="75"/>
                    </a:cubicBezTo>
                    <a:cubicBezTo>
                      <a:pt x="22" y="76"/>
                      <a:pt x="24" y="77"/>
                      <a:pt x="26" y="77"/>
                    </a:cubicBezTo>
                    <a:cubicBezTo>
                      <a:pt x="28" y="85"/>
                      <a:pt x="30" y="93"/>
                      <a:pt x="31" y="101"/>
                    </a:cubicBezTo>
                    <a:cubicBezTo>
                      <a:pt x="33" y="112"/>
                      <a:pt x="32" y="122"/>
                      <a:pt x="30" y="133"/>
                    </a:cubicBezTo>
                    <a:cubicBezTo>
                      <a:pt x="18" y="149"/>
                      <a:pt x="8" y="167"/>
                      <a:pt x="0" y="185"/>
                    </a:cubicBezTo>
                    <a:cubicBezTo>
                      <a:pt x="0" y="186"/>
                      <a:pt x="1" y="187"/>
                      <a:pt x="2" y="186"/>
                    </a:cubicBezTo>
                    <a:cubicBezTo>
                      <a:pt x="7" y="178"/>
                      <a:pt x="12" y="169"/>
                      <a:pt x="18" y="161"/>
                    </a:cubicBezTo>
                    <a:cubicBezTo>
                      <a:pt x="40" y="153"/>
                      <a:pt x="62" y="158"/>
                      <a:pt x="84" y="160"/>
                    </a:cubicBezTo>
                    <a:cubicBezTo>
                      <a:pt x="83" y="166"/>
                      <a:pt x="85" y="172"/>
                      <a:pt x="91" y="175"/>
                    </a:cubicBezTo>
                    <a:cubicBezTo>
                      <a:pt x="97" y="178"/>
                      <a:pt x="107" y="176"/>
                      <a:pt x="109" y="168"/>
                    </a:cubicBezTo>
                    <a:cubicBezTo>
                      <a:pt x="111" y="162"/>
                      <a:pt x="109" y="156"/>
                      <a:pt x="104" y="152"/>
                    </a:cubicBezTo>
                    <a:cubicBezTo>
                      <a:pt x="99" y="148"/>
                      <a:pt x="90" y="151"/>
                      <a:pt x="86" y="156"/>
                    </a:cubicBezTo>
                    <a:cubicBezTo>
                      <a:pt x="65" y="151"/>
                      <a:pt x="39" y="150"/>
                      <a:pt x="19" y="158"/>
                    </a:cubicBezTo>
                    <a:cubicBezTo>
                      <a:pt x="30" y="141"/>
                      <a:pt x="41" y="124"/>
                      <a:pt x="54" y="108"/>
                    </a:cubicBezTo>
                    <a:cubicBezTo>
                      <a:pt x="75" y="100"/>
                      <a:pt x="94" y="104"/>
                      <a:pt x="114" y="109"/>
                    </a:cubicBezTo>
                    <a:cubicBezTo>
                      <a:pt x="114" y="109"/>
                      <a:pt x="114" y="110"/>
                      <a:pt x="113" y="110"/>
                    </a:cubicBezTo>
                    <a:cubicBezTo>
                      <a:pt x="113" y="111"/>
                      <a:pt x="114" y="112"/>
                      <a:pt x="115" y="113"/>
                    </a:cubicBezTo>
                    <a:cubicBezTo>
                      <a:pt x="115" y="118"/>
                      <a:pt x="119" y="123"/>
                      <a:pt x="123" y="125"/>
                    </a:cubicBezTo>
                    <a:cubicBezTo>
                      <a:pt x="130" y="129"/>
                      <a:pt x="138" y="121"/>
                      <a:pt x="140" y="115"/>
                    </a:cubicBezTo>
                    <a:cubicBezTo>
                      <a:pt x="142" y="108"/>
                      <a:pt x="137" y="101"/>
                      <a:pt x="131" y="99"/>
                    </a:cubicBezTo>
                    <a:cubicBezTo>
                      <a:pt x="125" y="97"/>
                      <a:pt x="120" y="100"/>
                      <a:pt x="117" y="104"/>
                    </a:cubicBezTo>
                    <a:cubicBezTo>
                      <a:pt x="97" y="99"/>
                      <a:pt x="75" y="97"/>
                      <a:pt x="57" y="104"/>
                    </a:cubicBezTo>
                    <a:cubicBezTo>
                      <a:pt x="70" y="89"/>
                      <a:pt x="84" y="76"/>
                      <a:pt x="99" y="64"/>
                    </a:cubicBezTo>
                    <a:cubicBezTo>
                      <a:pt x="108" y="64"/>
                      <a:pt x="117" y="66"/>
                      <a:pt x="126" y="67"/>
                    </a:cubicBezTo>
                    <a:cubicBezTo>
                      <a:pt x="126" y="67"/>
                      <a:pt x="125" y="67"/>
                      <a:pt x="125" y="68"/>
                    </a:cubicBezTo>
                    <a:cubicBezTo>
                      <a:pt x="127" y="74"/>
                      <a:pt x="133" y="79"/>
                      <a:pt x="139" y="78"/>
                    </a:cubicBezTo>
                    <a:cubicBezTo>
                      <a:pt x="144" y="77"/>
                      <a:pt x="152" y="72"/>
                      <a:pt x="151" y="66"/>
                    </a:cubicBezTo>
                    <a:cubicBezTo>
                      <a:pt x="150" y="61"/>
                      <a:pt x="144" y="58"/>
                      <a:pt x="140" y="57"/>
                    </a:cubicBezTo>
                    <a:cubicBezTo>
                      <a:pt x="135" y="57"/>
                      <a:pt x="130" y="59"/>
                      <a:pt x="127" y="63"/>
                    </a:cubicBezTo>
                    <a:cubicBezTo>
                      <a:pt x="119" y="61"/>
                      <a:pt x="110" y="61"/>
                      <a:pt x="102" y="62"/>
                    </a:cubicBezTo>
                    <a:cubicBezTo>
                      <a:pt x="110" y="55"/>
                      <a:pt x="119" y="49"/>
                      <a:pt x="127" y="42"/>
                    </a:cubicBezTo>
                    <a:cubicBezTo>
                      <a:pt x="131" y="44"/>
                      <a:pt x="137" y="43"/>
                      <a:pt x="140" y="39"/>
                    </a:cubicBezTo>
                    <a:cubicBezTo>
                      <a:pt x="144" y="33"/>
                      <a:pt x="145" y="27"/>
                      <a:pt x="138" y="23"/>
                    </a:cubicBezTo>
                    <a:cubicBezTo>
                      <a:pt x="134" y="20"/>
                      <a:pt x="128" y="20"/>
                      <a:pt x="124" y="23"/>
                    </a:cubicBezTo>
                    <a:cubicBezTo>
                      <a:pt x="118" y="27"/>
                      <a:pt x="120" y="35"/>
                      <a:pt x="123" y="40"/>
                    </a:cubicBezTo>
                    <a:cubicBezTo>
                      <a:pt x="107" y="51"/>
                      <a:pt x="92" y="63"/>
                      <a:pt x="78" y="76"/>
                    </a:cubicBezTo>
                    <a:cubicBezTo>
                      <a:pt x="84" y="63"/>
                      <a:pt x="85" y="46"/>
                      <a:pt x="82" y="31"/>
                    </a:cubicBezTo>
                    <a:cubicBezTo>
                      <a:pt x="83" y="31"/>
                      <a:pt x="84" y="31"/>
                      <a:pt x="84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2" y="31"/>
                      <a:pt x="98" y="26"/>
                      <a:pt x="98" y="18"/>
                    </a:cubicBezTo>
                    <a:cubicBezTo>
                      <a:pt x="98" y="11"/>
                      <a:pt x="91" y="0"/>
                      <a:pt x="82" y="1"/>
                    </a:cubicBezTo>
                    <a:cubicBezTo>
                      <a:pt x="75" y="2"/>
                      <a:pt x="70" y="9"/>
                      <a:pt x="70" y="16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15CA9334-68C1-431D-806F-FCD6843F6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442" y="628937"/>
                <a:ext cx="1028700" cy="658813"/>
              </a:xfrm>
              <a:custGeom>
                <a:avLst/>
                <a:gdLst>
                  <a:gd name="T0" fmla="*/ 2147483646 w 375"/>
                  <a:gd name="T1" fmla="*/ 2147483646 h 239"/>
                  <a:gd name="T2" fmla="*/ 2147483646 w 375"/>
                  <a:gd name="T3" fmla="*/ 2147483646 h 239"/>
                  <a:gd name="T4" fmla="*/ 2147483646 w 375"/>
                  <a:gd name="T5" fmla="*/ 2147483646 h 239"/>
                  <a:gd name="T6" fmla="*/ 2147483646 w 375"/>
                  <a:gd name="T7" fmla="*/ 2147483646 h 239"/>
                  <a:gd name="T8" fmla="*/ 2147483646 w 375"/>
                  <a:gd name="T9" fmla="*/ 2147483646 h 239"/>
                  <a:gd name="T10" fmla="*/ 2147483646 w 375"/>
                  <a:gd name="T11" fmla="*/ 2147483646 h 239"/>
                  <a:gd name="T12" fmla="*/ 2147483646 w 375"/>
                  <a:gd name="T13" fmla="*/ 2147483646 h 239"/>
                  <a:gd name="T14" fmla="*/ 2147483646 w 375"/>
                  <a:gd name="T15" fmla="*/ 2147483646 h 239"/>
                  <a:gd name="T16" fmla="*/ 2147483646 w 375"/>
                  <a:gd name="T17" fmla="*/ 2147483646 h 239"/>
                  <a:gd name="T18" fmla="*/ 2147483646 w 375"/>
                  <a:gd name="T19" fmla="*/ 2147483646 h 239"/>
                  <a:gd name="T20" fmla="*/ 2147483646 w 375"/>
                  <a:gd name="T21" fmla="*/ 2147483646 h 239"/>
                  <a:gd name="T22" fmla="*/ 2147483646 w 375"/>
                  <a:gd name="T23" fmla="*/ 2147483646 h 239"/>
                  <a:gd name="T24" fmla="*/ 2147483646 w 375"/>
                  <a:gd name="T25" fmla="*/ 2147483646 h 239"/>
                  <a:gd name="T26" fmla="*/ 2147483646 w 375"/>
                  <a:gd name="T27" fmla="*/ 2147483646 h 239"/>
                  <a:gd name="T28" fmla="*/ 2147483646 w 375"/>
                  <a:gd name="T29" fmla="*/ 2147483646 h 239"/>
                  <a:gd name="T30" fmla="*/ 2147483646 w 375"/>
                  <a:gd name="T31" fmla="*/ 2147483646 h 239"/>
                  <a:gd name="T32" fmla="*/ 2147483646 w 375"/>
                  <a:gd name="T33" fmla="*/ 2147483646 h 239"/>
                  <a:gd name="T34" fmla="*/ 2147483646 w 375"/>
                  <a:gd name="T35" fmla="*/ 2147483646 h 239"/>
                  <a:gd name="T36" fmla="*/ 2147483646 w 375"/>
                  <a:gd name="T37" fmla="*/ 2147483646 h 239"/>
                  <a:gd name="T38" fmla="*/ 0 w 375"/>
                  <a:gd name="T39" fmla="*/ 2147483646 h 239"/>
                  <a:gd name="T40" fmla="*/ 2147483646 w 375"/>
                  <a:gd name="T41" fmla="*/ 2147483646 h 239"/>
                  <a:gd name="T42" fmla="*/ 2147483646 w 375"/>
                  <a:gd name="T43" fmla="*/ 2147483646 h 239"/>
                  <a:gd name="T44" fmla="*/ 2147483646 w 375"/>
                  <a:gd name="T45" fmla="*/ 2147483646 h 239"/>
                  <a:gd name="T46" fmla="*/ 2147483646 w 375"/>
                  <a:gd name="T47" fmla="*/ 2147483646 h 239"/>
                  <a:gd name="T48" fmla="*/ 2147483646 w 375"/>
                  <a:gd name="T49" fmla="*/ 2147483646 h 239"/>
                  <a:gd name="T50" fmla="*/ 2147483646 w 375"/>
                  <a:gd name="T51" fmla="*/ 2147483646 h 239"/>
                  <a:gd name="T52" fmla="*/ 2147483646 w 375"/>
                  <a:gd name="T53" fmla="*/ 2147483646 h 239"/>
                  <a:gd name="T54" fmla="*/ 2147483646 w 375"/>
                  <a:gd name="T55" fmla="*/ 2147483646 h 239"/>
                  <a:gd name="T56" fmla="*/ 2147483646 w 375"/>
                  <a:gd name="T57" fmla="*/ 2147483646 h 239"/>
                  <a:gd name="T58" fmla="*/ 2147483646 w 375"/>
                  <a:gd name="T59" fmla="*/ 2147483646 h 239"/>
                  <a:gd name="T60" fmla="*/ 2147483646 w 375"/>
                  <a:gd name="T61" fmla="*/ 2147483646 h 239"/>
                  <a:gd name="T62" fmla="*/ 2147483646 w 375"/>
                  <a:gd name="T63" fmla="*/ 2147483646 h 239"/>
                  <a:gd name="T64" fmla="*/ 2147483646 w 375"/>
                  <a:gd name="T65" fmla="*/ 2147483646 h 239"/>
                  <a:gd name="T66" fmla="*/ 2147483646 w 375"/>
                  <a:gd name="T67" fmla="*/ 2147483646 h 239"/>
                  <a:gd name="T68" fmla="*/ 2147483646 w 375"/>
                  <a:gd name="T69" fmla="*/ 2147483646 h 239"/>
                  <a:gd name="T70" fmla="*/ 2147483646 w 375"/>
                  <a:gd name="T71" fmla="*/ 2147483646 h 239"/>
                  <a:gd name="T72" fmla="*/ 2147483646 w 375"/>
                  <a:gd name="T73" fmla="*/ 2147483646 h 239"/>
                  <a:gd name="T74" fmla="*/ 2147483646 w 375"/>
                  <a:gd name="T75" fmla="*/ 2147483646 h 239"/>
                  <a:gd name="T76" fmla="*/ 2147483646 w 375"/>
                  <a:gd name="T77" fmla="*/ 2147483646 h 239"/>
                  <a:gd name="T78" fmla="*/ 2147483646 w 375"/>
                  <a:gd name="T79" fmla="*/ 2147483646 h 239"/>
                  <a:gd name="T80" fmla="*/ 2147483646 w 375"/>
                  <a:gd name="T81" fmla="*/ 2147483646 h 239"/>
                  <a:gd name="T82" fmla="*/ 2147483646 w 375"/>
                  <a:gd name="T83" fmla="*/ 2147483646 h 239"/>
                  <a:gd name="T84" fmla="*/ 2147483646 w 375"/>
                  <a:gd name="T85" fmla="*/ 2147483646 h 23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75" h="239">
                    <a:moveTo>
                      <a:pt x="373" y="204"/>
                    </a:moveTo>
                    <a:cubicBezTo>
                      <a:pt x="373" y="204"/>
                      <a:pt x="372" y="204"/>
                      <a:pt x="372" y="203"/>
                    </a:cubicBezTo>
                    <a:cubicBezTo>
                      <a:pt x="369" y="185"/>
                      <a:pt x="359" y="167"/>
                      <a:pt x="349" y="152"/>
                    </a:cubicBezTo>
                    <a:cubicBezTo>
                      <a:pt x="340" y="138"/>
                      <a:pt x="328" y="124"/>
                      <a:pt x="313" y="116"/>
                    </a:cubicBezTo>
                    <a:cubicBezTo>
                      <a:pt x="291" y="106"/>
                      <a:pt x="252" y="98"/>
                      <a:pt x="235" y="120"/>
                    </a:cubicBezTo>
                    <a:cubicBezTo>
                      <a:pt x="235" y="121"/>
                      <a:pt x="235" y="121"/>
                      <a:pt x="235" y="121"/>
                    </a:cubicBezTo>
                    <a:cubicBezTo>
                      <a:pt x="199" y="109"/>
                      <a:pt x="162" y="101"/>
                      <a:pt x="126" y="95"/>
                    </a:cubicBezTo>
                    <a:cubicBezTo>
                      <a:pt x="115" y="94"/>
                      <a:pt x="103" y="92"/>
                      <a:pt x="92" y="90"/>
                    </a:cubicBezTo>
                    <a:cubicBezTo>
                      <a:pt x="106" y="72"/>
                      <a:pt x="129" y="62"/>
                      <a:pt x="150" y="54"/>
                    </a:cubicBezTo>
                    <a:cubicBezTo>
                      <a:pt x="163" y="49"/>
                      <a:pt x="177" y="44"/>
                      <a:pt x="192" y="41"/>
                    </a:cubicBezTo>
                    <a:cubicBezTo>
                      <a:pt x="192" y="41"/>
                      <a:pt x="192" y="42"/>
                      <a:pt x="192" y="42"/>
                    </a:cubicBezTo>
                    <a:cubicBezTo>
                      <a:pt x="217" y="73"/>
                      <a:pt x="262" y="56"/>
                      <a:pt x="296" y="59"/>
                    </a:cubicBezTo>
                    <a:cubicBezTo>
                      <a:pt x="298" y="59"/>
                      <a:pt x="298" y="56"/>
                      <a:pt x="297" y="56"/>
                    </a:cubicBezTo>
                    <a:cubicBezTo>
                      <a:pt x="296" y="56"/>
                      <a:pt x="296" y="55"/>
                      <a:pt x="296" y="55"/>
                    </a:cubicBezTo>
                    <a:cubicBezTo>
                      <a:pt x="296" y="55"/>
                      <a:pt x="296" y="55"/>
                      <a:pt x="296" y="55"/>
                    </a:cubicBezTo>
                    <a:cubicBezTo>
                      <a:pt x="285" y="17"/>
                      <a:pt x="214" y="0"/>
                      <a:pt x="193" y="37"/>
                    </a:cubicBezTo>
                    <a:cubicBezTo>
                      <a:pt x="176" y="40"/>
                      <a:pt x="159" y="46"/>
                      <a:pt x="144" y="53"/>
                    </a:cubicBezTo>
                    <a:cubicBezTo>
                      <a:pt x="125" y="60"/>
                      <a:pt x="100" y="71"/>
                      <a:pt x="90" y="90"/>
                    </a:cubicBezTo>
                    <a:cubicBezTo>
                      <a:pt x="79" y="88"/>
                      <a:pt x="69" y="86"/>
                      <a:pt x="58" y="85"/>
                    </a:cubicBezTo>
                    <a:cubicBezTo>
                      <a:pt x="40" y="83"/>
                      <a:pt x="16" y="80"/>
                      <a:pt x="0" y="90"/>
                    </a:cubicBezTo>
                    <a:cubicBezTo>
                      <a:pt x="0" y="91"/>
                      <a:pt x="0" y="92"/>
                      <a:pt x="1" y="92"/>
                    </a:cubicBezTo>
                    <a:cubicBezTo>
                      <a:pt x="23" y="85"/>
                      <a:pt x="44" y="86"/>
                      <a:pt x="67" y="90"/>
                    </a:cubicBezTo>
                    <a:cubicBezTo>
                      <a:pt x="74" y="91"/>
                      <a:pt x="81" y="92"/>
                      <a:pt x="88" y="93"/>
                    </a:cubicBezTo>
                    <a:cubicBezTo>
                      <a:pt x="88" y="94"/>
                      <a:pt x="89" y="94"/>
                      <a:pt x="89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3" y="95"/>
                      <a:pt x="117" y="98"/>
                      <a:pt x="131" y="100"/>
                    </a:cubicBezTo>
                    <a:cubicBezTo>
                      <a:pt x="142" y="108"/>
                      <a:pt x="152" y="117"/>
                      <a:pt x="161" y="127"/>
                    </a:cubicBezTo>
                    <a:cubicBezTo>
                      <a:pt x="163" y="129"/>
                      <a:pt x="165" y="131"/>
                      <a:pt x="166" y="133"/>
                    </a:cubicBezTo>
                    <a:cubicBezTo>
                      <a:pt x="166" y="133"/>
                      <a:pt x="166" y="133"/>
                      <a:pt x="166" y="133"/>
                    </a:cubicBezTo>
                    <a:cubicBezTo>
                      <a:pt x="163" y="155"/>
                      <a:pt x="175" y="174"/>
                      <a:pt x="190" y="189"/>
                    </a:cubicBezTo>
                    <a:cubicBezTo>
                      <a:pt x="199" y="197"/>
                      <a:pt x="208" y="205"/>
                      <a:pt x="217" y="213"/>
                    </a:cubicBezTo>
                    <a:cubicBezTo>
                      <a:pt x="226" y="221"/>
                      <a:pt x="233" y="230"/>
                      <a:pt x="240" y="238"/>
                    </a:cubicBezTo>
                    <a:cubicBezTo>
                      <a:pt x="241" y="239"/>
                      <a:pt x="243" y="238"/>
                      <a:pt x="242" y="237"/>
                    </a:cubicBezTo>
                    <a:cubicBezTo>
                      <a:pt x="242" y="236"/>
                      <a:pt x="241" y="235"/>
                      <a:pt x="241" y="234"/>
                    </a:cubicBezTo>
                    <a:cubicBezTo>
                      <a:pt x="232" y="195"/>
                      <a:pt x="226" y="122"/>
                      <a:pt x="170" y="132"/>
                    </a:cubicBezTo>
                    <a:cubicBezTo>
                      <a:pt x="167" y="128"/>
                      <a:pt x="165" y="125"/>
                      <a:pt x="162" y="122"/>
                    </a:cubicBezTo>
                    <a:cubicBezTo>
                      <a:pt x="155" y="115"/>
                      <a:pt x="146" y="106"/>
                      <a:pt x="136" y="101"/>
                    </a:cubicBezTo>
                    <a:cubicBezTo>
                      <a:pt x="161" y="105"/>
                      <a:pt x="186" y="111"/>
                      <a:pt x="211" y="118"/>
                    </a:cubicBezTo>
                    <a:cubicBezTo>
                      <a:pt x="219" y="120"/>
                      <a:pt x="227" y="123"/>
                      <a:pt x="235" y="126"/>
                    </a:cubicBezTo>
                    <a:cubicBezTo>
                      <a:pt x="249" y="147"/>
                      <a:pt x="267" y="165"/>
                      <a:pt x="290" y="175"/>
                    </a:cubicBezTo>
                    <a:cubicBezTo>
                      <a:pt x="303" y="181"/>
                      <a:pt x="317" y="185"/>
                      <a:pt x="330" y="189"/>
                    </a:cubicBezTo>
                    <a:cubicBezTo>
                      <a:pt x="345" y="194"/>
                      <a:pt x="358" y="200"/>
                      <a:pt x="372" y="207"/>
                    </a:cubicBezTo>
                    <a:cubicBezTo>
                      <a:pt x="374" y="207"/>
                      <a:pt x="375" y="205"/>
                      <a:pt x="373" y="204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BB99D38F-3864-4E2D-981F-7A6AF0DD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442" y="470187"/>
                <a:ext cx="301625" cy="300038"/>
              </a:xfrm>
              <a:custGeom>
                <a:avLst/>
                <a:gdLst>
                  <a:gd name="T0" fmla="*/ 2147483646 w 110"/>
                  <a:gd name="T1" fmla="*/ 2147483646 h 109"/>
                  <a:gd name="T2" fmla="*/ 0 w 110"/>
                  <a:gd name="T3" fmla="*/ 2147483646 h 109"/>
                  <a:gd name="T4" fmla="*/ 0 w 110"/>
                  <a:gd name="T5" fmla="*/ 2147483646 h 109"/>
                  <a:gd name="T6" fmla="*/ 2147483646 w 110"/>
                  <a:gd name="T7" fmla="*/ 2147483646 h 109"/>
                  <a:gd name="T8" fmla="*/ 2147483646 w 110"/>
                  <a:gd name="T9" fmla="*/ 2147483646 h 109"/>
                  <a:gd name="T10" fmla="*/ 2147483646 w 110"/>
                  <a:gd name="T11" fmla="*/ 2147483646 h 109"/>
                  <a:gd name="T12" fmla="*/ 2147483646 w 110"/>
                  <a:gd name="T13" fmla="*/ 2147483646 h 1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109">
                    <a:moveTo>
                      <a:pt x="63" y="38"/>
                    </a:moveTo>
                    <a:cubicBezTo>
                      <a:pt x="47" y="21"/>
                      <a:pt x="25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7"/>
                      <a:pt x="47" y="25"/>
                      <a:pt x="64" y="45"/>
                    </a:cubicBezTo>
                    <a:cubicBezTo>
                      <a:pt x="80" y="64"/>
                      <a:pt x="93" y="85"/>
                      <a:pt x="106" y="107"/>
                    </a:cubicBezTo>
                    <a:cubicBezTo>
                      <a:pt x="107" y="109"/>
                      <a:pt x="110" y="107"/>
                      <a:pt x="109" y="105"/>
                    </a:cubicBezTo>
                    <a:cubicBezTo>
                      <a:pt x="96" y="82"/>
                      <a:pt x="81" y="59"/>
                      <a:pt x="63" y="38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39F38B18-C3AB-4DBE-9673-5749A9198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742" y="752763"/>
                <a:ext cx="211138" cy="212725"/>
              </a:xfrm>
              <a:custGeom>
                <a:avLst/>
                <a:gdLst>
                  <a:gd name="T0" fmla="*/ 2147483646 w 77"/>
                  <a:gd name="T1" fmla="*/ 0 h 77"/>
                  <a:gd name="T2" fmla="*/ 2147483646 w 77"/>
                  <a:gd name="T3" fmla="*/ 0 h 77"/>
                  <a:gd name="T4" fmla="*/ 2147483646 w 77"/>
                  <a:gd name="T5" fmla="*/ 2147483646 h 77"/>
                  <a:gd name="T6" fmla="*/ 2147483646 w 77"/>
                  <a:gd name="T7" fmla="*/ 2147483646 h 77"/>
                  <a:gd name="T8" fmla="*/ 2147483646 w 77"/>
                  <a:gd name="T9" fmla="*/ 2147483646 h 77"/>
                  <a:gd name="T10" fmla="*/ 2147483646 w 77"/>
                  <a:gd name="T11" fmla="*/ 2147483646 h 77"/>
                  <a:gd name="T12" fmla="*/ 2147483646 w 77"/>
                  <a:gd name="T13" fmla="*/ 2147483646 h 77"/>
                  <a:gd name="T14" fmla="*/ 2147483646 w 77"/>
                  <a:gd name="T15" fmla="*/ 2147483646 h 77"/>
                  <a:gd name="T16" fmla="*/ 2147483646 w 77"/>
                  <a:gd name="T17" fmla="*/ 2147483646 h 77"/>
                  <a:gd name="T18" fmla="*/ 2147483646 w 77"/>
                  <a:gd name="T19" fmla="*/ 2147483646 h 77"/>
                  <a:gd name="T20" fmla="*/ 2147483646 w 77"/>
                  <a:gd name="T21" fmla="*/ 2147483646 h 77"/>
                  <a:gd name="T22" fmla="*/ 2147483646 w 77"/>
                  <a:gd name="T23" fmla="*/ 0 h 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77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7" y="1"/>
                      <a:pt x="16" y="2"/>
                      <a:pt x="17" y="3"/>
                    </a:cubicBezTo>
                    <a:cubicBezTo>
                      <a:pt x="8" y="23"/>
                      <a:pt x="0" y="49"/>
                      <a:pt x="11" y="69"/>
                    </a:cubicBezTo>
                    <a:cubicBezTo>
                      <a:pt x="14" y="74"/>
                      <a:pt x="19" y="77"/>
                      <a:pt x="24" y="76"/>
                    </a:cubicBezTo>
                    <a:cubicBezTo>
                      <a:pt x="30" y="74"/>
                      <a:pt x="31" y="67"/>
                      <a:pt x="31" y="61"/>
                    </a:cubicBezTo>
                    <a:cubicBezTo>
                      <a:pt x="35" y="67"/>
                      <a:pt x="41" y="72"/>
                      <a:pt x="48" y="74"/>
                    </a:cubicBezTo>
                    <a:cubicBezTo>
                      <a:pt x="49" y="75"/>
                      <a:pt x="50" y="74"/>
                      <a:pt x="50" y="73"/>
                    </a:cubicBezTo>
                    <a:cubicBezTo>
                      <a:pt x="53" y="66"/>
                      <a:pt x="54" y="59"/>
                      <a:pt x="53" y="52"/>
                    </a:cubicBezTo>
                    <a:cubicBezTo>
                      <a:pt x="58" y="56"/>
                      <a:pt x="63" y="59"/>
                      <a:pt x="69" y="57"/>
                    </a:cubicBezTo>
                    <a:cubicBezTo>
                      <a:pt x="76" y="55"/>
                      <a:pt x="77" y="46"/>
                      <a:pt x="76" y="41"/>
                    </a:cubicBezTo>
                    <a:cubicBezTo>
                      <a:pt x="74" y="14"/>
                      <a:pt x="41" y="4"/>
                      <a:pt x="20" y="0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65">
                <a:extLst>
                  <a:ext uri="{FF2B5EF4-FFF2-40B4-BE49-F238E27FC236}">
                    <a16:creationId xmlns:a16="http://schemas.microsoft.com/office/drawing/2014/main" id="{A52ED1C5-DED7-4B21-A820-3B4CD4C36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2846" y="-69563"/>
                <a:ext cx="457200" cy="561975"/>
              </a:xfrm>
              <a:custGeom>
                <a:avLst/>
                <a:gdLst>
                  <a:gd name="T0" fmla="*/ 2147483646 w 167"/>
                  <a:gd name="T1" fmla="*/ 2147483646 h 204"/>
                  <a:gd name="T2" fmla="*/ 2147483646 w 167"/>
                  <a:gd name="T3" fmla="*/ 2147483646 h 204"/>
                  <a:gd name="T4" fmla="*/ 2147483646 w 167"/>
                  <a:gd name="T5" fmla="*/ 2147483646 h 204"/>
                  <a:gd name="T6" fmla="*/ 2147483646 w 167"/>
                  <a:gd name="T7" fmla="*/ 2147483646 h 204"/>
                  <a:gd name="T8" fmla="*/ 2147483646 w 167"/>
                  <a:gd name="T9" fmla="*/ 2147483646 h 204"/>
                  <a:gd name="T10" fmla="*/ 2147483646 w 167"/>
                  <a:gd name="T11" fmla="*/ 2147483646 h 204"/>
                  <a:gd name="T12" fmla="*/ 2147483646 w 167"/>
                  <a:gd name="T13" fmla="*/ 2147483646 h 204"/>
                  <a:gd name="T14" fmla="*/ 2147483646 w 167"/>
                  <a:gd name="T15" fmla="*/ 2147483646 h 204"/>
                  <a:gd name="T16" fmla="*/ 2147483646 w 167"/>
                  <a:gd name="T17" fmla="*/ 2147483646 h 204"/>
                  <a:gd name="T18" fmla="*/ 2147483646 w 167"/>
                  <a:gd name="T19" fmla="*/ 2147483646 h 204"/>
                  <a:gd name="T20" fmla="*/ 2147483646 w 167"/>
                  <a:gd name="T21" fmla="*/ 2147483646 h 204"/>
                  <a:gd name="T22" fmla="*/ 2147483646 w 167"/>
                  <a:gd name="T23" fmla="*/ 2147483646 h 204"/>
                  <a:gd name="T24" fmla="*/ 2147483646 w 167"/>
                  <a:gd name="T25" fmla="*/ 2147483646 h 204"/>
                  <a:gd name="T26" fmla="*/ 2147483646 w 167"/>
                  <a:gd name="T27" fmla="*/ 2147483646 h 204"/>
                  <a:gd name="T28" fmla="*/ 2147483646 w 167"/>
                  <a:gd name="T29" fmla="*/ 2147483646 h 204"/>
                  <a:gd name="T30" fmla="*/ 2147483646 w 167"/>
                  <a:gd name="T31" fmla="*/ 2147483646 h 204"/>
                  <a:gd name="T32" fmla="*/ 2147483646 w 167"/>
                  <a:gd name="T33" fmla="*/ 2147483646 h 204"/>
                  <a:gd name="T34" fmla="*/ 2147483646 w 167"/>
                  <a:gd name="T35" fmla="*/ 2147483646 h 204"/>
                  <a:gd name="T36" fmla="*/ 2147483646 w 167"/>
                  <a:gd name="T37" fmla="*/ 2147483646 h 204"/>
                  <a:gd name="T38" fmla="*/ 2147483646 w 167"/>
                  <a:gd name="T39" fmla="*/ 2147483646 h 204"/>
                  <a:gd name="T40" fmla="*/ 2147483646 w 167"/>
                  <a:gd name="T41" fmla="*/ 2147483646 h 204"/>
                  <a:gd name="T42" fmla="*/ 2147483646 w 167"/>
                  <a:gd name="T43" fmla="*/ 2147483646 h 204"/>
                  <a:gd name="T44" fmla="*/ 2147483646 w 167"/>
                  <a:gd name="T45" fmla="*/ 2147483646 h 204"/>
                  <a:gd name="T46" fmla="*/ 2147483646 w 167"/>
                  <a:gd name="T47" fmla="*/ 2147483646 h 204"/>
                  <a:gd name="T48" fmla="*/ 2147483646 w 167"/>
                  <a:gd name="T49" fmla="*/ 2147483646 h 204"/>
                  <a:gd name="T50" fmla="*/ 2147483646 w 167"/>
                  <a:gd name="T51" fmla="*/ 2147483646 h 204"/>
                  <a:gd name="T52" fmla="*/ 2147483646 w 167"/>
                  <a:gd name="T53" fmla="*/ 2147483646 h 204"/>
                  <a:gd name="T54" fmla="*/ 2147483646 w 167"/>
                  <a:gd name="T55" fmla="*/ 2147483646 h 204"/>
                  <a:gd name="T56" fmla="*/ 2147483646 w 167"/>
                  <a:gd name="T57" fmla="*/ 2147483646 h 204"/>
                  <a:gd name="T58" fmla="*/ 2147483646 w 167"/>
                  <a:gd name="T59" fmla="*/ 2147483646 h 204"/>
                  <a:gd name="T60" fmla="*/ 2147483646 w 167"/>
                  <a:gd name="T61" fmla="*/ 2147483646 h 204"/>
                  <a:gd name="T62" fmla="*/ 2147483646 w 167"/>
                  <a:gd name="T63" fmla="*/ 2147483646 h 204"/>
                  <a:gd name="T64" fmla="*/ 2147483646 w 167"/>
                  <a:gd name="T65" fmla="*/ 2147483646 h 204"/>
                  <a:gd name="T66" fmla="*/ 2147483646 w 167"/>
                  <a:gd name="T67" fmla="*/ 2147483646 h 204"/>
                  <a:gd name="T68" fmla="*/ 2147483646 w 167"/>
                  <a:gd name="T69" fmla="*/ 2147483646 h 204"/>
                  <a:gd name="T70" fmla="*/ 2147483646 w 167"/>
                  <a:gd name="T71" fmla="*/ 2147483646 h 204"/>
                  <a:gd name="T72" fmla="*/ 2147483646 w 167"/>
                  <a:gd name="T73" fmla="*/ 2147483646 h 204"/>
                  <a:gd name="T74" fmla="*/ 2147483646 w 167"/>
                  <a:gd name="T75" fmla="*/ 2147483646 h 204"/>
                  <a:gd name="T76" fmla="*/ 2147483646 w 167"/>
                  <a:gd name="T77" fmla="*/ 2147483646 h 204"/>
                  <a:gd name="T78" fmla="*/ 2147483646 w 167"/>
                  <a:gd name="T79" fmla="*/ 2147483646 h 204"/>
                  <a:gd name="T80" fmla="*/ 2147483646 w 167"/>
                  <a:gd name="T81" fmla="*/ 2147483646 h 204"/>
                  <a:gd name="T82" fmla="*/ 2147483646 w 167"/>
                  <a:gd name="T83" fmla="*/ 2147483646 h 204"/>
                  <a:gd name="T84" fmla="*/ 2147483646 w 167"/>
                  <a:gd name="T85" fmla="*/ 2147483646 h 204"/>
                  <a:gd name="T86" fmla="*/ 2147483646 w 167"/>
                  <a:gd name="T87" fmla="*/ 2147483646 h 204"/>
                  <a:gd name="T88" fmla="*/ 2147483646 w 167"/>
                  <a:gd name="T89" fmla="*/ 2147483646 h 204"/>
                  <a:gd name="T90" fmla="*/ 2147483646 w 167"/>
                  <a:gd name="T91" fmla="*/ 2147483646 h 204"/>
                  <a:gd name="T92" fmla="*/ 2147483646 w 167"/>
                  <a:gd name="T93" fmla="*/ 2147483646 h 204"/>
                  <a:gd name="T94" fmla="*/ 2147483646 w 167"/>
                  <a:gd name="T95" fmla="*/ 2147483646 h 204"/>
                  <a:gd name="T96" fmla="*/ 2147483646 w 167"/>
                  <a:gd name="T97" fmla="*/ 2147483646 h 204"/>
                  <a:gd name="T98" fmla="*/ 2147483646 w 167"/>
                  <a:gd name="T99" fmla="*/ 2147483646 h 204"/>
                  <a:gd name="T100" fmla="*/ 2147483646 w 167"/>
                  <a:gd name="T101" fmla="*/ 2147483646 h 204"/>
                  <a:gd name="T102" fmla="*/ 2147483646 w 167"/>
                  <a:gd name="T103" fmla="*/ 2147483646 h 20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67" h="204">
                    <a:moveTo>
                      <a:pt x="164" y="42"/>
                    </a:moveTo>
                    <a:cubicBezTo>
                      <a:pt x="161" y="33"/>
                      <a:pt x="148" y="33"/>
                      <a:pt x="141" y="36"/>
                    </a:cubicBezTo>
                    <a:cubicBezTo>
                      <a:pt x="135" y="40"/>
                      <a:pt x="133" y="48"/>
                      <a:pt x="136" y="54"/>
                    </a:cubicBezTo>
                    <a:cubicBezTo>
                      <a:pt x="136" y="54"/>
                      <a:pt x="136" y="54"/>
                      <a:pt x="137" y="55"/>
                    </a:cubicBezTo>
                    <a:cubicBezTo>
                      <a:pt x="137" y="55"/>
                      <a:pt x="137" y="56"/>
                      <a:pt x="138" y="56"/>
                    </a:cubicBezTo>
                    <a:cubicBezTo>
                      <a:pt x="124" y="61"/>
                      <a:pt x="110" y="71"/>
                      <a:pt x="101" y="82"/>
                    </a:cubicBezTo>
                    <a:cubicBezTo>
                      <a:pt x="105" y="63"/>
                      <a:pt x="108" y="45"/>
                      <a:pt x="110" y="26"/>
                    </a:cubicBezTo>
                    <a:cubicBezTo>
                      <a:pt x="116" y="25"/>
                      <a:pt x="124" y="23"/>
                      <a:pt x="124" y="16"/>
                    </a:cubicBezTo>
                    <a:cubicBezTo>
                      <a:pt x="125" y="11"/>
                      <a:pt x="122" y="6"/>
                      <a:pt x="118" y="3"/>
                    </a:cubicBezTo>
                    <a:cubicBezTo>
                      <a:pt x="111" y="0"/>
                      <a:pt x="106" y="4"/>
                      <a:pt x="103" y="10"/>
                    </a:cubicBezTo>
                    <a:cubicBezTo>
                      <a:pt x="100" y="15"/>
                      <a:pt x="102" y="20"/>
                      <a:pt x="106" y="23"/>
                    </a:cubicBezTo>
                    <a:cubicBezTo>
                      <a:pt x="105" y="33"/>
                      <a:pt x="103" y="44"/>
                      <a:pt x="102" y="54"/>
                    </a:cubicBezTo>
                    <a:cubicBezTo>
                      <a:pt x="98" y="47"/>
                      <a:pt x="93" y="39"/>
                      <a:pt x="88" y="33"/>
                    </a:cubicBezTo>
                    <a:cubicBezTo>
                      <a:pt x="90" y="29"/>
                      <a:pt x="90" y="23"/>
                      <a:pt x="87" y="19"/>
                    </a:cubicBezTo>
                    <a:cubicBezTo>
                      <a:pt x="84" y="15"/>
                      <a:pt x="79" y="12"/>
                      <a:pt x="74" y="14"/>
                    </a:cubicBezTo>
                    <a:cubicBezTo>
                      <a:pt x="68" y="16"/>
                      <a:pt x="67" y="25"/>
                      <a:pt x="69" y="30"/>
                    </a:cubicBezTo>
                    <a:cubicBezTo>
                      <a:pt x="71" y="36"/>
                      <a:pt x="79" y="39"/>
                      <a:pt x="85" y="37"/>
                    </a:cubicBezTo>
                    <a:cubicBezTo>
                      <a:pt x="85" y="37"/>
                      <a:pt x="85" y="37"/>
                      <a:pt x="85" y="36"/>
                    </a:cubicBezTo>
                    <a:cubicBezTo>
                      <a:pt x="91" y="43"/>
                      <a:pt x="96" y="50"/>
                      <a:pt x="101" y="58"/>
                    </a:cubicBezTo>
                    <a:cubicBezTo>
                      <a:pt x="98" y="77"/>
                      <a:pt x="93" y="96"/>
                      <a:pt x="87" y="114"/>
                    </a:cubicBezTo>
                    <a:cubicBezTo>
                      <a:pt x="84" y="95"/>
                      <a:pt x="71" y="77"/>
                      <a:pt x="57" y="63"/>
                    </a:cubicBezTo>
                    <a:cubicBezTo>
                      <a:pt x="60" y="57"/>
                      <a:pt x="59" y="52"/>
                      <a:pt x="55" y="47"/>
                    </a:cubicBezTo>
                    <a:cubicBezTo>
                      <a:pt x="50" y="43"/>
                      <a:pt x="41" y="43"/>
                      <a:pt x="37" y="48"/>
                    </a:cubicBezTo>
                    <a:cubicBezTo>
                      <a:pt x="32" y="53"/>
                      <a:pt x="29" y="63"/>
                      <a:pt x="36" y="67"/>
                    </a:cubicBezTo>
                    <a:cubicBezTo>
                      <a:pt x="40" y="70"/>
                      <a:pt x="46" y="70"/>
                      <a:pt x="51" y="68"/>
                    </a:cubicBezTo>
                    <a:cubicBezTo>
                      <a:pt x="52" y="69"/>
                      <a:pt x="53" y="69"/>
                      <a:pt x="54" y="68"/>
                    </a:cubicBezTo>
                    <a:cubicBezTo>
                      <a:pt x="54" y="68"/>
                      <a:pt x="54" y="67"/>
                      <a:pt x="55" y="67"/>
                    </a:cubicBezTo>
                    <a:cubicBezTo>
                      <a:pt x="68" y="82"/>
                      <a:pt x="81" y="97"/>
                      <a:pt x="85" y="118"/>
                    </a:cubicBezTo>
                    <a:cubicBezTo>
                      <a:pt x="78" y="138"/>
                      <a:pt x="68" y="156"/>
                      <a:pt x="58" y="174"/>
                    </a:cubicBezTo>
                    <a:cubicBezTo>
                      <a:pt x="56" y="153"/>
                      <a:pt x="42" y="130"/>
                      <a:pt x="27" y="114"/>
                    </a:cubicBezTo>
                    <a:cubicBezTo>
                      <a:pt x="30" y="108"/>
                      <a:pt x="27" y="100"/>
                      <a:pt x="22" y="97"/>
                    </a:cubicBezTo>
                    <a:cubicBezTo>
                      <a:pt x="16" y="94"/>
                      <a:pt x="9" y="96"/>
                      <a:pt x="5" y="100"/>
                    </a:cubicBezTo>
                    <a:cubicBezTo>
                      <a:pt x="0" y="106"/>
                      <a:pt x="3" y="115"/>
                      <a:pt x="9" y="120"/>
                    </a:cubicBezTo>
                    <a:cubicBezTo>
                      <a:pt x="14" y="124"/>
                      <a:pt x="21" y="123"/>
                      <a:pt x="24" y="118"/>
                    </a:cubicBezTo>
                    <a:cubicBezTo>
                      <a:pt x="37" y="137"/>
                      <a:pt x="52" y="153"/>
                      <a:pt x="57" y="176"/>
                    </a:cubicBezTo>
                    <a:cubicBezTo>
                      <a:pt x="52" y="185"/>
                      <a:pt x="47" y="194"/>
                      <a:pt x="43" y="203"/>
                    </a:cubicBezTo>
                    <a:cubicBezTo>
                      <a:pt x="42" y="204"/>
                      <a:pt x="43" y="204"/>
                      <a:pt x="44" y="204"/>
                    </a:cubicBezTo>
                    <a:cubicBezTo>
                      <a:pt x="56" y="188"/>
                      <a:pt x="66" y="170"/>
                      <a:pt x="75" y="152"/>
                    </a:cubicBezTo>
                    <a:cubicBezTo>
                      <a:pt x="84" y="145"/>
                      <a:pt x="92" y="139"/>
                      <a:pt x="102" y="135"/>
                    </a:cubicBezTo>
                    <a:cubicBezTo>
                      <a:pt x="110" y="132"/>
                      <a:pt x="118" y="131"/>
                      <a:pt x="126" y="128"/>
                    </a:cubicBezTo>
                    <a:cubicBezTo>
                      <a:pt x="127" y="130"/>
                      <a:pt x="129" y="131"/>
                      <a:pt x="130" y="132"/>
                    </a:cubicBezTo>
                    <a:cubicBezTo>
                      <a:pt x="130" y="133"/>
                      <a:pt x="130" y="133"/>
                      <a:pt x="131" y="134"/>
                    </a:cubicBezTo>
                    <a:cubicBezTo>
                      <a:pt x="139" y="138"/>
                      <a:pt x="149" y="135"/>
                      <a:pt x="151" y="125"/>
                    </a:cubicBezTo>
                    <a:cubicBezTo>
                      <a:pt x="152" y="117"/>
                      <a:pt x="148" y="107"/>
                      <a:pt x="141" y="103"/>
                    </a:cubicBezTo>
                    <a:cubicBezTo>
                      <a:pt x="133" y="99"/>
                      <a:pt x="121" y="104"/>
                      <a:pt x="121" y="114"/>
                    </a:cubicBezTo>
                    <a:cubicBezTo>
                      <a:pt x="121" y="117"/>
                      <a:pt x="122" y="120"/>
                      <a:pt x="123" y="123"/>
                    </a:cubicBezTo>
                    <a:cubicBezTo>
                      <a:pt x="108" y="126"/>
                      <a:pt x="90" y="134"/>
                      <a:pt x="79" y="145"/>
                    </a:cubicBezTo>
                    <a:cubicBezTo>
                      <a:pt x="87" y="127"/>
                      <a:pt x="94" y="107"/>
                      <a:pt x="99" y="88"/>
                    </a:cubicBezTo>
                    <a:cubicBezTo>
                      <a:pt x="99" y="88"/>
                      <a:pt x="100" y="88"/>
                      <a:pt x="100" y="88"/>
                    </a:cubicBezTo>
                    <a:cubicBezTo>
                      <a:pt x="112" y="74"/>
                      <a:pt x="126" y="68"/>
                      <a:pt x="142" y="60"/>
                    </a:cubicBezTo>
                    <a:cubicBezTo>
                      <a:pt x="146" y="63"/>
                      <a:pt x="152" y="63"/>
                      <a:pt x="157" y="60"/>
                    </a:cubicBezTo>
                    <a:cubicBezTo>
                      <a:pt x="163" y="56"/>
                      <a:pt x="167" y="48"/>
                      <a:pt x="164" y="42"/>
                    </a:cubicBezTo>
                    <a:close/>
                  </a:path>
                </a:pathLst>
              </a:custGeom>
              <a:solidFill>
                <a:srgbClr val="21B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任意多边形 65">
                <a:extLst>
                  <a:ext uri="{FF2B5EF4-FFF2-40B4-BE49-F238E27FC236}">
                    <a16:creationId xmlns:a16="http://schemas.microsoft.com/office/drawing/2014/main" id="{6C105CF9-C9C3-4C8A-B381-D3012593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273" y="434082"/>
                <a:ext cx="4349824" cy="682425"/>
              </a:xfrm>
              <a:custGeom>
                <a:avLst/>
                <a:gdLst>
                  <a:gd name="T0" fmla="*/ 597452 w 4349824"/>
                  <a:gd name="T1" fmla="*/ 946 h 682425"/>
                  <a:gd name="T2" fmla="*/ 805850 w 4349824"/>
                  <a:gd name="T3" fmla="*/ 38448 h 682425"/>
                  <a:gd name="T4" fmla="*/ 1163103 w 4349824"/>
                  <a:gd name="T5" fmla="*/ 225616 h 682425"/>
                  <a:gd name="T6" fmla="*/ 1501411 w 4349824"/>
                  <a:gd name="T7" fmla="*/ 448566 h 682425"/>
                  <a:gd name="T8" fmla="*/ 1961510 w 4349824"/>
                  <a:gd name="T9" fmla="*/ 652249 h 682425"/>
                  <a:gd name="T10" fmla="*/ 2397250 w 4349824"/>
                  <a:gd name="T11" fmla="*/ 624724 h 682425"/>
                  <a:gd name="T12" fmla="*/ 3174005 w 4349824"/>
                  <a:gd name="T13" fmla="*/ 173319 h 682425"/>
                  <a:gd name="T14" fmla="*/ 3176711 w 4349824"/>
                  <a:gd name="T15" fmla="*/ 170567 h 682425"/>
                  <a:gd name="T16" fmla="*/ 3306622 w 4349824"/>
                  <a:gd name="T17" fmla="*/ 104507 h 682425"/>
                  <a:gd name="T18" fmla="*/ 3869566 w 4349824"/>
                  <a:gd name="T19" fmla="*/ 38448 h 682425"/>
                  <a:gd name="T20" fmla="*/ 4295453 w 4349824"/>
                  <a:gd name="T21" fmla="*/ 178566 h 682425"/>
                  <a:gd name="T22" fmla="*/ 4349824 w 4349824"/>
                  <a:gd name="T23" fmla="*/ 209367 h 682425"/>
                  <a:gd name="T24" fmla="*/ 4275916 w 4349824"/>
                  <a:gd name="T25" fmla="*/ 184157 h 682425"/>
                  <a:gd name="T26" fmla="*/ 4086082 w 4349824"/>
                  <a:gd name="T27" fmla="*/ 101755 h 682425"/>
                  <a:gd name="T28" fmla="*/ 3642223 w 4349824"/>
                  <a:gd name="T29" fmla="*/ 43953 h 682425"/>
                  <a:gd name="T30" fmla="*/ 3174005 w 4349824"/>
                  <a:gd name="T31" fmla="*/ 184329 h 682425"/>
                  <a:gd name="T32" fmla="*/ 2543399 w 4349824"/>
                  <a:gd name="T33" fmla="*/ 583437 h 682425"/>
                  <a:gd name="T34" fmla="*/ 1866784 w 4349824"/>
                  <a:gd name="T35" fmla="*/ 643992 h 682425"/>
                  <a:gd name="T36" fmla="*/ 1003422 w 4349824"/>
                  <a:gd name="T37" fmla="*/ 143042 h 682425"/>
                  <a:gd name="T38" fmla="*/ 759840 w 4349824"/>
                  <a:gd name="T39" fmla="*/ 38448 h 682425"/>
                  <a:gd name="T40" fmla="*/ 500019 w 4349824"/>
                  <a:gd name="T41" fmla="*/ 13676 h 682425"/>
                  <a:gd name="T42" fmla="*/ 2030 w 4349824"/>
                  <a:gd name="T43" fmla="*/ 54963 h 682425"/>
                  <a:gd name="T44" fmla="*/ 2030 w 4349824"/>
                  <a:gd name="T45" fmla="*/ 49458 h 682425"/>
                  <a:gd name="T46" fmla="*/ 4737 w 4349824"/>
                  <a:gd name="T47" fmla="*/ 49458 h 682425"/>
                  <a:gd name="T48" fmla="*/ 20975 w 4349824"/>
                  <a:gd name="T49" fmla="*/ 49458 h 682425"/>
                  <a:gd name="T50" fmla="*/ 380935 w 4349824"/>
                  <a:gd name="T51" fmla="*/ 10923 h 682425"/>
                  <a:gd name="T52" fmla="*/ 389054 w 4349824"/>
                  <a:gd name="T53" fmla="*/ 10923 h 68242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349824" h="682425">
                    <a:moveTo>
                      <a:pt x="605014" y="946"/>
                    </a:moveTo>
                    <a:cubicBezTo>
                      <a:pt x="675588" y="4042"/>
                      <a:pt x="746162" y="15052"/>
                      <a:pt x="816050" y="38448"/>
                    </a:cubicBezTo>
                    <a:cubicBezTo>
                      <a:pt x="944864" y="79735"/>
                      <a:pt x="1065456" y="151299"/>
                      <a:pt x="1177825" y="225616"/>
                    </a:cubicBezTo>
                    <a:cubicBezTo>
                      <a:pt x="1292935" y="297180"/>
                      <a:pt x="1405305" y="374250"/>
                      <a:pt x="1520415" y="448566"/>
                    </a:cubicBezTo>
                    <a:cubicBezTo>
                      <a:pt x="1665673" y="536645"/>
                      <a:pt x="1816413" y="621972"/>
                      <a:pt x="1986338" y="652249"/>
                    </a:cubicBezTo>
                    <a:cubicBezTo>
                      <a:pt x="2134336" y="682526"/>
                      <a:pt x="2282336" y="671516"/>
                      <a:pt x="2427594" y="624724"/>
                    </a:cubicBezTo>
                    <a:cubicBezTo>
                      <a:pt x="2718110" y="533893"/>
                      <a:pt x="2962034" y="335715"/>
                      <a:pt x="3214181" y="173319"/>
                    </a:cubicBezTo>
                    <a:lnTo>
                      <a:pt x="3216921" y="170567"/>
                    </a:lnTo>
                    <a:cubicBezTo>
                      <a:pt x="3258032" y="145794"/>
                      <a:pt x="3301884" y="118270"/>
                      <a:pt x="3348476" y="104507"/>
                    </a:cubicBezTo>
                    <a:cubicBezTo>
                      <a:pt x="3526623" y="30191"/>
                      <a:pt x="3723955" y="16428"/>
                      <a:pt x="3918546" y="38448"/>
                    </a:cubicBezTo>
                    <a:cubicBezTo>
                      <a:pt x="4072711" y="54963"/>
                      <a:pt x="4214544" y="108636"/>
                      <a:pt x="4349824" y="178566"/>
                    </a:cubicBezTo>
                    <a:lnTo>
                      <a:pt x="4330039" y="184157"/>
                    </a:lnTo>
                    <a:cubicBezTo>
                      <a:pt x="4267988" y="152676"/>
                      <a:pt x="4204266" y="124463"/>
                      <a:pt x="4137803" y="101755"/>
                    </a:cubicBezTo>
                    <a:cubicBezTo>
                      <a:pt x="3995286" y="52210"/>
                      <a:pt x="3839065" y="35696"/>
                      <a:pt x="3688325" y="43953"/>
                    </a:cubicBezTo>
                    <a:cubicBezTo>
                      <a:pt x="3521141" y="52210"/>
                      <a:pt x="3356698" y="96250"/>
                      <a:pt x="3214181" y="184329"/>
                    </a:cubicBezTo>
                    <a:cubicBezTo>
                      <a:pt x="3005886" y="324705"/>
                      <a:pt x="2805813" y="481596"/>
                      <a:pt x="2575593" y="583437"/>
                    </a:cubicBezTo>
                    <a:cubicBezTo>
                      <a:pt x="2359076" y="682526"/>
                      <a:pt x="2120633" y="715556"/>
                      <a:pt x="1890413" y="643992"/>
                    </a:cubicBezTo>
                    <a:cubicBezTo>
                      <a:pt x="1567007" y="544903"/>
                      <a:pt x="1309380" y="302685"/>
                      <a:pt x="1016123" y="143042"/>
                    </a:cubicBezTo>
                    <a:cubicBezTo>
                      <a:pt x="936642" y="101755"/>
                      <a:pt x="857161" y="60468"/>
                      <a:pt x="769458" y="38448"/>
                    </a:cubicBezTo>
                    <a:cubicBezTo>
                      <a:pt x="684495" y="16428"/>
                      <a:pt x="596792" y="10923"/>
                      <a:pt x="506348" y="13676"/>
                    </a:cubicBezTo>
                    <a:cubicBezTo>
                      <a:pt x="339164" y="21933"/>
                      <a:pt x="171981" y="54963"/>
                      <a:pt x="2056" y="54963"/>
                    </a:cubicBezTo>
                    <a:cubicBezTo>
                      <a:pt x="-685" y="54963"/>
                      <a:pt x="-685" y="49458"/>
                      <a:pt x="2056" y="49458"/>
                    </a:cubicBezTo>
                    <a:lnTo>
                      <a:pt x="4797" y="49458"/>
                    </a:lnTo>
                    <a:lnTo>
                      <a:pt x="21241" y="49458"/>
                    </a:lnTo>
                    <a:cubicBezTo>
                      <a:pt x="144573" y="43953"/>
                      <a:pt x="265165" y="24686"/>
                      <a:pt x="385757" y="10923"/>
                    </a:cubicBezTo>
                    <a:lnTo>
                      <a:pt x="393979" y="10923"/>
                    </a:lnTo>
                    <a:cubicBezTo>
                      <a:pt x="463867" y="2666"/>
                      <a:pt x="534441" y="-2151"/>
                      <a:pt x="605014" y="946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5">
                <a:extLst>
                  <a:ext uri="{FF2B5EF4-FFF2-40B4-BE49-F238E27FC236}">
                    <a16:creationId xmlns:a16="http://schemas.microsoft.com/office/drawing/2014/main" id="{DD5A2EEE-66C2-4FB1-885D-97643816837A}"/>
                  </a:ext>
                </a:extLst>
              </p:cNvPr>
              <p:cNvSpPr>
                <a:spLocks/>
              </p:cNvSpPr>
              <p:nvPr/>
            </p:nvSpPr>
            <p:spPr bwMode="auto">
              <a:xfrm rot="3230110">
                <a:off x="4294487" y="304051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ADA23A45-ADCD-4EB8-A9AF-5064005EB49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0289223">
                <a:off x="4106243" y="547734"/>
                <a:ext cx="135547" cy="325921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2147483646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6" y="2"/>
                    </a:moveTo>
                    <a:cubicBezTo>
                      <a:pt x="15" y="2"/>
                      <a:pt x="14" y="2"/>
                      <a:pt x="13" y="3"/>
                    </a:cubicBezTo>
                    <a:cubicBezTo>
                      <a:pt x="0" y="43"/>
                      <a:pt x="0" y="94"/>
                      <a:pt x="35" y="123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5" y="123"/>
                      <a:pt x="35" y="123"/>
                      <a:pt x="36" y="123"/>
                    </a:cubicBezTo>
                    <a:cubicBezTo>
                      <a:pt x="36" y="124"/>
                      <a:pt x="37" y="123"/>
                      <a:pt x="36" y="122"/>
                    </a:cubicBezTo>
                    <a:cubicBezTo>
                      <a:pt x="36" y="122"/>
                      <a:pt x="36" y="122"/>
                      <a:pt x="36" y="122"/>
                    </a:cubicBezTo>
                    <a:cubicBezTo>
                      <a:pt x="52" y="109"/>
                      <a:pt x="50" y="81"/>
                      <a:pt x="47" y="64"/>
                    </a:cubicBezTo>
                    <a:cubicBezTo>
                      <a:pt x="44" y="42"/>
                      <a:pt x="35" y="18"/>
                      <a:pt x="19" y="1"/>
                    </a:cubicBezTo>
                    <a:cubicBezTo>
                      <a:pt x="18" y="0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41">
              <a:extLst>
                <a:ext uri="{FF2B5EF4-FFF2-40B4-BE49-F238E27FC236}">
                  <a16:creationId xmlns:a16="http://schemas.microsoft.com/office/drawing/2014/main" id="{8BF02B91-A810-4FFC-A5D0-7885D4F6851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000892" y="4500576"/>
              <a:ext cx="2000264" cy="500066"/>
              <a:chOff x="2139509" y="1743868"/>
              <a:chExt cx="4107744" cy="1655763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A0D5E2DE-5F9B-444B-8C25-AF3A3445D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03171" y="2353468"/>
                <a:ext cx="347663" cy="338138"/>
              </a:xfrm>
              <a:custGeom>
                <a:avLst/>
                <a:gdLst>
                  <a:gd name="T0" fmla="*/ 2147483646 w 127"/>
                  <a:gd name="T1" fmla="*/ 2147483646 h 123"/>
                  <a:gd name="T2" fmla="*/ 2147483646 w 127"/>
                  <a:gd name="T3" fmla="*/ 2147483646 h 123"/>
                  <a:gd name="T4" fmla="*/ 2147483646 w 127"/>
                  <a:gd name="T5" fmla="*/ 2147483646 h 123"/>
                  <a:gd name="T6" fmla="*/ 2147483646 w 127"/>
                  <a:gd name="T7" fmla="*/ 2147483646 h 123"/>
                  <a:gd name="T8" fmla="*/ 2147483646 w 127"/>
                  <a:gd name="T9" fmla="*/ 2147483646 h 123"/>
                  <a:gd name="T10" fmla="*/ 2147483646 w 127"/>
                  <a:gd name="T11" fmla="*/ 2147483646 h 123"/>
                  <a:gd name="T12" fmla="*/ 2147483646 w 127"/>
                  <a:gd name="T13" fmla="*/ 2147483646 h 123"/>
                  <a:gd name="T14" fmla="*/ 2147483646 w 127"/>
                  <a:gd name="T15" fmla="*/ 2147483646 h 123"/>
                  <a:gd name="T16" fmla="*/ 2147483646 w 127"/>
                  <a:gd name="T17" fmla="*/ 2147483646 h 123"/>
                  <a:gd name="T18" fmla="*/ 2147483646 w 127"/>
                  <a:gd name="T19" fmla="*/ 2147483646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7" h="123">
                    <a:moveTo>
                      <a:pt x="108" y="24"/>
                    </a:moveTo>
                    <a:cubicBezTo>
                      <a:pt x="96" y="10"/>
                      <a:pt x="75" y="4"/>
                      <a:pt x="57" y="2"/>
                    </a:cubicBezTo>
                    <a:cubicBezTo>
                      <a:pt x="43" y="0"/>
                      <a:pt x="22" y="2"/>
                      <a:pt x="18" y="17"/>
                    </a:cubicBezTo>
                    <a:cubicBezTo>
                      <a:pt x="9" y="25"/>
                      <a:pt x="4" y="46"/>
                      <a:pt x="2" y="53"/>
                    </a:cubicBezTo>
                    <a:cubicBezTo>
                      <a:pt x="0" y="69"/>
                      <a:pt x="1" y="84"/>
                      <a:pt x="11" y="97"/>
                    </a:cubicBezTo>
                    <a:cubicBezTo>
                      <a:pt x="18" y="107"/>
                      <a:pt x="29" y="119"/>
                      <a:pt x="43" y="121"/>
                    </a:cubicBezTo>
                    <a:cubicBezTo>
                      <a:pt x="55" y="123"/>
                      <a:pt x="61" y="111"/>
                      <a:pt x="64" y="101"/>
                    </a:cubicBezTo>
                    <a:cubicBezTo>
                      <a:pt x="81" y="111"/>
                      <a:pt x="97" y="94"/>
                      <a:pt x="94" y="75"/>
                    </a:cubicBezTo>
                    <a:cubicBezTo>
                      <a:pt x="105" y="83"/>
                      <a:pt x="121" y="85"/>
                      <a:pt x="124" y="69"/>
                    </a:cubicBezTo>
                    <a:cubicBezTo>
                      <a:pt x="127" y="53"/>
                      <a:pt x="119" y="34"/>
                      <a:pt x="108" y="24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AB41A8B6-E555-4FB6-A778-135C4EB1DC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39509" y="1970880"/>
                <a:ext cx="381000" cy="493713"/>
              </a:xfrm>
              <a:custGeom>
                <a:avLst/>
                <a:gdLst>
                  <a:gd name="T0" fmla="*/ 2147483646 w 139"/>
                  <a:gd name="T1" fmla="*/ 2147483646 h 179"/>
                  <a:gd name="T2" fmla="*/ 2147483646 w 139"/>
                  <a:gd name="T3" fmla="*/ 0 h 179"/>
                  <a:gd name="T4" fmla="*/ 2147483646 w 139"/>
                  <a:gd name="T5" fmla="*/ 2147483646 h 179"/>
                  <a:gd name="T6" fmla="*/ 2147483646 w 139"/>
                  <a:gd name="T7" fmla="*/ 2147483646 h 179"/>
                  <a:gd name="T8" fmla="*/ 2147483646 w 139"/>
                  <a:gd name="T9" fmla="*/ 2147483646 h 179"/>
                  <a:gd name="T10" fmla="*/ 2147483646 w 139"/>
                  <a:gd name="T11" fmla="*/ 2147483646 h 179"/>
                  <a:gd name="T12" fmla="*/ 2147483646 w 139"/>
                  <a:gd name="T13" fmla="*/ 2147483646 h 179"/>
                  <a:gd name="T14" fmla="*/ 2147483646 w 139"/>
                  <a:gd name="T15" fmla="*/ 2147483646 h 179"/>
                  <a:gd name="T16" fmla="*/ 2147483646 w 139"/>
                  <a:gd name="T17" fmla="*/ 2147483646 h 179"/>
                  <a:gd name="T18" fmla="*/ 2147483646 w 139"/>
                  <a:gd name="T19" fmla="*/ 2147483646 h 179"/>
                  <a:gd name="T20" fmla="*/ 2147483646 w 139"/>
                  <a:gd name="T21" fmla="*/ 2147483646 h 179"/>
                  <a:gd name="T22" fmla="*/ 2147483646 w 139"/>
                  <a:gd name="T23" fmla="*/ 2147483646 h 179"/>
                  <a:gd name="T24" fmla="*/ 2147483646 w 139"/>
                  <a:gd name="T25" fmla="*/ 2147483646 h 179"/>
                  <a:gd name="T26" fmla="*/ 2147483646 w 139"/>
                  <a:gd name="T27" fmla="*/ 2147483646 h 179"/>
                  <a:gd name="T28" fmla="*/ 2147483646 w 139"/>
                  <a:gd name="T29" fmla="*/ 2147483646 h 179"/>
                  <a:gd name="T30" fmla="*/ 2147483646 w 139"/>
                  <a:gd name="T31" fmla="*/ 2147483646 h 17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9" h="179">
                    <a:moveTo>
                      <a:pt x="44" y="21"/>
                    </a:moveTo>
                    <a:cubicBezTo>
                      <a:pt x="38" y="12"/>
                      <a:pt x="31" y="0"/>
                      <a:pt x="20" y="0"/>
                    </a:cubicBezTo>
                    <a:cubicBezTo>
                      <a:pt x="10" y="0"/>
                      <a:pt x="6" y="12"/>
                      <a:pt x="4" y="20"/>
                    </a:cubicBezTo>
                    <a:cubicBezTo>
                      <a:pt x="0" y="35"/>
                      <a:pt x="3" y="51"/>
                      <a:pt x="7" y="65"/>
                    </a:cubicBezTo>
                    <a:cubicBezTo>
                      <a:pt x="14" y="83"/>
                      <a:pt x="26" y="100"/>
                      <a:pt x="29" y="120"/>
                    </a:cubicBezTo>
                    <a:cubicBezTo>
                      <a:pt x="29" y="120"/>
                      <a:pt x="30" y="120"/>
                      <a:pt x="30" y="120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48" y="145"/>
                      <a:pt x="100" y="179"/>
                      <a:pt x="129" y="150"/>
                    </a:cubicBezTo>
                    <a:cubicBezTo>
                      <a:pt x="139" y="140"/>
                      <a:pt x="134" y="126"/>
                      <a:pt x="126" y="117"/>
                    </a:cubicBezTo>
                    <a:cubicBezTo>
                      <a:pt x="122" y="113"/>
                      <a:pt x="124" y="112"/>
                      <a:pt x="126" y="108"/>
                    </a:cubicBezTo>
                    <a:cubicBezTo>
                      <a:pt x="127" y="104"/>
                      <a:pt x="127" y="99"/>
                      <a:pt x="126" y="95"/>
                    </a:cubicBezTo>
                    <a:cubicBezTo>
                      <a:pt x="125" y="88"/>
                      <a:pt x="118" y="80"/>
                      <a:pt x="111" y="77"/>
                    </a:cubicBezTo>
                    <a:cubicBezTo>
                      <a:pt x="111" y="77"/>
                      <a:pt x="111" y="77"/>
                      <a:pt x="111" y="77"/>
                    </a:cubicBezTo>
                    <a:cubicBezTo>
                      <a:pt x="114" y="64"/>
                      <a:pt x="100" y="44"/>
                      <a:pt x="86" y="46"/>
                    </a:cubicBezTo>
                    <a:cubicBezTo>
                      <a:pt x="90" y="36"/>
                      <a:pt x="86" y="24"/>
                      <a:pt x="77" y="17"/>
                    </a:cubicBezTo>
                    <a:cubicBezTo>
                      <a:pt x="66" y="9"/>
                      <a:pt x="52" y="12"/>
                      <a:pt x="44" y="21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1CC08E3B-D932-47CC-90FA-CAE60B345A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9633" y="2631281"/>
                <a:ext cx="392113" cy="484188"/>
              </a:xfrm>
              <a:custGeom>
                <a:avLst/>
                <a:gdLst>
                  <a:gd name="T0" fmla="*/ 2147483646 w 143"/>
                  <a:gd name="T1" fmla="*/ 2147483646 h 176"/>
                  <a:gd name="T2" fmla="*/ 2147483646 w 143"/>
                  <a:gd name="T3" fmla="*/ 2147483646 h 176"/>
                  <a:gd name="T4" fmla="*/ 2147483646 w 143"/>
                  <a:gd name="T5" fmla="*/ 2147483646 h 176"/>
                  <a:gd name="T6" fmla="*/ 2147483646 w 143"/>
                  <a:gd name="T7" fmla="*/ 2147483646 h 176"/>
                  <a:gd name="T8" fmla="*/ 2147483646 w 143"/>
                  <a:gd name="T9" fmla="*/ 2147483646 h 176"/>
                  <a:gd name="T10" fmla="*/ 2147483646 w 143"/>
                  <a:gd name="T11" fmla="*/ 2147483646 h 176"/>
                  <a:gd name="T12" fmla="*/ 2147483646 w 143"/>
                  <a:gd name="T13" fmla="*/ 2147483646 h 176"/>
                  <a:gd name="T14" fmla="*/ 2147483646 w 143"/>
                  <a:gd name="T15" fmla="*/ 2147483646 h 176"/>
                  <a:gd name="T16" fmla="*/ 2147483646 w 143"/>
                  <a:gd name="T17" fmla="*/ 2147483646 h 176"/>
                  <a:gd name="T18" fmla="*/ 2147483646 w 143"/>
                  <a:gd name="T19" fmla="*/ 2147483646 h 176"/>
                  <a:gd name="T20" fmla="*/ 2147483646 w 143"/>
                  <a:gd name="T21" fmla="*/ 2147483646 h 176"/>
                  <a:gd name="T22" fmla="*/ 2147483646 w 143"/>
                  <a:gd name="T23" fmla="*/ 2147483646 h 176"/>
                  <a:gd name="T24" fmla="*/ 2147483646 w 143"/>
                  <a:gd name="T25" fmla="*/ 2147483646 h 176"/>
                  <a:gd name="T26" fmla="*/ 2147483646 w 143"/>
                  <a:gd name="T27" fmla="*/ 2147483646 h 176"/>
                  <a:gd name="T28" fmla="*/ 2147483646 w 143"/>
                  <a:gd name="T29" fmla="*/ 2147483646 h 176"/>
                  <a:gd name="T30" fmla="*/ 2147483646 w 143"/>
                  <a:gd name="T31" fmla="*/ 2147483646 h 1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3" h="176">
                    <a:moveTo>
                      <a:pt x="76" y="161"/>
                    </a:moveTo>
                    <a:cubicBezTo>
                      <a:pt x="86" y="154"/>
                      <a:pt x="90" y="143"/>
                      <a:pt x="86" y="132"/>
                    </a:cubicBezTo>
                    <a:cubicBezTo>
                      <a:pt x="100" y="135"/>
                      <a:pt x="115" y="115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20" y="100"/>
                      <a:pt x="126" y="93"/>
                      <a:pt x="128" y="85"/>
                    </a:cubicBezTo>
                    <a:cubicBezTo>
                      <a:pt x="129" y="81"/>
                      <a:pt x="130" y="76"/>
                      <a:pt x="129" y="73"/>
                    </a:cubicBezTo>
                    <a:cubicBezTo>
                      <a:pt x="127" y="68"/>
                      <a:pt x="125" y="67"/>
                      <a:pt x="129" y="63"/>
                    </a:cubicBezTo>
                    <a:cubicBezTo>
                      <a:pt x="138" y="54"/>
                      <a:pt x="143" y="41"/>
                      <a:pt x="134" y="31"/>
                    </a:cubicBezTo>
                    <a:cubicBezTo>
                      <a:pt x="106" y="0"/>
                      <a:pt x="52" y="32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3" y="55"/>
                      <a:pt x="32" y="56"/>
                    </a:cubicBezTo>
                    <a:cubicBezTo>
                      <a:pt x="29" y="76"/>
                      <a:pt x="16" y="92"/>
                      <a:pt x="8" y="110"/>
                    </a:cubicBezTo>
                    <a:cubicBezTo>
                      <a:pt x="3" y="124"/>
                      <a:pt x="0" y="140"/>
                      <a:pt x="3" y="155"/>
                    </a:cubicBezTo>
                    <a:cubicBezTo>
                      <a:pt x="4" y="163"/>
                      <a:pt x="8" y="175"/>
                      <a:pt x="18" y="175"/>
                    </a:cubicBezTo>
                    <a:cubicBezTo>
                      <a:pt x="29" y="176"/>
                      <a:pt x="37" y="164"/>
                      <a:pt x="43" y="155"/>
                    </a:cubicBezTo>
                    <a:cubicBezTo>
                      <a:pt x="51" y="165"/>
                      <a:pt x="64" y="169"/>
                      <a:pt x="76" y="16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F6213770-2411-4902-AEA5-BE767028E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35158" y="2859881"/>
                <a:ext cx="795338" cy="539750"/>
              </a:xfrm>
              <a:custGeom>
                <a:avLst/>
                <a:gdLst>
                  <a:gd name="T0" fmla="*/ 2147483646 w 290"/>
                  <a:gd name="T1" fmla="*/ 2147483646 h 196"/>
                  <a:gd name="T2" fmla="*/ 2147483646 w 290"/>
                  <a:gd name="T3" fmla="*/ 2147483646 h 196"/>
                  <a:gd name="T4" fmla="*/ 2147483646 w 290"/>
                  <a:gd name="T5" fmla="*/ 2147483646 h 196"/>
                  <a:gd name="T6" fmla="*/ 2147483646 w 290"/>
                  <a:gd name="T7" fmla="*/ 2147483646 h 196"/>
                  <a:gd name="T8" fmla="*/ 2147483646 w 290"/>
                  <a:gd name="T9" fmla="*/ 2147483646 h 196"/>
                  <a:gd name="T10" fmla="*/ 2147483646 w 290"/>
                  <a:gd name="T11" fmla="*/ 2147483646 h 196"/>
                  <a:gd name="T12" fmla="*/ 2147483646 w 290"/>
                  <a:gd name="T13" fmla="*/ 2147483646 h 196"/>
                  <a:gd name="T14" fmla="*/ 2147483646 w 290"/>
                  <a:gd name="T15" fmla="*/ 2147483646 h 196"/>
                  <a:gd name="T16" fmla="*/ 2147483646 w 290"/>
                  <a:gd name="T17" fmla="*/ 2147483646 h 196"/>
                  <a:gd name="T18" fmla="*/ 2147483646 w 290"/>
                  <a:gd name="T19" fmla="*/ 2147483646 h 196"/>
                  <a:gd name="T20" fmla="*/ 2147483646 w 290"/>
                  <a:gd name="T21" fmla="*/ 2147483646 h 196"/>
                  <a:gd name="T22" fmla="*/ 2147483646 w 290"/>
                  <a:gd name="T23" fmla="*/ 2147483646 h 196"/>
                  <a:gd name="T24" fmla="*/ 2147483646 w 290"/>
                  <a:gd name="T25" fmla="*/ 2147483646 h 196"/>
                  <a:gd name="T26" fmla="*/ 2147483646 w 290"/>
                  <a:gd name="T27" fmla="*/ 2147483646 h 196"/>
                  <a:gd name="T28" fmla="*/ 2147483646 w 290"/>
                  <a:gd name="T29" fmla="*/ 2147483646 h 196"/>
                  <a:gd name="T30" fmla="*/ 2147483646 w 290"/>
                  <a:gd name="T31" fmla="*/ 2147483646 h 196"/>
                  <a:gd name="T32" fmla="*/ 2147483646 w 290"/>
                  <a:gd name="T33" fmla="*/ 2147483646 h 196"/>
                  <a:gd name="T34" fmla="*/ 2147483646 w 290"/>
                  <a:gd name="T35" fmla="*/ 2147483646 h 19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90" h="196">
                    <a:moveTo>
                      <a:pt x="288" y="54"/>
                    </a:moveTo>
                    <a:cubicBezTo>
                      <a:pt x="285" y="33"/>
                      <a:pt x="267" y="19"/>
                      <a:pt x="248" y="12"/>
                    </a:cubicBezTo>
                    <a:cubicBezTo>
                      <a:pt x="223" y="3"/>
                      <a:pt x="196" y="0"/>
                      <a:pt x="170" y="1"/>
                    </a:cubicBezTo>
                    <a:cubicBezTo>
                      <a:pt x="149" y="1"/>
                      <a:pt x="124" y="1"/>
                      <a:pt x="104" y="9"/>
                    </a:cubicBezTo>
                    <a:cubicBezTo>
                      <a:pt x="104" y="9"/>
                      <a:pt x="103" y="9"/>
                      <a:pt x="103" y="10"/>
                    </a:cubicBezTo>
                    <a:cubicBezTo>
                      <a:pt x="81" y="15"/>
                      <a:pt x="58" y="25"/>
                      <a:pt x="41" y="41"/>
                    </a:cubicBezTo>
                    <a:cubicBezTo>
                      <a:pt x="25" y="55"/>
                      <a:pt x="8" y="77"/>
                      <a:pt x="4" y="99"/>
                    </a:cubicBezTo>
                    <a:cubicBezTo>
                      <a:pt x="0" y="118"/>
                      <a:pt x="2" y="145"/>
                      <a:pt x="19" y="159"/>
                    </a:cubicBezTo>
                    <a:cubicBezTo>
                      <a:pt x="29" y="168"/>
                      <a:pt x="42" y="169"/>
                      <a:pt x="49" y="158"/>
                    </a:cubicBezTo>
                    <a:cubicBezTo>
                      <a:pt x="57" y="186"/>
                      <a:pt x="91" y="181"/>
                      <a:pt x="105" y="159"/>
                    </a:cubicBezTo>
                    <a:cubicBezTo>
                      <a:pt x="115" y="174"/>
                      <a:pt x="132" y="196"/>
                      <a:pt x="152" y="186"/>
                    </a:cubicBezTo>
                    <a:cubicBezTo>
                      <a:pt x="164" y="180"/>
                      <a:pt x="165" y="166"/>
                      <a:pt x="162" y="154"/>
                    </a:cubicBezTo>
                    <a:cubicBezTo>
                      <a:pt x="170" y="164"/>
                      <a:pt x="184" y="169"/>
                      <a:pt x="196" y="161"/>
                    </a:cubicBezTo>
                    <a:cubicBezTo>
                      <a:pt x="208" y="153"/>
                      <a:pt x="213" y="139"/>
                      <a:pt x="214" y="125"/>
                    </a:cubicBezTo>
                    <a:cubicBezTo>
                      <a:pt x="221" y="130"/>
                      <a:pt x="230" y="130"/>
                      <a:pt x="237" y="122"/>
                    </a:cubicBezTo>
                    <a:cubicBezTo>
                      <a:pt x="243" y="115"/>
                      <a:pt x="250" y="101"/>
                      <a:pt x="246" y="91"/>
                    </a:cubicBezTo>
                    <a:cubicBezTo>
                      <a:pt x="258" y="95"/>
                      <a:pt x="270" y="95"/>
                      <a:pt x="280" y="87"/>
                    </a:cubicBezTo>
                    <a:cubicBezTo>
                      <a:pt x="288" y="79"/>
                      <a:pt x="290" y="65"/>
                      <a:pt x="288" y="54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39">
                <a:extLst>
                  <a:ext uri="{FF2B5EF4-FFF2-40B4-BE49-F238E27FC236}">
                    <a16:creationId xmlns:a16="http://schemas.microsoft.com/office/drawing/2014/main" id="{05F7E806-9E7B-483B-8E62-1BC58ADE0F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27183" y="2059780"/>
                <a:ext cx="858838" cy="676275"/>
              </a:xfrm>
              <a:custGeom>
                <a:avLst/>
                <a:gdLst>
                  <a:gd name="T0" fmla="*/ 2147483646 w 313"/>
                  <a:gd name="T1" fmla="*/ 2147483646 h 246"/>
                  <a:gd name="T2" fmla="*/ 2147483646 w 313"/>
                  <a:gd name="T3" fmla="*/ 2147483646 h 246"/>
                  <a:gd name="T4" fmla="*/ 2147483646 w 313"/>
                  <a:gd name="T5" fmla="*/ 2147483646 h 246"/>
                  <a:gd name="T6" fmla="*/ 2147483646 w 313"/>
                  <a:gd name="T7" fmla="*/ 2147483646 h 246"/>
                  <a:gd name="T8" fmla="*/ 2147483646 w 313"/>
                  <a:gd name="T9" fmla="*/ 2147483646 h 246"/>
                  <a:gd name="T10" fmla="*/ 2147483646 w 313"/>
                  <a:gd name="T11" fmla="*/ 2147483646 h 246"/>
                  <a:gd name="T12" fmla="*/ 2147483646 w 313"/>
                  <a:gd name="T13" fmla="*/ 2147483646 h 246"/>
                  <a:gd name="T14" fmla="*/ 2147483646 w 313"/>
                  <a:gd name="T15" fmla="*/ 2147483646 h 246"/>
                  <a:gd name="T16" fmla="*/ 2147483646 w 313"/>
                  <a:gd name="T17" fmla="*/ 2147483646 h 246"/>
                  <a:gd name="T18" fmla="*/ 2147483646 w 313"/>
                  <a:gd name="T19" fmla="*/ 2147483646 h 246"/>
                  <a:gd name="T20" fmla="*/ 2147483646 w 313"/>
                  <a:gd name="T21" fmla="*/ 2147483646 h 246"/>
                  <a:gd name="T22" fmla="*/ 2147483646 w 313"/>
                  <a:gd name="T23" fmla="*/ 2147483646 h 246"/>
                  <a:gd name="T24" fmla="*/ 2147483646 w 313"/>
                  <a:gd name="T25" fmla="*/ 2147483646 h 246"/>
                  <a:gd name="T26" fmla="*/ 2147483646 w 313"/>
                  <a:gd name="T27" fmla="*/ 2147483646 h 246"/>
                  <a:gd name="T28" fmla="*/ 2147483646 w 313"/>
                  <a:gd name="T29" fmla="*/ 2147483646 h 246"/>
                  <a:gd name="T30" fmla="*/ 2147483646 w 313"/>
                  <a:gd name="T31" fmla="*/ 2147483646 h 246"/>
                  <a:gd name="T32" fmla="*/ 2147483646 w 313"/>
                  <a:gd name="T33" fmla="*/ 2147483646 h 246"/>
                  <a:gd name="T34" fmla="*/ 2147483646 w 313"/>
                  <a:gd name="T35" fmla="*/ 2147483646 h 246"/>
                  <a:gd name="T36" fmla="*/ 2147483646 w 313"/>
                  <a:gd name="T37" fmla="*/ 2147483646 h 246"/>
                  <a:gd name="T38" fmla="*/ 2147483646 w 313"/>
                  <a:gd name="T39" fmla="*/ 2147483646 h 246"/>
                  <a:gd name="T40" fmla="*/ 2147483646 w 313"/>
                  <a:gd name="T41" fmla="*/ 2147483646 h 246"/>
                  <a:gd name="T42" fmla="*/ 2147483646 w 313"/>
                  <a:gd name="T43" fmla="*/ 2147483646 h 246"/>
                  <a:gd name="T44" fmla="*/ 2147483646 w 313"/>
                  <a:gd name="T45" fmla="*/ 2147483646 h 246"/>
                  <a:gd name="T46" fmla="*/ 2147483646 w 313"/>
                  <a:gd name="T47" fmla="*/ 2147483646 h 246"/>
                  <a:gd name="T48" fmla="*/ 2147483646 w 313"/>
                  <a:gd name="T49" fmla="*/ 2147483646 h 246"/>
                  <a:gd name="T50" fmla="*/ 0 w 313"/>
                  <a:gd name="T51" fmla="*/ 2147483646 h 246"/>
                  <a:gd name="T52" fmla="*/ 2147483646 w 313"/>
                  <a:gd name="T53" fmla="*/ 2147483646 h 246"/>
                  <a:gd name="T54" fmla="*/ 2147483646 w 313"/>
                  <a:gd name="T55" fmla="*/ 2147483646 h 246"/>
                  <a:gd name="T56" fmla="*/ 2147483646 w 313"/>
                  <a:gd name="T57" fmla="*/ 2147483646 h 246"/>
                  <a:gd name="T58" fmla="*/ 2147483646 w 313"/>
                  <a:gd name="T59" fmla="*/ 2147483646 h 246"/>
                  <a:gd name="T60" fmla="*/ 2147483646 w 313"/>
                  <a:gd name="T61" fmla="*/ 2147483646 h 246"/>
                  <a:gd name="T62" fmla="*/ 2147483646 w 313"/>
                  <a:gd name="T63" fmla="*/ 2147483646 h 246"/>
                  <a:gd name="T64" fmla="*/ 2147483646 w 313"/>
                  <a:gd name="T65" fmla="*/ 2147483646 h 246"/>
                  <a:gd name="T66" fmla="*/ 2147483646 w 313"/>
                  <a:gd name="T67" fmla="*/ 2147483646 h 246"/>
                  <a:gd name="T68" fmla="*/ 2147483646 w 313"/>
                  <a:gd name="T69" fmla="*/ 2147483646 h 246"/>
                  <a:gd name="T70" fmla="*/ 2147483646 w 313"/>
                  <a:gd name="T71" fmla="*/ 2147483646 h 246"/>
                  <a:gd name="T72" fmla="*/ 2147483646 w 313"/>
                  <a:gd name="T73" fmla="*/ 2147483646 h 246"/>
                  <a:gd name="T74" fmla="*/ 2147483646 w 313"/>
                  <a:gd name="T75" fmla="*/ 2147483646 h 246"/>
                  <a:gd name="T76" fmla="*/ 2147483646 w 313"/>
                  <a:gd name="T77" fmla="*/ 2147483646 h 246"/>
                  <a:gd name="T78" fmla="*/ 2147483646 w 313"/>
                  <a:gd name="T79" fmla="*/ 2147483646 h 246"/>
                  <a:gd name="T80" fmla="*/ 2147483646 w 313"/>
                  <a:gd name="T81" fmla="*/ 2147483646 h 246"/>
                  <a:gd name="T82" fmla="*/ 2147483646 w 313"/>
                  <a:gd name="T83" fmla="*/ 2147483646 h 246"/>
                  <a:gd name="T84" fmla="*/ 2147483646 w 313"/>
                  <a:gd name="T85" fmla="*/ 2147483646 h 246"/>
                  <a:gd name="T86" fmla="*/ 2147483646 w 313"/>
                  <a:gd name="T87" fmla="*/ 2147483646 h 246"/>
                  <a:gd name="T88" fmla="*/ 2147483646 w 313"/>
                  <a:gd name="T89" fmla="*/ 2147483646 h 246"/>
                  <a:gd name="T90" fmla="*/ 2147483646 w 313"/>
                  <a:gd name="T91" fmla="*/ 2147483646 h 24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13" h="246">
                    <a:moveTo>
                      <a:pt x="299" y="37"/>
                    </a:moveTo>
                    <a:cubicBezTo>
                      <a:pt x="294" y="39"/>
                      <a:pt x="290" y="45"/>
                      <a:pt x="289" y="50"/>
                    </a:cubicBezTo>
                    <a:cubicBezTo>
                      <a:pt x="289" y="50"/>
                      <a:pt x="288" y="51"/>
                      <a:pt x="288" y="51"/>
                    </a:cubicBezTo>
                    <a:cubicBezTo>
                      <a:pt x="288" y="51"/>
                      <a:pt x="289" y="51"/>
                      <a:pt x="289" y="51"/>
                    </a:cubicBezTo>
                    <a:cubicBezTo>
                      <a:pt x="288" y="52"/>
                      <a:pt x="288" y="53"/>
                      <a:pt x="288" y="54"/>
                    </a:cubicBezTo>
                    <a:cubicBezTo>
                      <a:pt x="278" y="55"/>
                      <a:pt x="267" y="58"/>
                      <a:pt x="257" y="61"/>
                    </a:cubicBezTo>
                    <a:cubicBezTo>
                      <a:pt x="265" y="50"/>
                      <a:pt x="273" y="39"/>
                      <a:pt x="279" y="27"/>
                    </a:cubicBezTo>
                    <a:cubicBezTo>
                      <a:pt x="282" y="28"/>
                      <a:pt x="285" y="28"/>
                      <a:pt x="288" y="26"/>
                    </a:cubicBezTo>
                    <a:cubicBezTo>
                      <a:pt x="293" y="23"/>
                      <a:pt x="296" y="16"/>
                      <a:pt x="293" y="10"/>
                    </a:cubicBezTo>
                    <a:cubicBezTo>
                      <a:pt x="290" y="3"/>
                      <a:pt x="279" y="0"/>
                      <a:pt x="274" y="6"/>
                    </a:cubicBezTo>
                    <a:cubicBezTo>
                      <a:pt x="272" y="9"/>
                      <a:pt x="272" y="12"/>
                      <a:pt x="273" y="16"/>
                    </a:cubicBezTo>
                    <a:cubicBezTo>
                      <a:pt x="272" y="16"/>
                      <a:pt x="272" y="16"/>
                      <a:pt x="272" y="17"/>
                    </a:cubicBezTo>
                    <a:cubicBezTo>
                      <a:pt x="273" y="20"/>
                      <a:pt x="274" y="23"/>
                      <a:pt x="277" y="25"/>
                    </a:cubicBezTo>
                    <a:cubicBezTo>
                      <a:pt x="262" y="46"/>
                      <a:pt x="246" y="66"/>
                      <a:pt x="229" y="84"/>
                    </a:cubicBezTo>
                    <a:cubicBezTo>
                      <a:pt x="229" y="72"/>
                      <a:pt x="229" y="60"/>
                      <a:pt x="228" y="48"/>
                    </a:cubicBezTo>
                    <a:cubicBezTo>
                      <a:pt x="234" y="46"/>
                      <a:pt x="238" y="41"/>
                      <a:pt x="237" y="35"/>
                    </a:cubicBezTo>
                    <a:cubicBezTo>
                      <a:pt x="237" y="28"/>
                      <a:pt x="231" y="24"/>
                      <a:pt x="224" y="24"/>
                    </a:cubicBezTo>
                    <a:cubicBezTo>
                      <a:pt x="217" y="25"/>
                      <a:pt x="207" y="32"/>
                      <a:pt x="210" y="40"/>
                    </a:cubicBezTo>
                    <a:cubicBezTo>
                      <a:pt x="212" y="45"/>
                      <a:pt x="218" y="48"/>
                      <a:pt x="223" y="48"/>
                    </a:cubicBezTo>
                    <a:cubicBezTo>
                      <a:pt x="223" y="48"/>
                      <a:pt x="224" y="49"/>
                      <a:pt x="225" y="49"/>
                    </a:cubicBezTo>
                    <a:cubicBezTo>
                      <a:pt x="225" y="49"/>
                      <a:pt x="225" y="49"/>
                      <a:pt x="225" y="49"/>
                    </a:cubicBezTo>
                    <a:cubicBezTo>
                      <a:pt x="226" y="61"/>
                      <a:pt x="226" y="73"/>
                      <a:pt x="227" y="86"/>
                    </a:cubicBezTo>
                    <a:cubicBezTo>
                      <a:pt x="207" y="107"/>
                      <a:pt x="185" y="126"/>
                      <a:pt x="161" y="145"/>
                    </a:cubicBezTo>
                    <a:cubicBezTo>
                      <a:pt x="161" y="145"/>
                      <a:pt x="161" y="145"/>
                      <a:pt x="160" y="145"/>
                    </a:cubicBezTo>
                    <a:cubicBezTo>
                      <a:pt x="164" y="126"/>
                      <a:pt x="170" y="109"/>
                      <a:pt x="176" y="90"/>
                    </a:cubicBezTo>
                    <a:cubicBezTo>
                      <a:pt x="181" y="92"/>
                      <a:pt x="186" y="90"/>
                      <a:pt x="189" y="85"/>
                    </a:cubicBezTo>
                    <a:cubicBezTo>
                      <a:pt x="193" y="79"/>
                      <a:pt x="192" y="69"/>
                      <a:pt x="187" y="64"/>
                    </a:cubicBezTo>
                    <a:cubicBezTo>
                      <a:pt x="181" y="58"/>
                      <a:pt x="170" y="62"/>
                      <a:pt x="167" y="69"/>
                    </a:cubicBezTo>
                    <a:cubicBezTo>
                      <a:pt x="165" y="74"/>
                      <a:pt x="166" y="80"/>
                      <a:pt x="170" y="85"/>
                    </a:cubicBezTo>
                    <a:cubicBezTo>
                      <a:pt x="170" y="85"/>
                      <a:pt x="170" y="85"/>
                      <a:pt x="170" y="86"/>
                    </a:cubicBezTo>
                    <a:cubicBezTo>
                      <a:pt x="171" y="87"/>
                      <a:pt x="173" y="89"/>
                      <a:pt x="174" y="89"/>
                    </a:cubicBezTo>
                    <a:cubicBezTo>
                      <a:pt x="168" y="108"/>
                      <a:pt x="160" y="127"/>
                      <a:pt x="158" y="147"/>
                    </a:cubicBezTo>
                    <a:cubicBezTo>
                      <a:pt x="136" y="164"/>
                      <a:pt x="113" y="180"/>
                      <a:pt x="90" y="195"/>
                    </a:cubicBezTo>
                    <a:cubicBezTo>
                      <a:pt x="89" y="196"/>
                      <a:pt x="88" y="196"/>
                      <a:pt x="87" y="197"/>
                    </a:cubicBezTo>
                    <a:cubicBezTo>
                      <a:pt x="95" y="177"/>
                      <a:pt x="105" y="159"/>
                      <a:pt x="116" y="142"/>
                    </a:cubicBezTo>
                    <a:cubicBezTo>
                      <a:pt x="123" y="146"/>
                      <a:pt x="133" y="143"/>
                      <a:pt x="136" y="137"/>
                    </a:cubicBezTo>
                    <a:cubicBezTo>
                      <a:pt x="139" y="131"/>
                      <a:pt x="138" y="122"/>
                      <a:pt x="133" y="118"/>
                    </a:cubicBezTo>
                    <a:cubicBezTo>
                      <a:pt x="126" y="111"/>
                      <a:pt x="117" y="118"/>
                      <a:pt x="113" y="124"/>
                    </a:cubicBezTo>
                    <a:cubicBezTo>
                      <a:pt x="113" y="125"/>
                      <a:pt x="113" y="125"/>
                      <a:pt x="113" y="125"/>
                    </a:cubicBezTo>
                    <a:cubicBezTo>
                      <a:pt x="111" y="130"/>
                      <a:pt x="111" y="135"/>
                      <a:pt x="114" y="139"/>
                    </a:cubicBezTo>
                    <a:cubicBezTo>
                      <a:pt x="101" y="157"/>
                      <a:pt x="90" y="177"/>
                      <a:pt x="85" y="198"/>
                    </a:cubicBezTo>
                    <a:cubicBezTo>
                      <a:pt x="72" y="206"/>
                      <a:pt x="59" y="214"/>
                      <a:pt x="46" y="222"/>
                    </a:cubicBezTo>
                    <a:cubicBezTo>
                      <a:pt x="40" y="225"/>
                      <a:pt x="33" y="228"/>
                      <a:pt x="27" y="231"/>
                    </a:cubicBezTo>
                    <a:cubicBezTo>
                      <a:pt x="29" y="225"/>
                      <a:pt x="30" y="218"/>
                      <a:pt x="32" y="211"/>
                    </a:cubicBezTo>
                    <a:cubicBezTo>
                      <a:pt x="34" y="204"/>
                      <a:pt x="36" y="197"/>
                      <a:pt x="38" y="191"/>
                    </a:cubicBezTo>
                    <a:cubicBezTo>
                      <a:pt x="42" y="192"/>
                      <a:pt x="47" y="191"/>
                      <a:pt x="50" y="187"/>
                    </a:cubicBezTo>
                    <a:cubicBezTo>
                      <a:pt x="55" y="181"/>
                      <a:pt x="55" y="171"/>
                      <a:pt x="49" y="166"/>
                    </a:cubicBezTo>
                    <a:cubicBezTo>
                      <a:pt x="41" y="160"/>
                      <a:pt x="31" y="163"/>
                      <a:pt x="28" y="171"/>
                    </a:cubicBezTo>
                    <a:cubicBezTo>
                      <a:pt x="26" y="176"/>
                      <a:pt x="28" y="184"/>
                      <a:pt x="32" y="186"/>
                    </a:cubicBezTo>
                    <a:cubicBezTo>
                      <a:pt x="33" y="188"/>
                      <a:pt x="34" y="189"/>
                      <a:pt x="35" y="189"/>
                    </a:cubicBezTo>
                    <a:cubicBezTo>
                      <a:pt x="28" y="202"/>
                      <a:pt x="26" y="219"/>
                      <a:pt x="23" y="233"/>
                    </a:cubicBezTo>
                    <a:cubicBezTo>
                      <a:pt x="15" y="236"/>
                      <a:pt x="7" y="240"/>
                      <a:pt x="0" y="245"/>
                    </a:cubicBezTo>
                    <a:cubicBezTo>
                      <a:pt x="0" y="245"/>
                      <a:pt x="0" y="246"/>
                      <a:pt x="0" y="246"/>
                    </a:cubicBezTo>
                    <a:cubicBezTo>
                      <a:pt x="14" y="245"/>
                      <a:pt x="29" y="236"/>
                      <a:pt x="41" y="230"/>
                    </a:cubicBezTo>
                    <a:cubicBezTo>
                      <a:pt x="45" y="228"/>
                      <a:pt x="48" y="226"/>
                      <a:pt x="51" y="224"/>
                    </a:cubicBezTo>
                    <a:cubicBezTo>
                      <a:pt x="67" y="226"/>
                      <a:pt x="86" y="227"/>
                      <a:pt x="102" y="224"/>
                    </a:cubicBezTo>
                    <a:cubicBezTo>
                      <a:pt x="102" y="225"/>
                      <a:pt x="102" y="226"/>
                      <a:pt x="102" y="227"/>
                    </a:cubicBezTo>
                    <a:cubicBezTo>
                      <a:pt x="104" y="236"/>
                      <a:pt x="114" y="237"/>
                      <a:pt x="121" y="235"/>
                    </a:cubicBezTo>
                    <a:cubicBezTo>
                      <a:pt x="128" y="232"/>
                      <a:pt x="131" y="225"/>
                      <a:pt x="128" y="218"/>
                    </a:cubicBezTo>
                    <a:cubicBezTo>
                      <a:pt x="125" y="211"/>
                      <a:pt x="114" y="206"/>
                      <a:pt x="107" y="210"/>
                    </a:cubicBezTo>
                    <a:cubicBezTo>
                      <a:pt x="107" y="210"/>
                      <a:pt x="106" y="211"/>
                      <a:pt x="107" y="212"/>
                    </a:cubicBezTo>
                    <a:cubicBezTo>
                      <a:pt x="105" y="214"/>
                      <a:pt x="103" y="216"/>
                      <a:pt x="103" y="219"/>
                    </a:cubicBezTo>
                    <a:cubicBezTo>
                      <a:pt x="95" y="220"/>
                      <a:pt x="87" y="222"/>
                      <a:pt x="79" y="222"/>
                    </a:cubicBezTo>
                    <a:cubicBezTo>
                      <a:pt x="71" y="223"/>
                      <a:pt x="62" y="223"/>
                      <a:pt x="54" y="223"/>
                    </a:cubicBezTo>
                    <a:cubicBezTo>
                      <a:pt x="66" y="216"/>
                      <a:pt x="77" y="209"/>
                      <a:pt x="89" y="201"/>
                    </a:cubicBezTo>
                    <a:cubicBezTo>
                      <a:pt x="103" y="192"/>
                      <a:pt x="117" y="183"/>
                      <a:pt x="131" y="173"/>
                    </a:cubicBezTo>
                    <a:cubicBezTo>
                      <a:pt x="146" y="180"/>
                      <a:pt x="163" y="186"/>
                      <a:pt x="180" y="188"/>
                    </a:cubicBezTo>
                    <a:cubicBezTo>
                      <a:pt x="179" y="190"/>
                      <a:pt x="180" y="193"/>
                      <a:pt x="182" y="195"/>
                    </a:cubicBezTo>
                    <a:cubicBezTo>
                      <a:pt x="182" y="195"/>
                      <a:pt x="182" y="195"/>
                      <a:pt x="182" y="195"/>
                    </a:cubicBezTo>
                    <a:cubicBezTo>
                      <a:pt x="185" y="200"/>
                      <a:pt x="192" y="203"/>
                      <a:pt x="199" y="201"/>
                    </a:cubicBezTo>
                    <a:cubicBezTo>
                      <a:pt x="206" y="198"/>
                      <a:pt x="212" y="188"/>
                      <a:pt x="207" y="181"/>
                    </a:cubicBezTo>
                    <a:cubicBezTo>
                      <a:pt x="203" y="175"/>
                      <a:pt x="194" y="175"/>
                      <a:pt x="188" y="177"/>
                    </a:cubicBezTo>
                    <a:cubicBezTo>
                      <a:pt x="184" y="178"/>
                      <a:pt x="182" y="181"/>
                      <a:pt x="180" y="184"/>
                    </a:cubicBezTo>
                    <a:cubicBezTo>
                      <a:pt x="164" y="182"/>
                      <a:pt x="148" y="178"/>
                      <a:pt x="133" y="172"/>
                    </a:cubicBezTo>
                    <a:cubicBezTo>
                      <a:pt x="142" y="165"/>
                      <a:pt x="150" y="159"/>
                      <a:pt x="159" y="152"/>
                    </a:cubicBezTo>
                    <a:cubicBezTo>
                      <a:pt x="172" y="142"/>
                      <a:pt x="186" y="131"/>
                      <a:pt x="199" y="120"/>
                    </a:cubicBezTo>
                    <a:cubicBezTo>
                      <a:pt x="211" y="125"/>
                      <a:pt x="224" y="126"/>
                      <a:pt x="237" y="126"/>
                    </a:cubicBezTo>
                    <a:cubicBezTo>
                      <a:pt x="236" y="129"/>
                      <a:pt x="237" y="132"/>
                      <a:pt x="238" y="135"/>
                    </a:cubicBezTo>
                    <a:cubicBezTo>
                      <a:pt x="242" y="141"/>
                      <a:pt x="253" y="142"/>
                      <a:pt x="258" y="137"/>
                    </a:cubicBezTo>
                    <a:cubicBezTo>
                      <a:pt x="262" y="132"/>
                      <a:pt x="261" y="125"/>
                      <a:pt x="257" y="121"/>
                    </a:cubicBezTo>
                    <a:cubicBezTo>
                      <a:pt x="254" y="117"/>
                      <a:pt x="249" y="116"/>
                      <a:pt x="245" y="117"/>
                    </a:cubicBezTo>
                    <a:cubicBezTo>
                      <a:pt x="245" y="117"/>
                      <a:pt x="245" y="117"/>
                      <a:pt x="245" y="117"/>
                    </a:cubicBezTo>
                    <a:cubicBezTo>
                      <a:pt x="246" y="117"/>
                      <a:pt x="245" y="116"/>
                      <a:pt x="245" y="117"/>
                    </a:cubicBezTo>
                    <a:cubicBezTo>
                      <a:pt x="243" y="117"/>
                      <a:pt x="242" y="118"/>
                      <a:pt x="241" y="119"/>
                    </a:cubicBezTo>
                    <a:cubicBezTo>
                      <a:pt x="240" y="120"/>
                      <a:pt x="239" y="121"/>
                      <a:pt x="238" y="121"/>
                    </a:cubicBezTo>
                    <a:cubicBezTo>
                      <a:pt x="238" y="122"/>
                      <a:pt x="238" y="122"/>
                      <a:pt x="238" y="122"/>
                    </a:cubicBezTo>
                    <a:cubicBezTo>
                      <a:pt x="226" y="122"/>
                      <a:pt x="213" y="122"/>
                      <a:pt x="201" y="119"/>
                    </a:cubicBezTo>
                    <a:cubicBezTo>
                      <a:pt x="220" y="102"/>
                      <a:pt x="239" y="83"/>
                      <a:pt x="255" y="63"/>
                    </a:cubicBezTo>
                    <a:cubicBezTo>
                      <a:pt x="267" y="62"/>
                      <a:pt x="279" y="60"/>
                      <a:pt x="291" y="57"/>
                    </a:cubicBezTo>
                    <a:cubicBezTo>
                      <a:pt x="291" y="57"/>
                      <a:pt x="291" y="56"/>
                      <a:pt x="291" y="56"/>
                    </a:cubicBezTo>
                    <a:cubicBezTo>
                      <a:pt x="293" y="60"/>
                      <a:pt x="298" y="62"/>
                      <a:pt x="302" y="61"/>
                    </a:cubicBezTo>
                    <a:cubicBezTo>
                      <a:pt x="308" y="61"/>
                      <a:pt x="313" y="56"/>
                      <a:pt x="313" y="49"/>
                    </a:cubicBezTo>
                    <a:cubicBezTo>
                      <a:pt x="313" y="42"/>
                      <a:pt x="306" y="34"/>
                      <a:pt x="299" y="37"/>
                    </a:cubicBezTo>
                    <a:close/>
                  </a:path>
                </a:pathLst>
              </a:custGeom>
              <a:solidFill>
                <a:srgbClr val="B28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41">
                <a:extLst>
                  <a:ext uri="{FF2B5EF4-FFF2-40B4-BE49-F238E27FC236}">
                    <a16:creationId xmlns:a16="http://schemas.microsoft.com/office/drawing/2014/main" id="{278123A3-290C-4631-BF09-D8EA81C484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04871" y="1767680"/>
                <a:ext cx="695325" cy="396875"/>
              </a:xfrm>
              <a:custGeom>
                <a:avLst/>
                <a:gdLst>
                  <a:gd name="T0" fmla="*/ 2147483646 w 254"/>
                  <a:gd name="T1" fmla="*/ 2147483646 h 144"/>
                  <a:gd name="T2" fmla="*/ 2147483646 w 254"/>
                  <a:gd name="T3" fmla="*/ 2147483646 h 144"/>
                  <a:gd name="T4" fmla="*/ 2147483646 w 254"/>
                  <a:gd name="T5" fmla="*/ 2147483646 h 144"/>
                  <a:gd name="T6" fmla="*/ 2147483646 w 254"/>
                  <a:gd name="T7" fmla="*/ 2147483646 h 144"/>
                  <a:gd name="T8" fmla="*/ 2147483646 w 254"/>
                  <a:gd name="T9" fmla="*/ 2147483646 h 144"/>
                  <a:gd name="T10" fmla="*/ 2147483646 w 254"/>
                  <a:gd name="T11" fmla="*/ 2147483646 h 144"/>
                  <a:gd name="T12" fmla="*/ 2147483646 w 254"/>
                  <a:gd name="T13" fmla="*/ 2147483646 h 144"/>
                  <a:gd name="T14" fmla="*/ 2147483646 w 254"/>
                  <a:gd name="T15" fmla="*/ 2147483646 h 144"/>
                  <a:gd name="T16" fmla="*/ 2147483646 w 254"/>
                  <a:gd name="T17" fmla="*/ 2147483646 h 144"/>
                  <a:gd name="T18" fmla="*/ 2147483646 w 254"/>
                  <a:gd name="T19" fmla="*/ 2147483646 h 144"/>
                  <a:gd name="T20" fmla="*/ 2147483646 w 254"/>
                  <a:gd name="T21" fmla="*/ 2147483646 h 144"/>
                  <a:gd name="T22" fmla="*/ 2147483646 w 254"/>
                  <a:gd name="T23" fmla="*/ 2147483646 h 144"/>
                  <a:gd name="T24" fmla="*/ 2147483646 w 254"/>
                  <a:gd name="T25" fmla="*/ 2147483646 h 144"/>
                  <a:gd name="T26" fmla="*/ 2147483646 w 254"/>
                  <a:gd name="T27" fmla="*/ 2147483646 h 144"/>
                  <a:gd name="T28" fmla="*/ 2147483646 w 254"/>
                  <a:gd name="T29" fmla="*/ 2147483646 h 144"/>
                  <a:gd name="T30" fmla="*/ 2147483646 w 254"/>
                  <a:gd name="T31" fmla="*/ 2147483646 h 144"/>
                  <a:gd name="T32" fmla="*/ 2147483646 w 254"/>
                  <a:gd name="T33" fmla="*/ 2147483646 h 144"/>
                  <a:gd name="T34" fmla="*/ 2147483646 w 254"/>
                  <a:gd name="T35" fmla="*/ 2147483646 h 144"/>
                  <a:gd name="T36" fmla="*/ 2147483646 w 254"/>
                  <a:gd name="T37" fmla="*/ 2147483646 h 144"/>
                  <a:gd name="T38" fmla="*/ 2147483646 w 254"/>
                  <a:gd name="T39" fmla="*/ 2147483646 h 1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4" h="144">
                    <a:moveTo>
                      <a:pt x="228" y="93"/>
                    </a:moveTo>
                    <a:cubicBezTo>
                      <a:pt x="231" y="84"/>
                      <a:pt x="232" y="75"/>
                      <a:pt x="224" y="69"/>
                    </a:cubicBezTo>
                    <a:cubicBezTo>
                      <a:pt x="216" y="64"/>
                      <a:pt x="205" y="67"/>
                      <a:pt x="197" y="71"/>
                    </a:cubicBezTo>
                    <a:cubicBezTo>
                      <a:pt x="201" y="51"/>
                      <a:pt x="187" y="20"/>
                      <a:pt x="167" y="37"/>
                    </a:cubicBezTo>
                    <a:cubicBezTo>
                      <a:pt x="169" y="27"/>
                      <a:pt x="167" y="16"/>
                      <a:pt x="156" y="13"/>
                    </a:cubicBezTo>
                    <a:cubicBezTo>
                      <a:pt x="146" y="10"/>
                      <a:pt x="135" y="16"/>
                      <a:pt x="128" y="23"/>
                    </a:cubicBezTo>
                    <a:cubicBezTo>
                      <a:pt x="124" y="0"/>
                      <a:pt x="98" y="0"/>
                      <a:pt x="85" y="16"/>
                    </a:cubicBezTo>
                    <a:cubicBezTo>
                      <a:pt x="80" y="9"/>
                      <a:pt x="72" y="2"/>
                      <a:pt x="62" y="3"/>
                    </a:cubicBezTo>
                    <a:cubicBezTo>
                      <a:pt x="53" y="3"/>
                      <a:pt x="45" y="9"/>
                      <a:pt x="45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34" y="13"/>
                      <a:pt x="19" y="8"/>
                      <a:pt x="9" y="19"/>
                    </a:cubicBezTo>
                    <a:cubicBezTo>
                      <a:pt x="0" y="29"/>
                      <a:pt x="4" y="47"/>
                      <a:pt x="7" y="58"/>
                    </a:cubicBezTo>
                    <a:cubicBezTo>
                      <a:pt x="12" y="75"/>
                      <a:pt x="24" y="90"/>
                      <a:pt x="36" y="103"/>
                    </a:cubicBezTo>
                    <a:cubicBezTo>
                      <a:pt x="50" y="115"/>
                      <a:pt x="67" y="130"/>
                      <a:pt x="86" y="133"/>
                    </a:cubicBezTo>
                    <a:cubicBezTo>
                      <a:pt x="87" y="133"/>
                      <a:pt x="88" y="132"/>
                      <a:pt x="88" y="132"/>
                    </a:cubicBezTo>
                    <a:cubicBezTo>
                      <a:pt x="94" y="136"/>
                      <a:pt x="105" y="137"/>
                      <a:pt x="112" y="138"/>
                    </a:cubicBezTo>
                    <a:cubicBezTo>
                      <a:pt x="125" y="141"/>
                      <a:pt x="139" y="142"/>
                      <a:pt x="153" y="143"/>
                    </a:cubicBezTo>
                    <a:cubicBezTo>
                      <a:pt x="174" y="144"/>
                      <a:pt x="197" y="144"/>
                      <a:pt x="218" y="138"/>
                    </a:cubicBezTo>
                    <a:cubicBezTo>
                      <a:pt x="233" y="134"/>
                      <a:pt x="254" y="124"/>
                      <a:pt x="254" y="105"/>
                    </a:cubicBezTo>
                    <a:cubicBezTo>
                      <a:pt x="254" y="92"/>
                      <a:pt x="238" y="89"/>
                      <a:pt x="228" y="93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F8877D2F-676D-462A-A0EA-88F53BA2DC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49334" y="1883568"/>
                <a:ext cx="485775" cy="292100"/>
              </a:xfrm>
              <a:custGeom>
                <a:avLst/>
                <a:gdLst>
                  <a:gd name="T0" fmla="*/ 2147483646 w 177"/>
                  <a:gd name="T1" fmla="*/ 2147483646 h 106"/>
                  <a:gd name="T2" fmla="*/ 2147483646 w 177"/>
                  <a:gd name="T3" fmla="*/ 2147483646 h 106"/>
                  <a:gd name="T4" fmla="*/ 2147483646 w 177"/>
                  <a:gd name="T5" fmla="*/ 2147483646 h 106"/>
                  <a:gd name="T6" fmla="*/ 2147483646 w 177"/>
                  <a:gd name="T7" fmla="*/ 2147483646 h 106"/>
                  <a:gd name="T8" fmla="*/ 2147483646 w 177"/>
                  <a:gd name="T9" fmla="*/ 2147483646 h 106"/>
                  <a:gd name="T10" fmla="*/ 2147483646 w 177"/>
                  <a:gd name="T11" fmla="*/ 2147483646 h 106"/>
                  <a:gd name="T12" fmla="*/ 2147483646 w 177"/>
                  <a:gd name="T13" fmla="*/ 2147483646 h 106"/>
                  <a:gd name="T14" fmla="*/ 2147483646 w 177"/>
                  <a:gd name="T15" fmla="*/ 2147483646 h 106"/>
                  <a:gd name="T16" fmla="*/ 2147483646 w 177"/>
                  <a:gd name="T17" fmla="*/ 2147483646 h 106"/>
                  <a:gd name="T18" fmla="*/ 2147483646 w 177"/>
                  <a:gd name="T19" fmla="*/ 2147483646 h 106"/>
                  <a:gd name="T20" fmla="*/ 2147483646 w 177"/>
                  <a:gd name="T21" fmla="*/ 2147483646 h 106"/>
                  <a:gd name="T22" fmla="*/ 2147483646 w 177"/>
                  <a:gd name="T23" fmla="*/ 2147483646 h 1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7" h="106">
                    <a:moveTo>
                      <a:pt x="170" y="71"/>
                    </a:moveTo>
                    <a:cubicBezTo>
                      <a:pt x="165" y="66"/>
                      <a:pt x="157" y="66"/>
                      <a:pt x="150" y="68"/>
                    </a:cubicBezTo>
                    <a:cubicBezTo>
                      <a:pt x="155" y="57"/>
                      <a:pt x="142" y="47"/>
                      <a:pt x="131" y="52"/>
                    </a:cubicBezTo>
                    <a:cubicBezTo>
                      <a:pt x="136" y="39"/>
                      <a:pt x="119" y="25"/>
                      <a:pt x="106" y="34"/>
                    </a:cubicBezTo>
                    <a:cubicBezTo>
                      <a:pt x="108" y="12"/>
                      <a:pt x="82" y="9"/>
                      <a:pt x="68" y="24"/>
                    </a:cubicBezTo>
                    <a:cubicBezTo>
                      <a:pt x="61" y="12"/>
                      <a:pt x="45" y="0"/>
                      <a:pt x="38" y="17"/>
                    </a:cubicBezTo>
                    <a:cubicBezTo>
                      <a:pt x="31" y="10"/>
                      <a:pt x="21" y="3"/>
                      <a:pt x="12" y="6"/>
                    </a:cubicBezTo>
                    <a:cubicBezTo>
                      <a:pt x="2" y="10"/>
                      <a:pt x="0" y="20"/>
                      <a:pt x="3" y="29"/>
                    </a:cubicBezTo>
                    <a:cubicBezTo>
                      <a:pt x="9" y="59"/>
                      <a:pt x="35" y="79"/>
                      <a:pt x="60" y="94"/>
                    </a:cubicBezTo>
                    <a:cubicBezTo>
                      <a:pt x="59" y="95"/>
                      <a:pt x="60" y="96"/>
                      <a:pt x="61" y="96"/>
                    </a:cubicBezTo>
                    <a:cubicBezTo>
                      <a:pt x="94" y="99"/>
                      <a:pt x="130" y="106"/>
                      <a:pt x="161" y="91"/>
                    </a:cubicBezTo>
                    <a:cubicBezTo>
                      <a:pt x="167" y="88"/>
                      <a:pt x="177" y="78"/>
                      <a:pt x="170" y="71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51">
                <a:extLst>
                  <a:ext uri="{FF2B5EF4-FFF2-40B4-BE49-F238E27FC236}">
                    <a16:creationId xmlns:a16="http://schemas.microsoft.com/office/drawing/2014/main" id="{327F7399-F6B3-4931-B5C3-CF113E4F0C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3271" y="2169318"/>
                <a:ext cx="693738" cy="965200"/>
              </a:xfrm>
              <a:custGeom>
                <a:avLst/>
                <a:gdLst>
                  <a:gd name="T0" fmla="*/ 2147483646 w 253"/>
                  <a:gd name="T1" fmla="*/ 2147483646 h 351"/>
                  <a:gd name="T2" fmla="*/ 2147483646 w 253"/>
                  <a:gd name="T3" fmla="*/ 2147483646 h 351"/>
                  <a:gd name="T4" fmla="*/ 2147483646 w 253"/>
                  <a:gd name="T5" fmla="*/ 2147483646 h 351"/>
                  <a:gd name="T6" fmla="*/ 2147483646 w 253"/>
                  <a:gd name="T7" fmla="*/ 2147483646 h 351"/>
                  <a:gd name="T8" fmla="*/ 2147483646 w 253"/>
                  <a:gd name="T9" fmla="*/ 2147483646 h 351"/>
                  <a:gd name="T10" fmla="*/ 2147483646 w 253"/>
                  <a:gd name="T11" fmla="*/ 2147483646 h 351"/>
                  <a:gd name="T12" fmla="*/ 2147483646 w 253"/>
                  <a:gd name="T13" fmla="*/ 2147483646 h 351"/>
                  <a:gd name="T14" fmla="*/ 2147483646 w 253"/>
                  <a:gd name="T15" fmla="*/ 2147483646 h 351"/>
                  <a:gd name="T16" fmla="*/ 2147483646 w 253"/>
                  <a:gd name="T17" fmla="*/ 2147483646 h 351"/>
                  <a:gd name="T18" fmla="*/ 2147483646 w 253"/>
                  <a:gd name="T19" fmla="*/ 2147483646 h 351"/>
                  <a:gd name="T20" fmla="*/ 2147483646 w 253"/>
                  <a:gd name="T21" fmla="*/ 2147483646 h 351"/>
                  <a:gd name="T22" fmla="*/ 2147483646 w 253"/>
                  <a:gd name="T23" fmla="*/ 2147483646 h 351"/>
                  <a:gd name="T24" fmla="*/ 2147483646 w 253"/>
                  <a:gd name="T25" fmla="*/ 2147483646 h 351"/>
                  <a:gd name="T26" fmla="*/ 2147483646 w 253"/>
                  <a:gd name="T27" fmla="*/ 2147483646 h 351"/>
                  <a:gd name="T28" fmla="*/ 2147483646 w 253"/>
                  <a:gd name="T29" fmla="*/ 2147483646 h 351"/>
                  <a:gd name="T30" fmla="*/ 2147483646 w 253"/>
                  <a:gd name="T31" fmla="*/ 2147483646 h 351"/>
                  <a:gd name="T32" fmla="*/ 2147483646 w 253"/>
                  <a:gd name="T33" fmla="*/ 2147483646 h 351"/>
                  <a:gd name="T34" fmla="*/ 2147483646 w 253"/>
                  <a:gd name="T35" fmla="*/ 2147483646 h 351"/>
                  <a:gd name="T36" fmla="*/ 2147483646 w 253"/>
                  <a:gd name="T37" fmla="*/ 2147483646 h 351"/>
                  <a:gd name="T38" fmla="*/ 2147483646 w 253"/>
                  <a:gd name="T39" fmla="*/ 2147483646 h 351"/>
                  <a:gd name="T40" fmla="*/ 2147483646 w 253"/>
                  <a:gd name="T41" fmla="*/ 2147483646 h 351"/>
                  <a:gd name="T42" fmla="*/ 2147483646 w 253"/>
                  <a:gd name="T43" fmla="*/ 2147483646 h 351"/>
                  <a:gd name="T44" fmla="*/ 2147483646 w 253"/>
                  <a:gd name="T45" fmla="*/ 2147483646 h 3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53" h="351">
                    <a:moveTo>
                      <a:pt x="204" y="131"/>
                    </a:moveTo>
                    <a:cubicBezTo>
                      <a:pt x="176" y="119"/>
                      <a:pt x="136" y="119"/>
                      <a:pt x="110" y="138"/>
                    </a:cubicBezTo>
                    <a:cubicBezTo>
                      <a:pt x="109" y="135"/>
                      <a:pt x="108" y="133"/>
                      <a:pt x="107" y="131"/>
                    </a:cubicBezTo>
                    <a:cubicBezTo>
                      <a:pt x="100" y="113"/>
                      <a:pt x="91" y="95"/>
                      <a:pt x="81" y="78"/>
                    </a:cubicBezTo>
                    <a:cubicBezTo>
                      <a:pt x="62" y="46"/>
                      <a:pt x="36" y="16"/>
                      <a:pt x="1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4" y="24"/>
                      <a:pt x="61" y="51"/>
                      <a:pt x="80" y="86"/>
                    </a:cubicBezTo>
                    <a:cubicBezTo>
                      <a:pt x="90" y="103"/>
                      <a:pt x="98" y="120"/>
                      <a:pt x="106" y="138"/>
                    </a:cubicBezTo>
                    <a:cubicBezTo>
                      <a:pt x="112" y="154"/>
                      <a:pt x="118" y="172"/>
                      <a:pt x="126" y="187"/>
                    </a:cubicBezTo>
                    <a:cubicBezTo>
                      <a:pt x="126" y="188"/>
                      <a:pt x="126" y="188"/>
                      <a:pt x="127" y="188"/>
                    </a:cubicBezTo>
                    <a:cubicBezTo>
                      <a:pt x="108" y="212"/>
                      <a:pt x="107" y="251"/>
                      <a:pt x="112" y="279"/>
                    </a:cubicBezTo>
                    <a:cubicBezTo>
                      <a:pt x="117" y="309"/>
                      <a:pt x="133" y="343"/>
                      <a:pt x="167" y="349"/>
                    </a:cubicBezTo>
                    <a:cubicBezTo>
                      <a:pt x="182" y="351"/>
                      <a:pt x="199" y="350"/>
                      <a:pt x="208" y="336"/>
                    </a:cubicBezTo>
                    <a:cubicBezTo>
                      <a:pt x="216" y="322"/>
                      <a:pt x="216" y="305"/>
                      <a:pt x="213" y="290"/>
                    </a:cubicBezTo>
                    <a:cubicBezTo>
                      <a:pt x="203" y="244"/>
                      <a:pt x="168" y="212"/>
                      <a:pt x="130" y="187"/>
                    </a:cubicBezTo>
                    <a:cubicBezTo>
                      <a:pt x="130" y="187"/>
                      <a:pt x="129" y="187"/>
                      <a:pt x="129" y="187"/>
                    </a:cubicBezTo>
                    <a:cubicBezTo>
                      <a:pt x="129" y="187"/>
                      <a:pt x="128" y="187"/>
                      <a:pt x="128" y="187"/>
                    </a:cubicBezTo>
                    <a:cubicBezTo>
                      <a:pt x="128" y="187"/>
                      <a:pt x="128" y="186"/>
                      <a:pt x="128" y="186"/>
                    </a:cubicBezTo>
                    <a:cubicBezTo>
                      <a:pt x="125" y="174"/>
                      <a:pt x="121" y="162"/>
                      <a:pt x="116" y="150"/>
                    </a:cubicBezTo>
                    <a:cubicBezTo>
                      <a:pt x="119" y="155"/>
                      <a:pt x="124" y="159"/>
                      <a:pt x="128" y="163"/>
                    </a:cubicBezTo>
                    <a:cubicBezTo>
                      <a:pt x="140" y="174"/>
                      <a:pt x="154" y="185"/>
                      <a:pt x="169" y="193"/>
                    </a:cubicBezTo>
                    <a:cubicBezTo>
                      <a:pt x="184" y="202"/>
                      <a:pt x="222" y="223"/>
                      <a:pt x="236" y="200"/>
                    </a:cubicBezTo>
                    <a:cubicBezTo>
                      <a:pt x="253" y="173"/>
                      <a:pt x="229" y="141"/>
                      <a:pt x="204" y="131"/>
                    </a:cubicBezTo>
                    <a:close/>
                  </a:path>
                </a:pathLst>
              </a:custGeom>
              <a:solidFill>
                <a:srgbClr val="31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2">
                <a:extLst>
                  <a:ext uri="{FF2B5EF4-FFF2-40B4-BE49-F238E27FC236}">
                    <a16:creationId xmlns:a16="http://schemas.microsoft.com/office/drawing/2014/main" id="{48F6C5C6-105E-4D04-B919-2FFC6A36EC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47634" y="2150268"/>
                <a:ext cx="241300" cy="363538"/>
              </a:xfrm>
              <a:custGeom>
                <a:avLst/>
                <a:gdLst>
                  <a:gd name="T0" fmla="*/ 2147483646 w 88"/>
                  <a:gd name="T1" fmla="*/ 2147483646 h 132"/>
                  <a:gd name="T2" fmla="*/ 2147483646 w 88"/>
                  <a:gd name="T3" fmla="*/ 2147483646 h 132"/>
                  <a:gd name="T4" fmla="*/ 2147483646 w 88"/>
                  <a:gd name="T5" fmla="*/ 2147483646 h 132"/>
                  <a:gd name="T6" fmla="*/ 2147483646 w 88"/>
                  <a:gd name="T7" fmla="*/ 2147483646 h 132"/>
                  <a:gd name="T8" fmla="*/ 0 w 88"/>
                  <a:gd name="T9" fmla="*/ 2147483646 h 132"/>
                  <a:gd name="T10" fmla="*/ 2147483646 w 88"/>
                  <a:gd name="T11" fmla="*/ 2147483646 h 132"/>
                  <a:gd name="T12" fmla="*/ 2147483646 w 88"/>
                  <a:gd name="T13" fmla="*/ 2147483646 h 132"/>
                  <a:gd name="T14" fmla="*/ 2147483646 w 88"/>
                  <a:gd name="T15" fmla="*/ 2147483646 h 132"/>
                  <a:gd name="T16" fmla="*/ 2147483646 w 88"/>
                  <a:gd name="T17" fmla="*/ 2147483646 h 132"/>
                  <a:gd name="T18" fmla="*/ 2147483646 w 88"/>
                  <a:gd name="T19" fmla="*/ 2147483646 h 132"/>
                  <a:gd name="T20" fmla="*/ 2147483646 w 88"/>
                  <a:gd name="T21" fmla="*/ 2147483646 h 132"/>
                  <a:gd name="T22" fmla="*/ 2147483646 w 88"/>
                  <a:gd name="T23" fmla="*/ 2147483646 h 132"/>
                  <a:gd name="T24" fmla="*/ 2147483646 w 88"/>
                  <a:gd name="T25" fmla="*/ 2147483646 h 132"/>
                  <a:gd name="T26" fmla="*/ 2147483646 w 88"/>
                  <a:gd name="T27" fmla="*/ 2147483646 h 132"/>
                  <a:gd name="T28" fmla="*/ 2147483646 w 88"/>
                  <a:gd name="T29" fmla="*/ 2147483646 h 1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32">
                    <a:moveTo>
                      <a:pt x="85" y="88"/>
                    </a:moveTo>
                    <a:cubicBezTo>
                      <a:pt x="74" y="71"/>
                      <a:pt x="48" y="68"/>
                      <a:pt x="34" y="81"/>
                    </a:cubicBezTo>
                    <a:cubicBezTo>
                      <a:pt x="29" y="69"/>
                      <a:pt x="22" y="56"/>
                      <a:pt x="17" y="44"/>
                    </a:cubicBezTo>
                    <a:cubicBezTo>
                      <a:pt x="11" y="30"/>
                      <a:pt x="7" y="15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3" y="18"/>
                      <a:pt x="9" y="33"/>
                      <a:pt x="15" y="48"/>
                    </a:cubicBezTo>
                    <a:cubicBezTo>
                      <a:pt x="20" y="60"/>
                      <a:pt x="25" y="73"/>
                      <a:pt x="32" y="84"/>
                    </a:cubicBezTo>
                    <a:cubicBezTo>
                      <a:pt x="31" y="85"/>
                      <a:pt x="31" y="86"/>
                      <a:pt x="32" y="86"/>
                    </a:cubicBezTo>
                    <a:cubicBezTo>
                      <a:pt x="21" y="95"/>
                      <a:pt x="17" y="113"/>
                      <a:pt x="28" y="123"/>
                    </a:cubicBezTo>
                    <a:cubicBezTo>
                      <a:pt x="38" y="132"/>
                      <a:pt x="45" y="121"/>
                      <a:pt x="47" y="112"/>
                    </a:cubicBezTo>
                    <a:cubicBezTo>
                      <a:pt x="52" y="118"/>
                      <a:pt x="59" y="121"/>
                      <a:pt x="68" y="121"/>
                    </a:cubicBezTo>
                    <a:cubicBezTo>
                      <a:pt x="69" y="121"/>
                      <a:pt x="71" y="119"/>
                      <a:pt x="70" y="118"/>
                    </a:cubicBezTo>
                    <a:cubicBezTo>
                      <a:pt x="70" y="113"/>
                      <a:pt x="70" y="108"/>
                      <a:pt x="68" y="103"/>
                    </a:cubicBezTo>
                    <a:cubicBezTo>
                      <a:pt x="73" y="105"/>
                      <a:pt x="78" y="106"/>
                      <a:pt x="83" y="103"/>
                    </a:cubicBezTo>
                    <a:cubicBezTo>
                      <a:pt x="88" y="100"/>
                      <a:pt x="88" y="92"/>
                      <a:pt x="85" y="88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53">
                <a:extLst>
                  <a:ext uri="{FF2B5EF4-FFF2-40B4-BE49-F238E27FC236}">
                    <a16:creationId xmlns:a16="http://schemas.microsoft.com/office/drawing/2014/main" id="{1FC2FB2F-758C-4ADD-85A4-63788FD8CD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4484" y="2274093"/>
                <a:ext cx="730250" cy="911225"/>
              </a:xfrm>
              <a:custGeom>
                <a:avLst/>
                <a:gdLst>
                  <a:gd name="T0" fmla="*/ 2147483646 w 266"/>
                  <a:gd name="T1" fmla="*/ 2147483646 h 331"/>
                  <a:gd name="T2" fmla="*/ 2147483646 w 266"/>
                  <a:gd name="T3" fmla="*/ 2147483646 h 331"/>
                  <a:gd name="T4" fmla="*/ 2147483646 w 266"/>
                  <a:gd name="T5" fmla="*/ 2147483646 h 331"/>
                  <a:gd name="T6" fmla="*/ 2147483646 w 266"/>
                  <a:gd name="T7" fmla="*/ 2147483646 h 331"/>
                  <a:gd name="T8" fmla="*/ 2147483646 w 266"/>
                  <a:gd name="T9" fmla="*/ 2147483646 h 331"/>
                  <a:gd name="T10" fmla="*/ 2147483646 w 266"/>
                  <a:gd name="T11" fmla="*/ 2147483646 h 331"/>
                  <a:gd name="T12" fmla="*/ 2147483646 w 266"/>
                  <a:gd name="T13" fmla="*/ 2147483646 h 331"/>
                  <a:gd name="T14" fmla="*/ 2147483646 w 266"/>
                  <a:gd name="T15" fmla="*/ 2147483646 h 331"/>
                  <a:gd name="T16" fmla="*/ 2147483646 w 266"/>
                  <a:gd name="T17" fmla="*/ 2147483646 h 331"/>
                  <a:gd name="T18" fmla="*/ 2147483646 w 266"/>
                  <a:gd name="T19" fmla="*/ 2147483646 h 331"/>
                  <a:gd name="T20" fmla="*/ 2147483646 w 266"/>
                  <a:gd name="T21" fmla="*/ 2147483646 h 331"/>
                  <a:gd name="T22" fmla="*/ 2147483646 w 266"/>
                  <a:gd name="T23" fmla="*/ 2147483646 h 331"/>
                  <a:gd name="T24" fmla="*/ 2147483646 w 266"/>
                  <a:gd name="T25" fmla="*/ 2147483646 h 331"/>
                  <a:gd name="T26" fmla="*/ 2147483646 w 266"/>
                  <a:gd name="T27" fmla="*/ 2147483646 h 331"/>
                  <a:gd name="T28" fmla="*/ 2147483646 w 266"/>
                  <a:gd name="T29" fmla="*/ 2147483646 h 331"/>
                  <a:gd name="T30" fmla="*/ 2147483646 w 266"/>
                  <a:gd name="T31" fmla="*/ 2147483646 h 331"/>
                  <a:gd name="T32" fmla="*/ 2147483646 w 266"/>
                  <a:gd name="T33" fmla="*/ 2147483646 h 331"/>
                  <a:gd name="T34" fmla="*/ 2147483646 w 266"/>
                  <a:gd name="T35" fmla="*/ 2147483646 h 331"/>
                  <a:gd name="T36" fmla="*/ 2147483646 w 266"/>
                  <a:gd name="T37" fmla="*/ 2147483646 h 331"/>
                  <a:gd name="T38" fmla="*/ 2147483646 w 266"/>
                  <a:gd name="T39" fmla="*/ 0 h 331"/>
                  <a:gd name="T40" fmla="*/ 2147483646 w 266"/>
                  <a:gd name="T41" fmla="*/ 2147483646 h 331"/>
                  <a:gd name="T42" fmla="*/ 2147483646 w 266"/>
                  <a:gd name="T43" fmla="*/ 2147483646 h 331"/>
                  <a:gd name="T44" fmla="*/ 2147483646 w 266"/>
                  <a:gd name="T45" fmla="*/ 2147483646 h 331"/>
                  <a:gd name="T46" fmla="*/ 2147483646 w 266"/>
                  <a:gd name="T47" fmla="*/ 2147483646 h 331"/>
                  <a:gd name="T48" fmla="*/ 2147483646 w 266"/>
                  <a:gd name="T49" fmla="*/ 2147483646 h 331"/>
                  <a:gd name="T50" fmla="*/ 2147483646 w 266"/>
                  <a:gd name="T51" fmla="*/ 2147483646 h 331"/>
                  <a:gd name="T52" fmla="*/ 2147483646 w 266"/>
                  <a:gd name="T53" fmla="*/ 2147483646 h 331"/>
                  <a:gd name="T54" fmla="*/ 2147483646 w 266"/>
                  <a:gd name="T55" fmla="*/ 2147483646 h 331"/>
                  <a:gd name="T56" fmla="*/ 2147483646 w 266"/>
                  <a:gd name="T57" fmla="*/ 2147483646 h 331"/>
                  <a:gd name="T58" fmla="*/ 2147483646 w 266"/>
                  <a:gd name="T59" fmla="*/ 2147483646 h 331"/>
                  <a:gd name="T60" fmla="*/ 2147483646 w 266"/>
                  <a:gd name="T61" fmla="*/ 2147483646 h 331"/>
                  <a:gd name="T62" fmla="*/ 2147483646 w 266"/>
                  <a:gd name="T63" fmla="*/ 2147483646 h 331"/>
                  <a:gd name="T64" fmla="*/ 2147483646 w 266"/>
                  <a:gd name="T65" fmla="*/ 2147483646 h 331"/>
                  <a:gd name="T66" fmla="*/ 2147483646 w 266"/>
                  <a:gd name="T67" fmla="*/ 2147483646 h 331"/>
                  <a:gd name="T68" fmla="*/ 2147483646 w 266"/>
                  <a:gd name="T69" fmla="*/ 2147483646 h 331"/>
                  <a:gd name="T70" fmla="*/ 2147483646 w 266"/>
                  <a:gd name="T71" fmla="*/ 2147483646 h 331"/>
                  <a:gd name="T72" fmla="*/ 2147483646 w 266"/>
                  <a:gd name="T73" fmla="*/ 2147483646 h 331"/>
                  <a:gd name="T74" fmla="*/ 2147483646 w 266"/>
                  <a:gd name="T75" fmla="*/ 2147483646 h 331"/>
                  <a:gd name="T76" fmla="*/ 2147483646 w 266"/>
                  <a:gd name="T77" fmla="*/ 2147483646 h 331"/>
                  <a:gd name="T78" fmla="*/ 2147483646 w 266"/>
                  <a:gd name="T79" fmla="*/ 2147483646 h 331"/>
                  <a:gd name="T80" fmla="*/ 2147483646 w 266"/>
                  <a:gd name="T81" fmla="*/ 2147483646 h 331"/>
                  <a:gd name="T82" fmla="*/ 2147483646 w 266"/>
                  <a:gd name="T83" fmla="*/ 2147483646 h 331"/>
                  <a:gd name="T84" fmla="*/ 2147483646 w 266"/>
                  <a:gd name="T85" fmla="*/ 2147483646 h 3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66" h="331">
                    <a:moveTo>
                      <a:pt x="213" y="328"/>
                    </a:moveTo>
                    <a:cubicBezTo>
                      <a:pt x="213" y="327"/>
                      <a:pt x="212" y="327"/>
                      <a:pt x="212" y="326"/>
                    </a:cubicBezTo>
                    <a:cubicBezTo>
                      <a:pt x="222" y="311"/>
                      <a:pt x="226" y="290"/>
                      <a:pt x="228" y="273"/>
                    </a:cubicBezTo>
                    <a:cubicBezTo>
                      <a:pt x="230" y="256"/>
                      <a:pt x="230" y="237"/>
                      <a:pt x="223" y="222"/>
                    </a:cubicBezTo>
                    <a:cubicBezTo>
                      <a:pt x="213" y="199"/>
                      <a:pt x="189" y="169"/>
                      <a:pt x="161" y="175"/>
                    </a:cubicBezTo>
                    <a:cubicBezTo>
                      <a:pt x="161" y="175"/>
                      <a:pt x="161" y="175"/>
                      <a:pt x="161" y="175"/>
                    </a:cubicBezTo>
                    <a:cubicBezTo>
                      <a:pt x="142" y="143"/>
                      <a:pt x="118" y="113"/>
                      <a:pt x="94" y="86"/>
                    </a:cubicBezTo>
                    <a:cubicBezTo>
                      <a:pt x="87" y="77"/>
                      <a:pt x="79" y="68"/>
                      <a:pt x="72" y="59"/>
                    </a:cubicBezTo>
                    <a:cubicBezTo>
                      <a:pt x="94" y="54"/>
                      <a:pt x="118" y="62"/>
                      <a:pt x="139" y="69"/>
                    </a:cubicBezTo>
                    <a:cubicBezTo>
                      <a:pt x="153" y="74"/>
                      <a:pt x="166" y="79"/>
                      <a:pt x="179" y="86"/>
                    </a:cubicBezTo>
                    <a:cubicBezTo>
                      <a:pt x="179" y="86"/>
                      <a:pt x="179" y="87"/>
                      <a:pt x="179" y="87"/>
                    </a:cubicBezTo>
                    <a:cubicBezTo>
                      <a:pt x="178" y="127"/>
                      <a:pt x="224" y="143"/>
                      <a:pt x="248" y="167"/>
                    </a:cubicBezTo>
                    <a:cubicBezTo>
                      <a:pt x="249" y="168"/>
                      <a:pt x="251" y="166"/>
                      <a:pt x="250" y="165"/>
                    </a:cubicBezTo>
                    <a:cubicBezTo>
                      <a:pt x="250" y="165"/>
                      <a:pt x="250" y="164"/>
                      <a:pt x="250" y="164"/>
                    </a:cubicBezTo>
                    <a:cubicBezTo>
                      <a:pt x="250" y="164"/>
                      <a:pt x="250" y="164"/>
                      <a:pt x="250" y="164"/>
                    </a:cubicBezTo>
                    <a:cubicBezTo>
                      <a:pt x="266" y="128"/>
                      <a:pt x="223" y="69"/>
                      <a:pt x="183" y="84"/>
                    </a:cubicBezTo>
                    <a:cubicBezTo>
                      <a:pt x="168" y="75"/>
                      <a:pt x="151" y="69"/>
                      <a:pt x="135" y="64"/>
                    </a:cubicBezTo>
                    <a:cubicBezTo>
                      <a:pt x="116" y="58"/>
                      <a:pt x="90" y="50"/>
                      <a:pt x="70" y="58"/>
                    </a:cubicBezTo>
                    <a:cubicBezTo>
                      <a:pt x="63" y="49"/>
                      <a:pt x="56" y="41"/>
                      <a:pt x="49" y="33"/>
                    </a:cubicBezTo>
                    <a:cubicBezTo>
                      <a:pt x="36" y="20"/>
                      <a:pt x="20" y="3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2" y="11"/>
                      <a:pt x="38" y="26"/>
                      <a:pt x="52" y="43"/>
                    </a:cubicBezTo>
                    <a:cubicBezTo>
                      <a:pt x="57" y="48"/>
                      <a:pt x="62" y="54"/>
                      <a:pt x="67" y="59"/>
                    </a:cubicBezTo>
                    <a:cubicBezTo>
                      <a:pt x="66" y="59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7" y="70"/>
                      <a:pt x="86" y="81"/>
                      <a:pt x="95" y="92"/>
                    </a:cubicBezTo>
                    <a:cubicBezTo>
                      <a:pt x="98" y="105"/>
                      <a:pt x="101" y="118"/>
                      <a:pt x="101" y="132"/>
                    </a:cubicBezTo>
                    <a:cubicBezTo>
                      <a:pt x="101" y="135"/>
                      <a:pt x="101" y="137"/>
                      <a:pt x="101" y="140"/>
                    </a:cubicBezTo>
                    <a:cubicBezTo>
                      <a:pt x="101" y="140"/>
                      <a:pt x="101" y="140"/>
                      <a:pt x="100" y="140"/>
                    </a:cubicBezTo>
                    <a:cubicBezTo>
                      <a:pt x="84" y="155"/>
                      <a:pt x="81" y="177"/>
                      <a:pt x="83" y="198"/>
                    </a:cubicBezTo>
                    <a:cubicBezTo>
                      <a:pt x="84" y="210"/>
                      <a:pt x="86" y="222"/>
                      <a:pt x="88" y="234"/>
                    </a:cubicBezTo>
                    <a:cubicBezTo>
                      <a:pt x="89" y="246"/>
                      <a:pt x="89" y="257"/>
                      <a:pt x="89" y="268"/>
                    </a:cubicBezTo>
                    <a:cubicBezTo>
                      <a:pt x="89" y="270"/>
                      <a:pt x="92" y="270"/>
                      <a:pt x="92" y="268"/>
                    </a:cubicBezTo>
                    <a:cubicBezTo>
                      <a:pt x="92" y="267"/>
                      <a:pt x="92" y="266"/>
                      <a:pt x="92" y="266"/>
                    </a:cubicBezTo>
                    <a:cubicBezTo>
                      <a:pt x="111" y="230"/>
                      <a:pt x="153" y="170"/>
                      <a:pt x="105" y="142"/>
                    </a:cubicBezTo>
                    <a:cubicBezTo>
                      <a:pt x="104" y="137"/>
                      <a:pt x="104" y="133"/>
                      <a:pt x="104" y="129"/>
                    </a:cubicBezTo>
                    <a:cubicBezTo>
                      <a:pt x="103" y="118"/>
                      <a:pt x="103" y="106"/>
                      <a:pt x="98" y="96"/>
                    </a:cubicBezTo>
                    <a:cubicBezTo>
                      <a:pt x="115" y="116"/>
                      <a:pt x="130" y="136"/>
                      <a:pt x="144" y="157"/>
                    </a:cubicBezTo>
                    <a:cubicBezTo>
                      <a:pt x="149" y="164"/>
                      <a:pt x="153" y="171"/>
                      <a:pt x="158" y="179"/>
                    </a:cubicBezTo>
                    <a:cubicBezTo>
                      <a:pt x="155" y="204"/>
                      <a:pt x="157" y="229"/>
                      <a:pt x="168" y="252"/>
                    </a:cubicBezTo>
                    <a:cubicBezTo>
                      <a:pt x="174" y="265"/>
                      <a:pt x="182" y="277"/>
                      <a:pt x="190" y="289"/>
                    </a:cubicBezTo>
                    <a:cubicBezTo>
                      <a:pt x="198" y="302"/>
                      <a:pt x="204" y="315"/>
                      <a:pt x="210" y="329"/>
                    </a:cubicBezTo>
                    <a:cubicBezTo>
                      <a:pt x="211" y="331"/>
                      <a:pt x="213" y="330"/>
                      <a:pt x="213" y="328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4">
                <a:extLst>
                  <a:ext uri="{FF2B5EF4-FFF2-40B4-BE49-F238E27FC236}">
                    <a16:creationId xmlns:a16="http://schemas.microsoft.com/office/drawing/2014/main" id="{4D86283A-7A85-4068-95EB-02CD40AA2D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15996" y="2491581"/>
                <a:ext cx="546100" cy="498475"/>
              </a:xfrm>
              <a:custGeom>
                <a:avLst/>
                <a:gdLst>
                  <a:gd name="T0" fmla="*/ 2147483646 w 199"/>
                  <a:gd name="T1" fmla="*/ 2147483646 h 181"/>
                  <a:gd name="T2" fmla="*/ 2147483646 w 199"/>
                  <a:gd name="T3" fmla="*/ 2147483646 h 181"/>
                  <a:gd name="T4" fmla="*/ 2147483646 w 199"/>
                  <a:gd name="T5" fmla="*/ 2147483646 h 181"/>
                  <a:gd name="T6" fmla="*/ 2147483646 w 199"/>
                  <a:gd name="T7" fmla="*/ 2147483646 h 181"/>
                  <a:gd name="T8" fmla="*/ 2147483646 w 199"/>
                  <a:gd name="T9" fmla="*/ 2147483646 h 181"/>
                  <a:gd name="T10" fmla="*/ 2147483646 w 199"/>
                  <a:gd name="T11" fmla="*/ 2147483646 h 181"/>
                  <a:gd name="T12" fmla="*/ 2147483646 w 199"/>
                  <a:gd name="T13" fmla="*/ 2147483646 h 181"/>
                  <a:gd name="T14" fmla="*/ 2147483646 w 199"/>
                  <a:gd name="T15" fmla="*/ 2147483646 h 181"/>
                  <a:gd name="T16" fmla="*/ 2147483646 w 199"/>
                  <a:gd name="T17" fmla="*/ 2147483646 h 181"/>
                  <a:gd name="T18" fmla="*/ 2147483646 w 199"/>
                  <a:gd name="T19" fmla="*/ 2147483646 h 181"/>
                  <a:gd name="T20" fmla="*/ 2147483646 w 199"/>
                  <a:gd name="T21" fmla="*/ 0 h 181"/>
                  <a:gd name="T22" fmla="*/ 2147483646 w 199"/>
                  <a:gd name="T23" fmla="*/ 2147483646 h 181"/>
                  <a:gd name="T24" fmla="*/ 2147483646 w 199"/>
                  <a:gd name="T25" fmla="*/ 2147483646 h 181"/>
                  <a:gd name="T26" fmla="*/ 2147483646 w 199"/>
                  <a:gd name="T27" fmla="*/ 2147483646 h 181"/>
                  <a:gd name="T28" fmla="*/ 2147483646 w 199"/>
                  <a:gd name="T29" fmla="*/ 2147483646 h 181"/>
                  <a:gd name="T30" fmla="*/ 2147483646 w 199"/>
                  <a:gd name="T31" fmla="*/ 2147483646 h 181"/>
                  <a:gd name="T32" fmla="*/ 2147483646 w 199"/>
                  <a:gd name="T33" fmla="*/ 2147483646 h 1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9" h="181">
                    <a:moveTo>
                      <a:pt x="145" y="150"/>
                    </a:moveTo>
                    <a:cubicBezTo>
                      <a:pt x="153" y="154"/>
                      <a:pt x="164" y="149"/>
                      <a:pt x="169" y="142"/>
                    </a:cubicBezTo>
                    <a:cubicBezTo>
                      <a:pt x="175" y="135"/>
                      <a:pt x="178" y="126"/>
                      <a:pt x="176" y="118"/>
                    </a:cubicBezTo>
                    <a:cubicBezTo>
                      <a:pt x="188" y="114"/>
                      <a:pt x="199" y="96"/>
                      <a:pt x="184" y="88"/>
                    </a:cubicBezTo>
                    <a:cubicBezTo>
                      <a:pt x="164" y="78"/>
                      <a:pt x="144" y="94"/>
                      <a:pt x="130" y="107"/>
                    </a:cubicBezTo>
                    <a:cubicBezTo>
                      <a:pt x="129" y="107"/>
                      <a:pt x="129" y="107"/>
                      <a:pt x="128" y="107"/>
                    </a:cubicBezTo>
                    <a:cubicBezTo>
                      <a:pt x="128" y="107"/>
                      <a:pt x="128" y="108"/>
                      <a:pt x="128" y="108"/>
                    </a:cubicBezTo>
                    <a:cubicBezTo>
                      <a:pt x="115" y="100"/>
                      <a:pt x="102" y="95"/>
                      <a:pt x="90" y="87"/>
                    </a:cubicBezTo>
                    <a:cubicBezTo>
                      <a:pt x="77" y="78"/>
                      <a:pt x="65" y="69"/>
                      <a:pt x="54" y="57"/>
                    </a:cubicBezTo>
                    <a:cubicBezTo>
                      <a:pt x="44" y="46"/>
                      <a:pt x="34" y="34"/>
                      <a:pt x="25" y="22"/>
                    </a:cubicBezTo>
                    <a:cubicBezTo>
                      <a:pt x="18" y="14"/>
                      <a:pt x="11" y="5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2" y="22"/>
                      <a:pt x="37" y="47"/>
                      <a:pt x="59" y="68"/>
                    </a:cubicBezTo>
                    <a:cubicBezTo>
                      <a:pt x="78" y="85"/>
                      <a:pt x="101" y="102"/>
                      <a:pt x="126" y="111"/>
                    </a:cubicBezTo>
                    <a:cubicBezTo>
                      <a:pt x="121" y="118"/>
                      <a:pt x="118" y="125"/>
                      <a:pt x="115" y="133"/>
                    </a:cubicBezTo>
                    <a:cubicBezTo>
                      <a:pt x="112" y="141"/>
                      <a:pt x="109" y="151"/>
                      <a:pt x="111" y="159"/>
                    </a:cubicBezTo>
                    <a:cubicBezTo>
                      <a:pt x="118" y="181"/>
                      <a:pt x="140" y="162"/>
                      <a:pt x="145" y="150"/>
                    </a:cubicBezTo>
                    <a:close/>
                  </a:path>
                </a:pathLst>
              </a:custGeom>
              <a:solidFill>
                <a:srgbClr val="FF9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55">
                <a:extLst>
                  <a:ext uri="{FF2B5EF4-FFF2-40B4-BE49-F238E27FC236}">
                    <a16:creationId xmlns:a16="http://schemas.microsoft.com/office/drawing/2014/main" id="{FC57A1B0-BE28-4A5E-B1F2-AC03725143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36646" y="2458243"/>
                <a:ext cx="307975" cy="201613"/>
              </a:xfrm>
              <a:custGeom>
                <a:avLst/>
                <a:gdLst>
                  <a:gd name="T0" fmla="*/ 2147483646 w 112"/>
                  <a:gd name="T1" fmla="*/ 2147483646 h 73"/>
                  <a:gd name="T2" fmla="*/ 2147483646 w 112"/>
                  <a:gd name="T3" fmla="*/ 2147483646 h 73"/>
                  <a:gd name="T4" fmla="*/ 2147483646 w 112"/>
                  <a:gd name="T5" fmla="*/ 2147483646 h 73"/>
                  <a:gd name="T6" fmla="*/ 2147483646 w 112"/>
                  <a:gd name="T7" fmla="*/ 2147483646 h 73"/>
                  <a:gd name="T8" fmla="*/ 2147483646 w 112"/>
                  <a:gd name="T9" fmla="*/ 2147483646 h 73"/>
                  <a:gd name="T10" fmla="*/ 2147483646 w 112"/>
                  <a:gd name="T11" fmla="*/ 2147483646 h 73"/>
                  <a:gd name="T12" fmla="*/ 2147483646 w 112"/>
                  <a:gd name="T13" fmla="*/ 2147483646 h 73"/>
                  <a:gd name="T14" fmla="*/ 2147483646 w 112"/>
                  <a:gd name="T15" fmla="*/ 2147483646 h 73"/>
                  <a:gd name="T16" fmla="*/ 2147483646 w 112"/>
                  <a:gd name="T17" fmla="*/ 2147483646 h 73"/>
                  <a:gd name="T18" fmla="*/ 2147483646 w 112"/>
                  <a:gd name="T19" fmla="*/ 2147483646 h 73"/>
                  <a:gd name="T20" fmla="*/ 2147483646 w 112"/>
                  <a:gd name="T21" fmla="*/ 2147483646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2" h="73">
                    <a:moveTo>
                      <a:pt x="110" y="6"/>
                    </a:moveTo>
                    <a:cubicBezTo>
                      <a:pt x="89" y="0"/>
                      <a:pt x="64" y="6"/>
                      <a:pt x="46" y="15"/>
                    </a:cubicBezTo>
                    <a:cubicBezTo>
                      <a:pt x="27" y="25"/>
                      <a:pt x="7" y="39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62"/>
                      <a:pt x="1" y="63"/>
                      <a:pt x="1" y="63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4"/>
                      <a:pt x="2" y="64"/>
                      <a:pt x="2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0" y="73"/>
                      <a:pt x="49" y="65"/>
                      <a:pt x="66" y="56"/>
                    </a:cubicBezTo>
                    <a:cubicBezTo>
                      <a:pt x="84" y="47"/>
                      <a:pt x="104" y="30"/>
                      <a:pt x="109" y="9"/>
                    </a:cubicBezTo>
                    <a:cubicBezTo>
                      <a:pt x="111" y="9"/>
                      <a:pt x="112" y="7"/>
                      <a:pt x="110" y="6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6">
                <a:extLst>
                  <a:ext uri="{FF2B5EF4-FFF2-40B4-BE49-F238E27FC236}">
                    <a16:creationId xmlns:a16="http://schemas.microsoft.com/office/drawing/2014/main" id="{A7B89386-AA51-40EA-9471-15C1F26893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3021" y="2683668"/>
                <a:ext cx="142875" cy="341313"/>
              </a:xfrm>
              <a:custGeom>
                <a:avLst/>
                <a:gdLst>
                  <a:gd name="T0" fmla="*/ 2147483646 w 52"/>
                  <a:gd name="T1" fmla="*/ 2147483646 h 124"/>
                  <a:gd name="T2" fmla="*/ 2147483646 w 52"/>
                  <a:gd name="T3" fmla="*/ 2147483646 h 124"/>
                  <a:gd name="T4" fmla="*/ 2147483646 w 52"/>
                  <a:gd name="T5" fmla="*/ 2147483646 h 124"/>
                  <a:gd name="T6" fmla="*/ 2147483646 w 52"/>
                  <a:gd name="T7" fmla="*/ 2147483646 h 124"/>
                  <a:gd name="T8" fmla="*/ 2147483646 w 52"/>
                  <a:gd name="T9" fmla="*/ 0 h 124"/>
                  <a:gd name="T10" fmla="*/ 2147483646 w 52"/>
                  <a:gd name="T11" fmla="*/ 2147483646 h 124"/>
                  <a:gd name="T12" fmla="*/ 2147483646 w 52"/>
                  <a:gd name="T13" fmla="*/ 2147483646 h 124"/>
                  <a:gd name="T14" fmla="*/ 2147483646 w 52"/>
                  <a:gd name="T15" fmla="*/ 2147483646 h 124"/>
                  <a:gd name="T16" fmla="*/ 2147483646 w 52"/>
                  <a:gd name="T17" fmla="*/ 2147483646 h 124"/>
                  <a:gd name="T18" fmla="*/ 2147483646 w 52"/>
                  <a:gd name="T19" fmla="*/ 2147483646 h 1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" h="124">
                    <a:moveTo>
                      <a:pt x="19" y="123"/>
                    </a:moveTo>
                    <a:cubicBezTo>
                      <a:pt x="35" y="106"/>
                      <a:pt x="44" y="82"/>
                      <a:pt x="47" y="60"/>
                    </a:cubicBezTo>
                    <a:cubicBezTo>
                      <a:pt x="50" y="42"/>
                      <a:pt x="52" y="14"/>
                      <a:pt x="36" y="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7" y="1"/>
                      <a:pt x="36" y="0"/>
                      <a:pt x="36" y="0"/>
                    </a:cubicBezTo>
                    <a:cubicBezTo>
                      <a:pt x="35" y="0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0" y="30"/>
                      <a:pt x="0" y="81"/>
                      <a:pt x="13" y="120"/>
                    </a:cubicBezTo>
                    <a:cubicBezTo>
                      <a:pt x="14" y="121"/>
                      <a:pt x="15" y="122"/>
                      <a:pt x="16" y="121"/>
                    </a:cubicBezTo>
                    <a:cubicBezTo>
                      <a:pt x="16" y="123"/>
                      <a:pt x="18" y="124"/>
                      <a:pt x="19" y="123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7">
                <a:extLst>
                  <a:ext uri="{FF2B5EF4-FFF2-40B4-BE49-F238E27FC236}">
                    <a16:creationId xmlns:a16="http://schemas.microsoft.com/office/drawing/2014/main" id="{C842F363-2A48-4560-BC5F-B1666A9D2F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36396" y="2543968"/>
                <a:ext cx="392113" cy="569913"/>
              </a:xfrm>
              <a:custGeom>
                <a:avLst/>
                <a:gdLst>
                  <a:gd name="T0" fmla="*/ 2147483646 w 143"/>
                  <a:gd name="T1" fmla="*/ 2147483646 h 207"/>
                  <a:gd name="T2" fmla="*/ 2147483646 w 143"/>
                  <a:gd name="T3" fmla="*/ 2147483646 h 207"/>
                  <a:gd name="T4" fmla="*/ 2147483646 w 143"/>
                  <a:gd name="T5" fmla="*/ 2147483646 h 207"/>
                  <a:gd name="T6" fmla="*/ 2147483646 w 143"/>
                  <a:gd name="T7" fmla="*/ 2147483646 h 207"/>
                  <a:gd name="T8" fmla="*/ 2147483646 w 143"/>
                  <a:gd name="T9" fmla="*/ 2147483646 h 207"/>
                  <a:gd name="T10" fmla="*/ 2147483646 w 143"/>
                  <a:gd name="T11" fmla="*/ 2147483646 h 207"/>
                  <a:gd name="T12" fmla="*/ 2147483646 w 143"/>
                  <a:gd name="T13" fmla="*/ 2147483646 h 207"/>
                  <a:gd name="T14" fmla="*/ 2147483646 w 143"/>
                  <a:gd name="T15" fmla="*/ 2147483646 h 207"/>
                  <a:gd name="T16" fmla="*/ 2147483646 w 143"/>
                  <a:gd name="T17" fmla="*/ 2147483646 h 207"/>
                  <a:gd name="T18" fmla="*/ 2147483646 w 143"/>
                  <a:gd name="T19" fmla="*/ 2147483646 h 207"/>
                  <a:gd name="T20" fmla="*/ 2147483646 w 143"/>
                  <a:gd name="T21" fmla="*/ 2147483646 h 207"/>
                  <a:gd name="T22" fmla="*/ 2147483646 w 143"/>
                  <a:gd name="T23" fmla="*/ 2147483646 h 207"/>
                  <a:gd name="T24" fmla="*/ 2147483646 w 143"/>
                  <a:gd name="T25" fmla="*/ 2147483646 h 207"/>
                  <a:gd name="T26" fmla="*/ 2147483646 w 143"/>
                  <a:gd name="T27" fmla="*/ 2147483646 h 207"/>
                  <a:gd name="T28" fmla="*/ 2147483646 w 143"/>
                  <a:gd name="T29" fmla="*/ 2147483646 h 207"/>
                  <a:gd name="T30" fmla="*/ 2147483646 w 143"/>
                  <a:gd name="T31" fmla="*/ 2147483646 h 207"/>
                  <a:gd name="T32" fmla="*/ 2147483646 w 143"/>
                  <a:gd name="T33" fmla="*/ 2147483646 h 207"/>
                  <a:gd name="T34" fmla="*/ 2147483646 w 143"/>
                  <a:gd name="T35" fmla="*/ 2147483646 h 207"/>
                  <a:gd name="T36" fmla="*/ 2147483646 w 143"/>
                  <a:gd name="T37" fmla="*/ 2147483646 h 207"/>
                  <a:gd name="T38" fmla="*/ 2147483646 w 143"/>
                  <a:gd name="T39" fmla="*/ 2147483646 h 207"/>
                  <a:gd name="T40" fmla="*/ 2147483646 w 143"/>
                  <a:gd name="T41" fmla="*/ 2147483646 h 207"/>
                  <a:gd name="T42" fmla="*/ 2147483646 w 143"/>
                  <a:gd name="T43" fmla="*/ 2147483646 h 207"/>
                  <a:gd name="T44" fmla="*/ 2147483646 w 143"/>
                  <a:gd name="T45" fmla="*/ 2147483646 h 207"/>
                  <a:gd name="T46" fmla="*/ 2147483646 w 143"/>
                  <a:gd name="T47" fmla="*/ 2147483646 h 207"/>
                  <a:gd name="T48" fmla="*/ 2147483646 w 143"/>
                  <a:gd name="T49" fmla="*/ 2147483646 h 207"/>
                  <a:gd name="T50" fmla="*/ 2147483646 w 143"/>
                  <a:gd name="T51" fmla="*/ 2147483646 h 207"/>
                  <a:gd name="T52" fmla="*/ 2147483646 w 143"/>
                  <a:gd name="T53" fmla="*/ 2147483646 h 207"/>
                  <a:gd name="T54" fmla="*/ 2147483646 w 143"/>
                  <a:gd name="T55" fmla="*/ 2147483646 h 207"/>
                  <a:gd name="T56" fmla="*/ 2147483646 w 143"/>
                  <a:gd name="T57" fmla="*/ 2147483646 h 207"/>
                  <a:gd name="T58" fmla="*/ 2147483646 w 143"/>
                  <a:gd name="T59" fmla="*/ 2147483646 h 207"/>
                  <a:gd name="T60" fmla="*/ 2147483646 w 143"/>
                  <a:gd name="T61" fmla="*/ 2147483646 h 207"/>
                  <a:gd name="T62" fmla="*/ 2147483646 w 143"/>
                  <a:gd name="T63" fmla="*/ 2147483646 h 207"/>
                  <a:gd name="T64" fmla="*/ 2147483646 w 143"/>
                  <a:gd name="T65" fmla="*/ 2147483646 h 207"/>
                  <a:gd name="T66" fmla="*/ 2147483646 w 143"/>
                  <a:gd name="T67" fmla="*/ 2147483646 h 207"/>
                  <a:gd name="T68" fmla="*/ 2147483646 w 143"/>
                  <a:gd name="T69" fmla="*/ 2147483646 h 207"/>
                  <a:gd name="T70" fmla="*/ 2147483646 w 143"/>
                  <a:gd name="T71" fmla="*/ 2147483646 h 207"/>
                  <a:gd name="T72" fmla="*/ 2147483646 w 143"/>
                  <a:gd name="T73" fmla="*/ 2147483646 h 207"/>
                  <a:gd name="T74" fmla="*/ 2147483646 w 143"/>
                  <a:gd name="T75" fmla="*/ 2147483646 h 207"/>
                  <a:gd name="T76" fmla="*/ 2147483646 w 143"/>
                  <a:gd name="T77" fmla="*/ 2147483646 h 207"/>
                  <a:gd name="T78" fmla="*/ 2147483646 w 143"/>
                  <a:gd name="T79" fmla="*/ 2147483646 h 207"/>
                  <a:gd name="T80" fmla="*/ 2147483646 w 143"/>
                  <a:gd name="T81" fmla="*/ 2147483646 h 207"/>
                  <a:gd name="T82" fmla="*/ 2147483646 w 143"/>
                  <a:gd name="T83" fmla="*/ 2147483646 h 207"/>
                  <a:gd name="T84" fmla="*/ 2147483646 w 143"/>
                  <a:gd name="T85" fmla="*/ 2147483646 h 207"/>
                  <a:gd name="T86" fmla="*/ 2147483646 w 143"/>
                  <a:gd name="T87" fmla="*/ 2147483646 h 207"/>
                  <a:gd name="T88" fmla="*/ 2147483646 w 143"/>
                  <a:gd name="T89" fmla="*/ 2147483646 h 207"/>
                  <a:gd name="T90" fmla="*/ 2147483646 w 143"/>
                  <a:gd name="T91" fmla="*/ 2147483646 h 207"/>
                  <a:gd name="T92" fmla="*/ 2147483646 w 143"/>
                  <a:gd name="T93" fmla="*/ 2147483646 h 207"/>
                  <a:gd name="T94" fmla="*/ 2147483646 w 143"/>
                  <a:gd name="T95" fmla="*/ 2147483646 h 207"/>
                  <a:gd name="T96" fmla="*/ 2147483646 w 143"/>
                  <a:gd name="T97" fmla="*/ 2147483646 h 207"/>
                  <a:gd name="T98" fmla="*/ 2147483646 w 143"/>
                  <a:gd name="T99" fmla="*/ 2147483646 h 207"/>
                  <a:gd name="T100" fmla="*/ 2147483646 w 143"/>
                  <a:gd name="T101" fmla="*/ 2147483646 h 207"/>
                  <a:gd name="T102" fmla="*/ 2147483646 w 143"/>
                  <a:gd name="T103" fmla="*/ 2147483646 h 2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3" h="207">
                    <a:moveTo>
                      <a:pt x="47" y="202"/>
                    </a:moveTo>
                    <a:cubicBezTo>
                      <a:pt x="54" y="207"/>
                      <a:pt x="65" y="199"/>
                      <a:pt x="68" y="192"/>
                    </a:cubicBezTo>
                    <a:cubicBezTo>
                      <a:pt x="70" y="185"/>
                      <a:pt x="67" y="178"/>
                      <a:pt x="61" y="176"/>
                    </a:cubicBezTo>
                    <a:cubicBezTo>
                      <a:pt x="61" y="175"/>
                      <a:pt x="60" y="175"/>
                      <a:pt x="60" y="175"/>
                    </a:cubicBezTo>
                    <a:cubicBezTo>
                      <a:pt x="60" y="175"/>
                      <a:pt x="59" y="175"/>
                      <a:pt x="58" y="174"/>
                    </a:cubicBezTo>
                    <a:cubicBezTo>
                      <a:pt x="66" y="162"/>
                      <a:pt x="71" y="146"/>
                      <a:pt x="71" y="131"/>
                    </a:cubicBezTo>
                    <a:cubicBezTo>
                      <a:pt x="79" y="149"/>
                      <a:pt x="89" y="165"/>
                      <a:pt x="99" y="181"/>
                    </a:cubicBezTo>
                    <a:cubicBezTo>
                      <a:pt x="95" y="185"/>
                      <a:pt x="90" y="192"/>
                      <a:pt x="94" y="198"/>
                    </a:cubicBezTo>
                    <a:cubicBezTo>
                      <a:pt x="96" y="202"/>
                      <a:pt x="102" y="204"/>
                      <a:pt x="107" y="203"/>
                    </a:cubicBezTo>
                    <a:cubicBezTo>
                      <a:pt x="114" y="202"/>
                      <a:pt x="116" y="195"/>
                      <a:pt x="114" y="189"/>
                    </a:cubicBezTo>
                    <a:cubicBezTo>
                      <a:pt x="113" y="183"/>
                      <a:pt x="109" y="180"/>
                      <a:pt x="104" y="181"/>
                    </a:cubicBezTo>
                    <a:cubicBezTo>
                      <a:pt x="98" y="172"/>
                      <a:pt x="93" y="163"/>
                      <a:pt x="88" y="153"/>
                    </a:cubicBezTo>
                    <a:cubicBezTo>
                      <a:pt x="95" y="157"/>
                      <a:pt x="104" y="160"/>
                      <a:pt x="112" y="162"/>
                    </a:cubicBezTo>
                    <a:cubicBezTo>
                      <a:pt x="113" y="166"/>
                      <a:pt x="116" y="170"/>
                      <a:pt x="121" y="172"/>
                    </a:cubicBezTo>
                    <a:cubicBezTo>
                      <a:pt x="126" y="173"/>
                      <a:pt x="132" y="172"/>
                      <a:pt x="135" y="168"/>
                    </a:cubicBezTo>
                    <a:cubicBezTo>
                      <a:pt x="138" y="163"/>
                      <a:pt x="133" y="155"/>
                      <a:pt x="128" y="152"/>
                    </a:cubicBezTo>
                    <a:cubicBezTo>
                      <a:pt x="123" y="149"/>
                      <a:pt x="115" y="151"/>
                      <a:pt x="112" y="157"/>
                    </a:cubicBezTo>
                    <a:cubicBezTo>
                      <a:pt x="112" y="157"/>
                      <a:pt x="112" y="157"/>
                      <a:pt x="112" y="157"/>
                    </a:cubicBezTo>
                    <a:cubicBezTo>
                      <a:pt x="103" y="156"/>
                      <a:pt x="95" y="153"/>
                      <a:pt x="86" y="150"/>
                    </a:cubicBezTo>
                    <a:cubicBezTo>
                      <a:pt x="77" y="133"/>
                      <a:pt x="68" y="116"/>
                      <a:pt x="62" y="97"/>
                    </a:cubicBezTo>
                    <a:cubicBezTo>
                      <a:pt x="76" y="111"/>
                      <a:pt x="98" y="117"/>
                      <a:pt x="117" y="119"/>
                    </a:cubicBezTo>
                    <a:cubicBezTo>
                      <a:pt x="119" y="125"/>
                      <a:pt x="122" y="129"/>
                      <a:pt x="129" y="130"/>
                    </a:cubicBezTo>
                    <a:cubicBezTo>
                      <a:pt x="135" y="130"/>
                      <a:pt x="142" y="125"/>
                      <a:pt x="143" y="118"/>
                    </a:cubicBezTo>
                    <a:cubicBezTo>
                      <a:pt x="143" y="111"/>
                      <a:pt x="139" y="101"/>
                      <a:pt x="131" y="102"/>
                    </a:cubicBezTo>
                    <a:cubicBezTo>
                      <a:pt x="126" y="103"/>
                      <a:pt x="121" y="106"/>
                      <a:pt x="119" y="111"/>
                    </a:cubicBezTo>
                    <a:cubicBezTo>
                      <a:pt x="118" y="111"/>
                      <a:pt x="117" y="112"/>
                      <a:pt x="117" y="113"/>
                    </a:cubicBezTo>
                    <a:cubicBezTo>
                      <a:pt x="117" y="113"/>
                      <a:pt x="117" y="114"/>
                      <a:pt x="117" y="115"/>
                    </a:cubicBezTo>
                    <a:cubicBezTo>
                      <a:pt x="96" y="111"/>
                      <a:pt x="77" y="108"/>
                      <a:pt x="61" y="93"/>
                    </a:cubicBezTo>
                    <a:cubicBezTo>
                      <a:pt x="55" y="73"/>
                      <a:pt x="51" y="53"/>
                      <a:pt x="47" y="33"/>
                    </a:cubicBezTo>
                    <a:cubicBezTo>
                      <a:pt x="62" y="48"/>
                      <a:pt x="87" y="57"/>
                      <a:pt x="109" y="60"/>
                    </a:cubicBezTo>
                    <a:cubicBezTo>
                      <a:pt x="110" y="67"/>
                      <a:pt x="118" y="72"/>
                      <a:pt x="124" y="70"/>
                    </a:cubicBezTo>
                    <a:cubicBezTo>
                      <a:pt x="130" y="69"/>
                      <a:pt x="134" y="64"/>
                      <a:pt x="135" y="58"/>
                    </a:cubicBezTo>
                    <a:cubicBezTo>
                      <a:pt x="135" y="50"/>
                      <a:pt x="127" y="44"/>
                      <a:pt x="120" y="44"/>
                    </a:cubicBezTo>
                    <a:cubicBezTo>
                      <a:pt x="113" y="45"/>
                      <a:pt x="109" y="50"/>
                      <a:pt x="109" y="55"/>
                    </a:cubicBezTo>
                    <a:cubicBezTo>
                      <a:pt x="87" y="49"/>
                      <a:pt x="65" y="45"/>
                      <a:pt x="47" y="30"/>
                    </a:cubicBezTo>
                    <a:cubicBezTo>
                      <a:pt x="45" y="20"/>
                      <a:pt x="43" y="10"/>
                      <a:pt x="41" y="1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1" y="21"/>
                      <a:pt x="43" y="41"/>
                      <a:pt x="47" y="61"/>
                    </a:cubicBezTo>
                    <a:cubicBezTo>
                      <a:pt x="45" y="71"/>
                      <a:pt x="43" y="81"/>
                      <a:pt x="37" y="91"/>
                    </a:cubicBezTo>
                    <a:cubicBezTo>
                      <a:pt x="33" y="98"/>
                      <a:pt x="28" y="104"/>
                      <a:pt x="23" y="111"/>
                    </a:cubicBezTo>
                    <a:cubicBezTo>
                      <a:pt x="21" y="110"/>
                      <a:pt x="19" y="110"/>
                      <a:pt x="17" y="110"/>
                    </a:cubicBezTo>
                    <a:cubicBezTo>
                      <a:pt x="17" y="110"/>
                      <a:pt x="16" y="109"/>
                      <a:pt x="15" y="110"/>
                    </a:cubicBezTo>
                    <a:cubicBezTo>
                      <a:pt x="6" y="111"/>
                      <a:pt x="0" y="120"/>
                      <a:pt x="5" y="128"/>
                    </a:cubicBezTo>
                    <a:cubicBezTo>
                      <a:pt x="9" y="135"/>
                      <a:pt x="19" y="142"/>
                      <a:pt x="27" y="140"/>
                    </a:cubicBezTo>
                    <a:cubicBezTo>
                      <a:pt x="36" y="138"/>
                      <a:pt x="42" y="126"/>
                      <a:pt x="35" y="119"/>
                    </a:cubicBezTo>
                    <a:cubicBezTo>
                      <a:pt x="34" y="116"/>
                      <a:pt x="31" y="114"/>
                      <a:pt x="28" y="113"/>
                    </a:cubicBezTo>
                    <a:cubicBezTo>
                      <a:pt x="38" y="101"/>
                      <a:pt x="47" y="84"/>
                      <a:pt x="49" y="68"/>
                    </a:cubicBezTo>
                    <a:cubicBezTo>
                      <a:pt x="54" y="88"/>
                      <a:pt x="60" y="107"/>
                      <a:pt x="69" y="126"/>
                    </a:cubicBezTo>
                    <a:cubicBezTo>
                      <a:pt x="69" y="126"/>
                      <a:pt x="68" y="126"/>
                      <a:pt x="68" y="126"/>
                    </a:cubicBezTo>
                    <a:cubicBezTo>
                      <a:pt x="67" y="144"/>
                      <a:pt x="60" y="158"/>
                      <a:pt x="53" y="174"/>
                    </a:cubicBezTo>
                    <a:cubicBezTo>
                      <a:pt x="47" y="174"/>
                      <a:pt x="43" y="178"/>
                      <a:pt x="41" y="184"/>
                    </a:cubicBezTo>
                    <a:cubicBezTo>
                      <a:pt x="39" y="190"/>
                      <a:pt x="41" y="199"/>
                      <a:pt x="47" y="202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8">
                <a:extLst>
                  <a:ext uri="{FF2B5EF4-FFF2-40B4-BE49-F238E27FC236}">
                    <a16:creationId xmlns:a16="http://schemas.microsoft.com/office/drawing/2014/main" id="{23DCAE8B-3149-4EAC-A67A-BC7C70E867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2808" y="1804193"/>
                <a:ext cx="230188" cy="236538"/>
              </a:xfrm>
              <a:custGeom>
                <a:avLst/>
                <a:gdLst>
                  <a:gd name="T0" fmla="*/ 2147483646 w 84"/>
                  <a:gd name="T1" fmla="*/ 2147483646 h 86"/>
                  <a:gd name="T2" fmla="*/ 2147483646 w 84"/>
                  <a:gd name="T3" fmla="*/ 2147483646 h 86"/>
                  <a:gd name="T4" fmla="*/ 2147483646 w 84"/>
                  <a:gd name="T5" fmla="*/ 2147483646 h 86"/>
                  <a:gd name="T6" fmla="*/ 2147483646 w 84"/>
                  <a:gd name="T7" fmla="*/ 2147483646 h 86"/>
                  <a:gd name="T8" fmla="*/ 2147483646 w 84"/>
                  <a:gd name="T9" fmla="*/ 2147483646 h 86"/>
                  <a:gd name="T10" fmla="*/ 0 w 84"/>
                  <a:gd name="T11" fmla="*/ 2147483646 h 86"/>
                  <a:gd name="T12" fmla="*/ 0 w 84"/>
                  <a:gd name="T13" fmla="*/ 2147483646 h 86"/>
                  <a:gd name="T14" fmla="*/ 0 w 84"/>
                  <a:gd name="T15" fmla="*/ 2147483646 h 86"/>
                  <a:gd name="T16" fmla="*/ 0 w 84"/>
                  <a:gd name="T17" fmla="*/ 2147483646 h 86"/>
                  <a:gd name="T18" fmla="*/ 2147483646 w 84"/>
                  <a:gd name="T19" fmla="*/ 2147483646 h 86"/>
                  <a:gd name="T20" fmla="*/ 2147483646 w 84"/>
                  <a:gd name="T21" fmla="*/ 2147483646 h 86"/>
                  <a:gd name="T22" fmla="*/ 2147483646 w 84"/>
                  <a:gd name="T23" fmla="*/ 2147483646 h 86"/>
                  <a:gd name="T24" fmla="*/ 2147483646 w 84"/>
                  <a:gd name="T25" fmla="*/ 2147483646 h 86"/>
                  <a:gd name="T26" fmla="*/ 2147483646 w 84"/>
                  <a:gd name="T27" fmla="*/ 2147483646 h 86"/>
                  <a:gd name="T28" fmla="*/ 2147483646 w 84"/>
                  <a:gd name="T29" fmla="*/ 2147483646 h 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4" h="86">
                    <a:moveTo>
                      <a:pt x="73" y="69"/>
                    </a:moveTo>
                    <a:cubicBezTo>
                      <a:pt x="74" y="61"/>
                      <a:pt x="69" y="57"/>
                      <a:pt x="63" y="53"/>
                    </a:cubicBezTo>
                    <a:cubicBezTo>
                      <a:pt x="84" y="42"/>
                      <a:pt x="69" y="11"/>
                      <a:pt x="50" y="16"/>
                    </a:cubicBezTo>
                    <a:cubicBezTo>
                      <a:pt x="49" y="10"/>
                      <a:pt x="47" y="3"/>
                      <a:pt x="41" y="1"/>
                    </a:cubicBezTo>
                    <a:cubicBezTo>
                      <a:pt x="35" y="0"/>
                      <a:pt x="30" y="5"/>
                      <a:pt x="27" y="9"/>
                    </a:cubicBezTo>
                    <a:cubicBezTo>
                      <a:pt x="15" y="22"/>
                      <a:pt x="8" y="37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6"/>
                      <a:pt x="2" y="55"/>
                      <a:pt x="2" y="55"/>
                    </a:cubicBezTo>
                    <a:cubicBezTo>
                      <a:pt x="2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20" y="68"/>
                      <a:pt x="39" y="86"/>
                      <a:pt x="61" y="80"/>
                    </a:cubicBezTo>
                    <a:cubicBezTo>
                      <a:pt x="66" y="79"/>
                      <a:pt x="72" y="74"/>
                      <a:pt x="73" y="69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2AED96C2-DA4F-466B-BEB7-036F0671E3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3621" y="1886743"/>
                <a:ext cx="527050" cy="279400"/>
              </a:xfrm>
              <a:custGeom>
                <a:avLst/>
                <a:gdLst>
                  <a:gd name="T0" fmla="*/ 2147483646 w 192"/>
                  <a:gd name="T1" fmla="*/ 2147483646 h 102"/>
                  <a:gd name="T2" fmla="*/ 2147483646 w 192"/>
                  <a:gd name="T3" fmla="*/ 2147483646 h 102"/>
                  <a:gd name="T4" fmla="*/ 2147483646 w 192"/>
                  <a:gd name="T5" fmla="*/ 2147483646 h 102"/>
                  <a:gd name="T6" fmla="*/ 2147483646 w 192"/>
                  <a:gd name="T7" fmla="*/ 2147483646 h 102"/>
                  <a:gd name="T8" fmla="*/ 2147483646 w 192"/>
                  <a:gd name="T9" fmla="*/ 2147483646 h 102"/>
                  <a:gd name="T10" fmla="*/ 2147483646 w 192"/>
                  <a:gd name="T11" fmla="*/ 2147483646 h 102"/>
                  <a:gd name="T12" fmla="*/ 0 w 192"/>
                  <a:gd name="T13" fmla="*/ 2147483646 h 102"/>
                  <a:gd name="T14" fmla="*/ 2147483646 w 192"/>
                  <a:gd name="T15" fmla="*/ 2147483646 h 102"/>
                  <a:gd name="T16" fmla="*/ 2147483646 w 192"/>
                  <a:gd name="T17" fmla="*/ 2147483646 h 102"/>
                  <a:gd name="T18" fmla="*/ 2147483646 w 192"/>
                  <a:gd name="T19" fmla="*/ 2147483646 h 102"/>
                  <a:gd name="T20" fmla="*/ 2147483646 w 192"/>
                  <a:gd name="T21" fmla="*/ 2147483646 h 102"/>
                  <a:gd name="T22" fmla="*/ 2147483646 w 192"/>
                  <a:gd name="T23" fmla="*/ 2147483646 h 102"/>
                  <a:gd name="T24" fmla="*/ 2147483646 w 192"/>
                  <a:gd name="T25" fmla="*/ 2147483646 h 102"/>
                  <a:gd name="T26" fmla="*/ 2147483646 w 192"/>
                  <a:gd name="T27" fmla="*/ 2147483646 h 102"/>
                  <a:gd name="T28" fmla="*/ 2147483646 w 192"/>
                  <a:gd name="T29" fmla="*/ 2147483646 h 102"/>
                  <a:gd name="T30" fmla="*/ 2147483646 w 192"/>
                  <a:gd name="T31" fmla="*/ 2147483646 h 1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92" h="102">
                    <a:moveTo>
                      <a:pt x="175" y="1"/>
                    </a:moveTo>
                    <a:cubicBezTo>
                      <a:pt x="173" y="4"/>
                      <a:pt x="171" y="7"/>
                      <a:pt x="170" y="9"/>
                    </a:cubicBezTo>
                    <a:cubicBezTo>
                      <a:pt x="168" y="13"/>
                      <a:pt x="166" y="17"/>
                      <a:pt x="164" y="21"/>
                    </a:cubicBezTo>
                    <a:cubicBezTo>
                      <a:pt x="164" y="21"/>
                      <a:pt x="164" y="21"/>
                      <a:pt x="164" y="21"/>
                    </a:cubicBezTo>
                    <a:cubicBezTo>
                      <a:pt x="134" y="23"/>
                      <a:pt x="103" y="32"/>
                      <a:pt x="75" y="42"/>
                    </a:cubicBezTo>
                    <a:cubicBezTo>
                      <a:pt x="58" y="48"/>
                      <a:pt x="41" y="56"/>
                      <a:pt x="26" y="67"/>
                    </a:cubicBezTo>
                    <a:cubicBezTo>
                      <a:pt x="15" y="75"/>
                      <a:pt x="2" y="87"/>
                      <a:pt x="0" y="101"/>
                    </a:cubicBezTo>
                    <a:cubicBezTo>
                      <a:pt x="0" y="102"/>
                      <a:pt x="0" y="102"/>
                      <a:pt x="1" y="102"/>
                    </a:cubicBezTo>
                    <a:cubicBezTo>
                      <a:pt x="10" y="88"/>
                      <a:pt x="18" y="77"/>
                      <a:pt x="32" y="68"/>
                    </a:cubicBezTo>
                    <a:cubicBezTo>
                      <a:pt x="47" y="57"/>
                      <a:pt x="64" y="50"/>
                      <a:pt x="82" y="44"/>
                    </a:cubicBezTo>
                    <a:cubicBezTo>
                      <a:pt x="109" y="35"/>
                      <a:pt x="137" y="31"/>
                      <a:pt x="165" y="26"/>
                    </a:cubicBezTo>
                    <a:cubicBezTo>
                      <a:pt x="170" y="31"/>
                      <a:pt x="176" y="34"/>
                      <a:pt x="182" y="38"/>
                    </a:cubicBezTo>
                    <a:cubicBezTo>
                      <a:pt x="183" y="39"/>
                      <a:pt x="184" y="39"/>
                      <a:pt x="185" y="38"/>
                    </a:cubicBezTo>
                    <a:cubicBezTo>
                      <a:pt x="190" y="32"/>
                      <a:pt x="192" y="24"/>
                      <a:pt x="191" y="16"/>
                    </a:cubicBezTo>
                    <a:cubicBezTo>
                      <a:pt x="189" y="10"/>
                      <a:pt x="184" y="3"/>
                      <a:pt x="178" y="2"/>
                    </a:cubicBezTo>
                    <a:cubicBezTo>
                      <a:pt x="178" y="1"/>
                      <a:pt x="176" y="0"/>
                      <a:pt x="175" y="1"/>
                    </a:cubicBezTo>
                    <a:close/>
                  </a:path>
                </a:pathLst>
              </a:custGeom>
              <a:solidFill>
                <a:srgbClr val="7F7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F1B9F461-25F1-4D9D-BF58-041C7B6DC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66708" y="1743868"/>
                <a:ext cx="417513" cy="444500"/>
              </a:xfrm>
              <a:custGeom>
                <a:avLst/>
                <a:gdLst>
                  <a:gd name="T0" fmla="*/ 2147483646 w 152"/>
                  <a:gd name="T1" fmla="*/ 2147483646 h 162"/>
                  <a:gd name="T2" fmla="*/ 2147483646 w 152"/>
                  <a:gd name="T3" fmla="*/ 2147483646 h 162"/>
                  <a:gd name="T4" fmla="*/ 2147483646 w 152"/>
                  <a:gd name="T5" fmla="*/ 2147483646 h 162"/>
                  <a:gd name="T6" fmla="*/ 2147483646 w 152"/>
                  <a:gd name="T7" fmla="*/ 2147483646 h 162"/>
                  <a:gd name="T8" fmla="*/ 2147483646 w 152"/>
                  <a:gd name="T9" fmla="*/ 2147483646 h 162"/>
                  <a:gd name="T10" fmla="*/ 2147483646 w 152"/>
                  <a:gd name="T11" fmla="*/ 2147483646 h 162"/>
                  <a:gd name="T12" fmla="*/ 2147483646 w 152"/>
                  <a:gd name="T13" fmla="*/ 2147483646 h 162"/>
                  <a:gd name="T14" fmla="*/ 2147483646 w 152"/>
                  <a:gd name="T15" fmla="*/ 2147483646 h 162"/>
                  <a:gd name="T16" fmla="*/ 2147483646 w 152"/>
                  <a:gd name="T17" fmla="*/ 2147483646 h 162"/>
                  <a:gd name="T18" fmla="*/ 2147483646 w 152"/>
                  <a:gd name="T19" fmla="*/ 2147483646 h 162"/>
                  <a:gd name="T20" fmla="*/ 2147483646 w 152"/>
                  <a:gd name="T21" fmla="*/ 2147483646 h 162"/>
                  <a:gd name="T22" fmla="*/ 2147483646 w 152"/>
                  <a:gd name="T23" fmla="*/ 2147483646 h 162"/>
                  <a:gd name="T24" fmla="*/ 2147483646 w 152"/>
                  <a:gd name="T25" fmla="*/ 2147483646 h 162"/>
                  <a:gd name="T26" fmla="*/ 2147483646 w 152"/>
                  <a:gd name="T27" fmla="*/ 2147483646 h 162"/>
                  <a:gd name="T28" fmla="*/ 2147483646 w 152"/>
                  <a:gd name="T29" fmla="*/ 2147483646 h 162"/>
                  <a:gd name="T30" fmla="*/ 2147483646 w 152"/>
                  <a:gd name="T31" fmla="*/ 2147483646 h 162"/>
                  <a:gd name="T32" fmla="*/ 2147483646 w 152"/>
                  <a:gd name="T33" fmla="*/ 2147483646 h 162"/>
                  <a:gd name="T34" fmla="*/ 2147483646 w 152"/>
                  <a:gd name="T35" fmla="*/ 2147483646 h 162"/>
                  <a:gd name="T36" fmla="*/ 2147483646 w 152"/>
                  <a:gd name="T37" fmla="*/ 2147483646 h 162"/>
                  <a:gd name="T38" fmla="*/ 2147483646 w 152"/>
                  <a:gd name="T39" fmla="*/ 2147483646 h 162"/>
                  <a:gd name="T40" fmla="*/ 2147483646 w 152"/>
                  <a:gd name="T41" fmla="*/ 2147483646 h 162"/>
                  <a:gd name="T42" fmla="*/ 2147483646 w 152"/>
                  <a:gd name="T43" fmla="*/ 2147483646 h 162"/>
                  <a:gd name="T44" fmla="*/ 2147483646 w 152"/>
                  <a:gd name="T45" fmla="*/ 2147483646 h 162"/>
                  <a:gd name="T46" fmla="*/ 2147483646 w 152"/>
                  <a:gd name="T47" fmla="*/ 2147483646 h 162"/>
                  <a:gd name="T48" fmla="*/ 2147483646 w 152"/>
                  <a:gd name="T49" fmla="*/ 2147483646 h 162"/>
                  <a:gd name="T50" fmla="*/ 2147483646 w 152"/>
                  <a:gd name="T51" fmla="*/ 2147483646 h 162"/>
                  <a:gd name="T52" fmla="*/ 2147483646 w 152"/>
                  <a:gd name="T53" fmla="*/ 2147483646 h 162"/>
                  <a:gd name="T54" fmla="*/ 2147483646 w 152"/>
                  <a:gd name="T55" fmla="*/ 2147483646 h 162"/>
                  <a:gd name="T56" fmla="*/ 2147483646 w 152"/>
                  <a:gd name="T57" fmla="*/ 2147483646 h 162"/>
                  <a:gd name="T58" fmla="*/ 2147483646 w 152"/>
                  <a:gd name="T59" fmla="*/ 2147483646 h 162"/>
                  <a:gd name="T60" fmla="*/ 2147483646 w 152"/>
                  <a:gd name="T61" fmla="*/ 2147483646 h 162"/>
                  <a:gd name="T62" fmla="*/ 2147483646 w 152"/>
                  <a:gd name="T63" fmla="*/ 2147483646 h 162"/>
                  <a:gd name="T64" fmla="*/ 2147483646 w 152"/>
                  <a:gd name="T65" fmla="*/ 2147483646 h 162"/>
                  <a:gd name="T66" fmla="*/ 2147483646 w 152"/>
                  <a:gd name="T67" fmla="*/ 2147483646 h 162"/>
                  <a:gd name="T68" fmla="*/ 2147483646 w 152"/>
                  <a:gd name="T69" fmla="*/ 2147483646 h 162"/>
                  <a:gd name="T70" fmla="*/ 2147483646 w 152"/>
                  <a:gd name="T71" fmla="*/ 2147483646 h 162"/>
                  <a:gd name="T72" fmla="*/ 2147483646 w 152"/>
                  <a:gd name="T73" fmla="*/ 2147483646 h 162"/>
                  <a:gd name="T74" fmla="*/ 2147483646 w 152"/>
                  <a:gd name="T75" fmla="*/ 2147483646 h 162"/>
                  <a:gd name="T76" fmla="*/ 2147483646 w 152"/>
                  <a:gd name="T77" fmla="*/ 2147483646 h 162"/>
                  <a:gd name="T78" fmla="*/ 2147483646 w 152"/>
                  <a:gd name="T79" fmla="*/ 2147483646 h 162"/>
                  <a:gd name="T80" fmla="*/ 2147483646 w 152"/>
                  <a:gd name="T81" fmla="*/ 2147483646 h 162"/>
                  <a:gd name="T82" fmla="*/ 2147483646 w 152"/>
                  <a:gd name="T83" fmla="*/ 2147483646 h 162"/>
                  <a:gd name="T84" fmla="*/ 2147483646 w 152"/>
                  <a:gd name="T85" fmla="*/ 2147483646 h 162"/>
                  <a:gd name="T86" fmla="*/ 2147483646 w 152"/>
                  <a:gd name="T87" fmla="*/ 2147483646 h 162"/>
                  <a:gd name="T88" fmla="*/ 2147483646 w 152"/>
                  <a:gd name="T89" fmla="*/ 2147483646 h 162"/>
                  <a:gd name="T90" fmla="*/ 2147483646 w 152"/>
                  <a:gd name="T91" fmla="*/ 2147483646 h 162"/>
                  <a:gd name="T92" fmla="*/ 2147483646 w 152"/>
                  <a:gd name="T93" fmla="*/ 2147483646 h 162"/>
                  <a:gd name="T94" fmla="*/ 2147483646 w 152"/>
                  <a:gd name="T95" fmla="*/ 2147483646 h 162"/>
                  <a:gd name="T96" fmla="*/ 2147483646 w 152"/>
                  <a:gd name="T97" fmla="*/ 2147483646 h 162"/>
                  <a:gd name="T98" fmla="*/ 2147483646 w 152"/>
                  <a:gd name="T99" fmla="*/ 2147483646 h 162"/>
                  <a:gd name="T100" fmla="*/ 2147483646 w 152"/>
                  <a:gd name="T101" fmla="*/ 2147483646 h 162"/>
                  <a:gd name="T102" fmla="*/ 2147483646 w 152"/>
                  <a:gd name="T103" fmla="*/ 2147483646 h 16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2" h="162">
                    <a:moveTo>
                      <a:pt x="151" y="45"/>
                    </a:moveTo>
                    <a:cubicBezTo>
                      <a:pt x="150" y="38"/>
                      <a:pt x="139" y="35"/>
                      <a:pt x="133" y="37"/>
                    </a:cubicBezTo>
                    <a:cubicBezTo>
                      <a:pt x="127" y="39"/>
                      <a:pt x="124" y="45"/>
                      <a:pt x="126" y="51"/>
                    </a:cubicBezTo>
                    <a:cubicBezTo>
                      <a:pt x="126" y="51"/>
                      <a:pt x="126" y="51"/>
                      <a:pt x="126" y="51"/>
                    </a:cubicBezTo>
                    <a:cubicBezTo>
                      <a:pt x="126" y="52"/>
                      <a:pt x="126" y="53"/>
                      <a:pt x="126" y="53"/>
                    </a:cubicBezTo>
                    <a:cubicBezTo>
                      <a:pt x="114" y="55"/>
                      <a:pt x="100" y="60"/>
                      <a:pt x="90" y="69"/>
                    </a:cubicBezTo>
                    <a:cubicBezTo>
                      <a:pt x="98" y="53"/>
                      <a:pt x="104" y="38"/>
                      <a:pt x="108" y="22"/>
                    </a:cubicBezTo>
                    <a:cubicBezTo>
                      <a:pt x="113" y="23"/>
                      <a:pt x="120" y="22"/>
                      <a:pt x="122" y="17"/>
                    </a:cubicBezTo>
                    <a:cubicBezTo>
                      <a:pt x="123" y="12"/>
                      <a:pt x="122" y="7"/>
                      <a:pt x="119" y="5"/>
                    </a:cubicBezTo>
                    <a:cubicBezTo>
                      <a:pt x="114" y="0"/>
                      <a:pt x="108" y="3"/>
                      <a:pt x="105" y="8"/>
                    </a:cubicBezTo>
                    <a:cubicBezTo>
                      <a:pt x="102" y="12"/>
                      <a:pt x="102" y="16"/>
                      <a:pt x="105" y="19"/>
                    </a:cubicBezTo>
                    <a:cubicBezTo>
                      <a:pt x="102" y="28"/>
                      <a:pt x="99" y="36"/>
                      <a:pt x="96" y="45"/>
                    </a:cubicBezTo>
                    <a:cubicBezTo>
                      <a:pt x="94" y="38"/>
                      <a:pt x="92" y="31"/>
                      <a:pt x="88" y="24"/>
                    </a:cubicBezTo>
                    <a:cubicBezTo>
                      <a:pt x="91" y="21"/>
                      <a:pt x="91" y="16"/>
                      <a:pt x="90" y="13"/>
                    </a:cubicBezTo>
                    <a:cubicBezTo>
                      <a:pt x="88" y="9"/>
                      <a:pt x="84" y="5"/>
                      <a:pt x="79" y="6"/>
                    </a:cubicBezTo>
                    <a:cubicBezTo>
                      <a:pt x="74" y="6"/>
                      <a:pt x="72" y="14"/>
                      <a:pt x="73" y="18"/>
                    </a:cubicBezTo>
                    <a:cubicBezTo>
                      <a:pt x="73" y="24"/>
                      <a:pt x="79" y="28"/>
                      <a:pt x="85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9" y="34"/>
                      <a:pt x="92" y="40"/>
                      <a:pt x="95" y="48"/>
                    </a:cubicBezTo>
                    <a:cubicBezTo>
                      <a:pt x="89" y="64"/>
                      <a:pt x="82" y="79"/>
                      <a:pt x="73" y="93"/>
                    </a:cubicBezTo>
                    <a:cubicBezTo>
                      <a:pt x="74" y="76"/>
                      <a:pt x="66" y="59"/>
                      <a:pt x="57" y="44"/>
                    </a:cubicBezTo>
                    <a:cubicBezTo>
                      <a:pt x="60" y="40"/>
                      <a:pt x="61" y="35"/>
                      <a:pt x="57" y="31"/>
                    </a:cubicBezTo>
                    <a:cubicBezTo>
                      <a:pt x="54" y="26"/>
                      <a:pt x="47" y="24"/>
                      <a:pt x="42" y="28"/>
                    </a:cubicBezTo>
                    <a:cubicBezTo>
                      <a:pt x="37" y="31"/>
                      <a:pt x="33" y="40"/>
                      <a:pt x="38" y="45"/>
                    </a:cubicBezTo>
                    <a:cubicBezTo>
                      <a:pt x="41" y="47"/>
                      <a:pt x="46" y="49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ubicBezTo>
                      <a:pt x="53" y="48"/>
                      <a:pt x="54" y="48"/>
                      <a:pt x="54" y="47"/>
                    </a:cubicBezTo>
                    <a:cubicBezTo>
                      <a:pt x="63" y="63"/>
                      <a:pt x="71" y="77"/>
                      <a:pt x="71" y="97"/>
                    </a:cubicBezTo>
                    <a:cubicBezTo>
                      <a:pt x="61" y="112"/>
                      <a:pt x="50" y="125"/>
                      <a:pt x="38" y="139"/>
                    </a:cubicBezTo>
                    <a:cubicBezTo>
                      <a:pt x="40" y="121"/>
                      <a:pt x="32" y="99"/>
                      <a:pt x="22" y="83"/>
                    </a:cubicBezTo>
                    <a:cubicBezTo>
                      <a:pt x="26" y="78"/>
                      <a:pt x="25" y="70"/>
                      <a:pt x="20" y="67"/>
                    </a:cubicBezTo>
                    <a:cubicBezTo>
                      <a:pt x="16" y="64"/>
                      <a:pt x="10" y="64"/>
                      <a:pt x="6" y="67"/>
                    </a:cubicBezTo>
                    <a:cubicBezTo>
                      <a:pt x="0" y="71"/>
                      <a:pt x="1" y="80"/>
                      <a:pt x="6" y="84"/>
                    </a:cubicBezTo>
                    <a:cubicBezTo>
                      <a:pt x="9" y="88"/>
                      <a:pt x="15" y="89"/>
                      <a:pt x="19" y="86"/>
                    </a:cubicBezTo>
                    <a:cubicBezTo>
                      <a:pt x="27" y="104"/>
                      <a:pt x="36" y="120"/>
                      <a:pt x="36" y="141"/>
                    </a:cubicBezTo>
                    <a:cubicBezTo>
                      <a:pt x="31" y="147"/>
                      <a:pt x="25" y="154"/>
                      <a:pt x="20" y="161"/>
                    </a:cubicBezTo>
                    <a:cubicBezTo>
                      <a:pt x="19" y="161"/>
                      <a:pt x="20" y="162"/>
                      <a:pt x="20" y="162"/>
                    </a:cubicBezTo>
                    <a:cubicBezTo>
                      <a:pt x="34" y="150"/>
                      <a:pt x="46" y="138"/>
                      <a:pt x="56" y="124"/>
                    </a:cubicBezTo>
                    <a:cubicBezTo>
                      <a:pt x="65" y="119"/>
                      <a:pt x="73" y="115"/>
                      <a:pt x="82" y="114"/>
                    </a:cubicBezTo>
                    <a:cubicBezTo>
                      <a:pt x="89" y="113"/>
                      <a:pt x="96" y="113"/>
                      <a:pt x="103" y="112"/>
                    </a:cubicBezTo>
                    <a:cubicBezTo>
                      <a:pt x="104" y="113"/>
                      <a:pt x="105" y="115"/>
                      <a:pt x="107" y="116"/>
                    </a:cubicBezTo>
                    <a:cubicBezTo>
                      <a:pt x="106" y="117"/>
                      <a:pt x="106" y="117"/>
                      <a:pt x="107" y="118"/>
                    </a:cubicBezTo>
                    <a:cubicBezTo>
                      <a:pt x="113" y="123"/>
                      <a:pt x="122" y="122"/>
                      <a:pt x="125" y="114"/>
                    </a:cubicBezTo>
                    <a:cubicBezTo>
                      <a:pt x="127" y="108"/>
                      <a:pt x="126" y="98"/>
                      <a:pt x="121" y="93"/>
                    </a:cubicBezTo>
                    <a:cubicBezTo>
                      <a:pt x="114" y="88"/>
                      <a:pt x="103" y="91"/>
                      <a:pt x="102" y="99"/>
                    </a:cubicBezTo>
                    <a:cubicBezTo>
                      <a:pt x="101" y="102"/>
                      <a:pt x="101" y="105"/>
                      <a:pt x="102" y="108"/>
                    </a:cubicBezTo>
                    <a:cubicBezTo>
                      <a:pt x="88" y="107"/>
                      <a:pt x="72" y="111"/>
                      <a:pt x="61" y="118"/>
                    </a:cubicBezTo>
                    <a:cubicBezTo>
                      <a:pt x="71" y="104"/>
                      <a:pt x="80" y="89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101" y="64"/>
                      <a:pt x="115" y="61"/>
                      <a:pt x="129" y="57"/>
                    </a:cubicBezTo>
                    <a:cubicBezTo>
                      <a:pt x="132" y="60"/>
                      <a:pt x="138" y="61"/>
                      <a:pt x="142" y="60"/>
                    </a:cubicBezTo>
                    <a:cubicBezTo>
                      <a:pt x="147" y="57"/>
                      <a:pt x="152" y="51"/>
                      <a:pt x="151" y="4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1BF7DAB0-F5F2-42B4-8FF5-7704B18972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06596" y="2859881"/>
                <a:ext cx="703263" cy="387350"/>
              </a:xfrm>
              <a:custGeom>
                <a:avLst/>
                <a:gdLst>
                  <a:gd name="T0" fmla="*/ 2147483646 w 257"/>
                  <a:gd name="T1" fmla="*/ 2147483646 h 141"/>
                  <a:gd name="T2" fmla="*/ 2147483646 w 257"/>
                  <a:gd name="T3" fmla="*/ 2147483646 h 141"/>
                  <a:gd name="T4" fmla="*/ 2147483646 w 257"/>
                  <a:gd name="T5" fmla="*/ 0 h 141"/>
                  <a:gd name="T6" fmla="*/ 2147483646 w 257"/>
                  <a:gd name="T7" fmla="*/ 2147483646 h 141"/>
                  <a:gd name="T8" fmla="*/ 2147483646 w 257"/>
                  <a:gd name="T9" fmla="*/ 2147483646 h 141"/>
                  <a:gd name="T10" fmla="*/ 2147483646 w 257"/>
                  <a:gd name="T11" fmla="*/ 2147483646 h 141"/>
                  <a:gd name="T12" fmla="*/ 2147483646 w 257"/>
                  <a:gd name="T13" fmla="*/ 2147483646 h 141"/>
                  <a:gd name="T14" fmla="*/ 2147483646 w 257"/>
                  <a:gd name="T15" fmla="*/ 2147483646 h 141"/>
                  <a:gd name="T16" fmla="*/ 2147483646 w 257"/>
                  <a:gd name="T17" fmla="*/ 2147483646 h 141"/>
                  <a:gd name="T18" fmla="*/ 2147483646 w 257"/>
                  <a:gd name="T19" fmla="*/ 2147483646 h 141"/>
                  <a:gd name="T20" fmla="*/ 2147483646 w 257"/>
                  <a:gd name="T21" fmla="*/ 2147483646 h 141"/>
                  <a:gd name="T22" fmla="*/ 2147483646 w 257"/>
                  <a:gd name="T23" fmla="*/ 2147483646 h 141"/>
                  <a:gd name="T24" fmla="*/ 2147483646 w 257"/>
                  <a:gd name="T25" fmla="*/ 2147483646 h 141"/>
                  <a:gd name="T26" fmla="*/ 2147483646 w 257"/>
                  <a:gd name="T27" fmla="*/ 2147483646 h 141"/>
                  <a:gd name="T28" fmla="*/ 2147483646 w 257"/>
                  <a:gd name="T29" fmla="*/ 2147483646 h 141"/>
                  <a:gd name="T30" fmla="*/ 2147483646 w 257"/>
                  <a:gd name="T31" fmla="*/ 2147483646 h 141"/>
                  <a:gd name="T32" fmla="*/ 2147483646 w 257"/>
                  <a:gd name="T33" fmla="*/ 2147483646 h 141"/>
                  <a:gd name="T34" fmla="*/ 2147483646 w 257"/>
                  <a:gd name="T35" fmla="*/ 2147483646 h 141"/>
                  <a:gd name="T36" fmla="*/ 2147483646 w 257"/>
                  <a:gd name="T37" fmla="*/ 2147483646 h 141"/>
                  <a:gd name="T38" fmla="*/ 2147483646 w 257"/>
                  <a:gd name="T39" fmla="*/ 2147483646 h 14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57" h="141">
                    <a:moveTo>
                      <a:pt x="256" y="42"/>
                    </a:moveTo>
                    <a:cubicBezTo>
                      <a:pt x="257" y="23"/>
                      <a:pt x="237" y="13"/>
                      <a:pt x="221" y="8"/>
                    </a:cubicBezTo>
                    <a:cubicBezTo>
                      <a:pt x="201" y="1"/>
                      <a:pt x="178" y="0"/>
                      <a:pt x="157" y="0"/>
                    </a:cubicBezTo>
                    <a:cubicBezTo>
                      <a:pt x="143" y="0"/>
                      <a:pt x="129" y="1"/>
                      <a:pt x="116" y="3"/>
                    </a:cubicBezTo>
                    <a:cubicBezTo>
                      <a:pt x="109" y="4"/>
                      <a:pt x="98" y="5"/>
                      <a:pt x="91" y="8"/>
                    </a:cubicBezTo>
                    <a:cubicBezTo>
                      <a:pt x="91" y="8"/>
                      <a:pt x="91" y="7"/>
                      <a:pt x="90" y="7"/>
                    </a:cubicBezTo>
                    <a:cubicBezTo>
                      <a:pt x="71" y="9"/>
                      <a:pt x="53" y="23"/>
                      <a:pt x="39" y="35"/>
                    </a:cubicBezTo>
                    <a:cubicBezTo>
                      <a:pt x="25" y="47"/>
                      <a:pt x="13" y="62"/>
                      <a:pt x="7" y="79"/>
                    </a:cubicBezTo>
                    <a:cubicBezTo>
                      <a:pt x="4" y="90"/>
                      <a:pt x="0" y="108"/>
                      <a:pt x="8" y="118"/>
                    </a:cubicBezTo>
                    <a:cubicBezTo>
                      <a:pt x="17" y="129"/>
                      <a:pt x="33" y="125"/>
                      <a:pt x="44" y="119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9"/>
                      <a:pt x="51" y="135"/>
                      <a:pt x="60" y="136"/>
                    </a:cubicBezTo>
                    <a:cubicBezTo>
                      <a:pt x="70" y="137"/>
                      <a:pt x="79" y="131"/>
                      <a:pt x="84" y="124"/>
                    </a:cubicBezTo>
                    <a:cubicBezTo>
                      <a:pt x="96" y="140"/>
                      <a:pt x="122" y="141"/>
                      <a:pt x="127" y="118"/>
                    </a:cubicBezTo>
                    <a:cubicBezTo>
                      <a:pt x="134" y="126"/>
                      <a:pt x="144" y="133"/>
                      <a:pt x="154" y="130"/>
                    </a:cubicBezTo>
                    <a:cubicBezTo>
                      <a:pt x="166" y="127"/>
                      <a:pt x="168" y="117"/>
                      <a:pt x="167" y="107"/>
                    </a:cubicBezTo>
                    <a:cubicBezTo>
                      <a:pt x="186" y="124"/>
                      <a:pt x="201" y="94"/>
                      <a:pt x="198" y="74"/>
                    </a:cubicBezTo>
                    <a:cubicBezTo>
                      <a:pt x="206" y="78"/>
                      <a:pt x="217" y="82"/>
                      <a:pt x="225" y="77"/>
                    </a:cubicBezTo>
                    <a:cubicBezTo>
                      <a:pt x="233" y="72"/>
                      <a:pt x="232" y="62"/>
                      <a:pt x="230" y="53"/>
                    </a:cubicBezTo>
                    <a:cubicBezTo>
                      <a:pt x="240" y="57"/>
                      <a:pt x="256" y="55"/>
                      <a:pt x="256" y="42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CEE1656F-12A5-4E49-A949-B0C209DD65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51058" y="2848768"/>
                <a:ext cx="490538" cy="277813"/>
              </a:xfrm>
              <a:custGeom>
                <a:avLst/>
                <a:gdLst>
                  <a:gd name="T0" fmla="*/ 2147483646 w 179"/>
                  <a:gd name="T1" fmla="*/ 2147483646 h 101"/>
                  <a:gd name="T2" fmla="*/ 2147483646 w 179"/>
                  <a:gd name="T3" fmla="*/ 2147483646 h 101"/>
                  <a:gd name="T4" fmla="*/ 2147483646 w 179"/>
                  <a:gd name="T5" fmla="*/ 2147483646 h 101"/>
                  <a:gd name="T6" fmla="*/ 2147483646 w 179"/>
                  <a:gd name="T7" fmla="*/ 2147483646 h 101"/>
                  <a:gd name="T8" fmla="*/ 2147483646 w 179"/>
                  <a:gd name="T9" fmla="*/ 2147483646 h 101"/>
                  <a:gd name="T10" fmla="*/ 2147483646 w 179"/>
                  <a:gd name="T11" fmla="*/ 2147483646 h 101"/>
                  <a:gd name="T12" fmla="*/ 2147483646 w 179"/>
                  <a:gd name="T13" fmla="*/ 2147483646 h 101"/>
                  <a:gd name="T14" fmla="*/ 2147483646 w 179"/>
                  <a:gd name="T15" fmla="*/ 2147483646 h 101"/>
                  <a:gd name="T16" fmla="*/ 2147483646 w 179"/>
                  <a:gd name="T17" fmla="*/ 2147483646 h 101"/>
                  <a:gd name="T18" fmla="*/ 2147483646 w 179"/>
                  <a:gd name="T19" fmla="*/ 2147483646 h 101"/>
                  <a:gd name="T20" fmla="*/ 2147483646 w 179"/>
                  <a:gd name="T21" fmla="*/ 2147483646 h 101"/>
                  <a:gd name="T22" fmla="*/ 2147483646 w 179"/>
                  <a:gd name="T23" fmla="*/ 2147483646 h 1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9" h="101">
                    <a:moveTo>
                      <a:pt x="163" y="15"/>
                    </a:moveTo>
                    <a:cubicBezTo>
                      <a:pt x="133" y="0"/>
                      <a:pt x="97" y="4"/>
                      <a:pt x="64" y="6"/>
                    </a:cubicBezTo>
                    <a:cubicBezTo>
                      <a:pt x="63" y="6"/>
                      <a:pt x="62" y="8"/>
                      <a:pt x="62" y="9"/>
                    </a:cubicBezTo>
                    <a:cubicBezTo>
                      <a:pt x="37" y="22"/>
                      <a:pt x="10" y="41"/>
                      <a:pt x="2" y="71"/>
                    </a:cubicBezTo>
                    <a:cubicBezTo>
                      <a:pt x="0" y="80"/>
                      <a:pt x="1" y="90"/>
                      <a:pt x="11" y="94"/>
                    </a:cubicBezTo>
                    <a:cubicBezTo>
                      <a:pt x="20" y="98"/>
                      <a:pt x="31" y="91"/>
                      <a:pt x="37" y="85"/>
                    </a:cubicBezTo>
                    <a:cubicBezTo>
                      <a:pt x="43" y="101"/>
                      <a:pt x="60" y="90"/>
                      <a:pt x="68" y="78"/>
                    </a:cubicBezTo>
                    <a:cubicBezTo>
                      <a:pt x="81" y="94"/>
                      <a:pt x="107" y="92"/>
                      <a:pt x="106" y="70"/>
                    </a:cubicBezTo>
                    <a:cubicBezTo>
                      <a:pt x="119" y="80"/>
                      <a:pt x="137" y="66"/>
                      <a:pt x="132" y="53"/>
                    </a:cubicBezTo>
                    <a:cubicBezTo>
                      <a:pt x="143" y="58"/>
                      <a:pt x="156" y="49"/>
                      <a:pt x="152" y="38"/>
                    </a:cubicBezTo>
                    <a:cubicBezTo>
                      <a:pt x="159" y="40"/>
                      <a:pt x="167" y="41"/>
                      <a:pt x="172" y="36"/>
                    </a:cubicBezTo>
                    <a:cubicBezTo>
                      <a:pt x="179" y="29"/>
                      <a:pt x="169" y="18"/>
                      <a:pt x="163" y="1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5284BF94-0035-4FB4-BFAB-EA19876498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12883" y="2604293"/>
                <a:ext cx="468313" cy="409575"/>
              </a:xfrm>
              <a:custGeom>
                <a:avLst/>
                <a:gdLst>
                  <a:gd name="T0" fmla="*/ 2147483646 w 171"/>
                  <a:gd name="T1" fmla="*/ 2147483646 h 149"/>
                  <a:gd name="T2" fmla="*/ 2147483646 w 171"/>
                  <a:gd name="T3" fmla="*/ 2147483646 h 149"/>
                  <a:gd name="T4" fmla="*/ 2147483646 w 171"/>
                  <a:gd name="T5" fmla="*/ 2147483646 h 149"/>
                  <a:gd name="T6" fmla="*/ 2147483646 w 171"/>
                  <a:gd name="T7" fmla="*/ 2147483646 h 149"/>
                  <a:gd name="T8" fmla="*/ 2147483646 w 171"/>
                  <a:gd name="T9" fmla="*/ 2147483646 h 149"/>
                  <a:gd name="T10" fmla="*/ 2147483646 w 171"/>
                  <a:gd name="T11" fmla="*/ 2147483646 h 149"/>
                  <a:gd name="T12" fmla="*/ 2147483646 w 171"/>
                  <a:gd name="T13" fmla="*/ 2147483646 h 149"/>
                  <a:gd name="T14" fmla="*/ 2147483646 w 171"/>
                  <a:gd name="T15" fmla="*/ 2147483646 h 149"/>
                  <a:gd name="T16" fmla="*/ 2147483646 w 171"/>
                  <a:gd name="T17" fmla="*/ 2147483646 h 149"/>
                  <a:gd name="T18" fmla="*/ 2147483646 w 171"/>
                  <a:gd name="T19" fmla="*/ 2147483646 h 149"/>
                  <a:gd name="T20" fmla="*/ 2147483646 w 171"/>
                  <a:gd name="T21" fmla="*/ 2147483646 h 149"/>
                  <a:gd name="T22" fmla="*/ 2147483646 w 171"/>
                  <a:gd name="T23" fmla="*/ 2147483646 h 149"/>
                  <a:gd name="T24" fmla="*/ 2147483646 w 171"/>
                  <a:gd name="T25" fmla="*/ 2147483646 h 149"/>
                  <a:gd name="T26" fmla="*/ 2147483646 w 171"/>
                  <a:gd name="T27" fmla="*/ 2147483646 h 149"/>
                  <a:gd name="T28" fmla="*/ 2147483646 w 171"/>
                  <a:gd name="T29" fmla="*/ 2147483646 h 149"/>
                  <a:gd name="T30" fmla="*/ 2147483646 w 171"/>
                  <a:gd name="T31" fmla="*/ 2147483646 h 149"/>
                  <a:gd name="T32" fmla="*/ 2147483646 w 171"/>
                  <a:gd name="T33" fmla="*/ 2147483646 h 149"/>
                  <a:gd name="T34" fmla="*/ 2147483646 w 171"/>
                  <a:gd name="T35" fmla="*/ 2147483646 h 149"/>
                  <a:gd name="T36" fmla="*/ 2147483646 w 171"/>
                  <a:gd name="T37" fmla="*/ 2147483646 h 149"/>
                  <a:gd name="T38" fmla="*/ 2147483646 w 171"/>
                  <a:gd name="T39" fmla="*/ 2147483646 h 149"/>
                  <a:gd name="T40" fmla="*/ 2147483646 w 171"/>
                  <a:gd name="T41" fmla="*/ 2147483646 h 149"/>
                  <a:gd name="T42" fmla="*/ 2147483646 w 171"/>
                  <a:gd name="T43" fmla="*/ 2147483646 h 149"/>
                  <a:gd name="T44" fmla="*/ 2147483646 w 171"/>
                  <a:gd name="T45" fmla="*/ 2147483646 h 149"/>
                  <a:gd name="T46" fmla="*/ 2147483646 w 171"/>
                  <a:gd name="T47" fmla="*/ 2147483646 h 149"/>
                  <a:gd name="T48" fmla="*/ 2147483646 w 171"/>
                  <a:gd name="T49" fmla="*/ 2147483646 h 149"/>
                  <a:gd name="T50" fmla="*/ 2147483646 w 171"/>
                  <a:gd name="T51" fmla="*/ 2147483646 h 149"/>
                  <a:gd name="T52" fmla="*/ 2147483646 w 171"/>
                  <a:gd name="T53" fmla="*/ 2147483646 h 149"/>
                  <a:gd name="T54" fmla="*/ 2147483646 w 171"/>
                  <a:gd name="T55" fmla="*/ 2147483646 h 149"/>
                  <a:gd name="T56" fmla="*/ 2147483646 w 171"/>
                  <a:gd name="T57" fmla="*/ 2147483646 h 149"/>
                  <a:gd name="T58" fmla="*/ 2147483646 w 171"/>
                  <a:gd name="T59" fmla="*/ 2147483646 h 149"/>
                  <a:gd name="T60" fmla="*/ 2147483646 w 171"/>
                  <a:gd name="T61" fmla="*/ 2147483646 h 149"/>
                  <a:gd name="T62" fmla="*/ 2147483646 w 171"/>
                  <a:gd name="T63" fmla="*/ 2147483646 h 149"/>
                  <a:gd name="T64" fmla="*/ 2147483646 w 171"/>
                  <a:gd name="T65" fmla="*/ 2147483646 h 149"/>
                  <a:gd name="T66" fmla="*/ 2147483646 w 171"/>
                  <a:gd name="T67" fmla="*/ 2147483646 h 149"/>
                  <a:gd name="T68" fmla="*/ 2147483646 w 171"/>
                  <a:gd name="T69" fmla="*/ 2147483646 h 149"/>
                  <a:gd name="T70" fmla="*/ 2147483646 w 171"/>
                  <a:gd name="T71" fmla="*/ 2147483646 h 149"/>
                  <a:gd name="T72" fmla="*/ 0 w 171"/>
                  <a:gd name="T73" fmla="*/ 2147483646 h 149"/>
                  <a:gd name="T74" fmla="*/ 2147483646 w 171"/>
                  <a:gd name="T75" fmla="*/ 2147483646 h 149"/>
                  <a:gd name="T76" fmla="*/ 2147483646 w 171"/>
                  <a:gd name="T77" fmla="*/ 2147483646 h 149"/>
                  <a:gd name="T78" fmla="*/ 2147483646 w 171"/>
                  <a:gd name="T79" fmla="*/ 2147483646 h 149"/>
                  <a:gd name="T80" fmla="*/ 2147483646 w 171"/>
                  <a:gd name="T81" fmla="*/ 2147483646 h 149"/>
                  <a:gd name="T82" fmla="*/ 2147483646 w 171"/>
                  <a:gd name="T83" fmla="*/ 2147483646 h 149"/>
                  <a:gd name="T84" fmla="*/ 2147483646 w 171"/>
                  <a:gd name="T85" fmla="*/ 2147483646 h 149"/>
                  <a:gd name="T86" fmla="*/ 2147483646 w 171"/>
                  <a:gd name="T87" fmla="*/ 2147483646 h 149"/>
                  <a:gd name="T88" fmla="*/ 2147483646 w 171"/>
                  <a:gd name="T89" fmla="*/ 2147483646 h 149"/>
                  <a:gd name="T90" fmla="*/ 2147483646 w 171"/>
                  <a:gd name="T91" fmla="*/ 2147483646 h 149"/>
                  <a:gd name="T92" fmla="*/ 2147483646 w 171"/>
                  <a:gd name="T93" fmla="*/ 2147483646 h 149"/>
                  <a:gd name="T94" fmla="*/ 2147483646 w 171"/>
                  <a:gd name="T95" fmla="*/ 2147483646 h 149"/>
                  <a:gd name="T96" fmla="*/ 2147483646 w 171"/>
                  <a:gd name="T97" fmla="*/ 2147483646 h 149"/>
                  <a:gd name="T98" fmla="*/ 2147483646 w 171"/>
                  <a:gd name="T99" fmla="*/ 2147483646 h 149"/>
                  <a:gd name="T100" fmla="*/ 2147483646 w 171"/>
                  <a:gd name="T101" fmla="*/ 2147483646 h 149"/>
                  <a:gd name="T102" fmla="*/ 2147483646 w 171"/>
                  <a:gd name="T103" fmla="*/ 2147483646 h 1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71" h="149">
                    <a:moveTo>
                      <a:pt x="130" y="147"/>
                    </a:moveTo>
                    <a:cubicBezTo>
                      <a:pt x="138" y="145"/>
                      <a:pt x="139" y="134"/>
                      <a:pt x="136" y="128"/>
                    </a:cubicBezTo>
                    <a:cubicBezTo>
                      <a:pt x="134" y="122"/>
                      <a:pt x="127" y="120"/>
                      <a:pt x="122" y="122"/>
                    </a:cubicBezTo>
                    <a:cubicBezTo>
                      <a:pt x="122" y="122"/>
                      <a:pt x="121" y="122"/>
                      <a:pt x="121" y="122"/>
                    </a:cubicBezTo>
                    <a:cubicBezTo>
                      <a:pt x="121" y="123"/>
                      <a:pt x="120" y="123"/>
                      <a:pt x="120" y="123"/>
                    </a:cubicBezTo>
                    <a:cubicBezTo>
                      <a:pt x="116" y="111"/>
                      <a:pt x="109" y="98"/>
                      <a:pt x="100" y="89"/>
                    </a:cubicBezTo>
                    <a:cubicBezTo>
                      <a:pt x="116" y="95"/>
                      <a:pt x="132" y="99"/>
                      <a:pt x="148" y="102"/>
                    </a:cubicBezTo>
                    <a:cubicBezTo>
                      <a:pt x="148" y="107"/>
                      <a:pt x="150" y="114"/>
                      <a:pt x="156" y="115"/>
                    </a:cubicBezTo>
                    <a:cubicBezTo>
                      <a:pt x="160" y="116"/>
                      <a:pt x="165" y="114"/>
                      <a:pt x="167" y="110"/>
                    </a:cubicBezTo>
                    <a:cubicBezTo>
                      <a:pt x="171" y="105"/>
                      <a:pt x="167" y="100"/>
                      <a:pt x="162" y="97"/>
                    </a:cubicBezTo>
                    <a:cubicBezTo>
                      <a:pt x="158" y="94"/>
                      <a:pt x="154" y="95"/>
                      <a:pt x="151" y="98"/>
                    </a:cubicBezTo>
                    <a:cubicBezTo>
                      <a:pt x="142" y="97"/>
                      <a:pt x="133" y="94"/>
                      <a:pt x="124" y="92"/>
                    </a:cubicBezTo>
                    <a:cubicBezTo>
                      <a:pt x="131" y="90"/>
                      <a:pt x="138" y="86"/>
                      <a:pt x="144" y="82"/>
                    </a:cubicBezTo>
                    <a:cubicBezTo>
                      <a:pt x="147" y="84"/>
                      <a:pt x="152" y="84"/>
                      <a:pt x="156" y="82"/>
                    </a:cubicBezTo>
                    <a:cubicBezTo>
                      <a:pt x="159" y="80"/>
                      <a:pt x="163" y="76"/>
                      <a:pt x="162" y="71"/>
                    </a:cubicBezTo>
                    <a:cubicBezTo>
                      <a:pt x="161" y="66"/>
                      <a:pt x="153" y="65"/>
                      <a:pt x="148" y="66"/>
                    </a:cubicBezTo>
                    <a:cubicBezTo>
                      <a:pt x="143" y="67"/>
                      <a:pt x="140" y="74"/>
                      <a:pt x="141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35" y="84"/>
                      <a:pt x="128" y="88"/>
                      <a:pt x="121" y="91"/>
                    </a:cubicBezTo>
                    <a:cubicBezTo>
                      <a:pt x="105" y="87"/>
                      <a:pt x="89" y="82"/>
                      <a:pt x="74" y="74"/>
                    </a:cubicBezTo>
                    <a:cubicBezTo>
                      <a:pt x="91" y="74"/>
                      <a:pt x="108" y="64"/>
                      <a:pt x="121" y="53"/>
                    </a:cubicBezTo>
                    <a:cubicBezTo>
                      <a:pt x="125" y="56"/>
                      <a:pt x="130" y="56"/>
                      <a:pt x="134" y="52"/>
                    </a:cubicBezTo>
                    <a:cubicBezTo>
                      <a:pt x="138" y="48"/>
                      <a:pt x="139" y="41"/>
                      <a:pt x="136" y="36"/>
                    </a:cubicBezTo>
                    <a:cubicBezTo>
                      <a:pt x="132" y="32"/>
                      <a:pt x="123" y="29"/>
                      <a:pt x="118" y="34"/>
                    </a:cubicBezTo>
                    <a:cubicBezTo>
                      <a:pt x="116" y="38"/>
                      <a:pt x="115" y="43"/>
                      <a:pt x="117" y="47"/>
                    </a:cubicBezTo>
                    <a:cubicBezTo>
                      <a:pt x="116" y="48"/>
                      <a:pt x="116" y="49"/>
                      <a:pt x="116" y="50"/>
                    </a:cubicBezTo>
                    <a:cubicBezTo>
                      <a:pt x="117" y="50"/>
                      <a:pt x="117" y="50"/>
                      <a:pt x="117" y="51"/>
                    </a:cubicBezTo>
                    <a:cubicBezTo>
                      <a:pt x="103" y="61"/>
                      <a:pt x="89" y="71"/>
                      <a:pt x="70" y="73"/>
                    </a:cubicBezTo>
                    <a:cubicBezTo>
                      <a:pt x="54" y="65"/>
                      <a:pt x="39" y="55"/>
                      <a:pt x="25" y="45"/>
                    </a:cubicBezTo>
                    <a:cubicBezTo>
                      <a:pt x="43" y="45"/>
                      <a:pt x="64" y="34"/>
                      <a:pt x="79" y="23"/>
                    </a:cubicBezTo>
                    <a:cubicBezTo>
                      <a:pt x="84" y="26"/>
                      <a:pt x="91" y="24"/>
                      <a:pt x="94" y="20"/>
                    </a:cubicBezTo>
                    <a:cubicBezTo>
                      <a:pt x="97" y="15"/>
                      <a:pt x="96" y="9"/>
                      <a:pt x="93" y="5"/>
                    </a:cubicBezTo>
                    <a:cubicBezTo>
                      <a:pt x="88" y="0"/>
                      <a:pt x="80" y="2"/>
                      <a:pt x="75" y="7"/>
                    </a:cubicBezTo>
                    <a:cubicBezTo>
                      <a:pt x="72" y="11"/>
                      <a:pt x="72" y="16"/>
                      <a:pt x="76" y="20"/>
                    </a:cubicBezTo>
                    <a:cubicBezTo>
                      <a:pt x="58" y="30"/>
                      <a:pt x="43" y="41"/>
                      <a:pt x="23" y="43"/>
                    </a:cubicBezTo>
                    <a:cubicBezTo>
                      <a:pt x="15" y="39"/>
                      <a:pt x="8" y="34"/>
                      <a:pt x="1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13" y="42"/>
                      <a:pt x="27" y="52"/>
                      <a:pt x="42" y="61"/>
                    </a:cubicBezTo>
                    <a:cubicBezTo>
                      <a:pt x="47" y="69"/>
                      <a:pt x="52" y="77"/>
                      <a:pt x="54" y="86"/>
                    </a:cubicBezTo>
                    <a:cubicBezTo>
                      <a:pt x="56" y="93"/>
                      <a:pt x="57" y="100"/>
                      <a:pt x="59" y="107"/>
                    </a:cubicBezTo>
                    <a:cubicBezTo>
                      <a:pt x="57" y="108"/>
                      <a:pt x="56" y="109"/>
                      <a:pt x="55" y="111"/>
                    </a:cubicBezTo>
                    <a:cubicBezTo>
                      <a:pt x="54" y="110"/>
                      <a:pt x="54" y="110"/>
                      <a:pt x="53" y="111"/>
                    </a:cubicBezTo>
                    <a:cubicBezTo>
                      <a:pt x="49" y="118"/>
                      <a:pt x="51" y="127"/>
                      <a:pt x="59" y="129"/>
                    </a:cubicBezTo>
                    <a:cubicBezTo>
                      <a:pt x="66" y="130"/>
                      <a:pt x="75" y="128"/>
                      <a:pt x="79" y="122"/>
                    </a:cubicBezTo>
                    <a:cubicBezTo>
                      <a:pt x="83" y="115"/>
                      <a:pt x="80" y="105"/>
                      <a:pt x="71" y="104"/>
                    </a:cubicBezTo>
                    <a:cubicBezTo>
                      <a:pt x="68" y="104"/>
                      <a:pt x="66" y="104"/>
                      <a:pt x="63" y="105"/>
                    </a:cubicBezTo>
                    <a:cubicBezTo>
                      <a:pt x="62" y="91"/>
                      <a:pt x="57" y="76"/>
                      <a:pt x="48" y="65"/>
                    </a:cubicBezTo>
                    <a:cubicBezTo>
                      <a:pt x="63" y="74"/>
                      <a:pt x="79" y="81"/>
                      <a:pt x="95" y="87"/>
                    </a:cubicBezTo>
                    <a:cubicBezTo>
                      <a:pt x="95" y="88"/>
                      <a:pt x="95" y="88"/>
                      <a:pt x="96" y="88"/>
                    </a:cubicBezTo>
                    <a:cubicBezTo>
                      <a:pt x="106" y="99"/>
                      <a:pt x="111" y="112"/>
                      <a:pt x="116" y="126"/>
                    </a:cubicBezTo>
                    <a:cubicBezTo>
                      <a:pt x="113" y="130"/>
                      <a:pt x="113" y="135"/>
                      <a:pt x="115" y="140"/>
                    </a:cubicBezTo>
                    <a:cubicBezTo>
                      <a:pt x="118" y="145"/>
                      <a:pt x="124" y="149"/>
                      <a:pt x="130" y="147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3C8A17A7-2C6A-46A9-B1D3-BD0D559E1E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9721" y="1756568"/>
                <a:ext cx="1054100" cy="588963"/>
              </a:xfrm>
              <a:custGeom>
                <a:avLst/>
                <a:gdLst>
                  <a:gd name="T0" fmla="*/ 2147483646 w 384"/>
                  <a:gd name="T1" fmla="*/ 2147483646 h 214"/>
                  <a:gd name="T2" fmla="*/ 2147483646 w 384"/>
                  <a:gd name="T3" fmla="*/ 2147483646 h 214"/>
                  <a:gd name="T4" fmla="*/ 2147483646 w 384"/>
                  <a:gd name="T5" fmla="*/ 2147483646 h 214"/>
                  <a:gd name="T6" fmla="*/ 2147483646 w 384"/>
                  <a:gd name="T7" fmla="*/ 2147483646 h 214"/>
                  <a:gd name="T8" fmla="*/ 2147483646 w 384"/>
                  <a:gd name="T9" fmla="*/ 2147483646 h 214"/>
                  <a:gd name="T10" fmla="*/ 2147483646 w 384"/>
                  <a:gd name="T11" fmla="*/ 2147483646 h 214"/>
                  <a:gd name="T12" fmla="*/ 2147483646 w 384"/>
                  <a:gd name="T13" fmla="*/ 2147483646 h 214"/>
                  <a:gd name="T14" fmla="*/ 2147483646 w 384"/>
                  <a:gd name="T15" fmla="*/ 2147483646 h 214"/>
                  <a:gd name="T16" fmla="*/ 2147483646 w 384"/>
                  <a:gd name="T17" fmla="*/ 2147483646 h 214"/>
                  <a:gd name="T18" fmla="*/ 2147483646 w 384"/>
                  <a:gd name="T19" fmla="*/ 2147483646 h 214"/>
                  <a:gd name="T20" fmla="*/ 2147483646 w 384"/>
                  <a:gd name="T21" fmla="*/ 2147483646 h 214"/>
                  <a:gd name="T22" fmla="*/ 2147483646 w 384"/>
                  <a:gd name="T23" fmla="*/ 2147483646 h 214"/>
                  <a:gd name="T24" fmla="*/ 2147483646 w 384"/>
                  <a:gd name="T25" fmla="*/ 2147483646 h 214"/>
                  <a:gd name="T26" fmla="*/ 2147483646 w 384"/>
                  <a:gd name="T27" fmla="*/ 2147483646 h 214"/>
                  <a:gd name="T28" fmla="*/ 2147483646 w 384"/>
                  <a:gd name="T29" fmla="*/ 2147483646 h 214"/>
                  <a:gd name="T30" fmla="*/ 2147483646 w 384"/>
                  <a:gd name="T31" fmla="*/ 2147483646 h 214"/>
                  <a:gd name="T32" fmla="*/ 2147483646 w 384"/>
                  <a:gd name="T33" fmla="*/ 2147483646 h 214"/>
                  <a:gd name="T34" fmla="*/ 2147483646 w 384"/>
                  <a:gd name="T35" fmla="*/ 2147483646 h 214"/>
                  <a:gd name="T36" fmla="*/ 2147483646 w 384"/>
                  <a:gd name="T37" fmla="*/ 2147483646 h 214"/>
                  <a:gd name="T38" fmla="*/ 2147483646 w 384"/>
                  <a:gd name="T39" fmla="*/ 2147483646 h 214"/>
                  <a:gd name="T40" fmla="*/ 2147483646 w 384"/>
                  <a:gd name="T41" fmla="*/ 2147483646 h 214"/>
                  <a:gd name="T42" fmla="*/ 2147483646 w 384"/>
                  <a:gd name="T43" fmla="*/ 2147483646 h 214"/>
                  <a:gd name="T44" fmla="*/ 2147483646 w 384"/>
                  <a:gd name="T45" fmla="*/ 2147483646 h 21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4" h="214">
                    <a:moveTo>
                      <a:pt x="309" y="175"/>
                    </a:moveTo>
                    <a:cubicBezTo>
                      <a:pt x="314" y="149"/>
                      <a:pt x="272" y="138"/>
                      <a:pt x="254" y="134"/>
                    </a:cubicBezTo>
                    <a:cubicBezTo>
                      <a:pt x="238" y="130"/>
                      <a:pt x="221" y="129"/>
                      <a:pt x="204" y="129"/>
                    </a:cubicBezTo>
                    <a:cubicBezTo>
                      <a:pt x="198" y="129"/>
                      <a:pt x="192" y="129"/>
                      <a:pt x="186" y="130"/>
                    </a:cubicBezTo>
                    <a:cubicBezTo>
                      <a:pt x="198" y="124"/>
                      <a:pt x="209" y="118"/>
                      <a:pt x="220" y="112"/>
                    </a:cubicBezTo>
                    <a:cubicBezTo>
                      <a:pt x="220" y="112"/>
                      <a:pt x="220" y="111"/>
                      <a:pt x="220" y="111"/>
                    </a:cubicBezTo>
                    <a:cubicBezTo>
                      <a:pt x="220" y="111"/>
                      <a:pt x="221" y="112"/>
                      <a:pt x="221" y="112"/>
                    </a:cubicBezTo>
                    <a:cubicBezTo>
                      <a:pt x="221" y="112"/>
                      <a:pt x="221" y="112"/>
                      <a:pt x="222" y="112"/>
                    </a:cubicBezTo>
                    <a:cubicBezTo>
                      <a:pt x="267" y="120"/>
                      <a:pt x="314" y="120"/>
                      <a:pt x="353" y="93"/>
                    </a:cubicBezTo>
                    <a:cubicBezTo>
                      <a:pt x="365" y="84"/>
                      <a:pt x="377" y="72"/>
                      <a:pt x="380" y="57"/>
                    </a:cubicBezTo>
                    <a:cubicBezTo>
                      <a:pt x="384" y="40"/>
                      <a:pt x="372" y="27"/>
                      <a:pt x="359" y="19"/>
                    </a:cubicBezTo>
                    <a:cubicBezTo>
                      <a:pt x="331" y="0"/>
                      <a:pt x="296" y="14"/>
                      <a:pt x="271" y="32"/>
                    </a:cubicBezTo>
                    <a:cubicBezTo>
                      <a:pt x="248" y="50"/>
                      <a:pt x="223" y="79"/>
                      <a:pt x="220" y="109"/>
                    </a:cubicBezTo>
                    <a:cubicBezTo>
                      <a:pt x="220" y="109"/>
                      <a:pt x="220" y="109"/>
                      <a:pt x="219" y="109"/>
                    </a:cubicBezTo>
                    <a:cubicBezTo>
                      <a:pt x="202" y="115"/>
                      <a:pt x="187" y="124"/>
                      <a:pt x="171" y="131"/>
                    </a:cubicBezTo>
                    <a:cubicBezTo>
                      <a:pt x="153" y="139"/>
                      <a:pt x="135" y="147"/>
                      <a:pt x="117" y="153"/>
                    </a:cubicBezTo>
                    <a:cubicBezTo>
                      <a:pt x="78" y="165"/>
                      <a:pt x="41" y="166"/>
                      <a:pt x="1" y="160"/>
                    </a:cubicBezTo>
                    <a:cubicBezTo>
                      <a:pt x="0" y="160"/>
                      <a:pt x="0" y="161"/>
                      <a:pt x="1" y="161"/>
                    </a:cubicBezTo>
                    <a:cubicBezTo>
                      <a:pt x="37" y="173"/>
                      <a:pt x="76" y="169"/>
                      <a:pt x="112" y="159"/>
                    </a:cubicBezTo>
                    <a:cubicBezTo>
                      <a:pt x="131" y="153"/>
                      <a:pt x="149" y="146"/>
                      <a:pt x="167" y="138"/>
                    </a:cubicBezTo>
                    <a:cubicBezTo>
                      <a:pt x="169" y="137"/>
                      <a:pt x="172" y="136"/>
                      <a:pt x="174" y="135"/>
                    </a:cubicBezTo>
                    <a:cubicBezTo>
                      <a:pt x="180" y="167"/>
                      <a:pt x="209" y="193"/>
                      <a:pt x="238" y="204"/>
                    </a:cubicBezTo>
                    <a:cubicBezTo>
                      <a:pt x="263" y="214"/>
                      <a:pt x="302" y="206"/>
                      <a:pt x="309" y="175"/>
                    </a:cubicBezTo>
                    <a:close/>
                  </a:path>
                </a:pathLst>
              </a:custGeom>
              <a:solidFill>
                <a:srgbClr val="21B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任意多边形 30">
                <a:extLst>
                  <a:ext uri="{FF2B5EF4-FFF2-40B4-BE49-F238E27FC236}">
                    <a16:creationId xmlns:a16="http://schemas.microsoft.com/office/drawing/2014/main" id="{A5369EB0-41AD-4523-8E32-BA6E9EE5F5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9515" y="2591274"/>
                <a:ext cx="3967738" cy="601387"/>
              </a:xfrm>
              <a:custGeom>
                <a:avLst/>
                <a:gdLst>
                  <a:gd name="T0" fmla="*/ 3967738 w 3967738"/>
                  <a:gd name="T1" fmla="*/ 521940 h 601386"/>
                  <a:gd name="T2" fmla="*/ 3926548 w 3967738"/>
                  <a:gd name="T3" fmla="*/ 522434 h 601386"/>
                  <a:gd name="T4" fmla="*/ 3936569 w 3967738"/>
                  <a:gd name="T5" fmla="*/ 524839 h 601386"/>
                  <a:gd name="T6" fmla="*/ 2324394 w 3967738"/>
                  <a:gd name="T7" fmla="*/ 597 h 601386"/>
                  <a:gd name="T8" fmla="*/ 2224728 w 3967738"/>
                  <a:gd name="T9" fmla="*/ 1214 h 601386"/>
                  <a:gd name="T10" fmla="*/ 2092403 w 3967738"/>
                  <a:gd name="T11" fmla="*/ 12310 h 601386"/>
                  <a:gd name="T12" fmla="*/ 1640184 w 3967738"/>
                  <a:gd name="T13" fmla="*/ 119657 h 601386"/>
                  <a:gd name="T14" fmla="*/ 1261964 w 3967738"/>
                  <a:gd name="T15" fmla="*/ 290310 h 601386"/>
                  <a:gd name="T16" fmla="*/ 1256483 w 3967738"/>
                  <a:gd name="T17" fmla="*/ 290310 h 601386"/>
                  <a:gd name="T18" fmla="*/ 294490 w 3967738"/>
                  <a:gd name="T19" fmla="*/ 576570 h 601386"/>
                  <a:gd name="T20" fmla="*/ 91890 w 3967738"/>
                  <a:gd name="T21" fmla="*/ 524273 h 601386"/>
                  <a:gd name="T22" fmla="*/ 0 w 3967738"/>
                  <a:gd name="T23" fmla="*/ 486805 h 601386"/>
                  <a:gd name="T24" fmla="*/ 0 w 3967738"/>
                  <a:gd name="T25" fmla="*/ 500855 h 601386"/>
                  <a:gd name="T26" fmla="*/ 77716 w 3967738"/>
                  <a:gd name="T27" fmla="*/ 534638 h 601386"/>
                  <a:gd name="T28" fmla="*/ 554858 w 3967738"/>
                  <a:gd name="T29" fmla="*/ 593085 h 601386"/>
                  <a:gd name="T30" fmla="*/ 1248261 w 3967738"/>
                  <a:gd name="T31" fmla="*/ 306828 h 601386"/>
                  <a:gd name="T32" fmla="*/ 1725146 w 3967738"/>
                  <a:gd name="T33" fmla="*/ 108647 h 601386"/>
                  <a:gd name="T34" fmla="*/ 2265068 w 3967738"/>
                  <a:gd name="T35" fmla="*/ 15063 h 601386"/>
                  <a:gd name="T36" fmla="*/ 2788546 w 3967738"/>
                  <a:gd name="T37" fmla="*/ 125161 h 601386"/>
                  <a:gd name="T38" fmla="*/ 3210617 w 3967738"/>
                  <a:gd name="T39" fmla="*/ 345362 h 601386"/>
                  <a:gd name="T40" fmla="*/ 3396815 w 3967738"/>
                  <a:gd name="T41" fmla="*/ 433441 h 601386"/>
                  <a:gd name="T42" fmla="*/ 3539265 w 3967738"/>
                  <a:gd name="T43" fmla="*/ 481087 h 601386"/>
                  <a:gd name="T44" fmla="*/ 3542119 w 3967738"/>
                  <a:gd name="T45" fmla="*/ 466817 h 601386"/>
                  <a:gd name="T46" fmla="*/ 3484689 w 3967738"/>
                  <a:gd name="T47" fmla="*/ 449956 h 601386"/>
                  <a:gd name="T48" fmla="*/ 3051655 w 3967738"/>
                  <a:gd name="T49" fmla="*/ 240765 h 601386"/>
                  <a:gd name="T50" fmla="*/ 2618621 w 3967738"/>
                  <a:gd name="T51" fmla="*/ 45340 h 601386"/>
                  <a:gd name="T52" fmla="*/ 2324394 w 3967738"/>
                  <a:gd name="T53" fmla="*/ 597 h 60138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967738" h="601386">
                    <a:moveTo>
                      <a:pt x="3967738" y="521937"/>
                    </a:moveTo>
                    <a:lnTo>
                      <a:pt x="3926548" y="522431"/>
                    </a:lnTo>
                    <a:lnTo>
                      <a:pt x="3936569" y="524836"/>
                    </a:lnTo>
                    <a:lnTo>
                      <a:pt x="3967738" y="521937"/>
                    </a:lnTo>
                    <a:close/>
                    <a:moveTo>
                      <a:pt x="2324394" y="597"/>
                    </a:moveTo>
                    <a:cubicBezTo>
                      <a:pt x="2291196" y="-383"/>
                      <a:pt x="2257938" y="-141"/>
                      <a:pt x="2224728" y="1214"/>
                    </a:cubicBezTo>
                    <a:cubicBezTo>
                      <a:pt x="2180448" y="3021"/>
                      <a:pt x="2136254" y="6805"/>
                      <a:pt x="2092403" y="12310"/>
                    </a:cubicBezTo>
                    <a:cubicBezTo>
                      <a:pt x="1938922" y="31577"/>
                      <a:pt x="1785442" y="70112"/>
                      <a:pt x="1640184" y="119657"/>
                    </a:cubicBezTo>
                    <a:cubicBezTo>
                      <a:pt x="1511370" y="166449"/>
                      <a:pt x="1379815" y="218746"/>
                      <a:pt x="1261964" y="290310"/>
                    </a:cubicBezTo>
                    <a:cubicBezTo>
                      <a:pt x="1261964" y="290310"/>
                      <a:pt x="1259224" y="290310"/>
                      <a:pt x="1256483" y="290310"/>
                    </a:cubicBezTo>
                    <a:cubicBezTo>
                      <a:pt x="960485" y="447201"/>
                      <a:pt x="645302" y="628864"/>
                      <a:pt x="294490" y="576567"/>
                    </a:cubicBezTo>
                    <a:cubicBezTo>
                      <a:pt x="224601" y="566245"/>
                      <a:pt x="157282" y="548010"/>
                      <a:pt x="91890" y="524270"/>
                    </a:cubicBezTo>
                    <a:lnTo>
                      <a:pt x="0" y="486802"/>
                    </a:lnTo>
                    <a:lnTo>
                      <a:pt x="0" y="500852"/>
                    </a:lnTo>
                    <a:lnTo>
                      <a:pt x="77716" y="534635"/>
                    </a:lnTo>
                    <a:cubicBezTo>
                      <a:pt x="230596" y="590501"/>
                      <a:pt x="390414" y="615790"/>
                      <a:pt x="554858" y="593082"/>
                    </a:cubicBezTo>
                    <a:cubicBezTo>
                      <a:pt x="804264" y="557300"/>
                      <a:pt x="1034485" y="433438"/>
                      <a:pt x="1248261" y="306825"/>
                    </a:cubicBezTo>
                    <a:cubicBezTo>
                      <a:pt x="1404482" y="229755"/>
                      <a:pt x="1557962" y="160944"/>
                      <a:pt x="1725146" y="108647"/>
                    </a:cubicBezTo>
                    <a:cubicBezTo>
                      <a:pt x="1900552" y="56350"/>
                      <a:pt x="2081440" y="17815"/>
                      <a:pt x="2265068" y="15063"/>
                    </a:cubicBezTo>
                    <a:cubicBezTo>
                      <a:pt x="2445956" y="12310"/>
                      <a:pt x="2624103" y="53597"/>
                      <a:pt x="2788546" y="125161"/>
                    </a:cubicBezTo>
                    <a:cubicBezTo>
                      <a:pt x="2933804" y="188468"/>
                      <a:pt x="3070840" y="271043"/>
                      <a:pt x="3210617" y="345359"/>
                    </a:cubicBezTo>
                    <a:cubicBezTo>
                      <a:pt x="3270913" y="377701"/>
                      <a:pt x="3333093" y="407462"/>
                      <a:pt x="3396815" y="433438"/>
                    </a:cubicBezTo>
                    <a:lnTo>
                      <a:pt x="3539265" y="481084"/>
                    </a:lnTo>
                    <a:lnTo>
                      <a:pt x="3542119" y="466814"/>
                    </a:lnTo>
                    <a:lnTo>
                      <a:pt x="3484689" y="449953"/>
                    </a:lnTo>
                    <a:cubicBezTo>
                      <a:pt x="3331209" y="400409"/>
                      <a:pt x="3191432" y="317835"/>
                      <a:pt x="3051655" y="240765"/>
                    </a:cubicBezTo>
                    <a:cubicBezTo>
                      <a:pt x="2911878" y="163696"/>
                      <a:pt x="2772102" y="92132"/>
                      <a:pt x="2618621" y="45340"/>
                    </a:cubicBezTo>
                    <a:cubicBezTo>
                      <a:pt x="2523038" y="17472"/>
                      <a:pt x="2423987" y="3537"/>
                      <a:pt x="2324394" y="597"/>
                    </a:cubicBezTo>
                    <a:close/>
                  </a:path>
                </a:pathLst>
              </a:custGeom>
              <a:solidFill>
                <a:srgbClr val="B3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5391EAB3-9887-4144-9C23-2B3608249E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8696" y="2694781"/>
                <a:ext cx="304800" cy="333375"/>
              </a:xfrm>
              <a:custGeom>
                <a:avLst/>
                <a:gdLst>
                  <a:gd name="T0" fmla="*/ 2147483646 w 111"/>
                  <a:gd name="T1" fmla="*/ 2147483646 h 121"/>
                  <a:gd name="T2" fmla="*/ 2147483646 w 111"/>
                  <a:gd name="T3" fmla="*/ 2147483646 h 121"/>
                  <a:gd name="T4" fmla="*/ 2147483646 w 111"/>
                  <a:gd name="T5" fmla="*/ 0 h 121"/>
                  <a:gd name="T6" fmla="*/ 0 w 111"/>
                  <a:gd name="T7" fmla="*/ 2147483646 h 121"/>
                  <a:gd name="T8" fmla="*/ 2147483646 w 111"/>
                  <a:gd name="T9" fmla="*/ 2147483646 h 121"/>
                  <a:gd name="T10" fmla="*/ 2147483646 w 111"/>
                  <a:gd name="T11" fmla="*/ 2147483646 h 121"/>
                  <a:gd name="T12" fmla="*/ 2147483646 w 111"/>
                  <a:gd name="T13" fmla="*/ 2147483646 h 121"/>
                  <a:gd name="T14" fmla="*/ 2147483646 w 111"/>
                  <a:gd name="T15" fmla="*/ 2147483646 h 121"/>
                  <a:gd name="T16" fmla="*/ 2147483646 w 111"/>
                  <a:gd name="T17" fmla="*/ 2147483646 h 121"/>
                  <a:gd name="T18" fmla="*/ 2147483646 w 111"/>
                  <a:gd name="T19" fmla="*/ 2147483646 h 121"/>
                  <a:gd name="T20" fmla="*/ 2147483646 w 111"/>
                  <a:gd name="T21" fmla="*/ 2147483646 h 121"/>
                  <a:gd name="T22" fmla="*/ 2147483646 w 111"/>
                  <a:gd name="T23" fmla="*/ 2147483646 h 121"/>
                  <a:gd name="T24" fmla="*/ 2147483646 w 111"/>
                  <a:gd name="T25" fmla="*/ 2147483646 h 121"/>
                  <a:gd name="T26" fmla="*/ 2147483646 w 111"/>
                  <a:gd name="T27" fmla="*/ 2147483646 h 121"/>
                  <a:gd name="T28" fmla="*/ 2147483646 w 111"/>
                  <a:gd name="T29" fmla="*/ 2147483646 h 1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1" h="121">
                    <a:moveTo>
                      <a:pt x="109" y="75"/>
                    </a:moveTo>
                    <a:cubicBezTo>
                      <a:pt x="101" y="53"/>
                      <a:pt x="66" y="58"/>
                      <a:pt x="49" y="63"/>
                    </a:cubicBezTo>
                    <a:cubicBezTo>
                      <a:pt x="41" y="38"/>
                      <a:pt x="21" y="18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18" y="21"/>
                      <a:pt x="35" y="40"/>
                      <a:pt x="46" y="64"/>
                    </a:cubicBezTo>
                    <a:cubicBezTo>
                      <a:pt x="28" y="72"/>
                      <a:pt x="6" y="89"/>
                      <a:pt x="5" y="111"/>
                    </a:cubicBezTo>
                    <a:cubicBezTo>
                      <a:pt x="5" y="111"/>
                      <a:pt x="5" y="112"/>
                      <a:pt x="6" y="112"/>
                    </a:cubicBezTo>
                    <a:cubicBezTo>
                      <a:pt x="14" y="121"/>
                      <a:pt x="31" y="117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41" y="114"/>
                      <a:pt x="47" y="117"/>
                      <a:pt x="53" y="114"/>
                    </a:cubicBezTo>
                    <a:cubicBezTo>
                      <a:pt x="58" y="111"/>
                      <a:pt x="64" y="106"/>
                      <a:pt x="65" y="100"/>
                    </a:cubicBezTo>
                    <a:cubicBezTo>
                      <a:pt x="70" y="103"/>
                      <a:pt x="75" y="106"/>
                      <a:pt x="81" y="104"/>
                    </a:cubicBezTo>
                    <a:cubicBezTo>
                      <a:pt x="86" y="101"/>
                      <a:pt x="89" y="96"/>
                      <a:pt x="89" y="90"/>
                    </a:cubicBezTo>
                    <a:cubicBezTo>
                      <a:pt x="95" y="93"/>
                      <a:pt x="101" y="93"/>
                      <a:pt x="106" y="89"/>
                    </a:cubicBezTo>
                    <a:cubicBezTo>
                      <a:pt x="110" y="86"/>
                      <a:pt x="111" y="79"/>
                      <a:pt x="109" y="75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E5E2A69C-59FF-4974-BD21-45E5C5BD98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696971" y="1980405"/>
                <a:ext cx="493713" cy="571500"/>
              </a:xfrm>
              <a:custGeom>
                <a:avLst/>
                <a:gdLst>
                  <a:gd name="T0" fmla="*/ 2147483646 w 180"/>
                  <a:gd name="T1" fmla="*/ 2147483646 h 208"/>
                  <a:gd name="T2" fmla="*/ 2147483646 w 180"/>
                  <a:gd name="T3" fmla="*/ 2147483646 h 208"/>
                  <a:gd name="T4" fmla="*/ 2147483646 w 180"/>
                  <a:gd name="T5" fmla="*/ 2147483646 h 208"/>
                  <a:gd name="T6" fmla="*/ 2147483646 w 180"/>
                  <a:gd name="T7" fmla="*/ 2147483646 h 208"/>
                  <a:gd name="T8" fmla="*/ 2147483646 w 180"/>
                  <a:gd name="T9" fmla="*/ 2147483646 h 208"/>
                  <a:gd name="T10" fmla="*/ 2147483646 w 180"/>
                  <a:gd name="T11" fmla="*/ 2147483646 h 208"/>
                  <a:gd name="T12" fmla="*/ 2147483646 w 180"/>
                  <a:gd name="T13" fmla="*/ 2147483646 h 208"/>
                  <a:gd name="T14" fmla="*/ 2147483646 w 180"/>
                  <a:gd name="T15" fmla="*/ 2147483646 h 208"/>
                  <a:gd name="T16" fmla="*/ 2147483646 w 180"/>
                  <a:gd name="T17" fmla="*/ 2147483646 h 208"/>
                  <a:gd name="T18" fmla="*/ 2147483646 w 180"/>
                  <a:gd name="T19" fmla="*/ 2147483646 h 208"/>
                  <a:gd name="T20" fmla="*/ 2147483646 w 180"/>
                  <a:gd name="T21" fmla="*/ 2147483646 h 208"/>
                  <a:gd name="T22" fmla="*/ 0 w 180"/>
                  <a:gd name="T23" fmla="*/ 2147483646 h 208"/>
                  <a:gd name="T24" fmla="*/ 0 w 180"/>
                  <a:gd name="T25" fmla="*/ 2147483646 h 208"/>
                  <a:gd name="T26" fmla="*/ 2147483646 w 180"/>
                  <a:gd name="T27" fmla="*/ 2147483646 h 208"/>
                  <a:gd name="T28" fmla="*/ 2147483646 w 180"/>
                  <a:gd name="T29" fmla="*/ 2147483646 h 208"/>
                  <a:gd name="T30" fmla="*/ 2147483646 w 180"/>
                  <a:gd name="T31" fmla="*/ 2147483646 h 208"/>
                  <a:gd name="T32" fmla="*/ 2147483646 w 180"/>
                  <a:gd name="T33" fmla="*/ 2147483646 h 208"/>
                  <a:gd name="T34" fmla="*/ 2147483646 w 180"/>
                  <a:gd name="T35" fmla="*/ 2147483646 h 208"/>
                  <a:gd name="T36" fmla="*/ 2147483646 w 180"/>
                  <a:gd name="T37" fmla="*/ 2147483646 h 208"/>
                  <a:gd name="T38" fmla="*/ 2147483646 w 180"/>
                  <a:gd name="T39" fmla="*/ 2147483646 h 20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80" h="208">
                    <a:moveTo>
                      <a:pt x="175" y="36"/>
                    </a:moveTo>
                    <a:cubicBezTo>
                      <a:pt x="171" y="32"/>
                      <a:pt x="164" y="32"/>
                      <a:pt x="159" y="35"/>
                    </a:cubicBezTo>
                    <a:cubicBezTo>
                      <a:pt x="159" y="29"/>
                      <a:pt x="156" y="23"/>
                      <a:pt x="151" y="21"/>
                    </a:cubicBezTo>
                    <a:cubicBezTo>
                      <a:pt x="146" y="19"/>
                      <a:pt x="140" y="21"/>
                      <a:pt x="135" y="24"/>
                    </a:cubicBezTo>
                    <a:cubicBezTo>
                      <a:pt x="134" y="18"/>
                      <a:pt x="129" y="13"/>
                      <a:pt x="124" y="10"/>
                    </a:cubicBezTo>
                    <a:cubicBezTo>
                      <a:pt x="118" y="7"/>
                      <a:pt x="112" y="9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2" y="6"/>
                      <a:pt x="85" y="0"/>
                      <a:pt x="76" y="10"/>
                    </a:cubicBezTo>
                    <a:cubicBezTo>
                      <a:pt x="76" y="10"/>
                      <a:pt x="75" y="10"/>
                      <a:pt x="75" y="11"/>
                    </a:cubicBezTo>
                    <a:cubicBezTo>
                      <a:pt x="75" y="32"/>
                      <a:pt x="97" y="50"/>
                      <a:pt x="115" y="59"/>
                    </a:cubicBezTo>
                    <a:cubicBezTo>
                      <a:pt x="98" y="91"/>
                      <a:pt x="72" y="113"/>
                      <a:pt x="46" y="138"/>
                    </a:cubicBezTo>
                    <a:cubicBezTo>
                      <a:pt x="26" y="157"/>
                      <a:pt x="4" y="180"/>
                      <a:pt x="0" y="208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08"/>
                      <a:pt x="2" y="208"/>
                      <a:pt x="2" y="207"/>
                    </a:cubicBezTo>
                    <a:cubicBezTo>
                      <a:pt x="3" y="207"/>
                      <a:pt x="3" y="206"/>
                      <a:pt x="4" y="206"/>
                    </a:cubicBezTo>
                    <a:cubicBezTo>
                      <a:pt x="13" y="175"/>
                      <a:pt x="35" y="153"/>
                      <a:pt x="58" y="131"/>
                    </a:cubicBezTo>
                    <a:cubicBezTo>
                      <a:pt x="80" y="111"/>
                      <a:pt x="106" y="89"/>
                      <a:pt x="117" y="61"/>
                    </a:cubicBezTo>
                    <a:cubicBezTo>
                      <a:pt x="134" y="66"/>
                      <a:pt x="169" y="72"/>
                      <a:pt x="177" y="51"/>
                    </a:cubicBezTo>
                    <a:cubicBezTo>
                      <a:pt x="180" y="46"/>
                      <a:pt x="179" y="40"/>
                      <a:pt x="175" y="36"/>
                    </a:cubicBezTo>
                    <a:close/>
                  </a:path>
                </a:pathLst>
              </a:custGeom>
              <a:solidFill>
                <a:srgbClr val="FF7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70">
                <a:extLst>
                  <a:ext uri="{FF2B5EF4-FFF2-40B4-BE49-F238E27FC236}">
                    <a16:creationId xmlns:a16="http://schemas.microsoft.com/office/drawing/2014/main" id="{A737E52A-5FA9-490D-9397-3D68BE67A0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84009" y="2062955"/>
                <a:ext cx="139700" cy="342900"/>
              </a:xfrm>
              <a:custGeom>
                <a:avLst/>
                <a:gdLst>
                  <a:gd name="T0" fmla="*/ 2147483646 w 51"/>
                  <a:gd name="T1" fmla="*/ 2147483646 h 125"/>
                  <a:gd name="T2" fmla="*/ 2147483646 w 51"/>
                  <a:gd name="T3" fmla="*/ 2147483646 h 125"/>
                  <a:gd name="T4" fmla="*/ 2147483646 w 51"/>
                  <a:gd name="T5" fmla="*/ 2147483646 h 125"/>
                  <a:gd name="T6" fmla="*/ 2147483646 w 51"/>
                  <a:gd name="T7" fmla="*/ 2147483646 h 125"/>
                  <a:gd name="T8" fmla="*/ 2147483646 w 51"/>
                  <a:gd name="T9" fmla="*/ 2147483646 h 125"/>
                  <a:gd name="T10" fmla="*/ 2147483646 w 51"/>
                  <a:gd name="T11" fmla="*/ 2147483646 h 125"/>
                  <a:gd name="T12" fmla="*/ 2147483646 w 51"/>
                  <a:gd name="T13" fmla="*/ 2147483646 h 125"/>
                  <a:gd name="T14" fmla="*/ 2147483646 w 51"/>
                  <a:gd name="T15" fmla="*/ 2147483646 h 125"/>
                  <a:gd name="T16" fmla="*/ 2147483646 w 51"/>
                  <a:gd name="T17" fmla="*/ 2147483646 h 125"/>
                  <a:gd name="T18" fmla="*/ 2147483646 w 51"/>
                  <a:gd name="T19" fmla="*/ 2147483646 h 1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1" h="125">
                    <a:moveTo>
                      <a:pt x="19" y="3"/>
                    </a:moveTo>
                    <a:cubicBezTo>
                      <a:pt x="18" y="3"/>
                      <a:pt x="17" y="3"/>
                      <a:pt x="17" y="4"/>
                    </a:cubicBezTo>
                    <a:cubicBezTo>
                      <a:pt x="1" y="43"/>
                      <a:pt x="0" y="93"/>
                      <a:pt x="33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3" y="124"/>
                      <a:pt x="33" y="125"/>
                      <a:pt x="34" y="125"/>
                    </a:cubicBezTo>
                    <a:cubicBezTo>
                      <a:pt x="34" y="125"/>
                      <a:pt x="35" y="124"/>
                      <a:pt x="35" y="124"/>
                    </a:cubicBezTo>
                    <a:cubicBezTo>
                      <a:pt x="34" y="124"/>
                      <a:pt x="34" y="124"/>
                      <a:pt x="34" y="123"/>
                    </a:cubicBezTo>
                    <a:cubicBezTo>
                      <a:pt x="51" y="112"/>
                      <a:pt x="50" y="83"/>
                      <a:pt x="48" y="66"/>
                    </a:cubicBezTo>
                    <a:cubicBezTo>
                      <a:pt x="45" y="43"/>
                      <a:pt x="37" y="19"/>
                      <a:pt x="23" y="2"/>
                    </a:cubicBezTo>
                    <a:cubicBezTo>
                      <a:pt x="21" y="0"/>
                      <a:pt x="19" y="1"/>
                      <a:pt x="19" y="3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C575C85F-76FC-4D2C-8B11-41180C413A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58571" y="2108993"/>
                <a:ext cx="555625" cy="530225"/>
              </a:xfrm>
              <a:custGeom>
                <a:avLst/>
                <a:gdLst>
                  <a:gd name="T0" fmla="*/ 2147483646 w 203"/>
                  <a:gd name="T1" fmla="*/ 2147483646 h 193"/>
                  <a:gd name="T2" fmla="*/ 2147483646 w 203"/>
                  <a:gd name="T3" fmla="*/ 2147483646 h 193"/>
                  <a:gd name="T4" fmla="*/ 2147483646 w 203"/>
                  <a:gd name="T5" fmla="*/ 2147483646 h 193"/>
                  <a:gd name="T6" fmla="*/ 2147483646 w 203"/>
                  <a:gd name="T7" fmla="*/ 2147483646 h 193"/>
                  <a:gd name="T8" fmla="*/ 2147483646 w 203"/>
                  <a:gd name="T9" fmla="*/ 2147483646 h 193"/>
                  <a:gd name="T10" fmla="*/ 2147483646 w 203"/>
                  <a:gd name="T11" fmla="*/ 2147483646 h 193"/>
                  <a:gd name="T12" fmla="*/ 2147483646 w 203"/>
                  <a:gd name="T13" fmla="*/ 2147483646 h 193"/>
                  <a:gd name="T14" fmla="*/ 2147483646 w 203"/>
                  <a:gd name="T15" fmla="*/ 2147483646 h 193"/>
                  <a:gd name="T16" fmla="*/ 2147483646 w 203"/>
                  <a:gd name="T17" fmla="*/ 2147483646 h 193"/>
                  <a:gd name="T18" fmla="*/ 2147483646 w 203"/>
                  <a:gd name="T19" fmla="*/ 2147483646 h 193"/>
                  <a:gd name="T20" fmla="*/ 2147483646 w 203"/>
                  <a:gd name="T21" fmla="*/ 2147483646 h 193"/>
                  <a:gd name="T22" fmla="*/ 2147483646 w 203"/>
                  <a:gd name="T23" fmla="*/ 2147483646 h 193"/>
                  <a:gd name="T24" fmla="*/ 2147483646 w 203"/>
                  <a:gd name="T25" fmla="*/ 2147483646 h 193"/>
                  <a:gd name="T26" fmla="*/ 2147483646 w 203"/>
                  <a:gd name="T27" fmla="*/ 2147483646 h 193"/>
                  <a:gd name="T28" fmla="*/ 2147483646 w 203"/>
                  <a:gd name="T29" fmla="*/ 2147483646 h 193"/>
                  <a:gd name="T30" fmla="*/ 2147483646 w 203"/>
                  <a:gd name="T31" fmla="*/ 2147483646 h 193"/>
                  <a:gd name="T32" fmla="*/ 2147483646 w 203"/>
                  <a:gd name="T33" fmla="*/ 2147483646 h 193"/>
                  <a:gd name="T34" fmla="*/ 2147483646 w 203"/>
                  <a:gd name="T35" fmla="*/ 2147483646 h 193"/>
                  <a:gd name="T36" fmla="*/ 2147483646 w 203"/>
                  <a:gd name="T37" fmla="*/ 2147483646 h 193"/>
                  <a:gd name="T38" fmla="*/ 2147483646 w 203"/>
                  <a:gd name="T39" fmla="*/ 2147483646 h 193"/>
                  <a:gd name="T40" fmla="*/ 2147483646 w 203"/>
                  <a:gd name="T41" fmla="*/ 2147483646 h 193"/>
                  <a:gd name="T42" fmla="*/ 2147483646 w 203"/>
                  <a:gd name="T43" fmla="*/ 2147483646 h 193"/>
                  <a:gd name="T44" fmla="*/ 2147483646 w 203"/>
                  <a:gd name="T45" fmla="*/ 2147483646 h 193"/>
                  <a:gd name="T46" fmla="*/ 2147483646 w 203"/>
                  <a:gd name="T47" fmla="*/ 2147483646 h 193"/>
                  <a:gd name="T48" fmla="*/ 2147483646 w 203"/>
                  <a:gd name="T49" fmla="*/ 2147483646 h 1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03" h="193">
                    <a:moveTo>
                      <a:pt x="181" y="65"/>
                    </a:moveTo>
                    <a:cubicBezTo>
                      <a:pt x="183" y="57"/>
                      <a:pt x="181" y="48"/>
                      <a:pt x="176" y="40"/>
                    </a:cubicBezTo>
                    <a:cubicBezTo>
                      <a:pt x="171" y="33"/>
                      <a:pt x="160" y="28"/>
                      <a:pt x="151" y="32"/>
                    </a:cubicBezTo>
                    <a:cubicBezTo>
                      <a:pt x="147" y="19"/>
                      <a:pt x="126" y="0"/>
                      <a:pt x="118" y="21"/>
                    </a:cubicBezTo>
                    <a:cubicBezTo>
                      <a:pt x="115" y="29"/>
                      <a:pt x="118" y="40"/>
                      <a:pt x="121" y="47"/>
                    </a:cubicBezTo>
                    <a:cubicBezTo>
                      <a:pt x="123" y="55"/>
                      <a:pt x="126" y="63"/>
                      <a:pt x="131" y="70"/>
                    </a:cubicBezTo>
                    <a:cubicBezTo>
                      <a:pt x="106" y="77"/>
                      <a:pt x="81" y="93"/>
                      <a:pt x="62" y="110"/>
                    </a:cubicBezTo>
                    <a:cubicBezTo>
                      <a:pt x="56" y="115"/>
                      <a:pt x="52" y="119"/>
                      <a:pt x="47" y="124"/>
                    </a:cubicBezTo>
                    <a:cubicBezTo>
                      <a:pt x="46" y="124"/>
                      <a:pt x="46" y="125"/>
                      <a:pt x="46" y="126"/>
                    </a:cubicBezTo>
                    <a:cubicBezTo>
                      <a:pt x="31" y="142"/>
                      <a:pt x="17" y="159"/>
                      <a:pt x="1" y="174"/>
                    </a:cubicBezTo>
                    <a:cubicBezTo>
                      <a:pt x="0" y="175"/>
                      <a:pt x="1" y="176"/>
                      <a:pt x="2" y="175"/>
                    </a:cubicBezTo>
                    <a:cubicBezTo>
                      <a:pt x="11" y="170"/>
                      <a:pt x="19" y="162"/>
                      <a:pt x="26" y="154"/>
                    </a:cubicBezTo>
                    <a:cubicBezTo>
                      <a:pt x="33" y="146"/>
                      <a:pt x="39" y="138"/>
                      <a:pt x="46" y="131"/>
                    </a:cubicBezTo>
                    <a:cubicBezTo>
                      <a:pt x="52" y="151"/>
                      <a:pt x="71" y="166"/>
                      <a:pt x="89" y="176"/>
                    </a:cubicBezTo>
                    <a:cubicBezTo>
                      <a:pt x="107" y="185"/>
                      <a:pt x="132" y="193"/>
                      <a:pt x="152" y="188"/>
                    </a:cubicBezTo>
                    <a:cubicBezTo>
                      <a:pt x="154" y="187"/>
                      <a:pt x="154" y="185"/>
                      <a:pt x="152" y="185"/>
                    </a:cubicBezTo>
                    <a:cubicBezTo>
                      <a:pt x="147" y="164"/>
                      <a:pt x="128" y="146"/>
                      <a:pt x="111" y="136"/>
                    </a:cubicBezTo>
                    <a:cubicBezTo>
                      <a:pt x="96" y="127"/>
                      <a:pt x="72" y="119"/>
                      <a:pt x="54" y="123"/>
                    </a:cubicBezTo>
                    <a:cubicBezTo>
                      <a:pt x="55" y="122"/>
                      <a:pt x="56" y="121"/>
                      <a:pt x="57" y="120"/>
                    </a:cubicBezTo>
                    <a:cubicBezTo>
                      <a:pt x="68" y="109"/>
                      <a:pt x="80" y="100"/>
                      <a:pt x="94" y="92"/>
                    </a:cubicBezTo>
                    <a:cubicBezTo>
                      <a:pt x="106" y="85"/>
                      <a:pt x="120" y="80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4"/>
                      <a:pt x="134" y="74"/>
                      <a:pt x="134" y="74"/>
                    </a:cubicBezTo>
                    <a:cubicBezTo>
                      <a:pt x="148" y="88"/>
                      <a:pt x="167" y="104"/>
                      <a:pt x="187" y="95"/>
                    </a:cubicBezTo>
                    <a:cubicBezTo>
                      <a:pt x="203" y="88"/>
                      <a:pt x="193" y="70"/>
                      <a:pt x="181" y="65"/>
                    </a:cubicBezTo>
                    <a:close/>
                  </a:path>
                </a:pathLst>
              </a:custGeom>
              <a:solidFill>
                <a:srgbClr val="FEC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6728110"/>
      </p:ext>
    </p:extLst>
  </p:cSld>
  <p:clrMapOvr>
    <a:masterClrMapping/>
  </p:clrMapOvr>
  <p:transition spd="slow" advClick="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714" y="-809141"/>
            <a:ext cx="4689948" cy="1845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4" y="5637246"/>
            <a:ext cx="3170305" cy="148354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1508787"/>
            <a:ext cx="12192000" cy="403244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7415514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260F9-C502-4EBF-9213-8CA392BE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8DC06-159A-4E84-A39F-28772107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447EB-1949-4801-9CEE-BF777B6E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924C1-A833-437D-AA23-33651D87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13946-C76A-4560-B939-658F00F8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48238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EF94-5F4A-4F08-871B-3747373B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F59E6-8E84-45A6-8D79-06B0FEAA1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BC039-4157-4BE6-996D-92EFC47B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F5C5F-4B2D-4CA9-A94E-66151A69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3D286-3EFF-4D0B-B3C0-F768A2EE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99126-149A-4838-B1BD-62A4BDB4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8913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D972-431B-4C47-BE94-C2F1067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2D4D8-D304-4D00-A7D3-2F365866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66C99-5225-4B51-8D0A-786DD3CB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E74B4C-76B9-4585-8EDF-5E469038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C191A-72D7-4D1E-B763-BF6EFFE8C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1D3FF-8AD4-4B85-A7F3-5927A755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AA3B53-87C5-4F7A-99B2-6CAD9A7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42DD3-A827-498E-A4C3-5095A60D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16389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96C9-7F4A-46C4-86AE-6CE0894D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A003-9F2C-4A46-92C0-D359B294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E2B46-F2C3-47DE-853B-EF2A2D11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64AD10-D018-4470-B01A-C7FD510B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17579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4266BA-29DB-4758-B4FA-6D643EE8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326198-2E98-4076-9119-A8E30664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D7B27-C1AC-47F6-B1CD-4E4F8B9E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44786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6B8B2-0BFE-417C-88EF-B4C042A1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40B0D-1774-47EB-9B19-CF00B51F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76F77-D38A-45E5-8C38-AD8AEC621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7A143-0049-4FBA-886B-EB05596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09025-1A2F-4D9C-A755-1B14214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965BD-6628-4824-80C5-D4743DD0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220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C5DE6-8FD3-410B-8C10-7BBC0458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D1C7B-E667-49DC-B0F7-8989F6F1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8D1D0-AE6E-4190-AC62-ABAEB1FF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79584-4D70-4E0F-9935-40C08202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D3908-A591-476D-837D-8F67F26F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48824-ECF0-435C-B296-0300BFA7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1135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5159-FEA9-4F6D-889F-E24F412C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E00DD-25ED-4085-AADA-A87F1473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BB77-3830-4E10-B5B0-8F7D2B394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A7E8-90CF-4D61-B9B4-C782DC7848E4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A5B2A-F5EB-4724-9ABB-5166056B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850D0-DCB0-466B-AB1A-2D896F30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6301-4F98-41C2-9291-1DF8DFFD1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F6F4827-57C9-417E-B4B2-87745CF122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7EDAFC4D-31FE-46D6-A8C2-801E0B36E5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520B0-5EA0-473F-9215-ACC2B6C9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A21A3F3-3E3C-448E-9272-9A903565D093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01C42-23FE-4751-870B-229AD7406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0E957-7958-4430-B9DD-C19612903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E6DEC11-9DEB-416E-81CC-A6E9CF7A58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 advClick="0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94C0B-6F20-4583-A083-95ECF0A74046}"/>
              </a:ext>
            </a:extLst>
          </p:cNvPr>
          <p:cNvSpPr txBox="1"/>
          <p:nvPr/>
        </p:nvSpPr>
        <p:spPr>
          <a:xfrm>
            <a:off x="5562600" y="383519"/>
            <a:ext cx="36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9B9B"/>
                </a:solidFill>
                <a:latin typeface="漫笔·离歌" panose="02010600010101010101" pitchFamily="2" charset="-122"/>
                <a:ea typeface="漫笔·离歌" panose="02010600010101010101" pitchFamily="2" charset="-122"/>
              </a:rPr>
              <a:t>明日英语作业</a:t>
            </a:r>
          </a:p>
        </p:txBody>
      </p:sp>
      <p:sp>
        <p:nvSpPr>
          <p:cNvPr id="5" name="文本框 96259">
            <a:extLst>
              <a:ext uri="{FF2B5EF4-FFF2-40B4-BE49-F238E27FC236}">
                <a16:creationId xmlns:a16="http://schemas.microsoft.com/office/drawing/2014/main" id="{436C612B-268D-4BAE-BDB5-853931C6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4864"/>
            <a:ext cx="11882718" cy="40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42" tIns="60921" rIns="121842" bIns="6092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3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假设你是柳华，昨天参加了美国朋友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David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的生日聚会，</a:t>
            </a:r>
            <a:r>
              <a:rPr kumimoji="0" lang="zh-CN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请你给</a:t>
            </a: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他</a:t>
            </a:r>
            <a:r>
              <a:rPr kumimoji="0" lang="zh-CN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写封信，表示感谢。要点如下：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简述生日聚会的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2D6C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盛况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，表达对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2D6C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聚会的喜爱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；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感谢他的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2D6C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热情款待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；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David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92D6C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祝福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注意：</a:t>
            </a:r>
            <a:endParaRPr kumimoji="0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355366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1. 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词数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80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左右；</a:t>
            </a:r>
            <a:endParaRPr kumimoji="0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marL="0" marR="0" lvl="0" indent="368029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2. 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Times New Roman"/>
              </a:rPr>
              <a:t>可以适当增加细节，以使行文连贯。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8389385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4">
            <a:hlinkClick r:id="rId2" action="ppaction://hlinksldjump"/>
            <a:extLst>
              <a:ext uri="{FF2B5EF4-FFF2-40B4-BE49-F238E27FC236}">
                <a16:creationId xmlns:a16="http://schemas.microsoft.com/office/drawing/2014/main" id="{2CD099CC-59AD-4175-AF8D-965C53CA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29" y="142893"/>
            <a:ext cx="2571751" cy="428625"/>
          </a:xfrm>
          <a:prstGeom prst="roundRect">
            <a:avLst>
              <a:gd name="adj" fmla="val 50000"/>
            </a:avLst>
          </a:prstGeom>
          <a:solidFill>
            <a:srgbClr val="FEC3AE"/>
          </a:solidFill>
          <a:ln w="12700" cmpd="sng">
            <a:solidFill>
              <a:srgbClr val="544438"/>
            </a:solidFill>
            <a:round/>
            <a:headEnd/>
            <a:tailEnd/>
          </a:ln>
          <a:effectLst>
            <a:outerShdw dist="50800" dir="5400000" algn="ctr" rotWithShape="0">
              <a:schemeClr val="bg2">
                <a:alpha val="50000"/>
              </a:schemeClr>
            </a:outerShdw>
            <a:reflection blurRad="6350" stA="50000" endA="300" endPos="90000" dir="5400000" sy="-100000" algn="bl" rotWithShape="0"/>
          </a:effectLst>
        </p:spPr>
        <p:txBody>
          <a:bodyPr wrap="none" lIns="121842" tIns="60921" rIns="121842" bIns="60921" anchor="ctr"/>
          <a:lstStyle/>
          <a:p>
            <a:pPr marL="365950" marR="0" lvl="0" indent="-365950" algn="l" defTabSz="11527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BBE0E3"/>
              </a:buClr>
              <a:buSzPct val="7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itchFamily="18" charset="0"/>
                <a:ea typeface="宋体" pitchFamily="2" charset="-122"/>
                <a:cs typeface="+mn-cs"/>
                <a:sym typeface="Century Schoolbook" pitchFamily="18" charset="0"/>
              </a:rPr>
              <a:t>Writing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DotumChe" pitchFamily="49" charset="-127"/>
              <a:cs typeface="+mn-cs"/>
              <a:sym typeface="Century Schoolbook" pitchFamily="18" charset="0"/>
            </a:endParaRPr>
          </a:p>
        </p:txBody>
      </p:sp>
      <p:sp>
        <p:nvSpPr>
          <p:cNvPr id="6" name="文本框 96259">
            <a:extLst>
              <a:ext uri="{FF2B5EF4-FFF2-40B4-BE49-F238E27FC236}">
                <a16:creationId xmlns:a16="http://schemas.microsoft.com/office/drawing/2014/main" id="{654E3DF1-73D8-4D6D-A045-93907656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12" y="1100417"/>
            <a:ext cx="11144250" cy="455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42" tIns="60921" rIns="121842" bIns="6092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假设你是李华，昨天参加了美国朋友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David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的生日聚会，</a:t>
            </a:r>
            <a:r>
              <a: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  <a:cs typeface="Times New Roman"/>
              </a:rPr>
              <a:t>请你给</a:t>
            </a:r>
            <a:r>
              <a:rPr kumimoji="0" lang="zh-CN" alt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  <a:cs typeface="Times New Roman"/>
              </a:rPr>
              <a:t>他</a:t>
            </a:r>
            <a:r>
              <a:rPr kumimoji="0" lang="zh-CN" altLang="zh-CN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  <a:cs typeface="Times New Roman"/>
              </a:rPr>
              <a:t>写封信，表示感谢。要点如下：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简述生日聚会的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盛况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，表达对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聚会的喜爱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；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感谢他的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热情款待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；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609139" marR="0" lvl="0" indent="-609139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David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祝福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注意：</a:t>
            </a:r>
            <a:endParaRPr kumimoji="0" lang="zh-CN" altLang="zh-CN" sz="36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355366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1.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词数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80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左右；</a:t>
            </a:r>
            <a:endParaRPr kumimoji="0" lang="zh-CN" altLang="zh-CN" sz="36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368029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446" algn="l"/>
                <a:tab pos="2159127" algn="l"/>
                <a:tab pos="3957845" algn="l"/>
              </a:tabLst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2.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可以适当增加细节，以使行文连贯。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                                                            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7B33A7-A341-4DE3-8EB7-D0B626C65498}"/>
              </a:ext>
            </a:extLst>
          </p:cNvPr>
          <p:cNvSpPr txBox="1"/>
          <p:nvPr/>
        </p:nvSpPr>
        <p:spPr>
          <a:xfrm>
            <a:off x="0" y="1690688"/>
            <a:ext cx="46270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rgbClr val="000000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请用以下单词或词组写一篇小短文（尽可能用得多）：</a:t>
            </a:r>
            <a:endParaRPr lang="en-US" altLang="zh-CN" sz="2800" kern="100" dirty="0">
              <a:solidFill>
                <a:srgbClr val="000000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rgbClr val="0000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stuck, observe, chaos, embarrassment, plain stupidity</a:t>
            </a:r>
            <a:r>
              <a:rPr lang="zh-CN" altLang="en-US" sz="2800" kern="100" dirty="0">
                <a:solidFill>
                  <a:srgbClr val="0000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before</a:t>
            </a:r>
            <a:r>
              <a:rPr lang="zh-CN" altLang="en-US" sz="2800" kern="100" dirty="0">
                <a:solidFill>
                  <a:srgbClr val="0000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after all</a:t>
            </a:r>
            <a:endParaRPr lang="en-US" altLang="zh-CN" sz="2800" kern="1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37DFEB-ED3D-4334-A00D-65EA6E98FAE6}"/>
              </a:ext>
            </a:extLst>
          </p:cNvPr>
          <p:cNvSpPr txBox="1"/>
          <p:nvPr/>
        </p:nvSpPr>
        <p:spPr>
          <a:xfrm>
            <a:off x="0" y="138113"/>
            <a:ext cx="12192000" cy="7292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i="1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altLang="zh-CN" sz="3600" i="1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6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 average</a:t>
            </a:r>
            <a:r>
              <a:rPr lang="zh-CN" altLang="en-US" sz="3600" spc="4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（远低于平均）</a:t>
            </a:r>
            <a:r>
              <a:rPr lang="en-US" altLang="zh-CN" sz="3600" b="1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</a:t>
            </a:r>
            <a:r>
              <a:rPr lang="en-US" altLang="zh-C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远远地</a:t>
            </a:r>
            <a:r>
              <a:rPr lang="zh-CN" alt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altLang="zh-CN" sz="3600" b="1" spc="4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is</a:t>
            </a:r>
            <a:r>
              <a:rPr lang="en-US" altLang="zh-CN" sz="3600" b="1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well </a:t>
            </a:r>
            <a:r>
              <a:rPr lang="en-US" altLang="zh-CN" sz="3600" spc="4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 to take care of himself.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pc="4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book is well worth reading a second time.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完全地，彻底地  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seems that all is not </a:t>
            </a:r>
            <a:r>
              <a:rPr lang="en-US" altLang="zh-CN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altLang="zh-C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home.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情况良好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/>
              <a:t>她热泪盈眶。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Tears were welling up in her eyes. (</a:t>
            </a:r>
            <a:r>
              <a:rPr lang="en-US" altLang="zh-CN" sz="3600" dirty="0">
                <a:latin typeface="Arial" panose="020B0604020202020204" pitchFamily="34" charset="0"/>
              </a:rPr>
              <a:t>to rise to the surface of </a:t>
            </a:r>
            <a:r>
              <a:rPr lang="en-US" altLang="zh-CN" sz="3600" dirty="0" err="1">
                <a:latin typeface="Arial" panose="020B0604020202020204" pitchFamily="34" charset="0"/>
              </a:rPr>
              <a:t>sth</a:t>
            </a:r>
            <a:r>
              <a:rPr lang="en-US" altLang="zh-CN" sz="3600" dirty="0">
                <a:latin typeface="Arial" panose="020B0604020202020204" pitchFamily="34" charset="0"/>
              </a:rPr>
              <a:t> and start to flow)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Arial" panose="020B0604020202020204" pitchFamily="34" charset="0"/>
              </a:rPr>
              <a:t>Hate welled up inside him as he thought of the unfair treatment.</a:t>
            </a:r>
            <a:endParaRPr lang="en-US" altLang="zh-CN" sz="36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">
            <a:extLst>
              <a:ext uri="{FF2B5EF4-FFF2-40B4-BE49-F238E27FC236}">
                <a16:creationId xmlns:a16="http://schemas.microsoft.com/office/drawing/2014/main" id="{92862BCA-2F6C-478E-8070-4055CB1C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400050"/>
            <a:ext cx="12104687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600" b="1"/>
              <a:t>2017 </a:t>
            </a:r>
            <a:r>
              <a:rPr lang="zh-CN" altLang="en-US" sz="3600" b="1"/>
              <a:t>浙江</a:t>
            </a:r>
            <a:endParaRPr lang="en-US" altLang="zh-CN" sz="3600" b="1"/>
          </a:p>
          <a:p>
            <a:endParaRPr lang="en-US" altLang="zh-CN" sz="3600" b="1"/>
          </a:p>
          <a:p>
            <a:r>
              <a:rPr lang="en-US" altLang="zh-CN" sz="3600" b="1"/>
              <a:t>Para1 The next fay we remembered the brand-new tent we brought with us.</a:t>
            </a:r>
          </a:p>
          <a:p>
            <a:endParaRPr lang="en-US" altLang="zh-CN" sz="3600" b="1"/>
          </a:p>
          <a:p>
            <a:r>
              <a:rPr lang="en-US" altLang="zh-CN" sz="3600" b="1"/>
              <a:t>Para2 We drove through several states and saw lot of sights along the way.</a:t>
            </a:r>
            <a:endParaRPr lang="zh-CN" altLang="en-US" sz="3600" b="1"/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25DDE3-B2DB-4157-855F-544122FF5CE9}"/>
              </a:ext>
            </a:extLst>
          </p:cNvPr>
          <p:cNvSpPr/>
          <p:nvPr/>
        </p:nvSpPr>
        <p:spPr>
          <a:xfrm>
            <a:off x="152400" y="180975"/>
            <a:ext cx="11887200" cy="6496050"/>
          </a:xfrm>
          <a:prstGeom prst="rect">
            <a:avLst/>
          </a:prstGeom>
          <a:solidFill>
            <a:srgbClr val="FFFFFF"/>
          </a:solidFill>
          <a:ln w="28575">
            <a:solidFill>
              <a:srgbClr val="C1A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8675" name="文本框 6">
            <a:extLst>
              <a:ext uri="{FF2B5EF4-FFF2-40B4-BE49-F238E27FC236}">
                <a16:creationId xmlns:a16="http://schemas.microsoft.com/office/drawing/2014/main" id="{38682D38-2F3A-4937-A77C-CDEBB7D1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0013"/>
            <a:ext cx="11887200" cy="657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假如你是李华，你之前在网上为你校交换生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Jack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预定了下周六晚上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30 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的越剧演出，现该演出被宣布取消，请给他写一封邮件，内容要点如下：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告知演出取消；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后续事项处理；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其他活动建议。</a:t>
            </a:r>
            <a:endParaRPr lang="en-US" altLang="zh-CN" sz="3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1. 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词数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词左右。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2. 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可以适当增加细节，以使行文连贯。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E669AE-6324-45B5-919E-2711C3146F66}"/>
              </a:ext>
            </a:extLst>
          </p:cNvPr>
          <p:cNvSpPr txBox="1"/>
          <p:nvPr/>
        </p:nvSpPr>
        <p:spPr>
          <a:xfrm>
            <a:off x="4855634" y="1991255"/>
            <a:ext cx="46270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rgbClr val="000000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请用以下单词或词组写一篇小短文（尽可能用得多）：</a:t>
            </a:r>
            <a:endParaRPr lang="en-US" altLang="zh-CN" sz="2800" kern="100" dirty="0">
              <a:solidFill>
                <a:srgbClr val="000000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pPr indent="26670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stuck, observe, chaos, embarrassment, plain stupidity</a:t>
            </a:r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28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all</a:t>
            </a:r>
            <a:endParaRPr lang="en-US" altLang="zh-CN" sz="2800" kern="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722300"/>
      </p:ext>
    </p:extLst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426</Words>
  <Application>Microsoft Office PowerPoint</Application>
  <PresentationFormat>宽屏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等线 Light</vt:lpstr>
      <vt:lpstr>方正宋刻本秀楷简体</vt:lpstr>
      <vt:lpstr>漫笔·离歌</vt:lpstr>
      <vt:lpstr>宋体</vt:lpstr>
      <vt:lpstr>微软雅黑</vt:lpstr>
      <vt:lpstr>Aharoni</vt:lpstr>
      <vt:lpstr>Arial</vt:lpstr>
      <vt:lpstr>Calibri</vt:lpstr>
      <vt:lpstr>Century Schoolbook</vt:lpstr>
      <vt:lpstr>Times New Roman</vt:lpstr>
      <vt:lpstr>Verdana</vt:lpstr>
      <vt:lpstr>Office 主题​​</vt:lpstr>
      <vt:lpstr>10_Office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Smith</dc:creator>
  <cp:lastModifiedBy>Mike</cp:lastModifiedBy>
  <cp:revision>15</cp:revision>
  <dcterms:created xsi:type="dcterms:W3CDTF">2020-08-21T07:12:14Z</dcterms:created>
  <dcterms:modified xsi:type="dcterms:W3CDTF">2020-10-13T13:26:30Z</dcterms:modified>
</cp:coreProperties>
</file>