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4" r:id="rId4"/>
    <p:sldId id="257" r:id="rId5"/>
    <p:sldId id="258" r:id="rId6"/>
    <p:sldId id="260" r:id="rId7"/>
    <p:sldId id="259" r:id="rId8"/>
    <p:sldId id="266" r:id="rId9"/>
    <p:sldId id="265" r:id="rId10"/>
    <p:sldId id="261" r:id="rId11"/>
    <p:sldId id="262" r:id="rId12"/>
    <p:sldId id="263" r:id="rId13"/>
    <p:sldId id="264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BCE0-B744-45A1-BA12-1109D21355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89CB-BC32-4531-9F0F-402EC681D3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002395" cy="672719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60"/>
            <a:ext cx="9003030" cy="6847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0996" y="1700808"/>
            <a:ext cx="8639476" cy="42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69269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答题思路较为清晰的：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879795"/>
            <a:ext cx="8352928" cy="389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614" y="1340768"/>
            <a:ext cx="89018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412776"/>
            <a:ext cx="860027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题参考答案：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4968552"/>
          </a:xfrm>
        </p:spPr>
        <p:txBody>
          <a:bodyPr>
            <a:noAutofit/>
          </a:bodyPr>
          <a:lstStyle/>
          <a:p>
            <a:pPr>
              <a:lnSpc>
                <a:spcPts val="4300"/>
              </a:lnSpc>
              <a:buNone/>
            </a:pPr>
            <a:r>
              <a:rPr lang="zh-CN" altLang="zh-CN" sz="2400" dirty="0" smtClean="0"/>
              <a:t>①</a:t>
            </a:r>
            <a:r>
              <a:rPr lang="zh-CN" altLang="zh-CN" sz="2400" dirty="0" smtClean="0"/>
              <a:t>多用</a:t>
            </a:r>
            <a:r>
              <a:rPr lang="zh-CN" altLang="zh-CN" sz="2400" u="sng" dirty="0" smtClean="0"/>
              <a:t>副</a:t>
            </a:r>
            <a:r>
              <a:rPr lang="zh-CN" altLang="zh-CN" sz="2400" b="1" u="sng" dirty="0" smtClean="0">
                <a:solidFill>
                  <a:srgbClr val="FF0000"/>
                </a:solidFill>
              </a:rPr>
              <a:t>词</a:t>
            </a:r>
            <a:r>
              <a:rPr lang="zh-CN" altLang="zh-CN" sz="2400" dirty="0" smtClean="0"/>
              <a:t>，“不一会儿”“随即”“接着”等词写出表演的推进过程。（用词的角度也可答：多用</a:t>
            </a:r>
            <a:r>
              <a:rPr lang="zh-CN" altLang="zh-CN" sz="2400" dirty="0" smtClean="0">
                <a:solidFill>
                  <a:srgbClr val="FF0000"/>
                </a:solidFill>
              </a:rPr>
              <a:t>方言词</a:t>
            </a:r>
            <a:r>
              <a:rPr lang="zh-CN" altLang="zh-CN" sz="2400" dirty="0" smtClean="0"/>
              <a:t>语，“赤背赤脚”“纽纠头”等词写出孩童眼中的戏班子的样貌，充满生活气息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也可用连续使用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数量词</a:t>
            </a:r>
            <a:r>
              <a:rPr lang="zh-CN" altLang="en-US" sz="2400" dirty="0" smtClean="0"/>
              <a:t>“一”体现表演的进程。</a:t>
            </a:r>
            <a:r>
              <a:rPr lang="zh-CN" altLang="zh-CN" sz="2400" dirty="0" smtClean="0"/>
              <a:t>）</a:t>
            </a:r>
            <a:endParaRPr lang="zh-CN" altLang="zh-CN" sz="2400" dirty="0" smtClean="0"/>
          </a:p>
          <a:p>
            <a:pPr>
              <a:lnSpc>
                <a:spcPts val="4300"/>
              </a:lnSpc>
              <a:buNone/>
            </a:pPr>
            <a:r>
              <a:rPr lang="zh-CN" altLang="zh-CN" sz="2400" dirty="0" smtClean="0"/>
              <a:t>②多用</a:t>
            </a:r>
            <a:r>
              <a:rPr lang="zh-CN" altLang="zh-CN" sz="2400" u="sng" dirty="0" smtClean="0"/>
              <a:t>短</a:t>
            </a:r>
            <a:r>
              <a:rPr lang="zh-CN" altLang="zh-CN" sz="2400" b="1" u="sng" dirty="0" smtClean="0">
                <a:solidFill>
                  <a:srgbClr val="FF0000"/>
                </a:solidFill>
              </a:rPr>
              <a:t>句</a:t>
            </a:r>
            <a:r>
              <a:rPr lang="zh-CN" altLang="zh-CN" sz="2400" dirty="0" smtClean="0"/>
              <a:t>，写出戏班子表演的流畅、节奏的快速、场面的热闹。</a:t>
            </a:r>
            <a:endParaRPr lang="zh-CN" altLang="zh-CN" sz="2400" dirty="0" smtClean="0"/>
          </a:p>
          <a:p>
            <a:pPr>
              <a:lnSpc>
                <a:spcPts val="4300"/>
              </a:lnSpc>
              <a:buNone/>
            </a:pPr>
            <a:r>
              <a:rPr lang="zh-CN" altLang="zh-CN" sz="2400" dirty="0" smtClean="0"/>
              <a:t>③</a:t>
            </a:r>
            <a:r>
              <a:rPr lang="zh-CN" altLang="en-US" sz="2400" dirty="0" smtClean="0"/>
              <a:t>用</a:t>
            </a:r>
            <a:r>
              <a:rPr lang="zh-CN" altLang="zh-CN" sz="2400" dirty="0" smtClean="0"/>
              <a:t>动作</a:t>
            </a:r>
            <a:r>
              <a:rPr lang="zh-CN" altLang="zh-CN" sz="2400" dirty="0" smtClean="0"/>
              <a:t>描写、神态</a:t>
            </a:r>
            <a:r>
              <a:rPr lang="zh-CN" altLang="zh-CN" sz="2400" dirty="0" smtClean="0"/>
              <a:t>描写</a:t>
            </a:r>
            <a:r>
              <a:rPr lang="zh-CN" altLang="en-US" sz="2400" dirty="0" smtClean="0"/>
              <a:t>等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手法</a:t>
            </a:r>
            <a:r>
              <a:rPr lang="zh-CN" altLang="zh-CN" sz="2400" dirty="0" smtClean="0"/>
              <a:t>，</a:t>
            </a:r>
            <a:r>
              <a:rPr lang="zh-CN" altLang="zh-CN" sz="2400" dirty="0" smtClean="0"/>
              <a:t>写出戏班子表演的粗俗、热闹、壮健</a:t>
            </a:r>
            <a:r>
              <a:rPr lang="zh-CN" altLang="zh-CN" sz="2400" dirty="0" smtClean="0"/>
              <a:t>。</a:t>
            </a:r>
            <a:endParaRPr lang="zh-CN" altLang="zh-CN" sz="2400" dirty="0" smtClean="0"/>
          </a:p>
          <a:p>
            <a:pPr>
              <a:lnSpc>
                <a:spcPts val="4300"/>
              </a:lnSpc>
              <a:buNone/>
            </a:pPr>
            <a:r>
              <a:rPr lang="zh-CN" altLang="zh-CN" sz="2400" dirty="0" smtClean="0"/>
              <a:t>④</a:t>
            </a:r>
            <a:r>
              <a:rPr lang="zh-CN" altLang="zh-CN" sz="2400" dirty="0" smtClean="0"/>
              <a:t>语言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风格</a:t>
            </a:r>
            <a:r>
              <a:rPr lang="zh-CN" altLang="zh-CN" sz="2400" dirty="0" smtClean="0"/>
              <a:t>真实</a:t>
            </a:r>
            <a:r>
              <a:rPr lang="zh-CN" altLang="zh-CN" sz="2400" dirty="0" smtClean="0"/>
              <a:t>自然，朴实无华，富有生活情趣</a:t>
            </a:r>
            <a:r>
              <a:rPr lang="zh-CN" altLang="zh-CN" sz="2400" dirty="0" smtClean="0"/>
              <a:t>。</a:t>
            </a:r>
            <a:endParaRPr lang="zh-CN" altLang="zh-CN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845" y="382905"/>
            <a:ext cx="8759825" cy="5285105"/>
          </a:xfrm>
        </p:spPr>
        <p:txBody>
          <a:bodyPr>
            <a:normAutofit/>
          </a:bodyPr>
          <a:p>
            <a:pPr algn="l" fontAlgn="auto">
              <a:lnSpc>
                <a:spcPct val="150000"/>
              </a:lnSpc>
            </a:pPr>
            <a: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启示一：穷人，要靠奋斗改变命运</a:t>
            </a:r>
            <a:b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启示二：运气不是万能，但非常关键！</a:t>
            </a:r>
            <a:b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启示三：天才，不一定很完美！</a:t>
            </a:r>
            <a:b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启示四：高潮，过去了就不会再来。</a:t>
            </a:r>
            <a:b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启示五：时间，才是最可怕的敌人。</a:t>
            </a:r>
            <a:endParaRPr lang="zh-CN" altLang="en-US" sz="4000" b="1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54" y="1340768"/>
            <a:ext cx="858310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332656"/>
            <a:ext cx="8640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错误答题：字迹潦草，没有分点，不到位。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124744"/>
            <a:ext cx="8482019" cy="41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1809" y="836713"/>
            <a:ext cx="8742679" cy="418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196752"/>
            <a:ext cx="8482768" cy="377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1484784"/>
            <a:ext cx="8784976" cy="418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404664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有分点答题，但没有答正确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1340768"/>
            <a:ext cx="8880141" cy="18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4868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没分点答题，且过于简单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86893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35699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有分点答题，但过于简单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340768"/>
            <a:ext cx="832707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260648"/>
            <a:ext cx="8496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有分点答题，也能适当阐述，但卷面不够好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全屏显示(4:3)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PowerPoint 演示文稿</vt:lpstr>
      <vt:lpstr>启示一：穷人，要靠奋斗改变命运 启示二：运气不是万能，但非常关键！ 启示三：天才，真的很不完美！ 启示四：高潮，过去了就不会再来。 启示五：时间，才是最可怕的敌人。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11题参考答案：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ljg</cp:lastModifiedBy>
  <cp:revision>12</cp:revision>
  <dcterms:created xsi:type="dcterms:W3CDTF">2020-11-26T07:14:00Z</dcterms:created>
  <dcterms:modified xsi:type="dcterms:W3CDTF">2020-11-26T22:57:20Z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