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772" r:id="rId3"/>
    <p:sldId id="797" r:id="rId4"/>
    <p:sldId id="798" r:id="rId6"/>
    <p:sldId id="724" r:id="rId7"/>
    <p:sldId id="713" r:id="rId8"/>
    <p:sldId id="727" r:id="rId9"/>
    <p:sldId id="728" r:id="rId10"/>
    <p:sldId id="729" r:id="rId11"/>
    <p:sldId id="725" r:id="rId12"/>
    <p:sldId id="716" r:id="rId13"/>
    <p:sldId id="678" r:id="rId14"/>
    <p:sldId id="715" r:id="rId15"/>
    <p:sldId id="711" r:id="rId16"/>
    <p:sldId id="655" r:id="rId17"/>
    <p:sldId id="732" r:id="rId18"/>
    <p:sldId id="733" r:id="rId19"/>
    <p:sldId id="734" r:id="rId20"/>
    <p:sldId id="735" r:id="rId21"/>
    <p:sldId id="697" r:id="rId22"/>
    <p:sldId id="730" r:id="rId23"/>
    <p:sldId id="737" r:id="rId24"/>
    <p:sldId id="721" r:id="rId25"/>
    <p:sldId id="738" r:id="rId26"/>
    <p:sldId id="731" r:id="rId27"/>
    <p:sldId id="720" r:id="rId28"/>
    <p:sldId id="748" r:id="rId29"/>
    <p:sldId id="749" r:id="rId30"/>
  </p:sldIdLst>
  <p:sldSz cx="12192000" cy="6858000"/>
  <p:notesSz cx="6797675" cy="9926955"/>
  <p:defaultTextStyle>
    <a:defPPr>
      <a:defRPr lang="zh-CN"/>
    </a:defPPr>
    <a:lvl1pPr marL="0" lvl="0"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5B9BD5"/>
    <a:srgbClr val="41719C"/>
    <a:srgbClr val="FF5050"/>
    <a:srgbClr val="FF33CC"/>
    <a:srgbClr val="FF3399"/>
    <a:srgbClr val="00F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947"/>
    <p:restoredTop sz="76710"/>
  </p:normalViewPr>
  <p:slideViewPr>
    <p:cSldViewPr showGuides="1">
      <p:cViewPr varScale="1">
        <p:scale>
          <a:sx n="57" d="100"/>
          <a:sy n="57" d="100"/>
        </p:scale>
        <p:origin x="96" y="-174"/>
      </p:cViewPr>
      <p:guideLst>
        <p:guide orient="horz" pos="2135"/>
        <p:guide pos="3761"/>
      </p:guideLst>
    </p:cSldViewPr>
  </p:slideViewPr>
  <p:outlineViewPr>
    <p:cViewPr>
      <p:scale>
        <a:sx n="33" d="100"/>
        <a:sy n="33" d="100"/>
      </p:scale>
      <p:origin x="0" y="0"/>
    </p:cViewPr>
  </p:outlin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46400" cy="496888"/>
          </a:xfrm>
          <a:prstGeom prst="rect">
            <a:avLst/>
          </a:prstGeom>
        </p:spPr>
        <p:txBody>
          <a:bodyPr vert="horz" lIns="91440" tIns="45720" rIns="91440" bIns="45720" rtlCol="0"/>
          <a:lstStyle>
            <a:lvl1pPr algn="l" eaLnBrk="1" hangingPunct="1">
              <a:buFont typeface="Arial" panose="020B0604020202020204" pitchFamily="34" charset="0"/>
              <a:buNone/>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49688" y="0"/>
            <a:ext cx="2946400" cy="496888"/>
          </a:xfrm>
          <a:prstGeom prst="rect">
            <a:avLst/>
          </a:prstGeom>
        </p:spPr>
        <p:txBody>
          <a:bodyPr vert="horz" lIns="91440" tIns="45720" rIns="91440" bIns="45720" rtlCol="0"/>
          <a:lstStyle>
            <a:lvl1pPr algn="r" eaLnBrk="1" hangingPunct="1">
              <a:buFont typeface="Arial" panose="020B0604020202020204" pitchFamily="34" charset="0"/>
              <a:buNone/>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90488" y="744538"/>
            <a:ext cx="6616700" cy="3722688"/>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9428163"/>
            <a:ext cx="2946400" cy="496888"/>
          </a:xfrm>
          <a:prstGeom prst="rect">
            <a:avLst/>
          </a:prstGeom>
        </p:spPr>
        <p:txBody>
          <a:bodyPr vert="horz" lIns="91440" tIns="45720" rIns="91440" bIns="45720" rtlCol="0" anchor="b"/>
          <a:lstStyle>
            <a:lvl1pPr algn="l" eaLnBrk="1" hangingPunct="1">
              <a:buFont typeface="Arial" panose="020B0604020202020204" pitchFamily="34" charset="0"/>
              <a:buNone/>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49688" y="9428163"/>
            <a:ext cx="2946400" cy="496888"/>
          </a:xfrm>
          <a:prstGeom prst="rect">
            <a:avLst/>
          </a:prstGeom>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71A0438A-ED11-448F-A47C-0366BDC99B6C}" type="slidenum">
              <a:rPr kumimoji="0" lang="zh-CN" altLang="en-US" sz="12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幻灯片图像占位符 1"/>
          <p:cNvSpPr>
            <a:spLocks noGrp="1" noRot="1" noChangeAspect="1" noTextEdit="1"/>
          </p:cNvSpPr>
          <p:nvPr>
            <p:ph type="sldImg"/>
          </p:nvPr>
        </p:nvSpPr>
        <p:spPr>
          <a:xfrm>
            <a:off x="90488" y="744538"/>
            <a:ext cx="6616700" cy="3722687"/>
          </a:xfrm>
          <a:ln>
            <a:solidFill>
              <a:srgbClr val="000000"/>
            </a:solidFill>
            <a:miter/>
          </a:ln>
        </p:spPr>
      </p:sp>
      <p:sp>
        <p:nvSpPr>
          <p:cNvPr id="41986" name="备注占位符 2"/>
          <p:cNvSpPr>
            <a:spLocks noGrp="1"/>
          </p:cNvSpPr>
          <p:nvPr>
            <p:ph type="body"/>
          </p:nvPr>
        </p:nvSpPr>
        <p:spPr>
          <a:noFill/>
          <a:ln>
            <a:noFill/>
          </a:ln>
        </p:spPr>
        <p:txBody>
          <a:bodyPr wrap="square" lIns="91440" tIns="45720" rIns="91440" bIns="45720" anchor="t" anchorCtr="0"/>
          <a:p>
            <a:pPr lvl="0"/>
            <a:endParaRPr lang="zh-CN" altLang="en-US" dirty="0"/>
          </a:p>
        </p:txBody>
      </p:sp>
      <p:sp>
        <p:nvSpPr>
          <p:cNvPr id="41987" name="灯片编号占位符 3"/>
          <p:cNvSpPr txBox="1">
            <a:spLocks noGrp="1"/>
          </p:cNvSpPr>
          <p:nvPr>
            <p:ph type="sldNum" sz="quarter"/>
          </p:nvPr>
        </p:nvSpPr>
        <p:spPr>
          <a:xfrm>
            <a:off x="3849688" y="9428163"/>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en-US" sz="1200" dirty="0">
                <a:latin typeface="Arial" panose="020B0604020202020204" pitchFamily="34" charset="0"/>
              </a:rPr>
            </a:fld>
            <a:endParaRPr lang="en-US" altLang="en-US" sz="1200"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幻灯片图像占位符 1"/>
          <p:cNvSpPr>
            <a:spLocks noGrp="1" noRot="1" noChangeAspect="1" noTextEdit="1"/>
          </p:cNvSpPr>
          <p:nvPr>
            <p:ph type="sldImg"/>
          </p:nvPr>
        </p:nvSpPr>
        <p:spPr>
          <a:xfrm>
            <a:off x="90488" y="744538"/>
            <a:ext cx="6616700" cy="3722687"/>
          </a:xfrm>
          <a:ln>
            <a:solidFill>
              <a:srgbClr val="000000"/>
            </a:solidFill>
            <a:miter/>
          </a:ln>
        </p:spPr>
      </p:sp>
      <p:sp>
        <p:nvSpPr>
          <p:cNvPr id="36866" name="备注占位符 2"/>
          <p:cNvSpPr>
            <a:spLocks noGrp="1"/>
          </p:cNvSpPr>
          <p:nvPr>
            <p:ph type="body"/>
          </p:nvPr>
        </p:nvSpPr>
        <p:spPr>
          <a:noFill/>
          <a:ln>
            <a:noFill/>
          </a:ln>
        </p:spPr>
        <p:txBody>
          <a:bodyPr wrap="square" lIns="91440" tIns="45720" rIns="91440" bIns="45720" anchor="t" anchorCtr="0"/>
          <a:p>
            <a:pPr lvl="0"/>
            <a:endParaRPr lang="zh-CN" altLang="en-US" dirty="0"/>
          </a:p>
        </p:txBody>
      </p:sp>
      <p:sp>
        <p:nvSpPr>
          <p:cNvPr id="36867" name="灯片编号占位符 3"/>
          <p:cNvSpPr txBox="1">
            <a:spLocks noGrp="1"/>
          </p:cNvSpPr>
          <p:nvPr>
            <p:ph type="sldNum" sz="quarter"/>
          </p:nvPr>
        </p:nvSpPr>
        <p:spPr>
          <a:xfrm>
            <a:off x="3849688" y="9428163"/>
            <a:ext cx="2946400" cy="496887"/>
          </a:xfrm>
          <a:prstGeom prst="rect">
            <a:avLst/>
          </a:prstGeom>
          <a:noFill/>
          <a:ln w="9525">
            <a:noFill/>
          </a:ln>
        </p:spPr>
        <p:txBody>
          <a:bodyPr vert="horz" wrap="square" lIns="91440" tIns="45720" rIns="91440" bIns="45720" anchor="b" anchorCtr="0"/>
          <a:p>
            <a:pPr lvl="0" algn="r"/>
            <a:fld id="{9A0DB2DC-4C9A-4742-B13C-FB6460FD3503}" type="slidenum">
              <a:rPr lang="zh-CN" altLang="zh-CN" sz="1200" dirty="0">
                <a:latin typeface="Arial" panose="020B0604020202020204" pitchFamily="34" charset="0"/>
                <a:ea typeface="宋体" panose="02010600030101010101" pitchFamily="2" charset="-122"/>
              </a:rPr>
            </a:fld>
            <a:endParaRPr lang="zh-CN" altLang="zh-CN"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幻灯片图像占位符 1"/>
          <p:cNvSpPr>
            <a:spLocks noGrp="1" noRot="1" noChangeAspect="1" noTextEdit="1"/>
          </p:cNvSpPr>
          <p:nvPr>
            <p:ph type="sldImg"/>
          </p:nvPr>
        </p:nvSpPr>
        <p:spPr>
          <a:xfrm>
            <a:off x="90488" y="744538"/>
            <a:ext cx="6616700" cy="3722687"/>
          </a:xfrm>
          <a:ln>
            <a:solidFill>
              <a:srgbClr val="000000"/>
            </a:solidFill>
            <a:miter/>
          </a:ln>
        </p:spPr>
      </p:sp>
      <p:sp>
        <p:nvSpPr>
          <p:cNvPr id="3" name="备注占位符 2"/>
          <p:cNvSpPr>
            <a:spLocks noGrp="1"/>
          </p:cNvSpPr>
          <p:nvPr>
            <p:ph type="body" idx="1"/>
          </p:nvPr>
        </p:nvSpPr>
        <p:spPr/>
        <p:txBody>
          <a:bodyPr lIns="91440" tIns="45720" rIns="91440" bIns="45720" rtlCol="0">
            <a:normAutofit fontScale="92500" lnSpcReduction="20000"/>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板书 </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强调句句型</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倒装句句型</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虚拟语气</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sym typeface="+mn-lt"/>
              </a:rPr>
              <a:t> </a:t>
            </a:r>
            <a:r>
              <a:rPr kumimoji="0" lang="zh-CN" altLang="en-US" sz="1200" b="0" i="0" u="none" strike="noStrike" kern="1200" cap="none" spc="0" normalizeH="0" baseline="0" noProof="0" dirty="0">
                <a:ln>
                  <a:noFill/>
                </a:ln>
                <a:solidFill>
                  <a:srgbClr val="00B050"/>
                </a:solidFill>
                <a:effectLst/>
                <a:uLnTx/>
                <a:uFillTx/>
                <a:latin typeface="Times New Roman" panose="02020603050405020304" charset="0"/>
                <a:ea typeface="+mn-ea"/>
                <a:cs typeface="Times New Roman" panose="02020603050405020304" charset="0"/>
                <a:sym typeface="+mn-lt"/>
              </a:rPr>
              <a:t>Learning that </a:t>
            </a: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sym typeface="+mn-lt"/>
              </a:rPr>
              <a:t>you</a:t>
            </a:r>
            <a:r>
              <a:rPr kumimoji="0" lang="en-US" altLang="zh-CN" sz="12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sym typeface="+mn-lt"/>
              </a:rPr>
              <a:t>'</a:t>
            </a: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sym typeface="+mn-lt"/>
              </a:rPr>
              <a:t>re leaving for the United States soon, </a:t>
            </a:r>
            <a:r>
              <a:rPr kumimoji="0" lang="zh-CN" altLang="en-US" sz="1200" b="0" i="0" u="none" strike="noStrike" kern="1200" cap="none" spc="0" normalizeH="0" baseline="0" noProof="0" dirty="0">
                <a:ln>
                  <a:noFill/>
                </a:ln>
                <a:solidFill>
                  <a:srgbClr val="FF0000"/>
                </a:solidFill>
                <a:effectLst/>
                <a:uLnTx/>
                <a:uFillTx/>
                <a:latin typeface="Times New Roman" panose="02020603050405020304" charset="0"/>
                <a:ea typeface="+mn-ea"/>
                <a:cs typeface="Times New Roman" panose="02020603050405020304" charset="0"/>
                <a:sym typeface="+mn-lt"/>
              </a:rPr>
              <a:t>I</a:t>
            </a:r>
            <a:r>
              <a:rPr kumimoji="0" lang="en-US" altLang="zh-CN" sz="1200" b="0" i="0" u="none" strike="noStrike" kern="1200" cap="none" spc="0" normalizeH="0" baseline="0" noProof="0" dirty="0">
                <a:ln>
                  <a:noFill/>
                </a:ln>
                <a:solidFill>
                  <a:srgbClr val="FF0000"/>
                </a:solidFill>
                <a:effectLst/>
                <a:uLnTx/>
                <a:uFillTx/>
                <a:latin typeface="Times New Roman" panose="02020603050405020304" charset="0"/>
                <a:ea typeface="+mn-ea"/>
                <a:cs typeface="Times New Roman" panose="02020603050405020304" charset="0"/>
                <a:sym typeface="+mn-lt"/>
              </a:rPr>
              <a:t>'</a:t>
            </a:r>
            <a:r>
              <a:rPr kumimoji="0" lang="zh-CN" altLang="en-US" sz="1200" b="0" i="0" u="none" strike="noStrike" kern="1200" cap="none" spc="0" normalizeH="0" baseline="0" noProof="0" dirty="0">
                <a:ln>
                  <a:noFill/>
                </a:ln>
                <a:solidFill>
                  <a:srgbClr val="FF0000"/>
                </a:solidFill>
                <a:effectLst/>
                <a:uLnTx/>
                <a:uFillTx/>
                <a:latin typeface="Times New Roman" panose="02020603050405020304" charset="0"/>
                <a:ea typeface="+mn-ea"/>
                <a:cs typeface="Times New Roman" panose="02020603050405020304" charset="0"/>
                <a:sym typeface="+mn-lt"/>
              </a:rPr>
              <a:t>m eagerly writing to express my </a:t>
            </a:r>
            <a:r>
              <a:rPr kumimoji="0" lang="zh-CN" altLang="en-US" sz="1200" b="0" i="0" u="none" strike="noStrike" kern="1200" cap="none" spc="0" normalizeH="0" baseline="0" noProof="0" dirty="0">
                <a:ln>
                  <a:noFill/>
                </a:ln>
                <a:solidFill>
                  <a:srgbClr val="EC51EE"/>
                </a:solidFill>
                <a:effectLst/>
                <a:uLnTx/>
                <a:uFillTx/>
                <a:latin typeface="Times New Roman" panose="02020603050405020304" charset="0"/>
                <a:ea typeface="+mn-ea"/>
                <a:cs typeface="Times New Roman" panose="02020603050405020304" charset="0"/>
                <a:sym typeface="+mn-lt"/>
              </a:rPr>
              <a:t>heartfelt</a:t>
            </a:r>
            <a:r>
              <a:rPr kumimoji="0" lang="zh-CN" altLang="en-US" sz="1200" b="0" i="0" u="none" strike="noStrike" kern="1200" cap="none" spc="0" normalizeH="0" baseline="0" noProof="0" dirty="0">
                <a:ln>
                  <a:noFill/>
                </a:ln>
                <a:solidFill>
                  <a:srgbClr val="FF0000"/>
                </a:solidFill>
                <a:effectLst/>
                <a:uLnTx/>
                <a:uFillTx/>
                <a:latin typeface="Times New Roman" panose="02020603050405020304" charset="0"/>
                <a:ea typeface="+mn-ea"/>
                <a:cs typeface="Times New Roman" panose="02020603050405020304" charset="0"/>
                <a:sym typeface="+mn-lt"/>
              </a:rPr>
              <a:t> gratitude to you for your help.</a:t>
            </a:r>
            <a:endParaRPr kumimoji="0" lang="zh-CN" altLang="en-US" sz="1200" b="0" i="0" u="none" strike="noStrike" kern="1200" cap="none" spc="0" normalizeH="0" baseline="0" noProof="0" dirty="0">
              <a:ln>
                <a:noFill/>
              </a:ln>
              <a:solidFill>
                <a:srgbClr val="FF0000"/>
              </a:solidFill>
              <a:effectLst/>
              <a:uLnTx/>
              <a:uFillTx/>
              <a:latin typeface="Times New Roman" panose="02020603050405020304" charset="0"/>
              <a:ea typeface="+mn-ea"/>
              <a:cs typeface="Times New Roman" panose="02020603050405020304" charset="0"/>
              <a:sym typeface="+mn-lt"/>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sym typeface="+mn-lt"/>
              </a:rPr>
              <a:t>    Honestly speaking, </a:t>
            </a:r>
            <a:r>
              <a:rPr kumimoji="0" lang="zh-CN" altLang="en-US" sz="1200" b="0" i="0" u="none" strike="noStrike" kern="1200" cap="none" spc="0" normalizeH="0" baseline="0" noProof="0" dirty="0">
                <a:ln>
                  <a:noFill/>
                </a:ln>
                <a:solidFill>
                  <a:srgbClr val="FF0000"/>
                </a:solidFill>
                <a:effectLst/>
                <a:uLnTx/>
                <a:uFillTx/>
                <a:latin typeface="Times New Roman" panose="02020603050405020304" charset="0"/>
                <a:ea typeface="+mn-ea"/>
                <a:cs typeface="Times New Roman" panose="02020603050405020304" charset="0"/>
                <a:sym typeface="+mn-lt"/>
              </a:rPr>
              <a:t>it</a:t>
            </a:r>
            <a:r>
              <a:rPr kumimoji="0" lang="en-US" altLang="zh-CN" sz="1200" b="0" i="0" u="none" strike="noStrike" kern="1200" cap="none" spc="0" normalizeH="0" baseline="0" noProof="0" dirty="0">
                <a:ln>
                  <a:noFill/>
                </a:ln>
                <a:solidFill>
                  <a:srgbClr val="FF0000"/>
                </a:solidFill>
                <a:effectLst/>
                <a:uLnTx/>
                <a:uFillTx/>
                <a:latin typeface="Times New Roman" panose="02020603050405020304" charset="0"/>
                <a:ea typeface="+mn-ea"/>
                <a:cs typeface="Times New Roman" panose="02020603050405020304" charset="0"/>
                <a:sym typeface="+mn-lt"/>
              </a:rPr>
              <a:t>'</a:t>
            </a:r>
            <a:r>
              <a:rPr kumimoji="0" lang="zh-CN" altLang="en-US" sz="1200" b="0" i="0" u="none" strike="noStrike" kern="1200" cap="none" spc="0" normalizeH="0" baseline="0" noProof="0" dirty="0">
                <a:ln>
                  <a:noFill/>
                </a:ln>
                <a:solidFill>
                  <a:srgbClr val="FF0000"/>
                </a:solidFill>
                <a:effectLst/>
                <a:uLnTx/>
                <a:uFillTx/>
                <a:latin typeface="Times New Roman" panose="02020603050405020304" charset="0"/>
                <a:ea typeface="+mn-ea"/>
                <a:cs typeface="Times New Roman" panose="02020603050405020304" charset="0"/>
                <a:sym typeface="+mn-lt"/>
              </a:rPr>
              <a:t>s so nice of you to</a:t>
            </a: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sym typeface="+mn-lt"/>
              </a:rPr>
              <a:t> offer me a class of </a:t>
            </a:r>
            <a:r>
              <a:rPr kumimoji="0" lang="zh-CN" altLang="en-US" sz="1200" b="0" i="0" u="none" strike="noStrike" kern="1200" cap="none" spc="0" normalizeH="0" baseline="0" noProof="0" dirty="0">
                <a:ln>
                  <a:noFill/>
                </a:ln>
                <a:solidFill>
                  <a:srgbClr val="EC51EE"/>
                </a:solidFill>
                <a:effectLst/>
                <a:uLnTx/>
                <a:uFillTx/>
                <a:latin typeface="Times New Roman" panose="02020603050405020304" charset="0"/>
                <a:ea typeface="+mn-ea"/>
                <a:cs typeface="Times New Roman" panose="02020603050405020304" charset="0"/>
                <a:sym typeface="+mn-lt"/>
              </a:rPr>
              <a:t>practical</a:t>
            </a: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sym typeface="+mn-lt"/>
              </a:rPr>
              <a:t> learning skills. Under your professional guidance, I have made such </a:t>
            </a:r>
            <a:r>
              <a:rPr kumimoji="0" lang="zh-CN" altLang="en-US" sz="1200" b="0" i="0" u="none" strike="noStrike" kern="1200" cap="none" spc="0" normalizeH="0" baseline="0" noProof="0" dirty="0">
                <a:ln>
                  <a:noFill/>
                </a:ln>
                <a:solidFill>
                  <a:srgbClr val="EC51EE"/>
                </a:solidFill>
                <a:effectLst/>
                <a:uLnTx/>
                <a:uFillTx/>
                <a:latin typeface="Times New Roman" panose="02020603050405020304" charset="0"/>
                <a:ea typeface="+mn-ea"/>
                <a:cs typeface="Times New Roman" panose="02020603050405020304" charset="0"/>
                <a:sym typeface="+mn-lt"/>
              </a:rPr>
              <a:t>unbelievable</a:t>
            </a: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sym typeface="+mn-lt"/>
              </a:rPr>
              <a:t> progress in English. </a:t>
            </a:r>
            <a:r>
              <a:rPr kumimoji="0" lang="zh-CN" altLang="en-US" sz="1200" b="0" i="0" u="none" strike="noStrike" kern="1200" cap="none" spc="0" normalizeH="0" baseline="0" noProof="0" dirty="0">
                <a:ln>
                  <a:noFill/>
                </a:ln>
                <a:solidFill>
                  <a:srgbClr val="FF0000"/>
                </a:solidFill>
                <a:effectLst/>
                <a:uLnTx/>
                <a:uFillTx/>
                <a:latin typeface="Times New Roman" panose="02020603050405020304" charset="0"/>
                <a:ea typeface="+mn-ea"/>
                <a:cs typeface="Times New Roman" panose="02020603050405020304" charset="0"/>
                <a:sym typeface="+mn-lt"/>
              </a:rPr>
              <a:t>It</a:t>
            </a:r>
            <a:r>
              <a:rPr kumimoji="0" lang="en-US" altLang="zh-CN" sz="1200" b="0" i="0" u="none" strike="noStrike" kern="1200" cap="none" spc="0" normalizeH="0" baseline="0" noProof="0" dirty="0">
                <a:ln>
                  <a:noFill/>
                </a:ln>
                <a:solidFill>
                  <a:srgbClr val="FF0000"/>
                </a:solidFill>
                <a:effectLst/>
                <a:uLnTx/>
                <a:uFillTx/>
                <a:latin typeface="Times New Roman" panose="02020603050405020304" charset="0"/>
                <a:ea typeface="+mn-ea"/>
                <a:cs typeface="Times New Roman" panose="02020603050405020304" charset="0"/>
                <a:sym typeface="+mn-lt"/>
              </a:rPr>
              <a:t>'</a:t>
            </a:r>
            <a:r>
              <a:rPr kumimoji="0" lang="zh-CN" altLang="en-US" sz="1200" b="0" i="0" u="none" strike="noStrike" kern="1200" cap="none" spc="0" normalizeH="0" baseline="0" noProof="0" dirty="0">
                <a:ln>
                  <a:noFill/>
                </a:ln>
                <a:solidFill>
                  <a:srgbClr val="FF0000"/>
                </a:solidFill>
                <a:effectLst/>
                <a:uLnTx/>
                <a:uFillTx/>
                <a:latin typeface="Times New Roman" panose="02020603050405020304" charset="0"/>
                <a:ea typeface="+mn-ea"/>
                <a:cs typeface="Times New Roman" panose="02020603050405020304" charset="0"/>
                <a:sym typeface="+mn-lt"/>
              </a:rPr>
              <a:t>s indeed a pleasant surprise for me to</a:t>
            </a: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sym typeface="+mn-lt"/>
              </a:rPr>
              <a:t> even </a:t>
            </a:r>
            <a:r>
              <a:rPr kumimoji="0" lang="zh-CN" altLang="en-US" sz="1200" b="0" i="0" u="none" strike="noStrike" kern="1200" cap="none" spc="0" normalizeH="0" baseline="0" noProof="0" dirty="0">
                <a:ln>
                  <a:noFill/>
                </a:ln>
                <a:solidFill>
                  <a:srgbClr val="1D62EB"/>
                </a:solidFill>
                <a:effectLst/>
                <a:uLnTx/>
                <a:uFillTx/>
                <a:latin typeface="Times New Roman" panose="02020603050405020304" charset="0"/>
                <a:ea typeface="+mn-ea"/>
                <a:cs typeface="Times New Roman" panose="02020603050405020304" charset="0"/>
                <a:sym typeface="+mn-lt"/>
              </a:rPr>
              <a:t>rank first</a:t>
            </a: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sym typeface="+mn-lt"/>
              </a:rPr>
              <a:t> in a recent English speech contest. Whenever I </a:t>
            </a:r>
            <a:r>
              <a:rPr kumimoji="0" lang="zh-CN" altLang="en-US" sz="1200" b="0" i="0" u="none" strike="noStrike" kern="1200" cap="none" spc="0" normalizeH="0" baseline="0" noProof="0" dirty="0">
                <a:ln>
                  <a:noFill/>
                </a:ln>
                <a:solidFill>
                  <a:srgbClr val="1D62EB"/>
                </a:solidFill>
                <a:effectLst/>
                <a:uLnTx/>
                <a:uFillTx/>
                <a:latin typeface="Times New Roman" panose="02020603050405020304" charset="0"/>
                <a:ea typeface="+mn-ea"/>
                <a:cs typeface="Times New Roman" panose="02020603050405020304" charset="0"/>
                <a:sym typeface="+mn-lt"/>
              </a:rPr>
              <a:t>encounter difficulties</a:t>
            </a: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sym typeface="+mn-lt"/>
              </a:rPr>
              <a:t>, you always </a:t>
            </a:r>
            <a:r>
              <a:rPr kumimoji="0" lang="zh-CN" altLang="en-US" sz="1200" b="0" i="0" u="none" strike="noStrike" kern="1200" cap="none" spc="0" normalizeH="0" baseline="0" noProof="0" dirty="0">
                <a:ln>
                  <a:noFill/>
                </a:ln>
                <a:solidFill>
                  <a:srgbClr val="52729B"/>
                </a:solidFill>
                <a:effectLst/>
                <a:uLnTx/>
                <a:uFillTx/>
                <a:latin typeface="Times New Roman" panose="02020603050405020304" charset="0"/>
                <a:ea typeface="+mn-ea"/>
                <a:cs typeface="Times New Roman" panose="02020603050405020304" charset="0"/>
                <a:sym typeface="+mn-lt"/>
              </a:rPr>
              <a:t>cheer me up and help me out</a:t>
            </a: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sym typeface="+mn-lt"/>
              </a:rPr>
              <a:t>, which </a:t>
            </a:r>
            <a:r>
              <a:rPr kumimoji="0" lang="zh-CN" altLang="en-US" sz="1200" b="0" i="0" u="none" strike="noStrike" kern="1200" cap="none" spc="0" normalizeH="0" baseline="0" noProof="0" dirty="0">
                <a:ln>
                  <a:noFill/>
                </a:ln>
                <a:solidFill>
                  <a:srgbClr val="1D62EB"/>
                </a:solidFill>
                <a:effectLst/>
                <a:uLnTx/>
                <a:uFillTx/>
                <a:latin typeface="Times New Roman" panose="02020603050405020304" charset="0"/>
                <a:ea typeface="+mn-ea"/>
                <a:cs typeface="Times New Roman" panose="02020603050405020304" charset="0"/>
                <a:sym typeface="+mn-lt"/>
              </a:rPr>
              <a:t>fuels my enthusiasm</a:t>
            </a: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sym typeface="+mn-lt"/>
              </a:rPr>
              <a:t> for English and </a:t>
            </a:r>
            <a:r>
              <a:rPr kumimoji="0" lang="zh-CN" altLang="en-US" sz="1200" b="0" i="0" u="none" strike="noStrike" kern="1200" cap="none" spc="0" normalizeH="0" baseline="0" noProof="0" dirty="0">
                <a:ln>
                  <a:noFill/>
                </a:ln>
                <a:solidFill>
                  <a:srgbClr val="1D62EB"/>
                </a:solidFill>
                <a:effectLst/>
                <a:uLnTx/>
                <a:uFillTx/>
                <a:latin typeface="Times New Roman" panose="02020603050405020304" charset="0"/>
                <a:ea typeface="+mn-ea"/>
                <a:cs typeface="Times New Roman" panose="02020603050405020304" charset="0"/>
                <a:sym typeface="+mn-lt"/>
              </a:rPr>
              <a:t>promotes me to regain tremendous confidence</a:t>
            </a: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sym typeface="+mn-lt"/>
              </a:rPr>
              <a:t>.</a:t>
            </a:r>
            <a:r>
              <a:rPr kumimoji="0" lang="zh-CN" altLang="en-US" sz="1200" b="0" i="0" u="none" strike="noStrike" kern="1200" cap="none" spc="0" normalizeH="0" baseline="0" noProof="0" dirty="0">
                <a:ln>
                  <a:noFill/>
                </a:ln>
                <a:solidFill>
                  <a:srgbClr val="FF0000"/>
                </a:solidFill>
                <a:effectLst/>
                <a:uLnTx/>
                <a:uFillTx/>
                <a:latin typeface="Times New Roman" panose="02020603050405020304" charset="0"/>
                <a:ea typeface="+mn-ea"/>
                <a:cs typeface="Times New Roman" panose="02020603050405020304" charset="0"/>
                <a:sym typeface="+mn-lt"/>
              </a:rPr>
              <a:t> No words are strong enough to convey how grateful I am.</a:t>
            </a:r>
            <a:endParaRPr kumimoji="0" lang="zh-CN" altLang="en-US" sz="1200" b="0" i="0" u="none" strike="noStrike" kern="1200" cap="none" spc="0" normalizeH="0" baseline="0" noProof="0" dirty="0">
              <a:ln>
                <a:noFill/>
              </a:ln>
              <a:solidFill>
                <a:srgbClr val="FF0000"/>
              </a:solidFill>
              <a:effectLst/>
              <a:uLnTx/>
              <a:uFillTx/>
              <a:latin typeface="Times New Roman" panose="02020603050405020304" charset="0"/>
              <a:ea typeface="+mn-ea"/>
              <a:cs typeface="Times New Roman" panose="02020603050405020304" charset="0"/>
              <a:sym typeface="+mn-lt"/>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sym typeface="+mn-lt"/>
              </a:rPr>
              <a:t>   Thanks again and wish you a pleasant journey home.</a:t>
            </a:r>
            <a:endPar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sym typeface="+mn-lt"/>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sym typeface="+mn-lt"/>
              </a:rPr>
              <a:t>                                                                                                                       Yours,</a:t>
            </a:r>
            <a:endPar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sym typeface="+mn-lt"/>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sym typeface="+mn-lt"/>
              </a:rPr>
              <a:t>                                                                                                                      Li Hua</a:t>
            </a:r>
            <a:endParaRPr kumimoji="0" lang="en-US" altLang="zh-CN" sz="12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sym typeface="+mn-lt"/>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zh-CN" sz="12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sym typeface="+mn-lt"/>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rgbClr val="FF0000"/>
                </a:solidFill>
                <a:effectLst/>
                <a:uLnTx/>
                <a:uFillTx/>
                <a:latin typeface="Times New Roman" panose="02020603050405020304" charset="0"/>
                <a:ea typeface="+mn-ea"/>
                <a:cs typeface="Times New Roman" panose="02020603050405020304" charset="0"/>
                <a:sym typeface="+mn-lt"/>
              </a:rPr>
              <a:t>I am writing to express my gratitude for your help on my English study.</a:t>
            </a:r>
            <a:endParaRPr kumimoji="0" lang="zh-CN" altLang="en-US" sz="1200" b="0" i="0" u="none" strike="noStrike" kern="1200" cap="none" spc="0" normalizeH="0" baseline="0" noProof="0" dirty="0">
              <a:ln>
                <a:noFill/>
              </a:ln>
              <a:solidFill>
                <a:srgbClr val="FF0000"/>
              </a:solidFill>
              <a:effectLst/>
              <a:uLnTx/>
              <a:uFillTx/>
              <a:latin typeface="Times New Roman" panose="02020603050405020304" charset="0"/>
              <a:ea typeface="+mn-ea"/>
              <a:cs typeface="Times New Roman" panose="02020603050405020304" charset="0"/>
              <a:sym typeface="+mn-lt"/>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sym typeface="+mn-lt"/>
              </a:rPr>
              <a:t>    I still remember that my English was so poor when you reached our class one year before.</a:t>
            </a:r>
            <a:r>
              <a:rPr kumimoji="0" lang="zh-CN" altLang="en-US" sz="1200" b="0" i="0" u="none" strike="noStrike" kern="1200" cap="none" spc="0" normalizeH="0" baseline="0" noProof="0" dirty="0">
                <a:ln>
                  <a:noFill/>
                </a:ln>
                <a:solidFill>
                  <a:srgbClr val="FF0000"/>
                </a:solidFill>
                <a:effectLst/>
                <a:uLnTx/>
                <a:uFillTx/>
                <a:latin typeface="Times New Roman" panose="02020603050405020304" charset="0"/>
                <a:ea typeface="+mn-ea"/>
                <a:cs typeface="Times New Roman" panose="02020603050405020304" charset="0"/>
                <a:sym typeface="+mn-lt"/>
              </a:rPr>
              <a:t> It</a:t>
            </a:r>
            <a:r>
              <a:rPr kumimoji="0" lang="en-US" altLang="zh-CN" sz="1200" b="0" i="0" u="none" strike="noStrike" kern="1200" cap="none" spc="0" normalizeH="0" baseline="0" noProof="0" dirty="0">
                <a:ln>
                  <a:noFill/>
                </a:ln>
                <a:solidFill>
                  <a:srgbClr val="FF0000"/>
                </a:solidFill>
                <a:effectLst/>
                <a:uLnTx/>
                <a:uFillTx/>
                <a:latin typeface="Times New Roman" panose="02020603050405020304" charset="0"/>
                <a:ea typeface="+mn-ea"/>
                <a:cs typeface="Times New Roman" panose="02020603050405020304" charset="0"/>
                <a:sym typeface="+mn-lt"/>
              </a:rPr>
              <a:t>'</a:t>
            </a:r>
            <a:r>
              <a:rPr kumimoji="0" lang="zh-CN" altLang="en-US" sz="1200" b="0" i="0" u="none" strike="noStrike" kern="1200" cap="none" spc="0" normalizeH="0" baseline="0" noProof="0" dirty="0">
                <a:ln>
                  <a:noFill/>
                </a:ln>
                <a:solidFill>
                  <a:srgbClr val="FF0000"/>
                </a:solidFill>
                <a:effectLst/>
                <a:uLnTx/>
                <a:uFillTx/>
                <a:latin typeface="Times New Roman" panose="02020603050405020304" charset="0"/>
                <a:ea typeface="+mn-ea"/>
                <a:cs typeface="Times New Roman" panose="02020603050405020304" charset="0"/>
                <a:sym typeface="+mn-lt"/>
              </a:rPr>
              <a:t>s</a:t>
            </a: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sym typeface="+mn-lt"/>
              </a:rPr>
              <a:t> you </a:t>
            </a:r>
            <a:r>
              <a:rPr kumimoji="0" lang="zh-CN" altLang="en-US" sz="1200" b="0" i="0" u="none" strike="noStrike" kern="1200" cap="none" spc="0" normalizeH="0" baseline="0" noProof="0" dirty="0">
                <a:ln>
                  <a:noFill/>
                </a:ln>
                <a:solidFill>
                  <a:srgbClr val="FF0000"/>
                </a:solidFill>
                <a:effectLst/>
                <a:uLnTx/>
                <a:uFillTx/>
                <a:latin typeface="Times New Roman" panose="02020603050405020304" charset="0"/>
                <a:ea typeface="+mn-ea"/>
                <a:cs typeface="Times New Roman" panose="02020603050405020304" charset="0"/>
                <a:sym typeface="+mn-lt"/>
              </a:rPr>
              <a:t>who</a:t>
            </a: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sym typeface="+mn-lt"/>
              </a:rPr>
              <a:t> told me lots of useful English learning skills and encouraged me to speak English out with great patience. </a:t>
            </a:r>
            <a:r>
              <a:rPr kumimoji="0" lang="zh-CN" altLang="en-US" sz="1200" b="0" i="0" u="none" strike="noStrike" kern="1200" cap="none" spc="0" normalizeH="0" baseline="0" noProof="0" dirty="0">
                <a:ln>
                  <a:noFill/>
                </a:ln>
                <a:solidFill>
                  <a:srgbClr val="FF0000"/>
                </a:solidFill>
                <a:effectLst/>
                <a:uLnTx/>
                <a:uFillTx/>
                <a:latin typeface="Times New Roman" panose="02020603050405020304" charset="0"/>
                <a:ea typeface="+mn-ea"/>
                <a:cs typeface="Times New Roman" panose="02020603050405020304" charset="0"/>
                <a:sym typeface="+mn-lt"/>
              </a:rPr>
              <a:t>But for your help, I couldn</a:t>
            </a:r>
            <a:r>
              <a:rPr kumimoji="0" lang="en-US" altLang="zh-CN" sz="1200" b="0" i="0" u="none" strike="noStrike" kern="1200" cap="none" spc="0" normalizeH="0" baseline="0" noProof="0" dirty="0">
                <a:ln>
                  <a:noFill/>
                </a:ln>
                <a:solidFill>
                  <a:srgbClr val="FF0000"/>
                </a:solidFill>
                <a:effectLst/>
                <a:uLnTx/>
                <a:uFillTx/>
                <a:latin typeface="Times New Roman" panose="02020603050405020304" charset="0"/>
                <a:ea typeface="+mn-ea"/>
                <a:cs typeface="Times New Roman" panose="02020603050405020304" charset="0"/>
                <a:sym typeface="+mn-lt"/>
              </a:rPr>
              <a:t>'</a:t>
            </a:r>
            <a:r>
              <a:rPr kumimoji="0" lang="zh-CN" altLang="en-US" sz="1200" b="0" i="0" u="none" strike="noStrike" kern="1200" cap="none" spc="0" normalizeH="0" baseline="0" noProof="0" dirty="0">
                <a:ln>
                  <a:noFill/>
                </a:ln>
                <a:solidFill>
                  <a:srgbClr val="FF0000"/>
                </a:solidFill>
                <a:effectLst/>
                <a:uLnTx/>
                <a:uFillTx/>
                <a:latin typeface="Times New Roman" panose="02020603050405020304" charset="0"/>
                <a:ea typeface="+mn-ea"/>
                <a:cs typeface="Times New Roman" panose="02020603050405020304" charset="0"/>
                <a:sym typeface="+mn-lt"/>
              </a:rPr>
              <a:t>t have been able to</a:t>
            </a: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sym typeface="+mn-lt"/>
              </a:rPr>
              <a:t> communicate with others so fluently now. Furthermore, during the process of getting along with you, I have learned so much foreign culture, </a:t>
            </a:r>
            <a:r>
              <a:rPr kumimoji="0" lang="zh-CN" altLang="en-US" sz="1200" b="0" i="0" u="none" strike="noStrike" kern="1200" cap="none" spc="0" normalizeH="0" baseline="0" noProof="0" dirty="0">
                <a:ln>
                  <a:noFill/>
                </a:ln>
                <a:solidFill>
                  <a:srgbClr val="FF0000"/>
                </a:solidFill>
                <a:effectLst/>
                <a:uLnTx/>
                <a:uFillTx/>
                <a:latin typeface="Times New Roman" panose="02020603050405020304" charset="0"/>
                <a:ea typeface="+mn-ea"/>
                <a:cs typeface="Times New Roman" panose="02020603050405020304" charset="0"/>
                <a:sym typeface="+mn-lt"/>
              </a:rPr>
              <a:t>which</a:t>
            </a: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sym typeface="+mn-lt"/>
              </a:rPr>
              <a:t> </a:t>
            </a:r>
            <a:r>
              <a:rPr kumimoji="0" lang="zh-CN" altLang="en-US" sz="1200" b="0" i="0" u="none" strike="noStrike" kern="1200" cap="none" spc="0" normalizeH="0" baseline="0" noProof="0" dirty="0">
                <a:ln>
                  <a:noFill/>
                </a:ln>
                <a:solidFill>
                  <a:srgbClr val="FF0000"/>
                </a:solidFill>
                <a:effectLst/>
                <a:uLnTx/>
                <a:uFillTx/>
                <a:latin typeface="Times New Roman" panose="02020603050405020304" charset="0"/>
                <a:ea typeface="+mn-ea"/>
                <a:cs typeface="Times New Roman" panose="02020603050405020304" charset="0"/>
                <a:sym typeface="+mn-lt"/>
              </a:rPr>
              <a:t>benefitted me a lot</a:t>
            </a: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sym typeface="+mn-lt"/>
              </a:rPr>
              <a:t>.</a:t>
            </a:r>
            <a:endPar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sym typeface="+mn-lt"/>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sym typeface="+mn-lt"/>
              </a:rPr>
              <a:t>     </a:t>
            </a:r>
            <a:r>
              <a:rPr kumimoji="0" lang="zh-CN" altLang="en-US" sz="1200" b="0" i="0" u="none" strike="noStrike" kern="1200" cap="none" spc="0" normalizeH="0" baseline="0" noProof="0" dirty="0">
                <a:ln>
                  <a:noFill/>
                </a:ln>
                <a:solidFill>
                  <a:srgbClr val="FF0000"/>
                </a:solidFill>
                <a:effectLst/>
                <a:uLnTx/>
                <a:uFillTx/>
                <a:latin typeface="Times New Roman" panose="02020603050405020304" charset="0"/>
                <a:ea typeface="+mn-ea"/>
                <a:cs typeface="Times New Roman" panose="02020603050405020304" charset="0"/>
                <a:sym typeface="+mn-lt"/>
              </a:rPr>
              <a:t>Thanks for your help again</a:t>
            </a: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sym typeface="+mn-lt"/>
              </a:rPr>
              <a:t> and I hope everything goes well with you in the future.</a:t>
            </a:r>
            <a:endPar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sym typeface="+mn-lt"/>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sym typeface="+mn-lt"/>
              </a:rPr>
              <a:t>                                                                                                                    Yours,</a:t>
            </a:r>
            <a:endPar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sym typeface="+mn-lt"/>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sym typeface="+mn-lt"/>
              </a:rPr>
              <a:t> </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38915" name="灯片编号占位符 3"/>
          <p:cNvSpPr txBox="1">
            <a:spLocks noGrp="1"/>
          </p:cNvSpPr>
          <p:nvPr>
            <p:ph type="sldNum" sz="quarter"/>
          </p:nvPr>
        </p:nvSpPr>
        <p:spPr>
          <a:xfrm>
            <a:off x="3849688" y="9428163"/>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en-US" sz="1200" dirty="0">
                <a:latin typeface="Arial" panose="020B0604020202020204" pitchFamily="34" charset="0"/>
              </a:rPr>
            </a:fld>
            <a:endParaRPr lang="en-US" altLang="en-US" sz="1200" dirty="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幻灯片图像占位符 1"/>
          <p:cNvSpPr>
            <a:spLocks noGrp="1" noRot="1" noChangeAspect="1" noTextEdit="1"/>
          </p:cNvSpPr>
          <p:nvPr>
            <p:ph type="sldImg"/>
          </p:nvPr>
        </p:nvSpPr>
        <p:spPr>
          <a:xfrm>
            <a:off x="90488" y="744538"/>
            <a:ext cx="6616700" cy="3722687"/>
          </a:xfrm>
          <a:ln>
            <a:solidFill>
              <a:srgbClr val="000000"/>
            </a:solidFill>
            <a:miter/>
          </a:ln>
        </p:spPr>
      </p:sp>
      <p:sp>
        <p:nvSpPr>
          <p:cNvPr id="41986" name="备注占位符 2"/>
          <p:cNvSpPr>
            <a:spLocks noGrp="1"/>
          </p:cNvSpPr>
          <p:nvPr>
            <p:ph type="body"/>
          </p:nvPr>
        </p:nvSpPr>
        <p:spPr>
          <a:noFill/>
          <a:ln>
            <a:noFill/>
          </a:ln>
        </p:spPr>
        <p:txBody>
          <a:bodyPr wrap="square" lIns="91440" tIns="45720" rIns="91440" bIns="45720" anchor="t" anchorCtr="0"/>
          <a:p>
            <a:pPr lvl="0"/>
            <a:endParaRPr lang="zh-CN" altLang="en-US" dirty="0"/>
          </a:p>
        </p:txBody>
      </p:sp>
      <p:sp>
        <p:nvSpPr>
          <p:cNvPr id="41987" name="灯片编号占位符 3"/>
          <p:cNvSpPr txBox="1">
            <a:spLocks noGrp="1"/>
          </p:cNvSpPr>
          <p:nvPr>
            <p:ph type="sldNum" sz="quarter"/>
          </p:nvPr>
        </p:nvSpPr>
        <p:spPr>
          <a:xfrm>
            <a:off x="3849688" y="9428163"/>
            <a:ext cx="2946400" cy="496887"/>
          </a:xfrm>
          <a:prstGeom prst="rect">
            <a:avLst/>
          </a:prstGeom>
          <a:noFill/>
          <a:ln w="9525">
            <a:noFill/>
          </a:ln>
        </p:spPr>
        <p:txBody>
          <a:bodyPr vert="horz" wrap="square" lIns="91440" tIns="45720" rIns="91440" bIns="45720" anchor="b" anchorCtr="0"/>
          <a:p>
            <a:pPr lvl="0" algn="r"/>
            <a:fld id="{9A0DB2DC-4C9A-4742-B13C-FB6460FD3503}" type="slidenum">
              <a:rPr lang="en-US" altLang="en-US" sz="1200" dirty="0">
                <a:latin typeface="Arial" panose="020B0604020202020204" pitchFamily="34" charset="0"/>
              </a:rPr>
            </a:fld>
            <a:endParaRPr lang="en-US" altLang="en-US" sz="1200" dirty="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幻灯片图像占位符 1"/>
          <p:cNvSpPr>
            <a:spLocks noGrp="1" noRot="1" noChangeAspect="1" noTextEdit="1"/>
          </p:cNvSpPr>
          <p:nvPr>
            <p:ph type="sldImg"/>
          </p:nvPr>
        </p:nvSpPr>
        <p:spPr>
          <a:xfrm>
            <a:off x="90488" y="744538"/>
            <a:ext cx="6616700" cy="3722687"/>
          </a:xfrm>
          <a:ln>
            <a:solidFill>
              <a:srgbClr val="000000"/>
            </a:solidFill>
            <a:miter/>
          </a:ln>
        </p:spPr>
      </p:sp>
      <p:sp>
        <p:nvSpPr>
          <p:cNvPr id="44034" name="备注占位符 2"/>
          <p:cNvSpPr>
            <a:spLocks noGrp="1"/>
          </p:cNvSpPr>
          <p:nvPr>
            <p:ph type="body"/>
          </p:nvPr>
        </p:nvSpPr>
        <p:spPr>
          <a:noFill/>
          <a:ln>
            <a:noFill/>
          </a:ln>
        </p:spPr>
        <p:txBody>
          <a:bodyPr wrap="square" lIns="91440" tIns="45720" rIns="91440" bIns="45720" anchor="t" anchorCtr="0"/>
          <a:p>
            <a:pPr lvl="0"/>
            <a:endParaRPr lang="zh-CN" altLang="en-US" dirty="0"/>
          </a:p>
        </p:txBody>
      </p:sp>
      <p:sp>
        <p:nvSpPr>
          <p:cNvPr id="44035" name="灯片编号占位符 3"/>
          <p:cNvSpPr txBox="1">
            <a:spLocks noGrp="1"/>
          </p:cNvSpPr>
          <p:nvPr>
            <p:ph type="sldNum" sz="quarter"/>
          </p:nvPr>
        </p:nvSpPr>
        <p:spPr>
          <a:xfrm>
            <a:off x="3849688" y="9428163"/>
            <a:ext cx="2946400" cy="496887"/>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幻灯片图像占位符 1"/>
          <p:cNvSpPr>
            <a:spLocks noGrp="1" noRot="1" noChangeAspect="1" noTextEdit="1"/>
          </p:cNvSpPr>
          <p:nvPr>
            <p:ph type="sldImg"/>
          </p:nvPr>
        </p:nvSpPr>
        <p:spPr>
          <a:xfrm>
            <a:off x="90488" y="744538"/>
            <a:ext cx="6616700" cy="3722687"/>
          </a:xfrm>
          <a:ln>
            <a:solidFill>
              <a:srgbClr val="000000"/>
            </a:solidFill>
            <a:miter/>
          </a:ln>
        </p:spPr>
      </p:sp>
      <p:sp>
        <p:nvSpPr>
          <p:cNvPr id="49154" name="备注占位符 2"/>
          <p:cNvSpPr>
            <a:spLocks noGrp="1"/>
          </p:cNvSpPr>
          <p:nvPr>
            <p:ph type="body"/>
          </p:nvPr>
        </p:nvSpPr>
        <p:spPr>
          <a:noFill/>
          <a:ln>
            <a:noFill/>
          </a:ln>
        </p:spPr>
        <p:txBody>
          <a:bodyPr wrap="square" lIns="91440" tIns="45720" rIns="91440" bIns="45720" anchor="t" anchorCtr="0"/>
          <a:p>
            <a:pPr lvl="0"/>
            <a:endParaRPr lang="zh-CN" altLang="en-US" dirty="0"/>
          </a:p>
        </p:txBody>
      </p:sp>
      <p:sp>
        <p:nvSpPr>
          <p:cNvPr id="49155" name="灯片编号占位符 3"/>
          <p:cNvSpPr txBox="1">
            <a:spLocks noGrp="1"/>
          </p:cNvSpPr>
          <p:nvPr>
            <p:ph type="sldNum" sz="quarter"/>
          </p:nvPr>
        </p:nvSpPr>
        <p:spPr>
          <a:xfrm>
            <a:off x="3849688" y="9428163"/>
            <a:ext cx="2946400" cy="496887"/>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幻灯片图像占位符 1"/>
          <p:cNvSpPr>
            <a:spLocks noGrp="1" noRot="1" noChangeAspect="1" noTextEdit="1"/>
          </p:cNvSpPr>
          <p:nvPr>
            <p:ph type="sldImg"/>
          </p:nvPr>
        </p:nvSpPr>
        <p:spPr>
          <a:xfrm>
            <a:off x="90488" y="744538"/>
            <a:ext cx="6616700" cy="3722687"/>
          </a:xfrm>
          <a:ln>
            <a:solidFill>
              <a:srgbClr val="000000"/>
            </a:solidFill>
            <a:miter/>
          </a:ln>
        </p:spPr>
      </p:sp>
      <p:sp>
        <p:nvSpPr>
          <p:cNvPr id="51202" name="备注占位符 2"/>
          <p:cNvSpPr>
            <a:spLocks noGrp="1"/>
          </p:cNvSpPr>
          <p:nvPr>
            <p:ph type="body"/>
          </p:nvPr>
        </p:nvSpPr>
        <p:spPr>
          <a:noFill/>
          <a:ln>
            <a:noFill/>
          </a:ln>
        </p:spPr>
        <p:txBody>
          <a:bodyPr wrap="square" lIns="91440" tIns="45720" rIns="91440" bIns="45720" anchor="t" anchorCtr="0"/>
          <a:p>
            <a:pPr lvl="0"/>
            <a:endParaRPr lang="zh-CN" altLang="en-US" dirty="0"/>
          </a:p>
        </p:txBody>
      </p:sp>
      <p:sp>
        <p:nvSpPr>
          <p:cNvPr id="51203" name="灯片编号占位符 3"/>
          <p:cNvSpPr txBox="1">
            <a:spLocks noGrp="1"/>
          </p:cNvSpPr>
          <p:nvPr>
            <p:ph type="sldNum" sz="quarter"/>
          </p:nvPr>
        </p:nvSpPr>
        <p:spPr>
          <a:xfrm>
            <a:off x="3849688" y="9428163"/>
            <a:ext cx="2946400" cy="496887"/>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幻灯片图像占位符 1"/>
          <p:cNvSpPr>
            <a:spLocks noGrp="1" noRot="1" noChangeAspect="1" noTextEdit="1"/>
          </p:cNvSpPr>
          <p:nvPr>
            <p:ph type="sldImg"/>
          </p:nvPr>
        </p:nvSpPr>
        <p:spPr>
          <a:xfrm>
            <a:off x="90488" y="744538"/>
            <a:ext cx="6616700" cy="3722687"/>
          </a:xfrm>
          <a:ln>
            <a:solidFill>
              <a:srgbClr val="000000"/>
            </a:solidFill>
            <a:miter/>
          </a:ln>
        </p:spPr>
      </p:sp>
      <p:sp>
        <p:nvSpPr>
          <p:cNvPr id="44034" name="备注占位符 2"/>
          <p:cNvSpPr>
            <a:spLocks noGrp="1"/>
          </p:cNvSpPr>
          <p:nvPr>
            <p:ph type="body"/>
          </p:nvPr>
        </p:nvSpPr>
        <p:spPr>
          <a:noFill/>
          <a:ln>
            <a:noFill/>
          </a:ln>
        </p:spPr>
        <p:txBody>
          <a:bodyPr wrap="square" lIns="91440" tIns="45720" rIns="91440" bIns="45720" anchor="t" anchorCtr="0"/>
          <a:p>
            <a:pPr lvl="0"/>
            <a:endParaRPr lang="zh-CN" altLang="en-US" dirty="0"/>
          </a:p>
        </p:txBody>
      </p:sp>
      <p:sp>
        <p:nvSpPr>
          <p:cNvPr id="44035" name="灯片编号占位符 3"/>
          <p:cNvSpPr txBox="1">
            <a:spLocks noGrp="1"/>
          </p:cNvSpPr>
          <p:nvPr>
            <p:ph type="sldNum" sz="quarter"/>
          </p:nvPr>
        </p:nvSpPr>
        <p:spPr>
          <a:xfrm>
            <a:off x="3849688" y="9428163"/>
            <a:ext cx="2946400" cy="496887"/>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幻灯片图像占位符 1"/>
          <p:cNvSpPr>
            <a:spLocks noGrp="1" noRot="1" noChangeAspect="1" noTextEdit="1"/>
          </p:cNvSpPr>
          <p:nvPr>
            <p:ph type="sldImg"/>
          </p:nvPr>
        </p:nvSpPr>
        <p:spPr>
          <a:xfrm>
            <a:off x="90488" y="744538"/>
            <a:ext cx="6616700" cy="3722687"/>
          </a:xfrm>
          <a:ln>
            <a:solidFill>
              <a:srgbClr val="000000"/>
            </a:solidFill>
            <a:miter/>
          </a:ln>
        </p:spPr>
      </p:sp>
      <p:sp>
        <p:nvSpPr>
          <p:cNvPr id="21506" name="备注占位符 2"/>
          <p:cNvSpPr>
            <a:spLocks noGrp="1"/>
          </p:cNvSpPr>
          <p:nvPr>
            <p:ph type="body"/>
          </p:nvPr>
        </p:nvSpPr>
        <p:spPr>
          <a:noFill/>
          <a:ln>
            <a:noFill/>
          </a:ln>
        </p:spPr>
        <p:txBody>
          <a:bodyPr wrap="square" lIns="91440" tIns="45720" rIns="91440" bIns="45720" anchor="t" anchorCtr="0"/>
          <a:p>
            <a:pPr lvl="0" fontAlgn="b"/>
            <a:r>
              <a:rPr lang="en-US" altLang="zh-CN" b="1" dirty="0"/>
              <a:t>for·mal  </a:t>
            </a:r>
            <a:r>
              <a:rPr lang="en-US" altLang="zh-CN" i="1" dirty="0"/>
              <a:t>adj.</a:t>
            </a:r>
            <a:endParaRPr lang="en-US" altLang="zh-CN" b="1" dirty="0"/>
          </a:p>
          <a:p>
            <a:pPr lvl="0"/>
            <a:r>
              <a:rPr lang="en-US" altLang="zh-CN" dirty="0"/>
              <a:t>   /ˈfɔːml/  1.( of a style of dress, speech, writing, behaviour, etc. </a:t>
            </a:r>
            <a:r>
              <a:rPr lang="zh-CN" altLang="en-US" dirty="0"/>
              <a:t>穿著、言语、行为等 </a:t>
            </a:r>
            <a:r>
              <a:rPr lang="en-US" altLang="zh-CN" dirty="0"/>
              <a:t>) very correct and suitable for official or important occasions </a:t>
            </a:r>
            <a:r>
              <a:rPr lang="zh-CN" altLang="en-US" dirty="0"/>
              <a:t>适合正式场合的；正规的；庄重的</a:t>
            </a:r>
            <a:endParaRPr lang="zh-CN" altLang="en-US" dirty="0"/>
          </a:p>
          <a:p>
            <a:pPr lvl="0" fontAlgn="b"/>
            <a:r>
              <a:rPr lang="en-US" altLang="zh-CN" b="1" dirty="0"/>
              <a:t>in·for·mal  </a:t>
            </a:r>
            <a:r>
              <a:rPr lang="en-US" altLang="zh-CN" i="1" dirty="0"/>
              <a:t>adj.</a:t>
            </a:r>
            <a:endParaRPr lang="en-US" altLang="zh-CN" b="1" dirty="0"/>
          </a:p>
          <a:p>
            <a:pPr lvl="0"/>
            <a:r>
              <a:rPr lang="en-US" altLang="zh-CN" dirty="0"/>
              <a:t>   /ɪnˈfɔːml/  1.relaxed and friendly; not following strict rules of how to behave or do sth </a:t>
            </a:r>
            <a:r>
              <a:rPr lang="zh-CN" altLang="en-US" dirty="0"/>
              <a:t>不拘礼节的；友好随便的；非正规的</a:t>
            </a:r>
            <a:endParaRPr lang="zh-CN" altLang="en-US" dirty="0"/>
          </a:p>
          <a:p>
            <a:pPr lvl="0"/>
            <a:r>
              <a:rPr lang="en-US" altLang="zh-CN" b="1" dirty="0"/>
              <a:t>•</a:t>
            </a:r>
            <a:r>
              <a:rPr lang="en-US" altLang="zh-CN" dirty="0"/>
              <a:t>an informal atmosphere </a:t>
            </a:r>
            <a:r>
              <a:rPr lang="zh-CN" altLang="en-US" dirty="0"/>
              <a:t>友好轻松的气氛</a:t>
            </a:r>
            <a:endParaRPr lang="zh-CN" altLang="en-US" dirty="0"/>
          </a:p>
          <a:p>
            <a:pPr lvl="0"/>
            <a:endParaRPr lang="zh-CN" altLang="en-US" dirty="0"/>
          </a:p>
        </p:txBody>
      </p:sp>
      <p:sp>
        <p:nvSpPr>
          <p:cNvPr id="21507" name="灯片编号占位符 3"/>
          <p:cNvSpPr txBox="1">
            <a:spLocks noGrp="1"/>
          </p:cNvSpPr>
          <p:nvPr>
            <p:ph type="sldNum" sz="quarter"/>
          </p:nvPr>
        </p:nvSpPr>
        <p:spPr>
          <a:xfrm>
            <a:off x="3849688" y="9428163"/>
            <a:ext cx="2946400" cy="496887"/>
          </a:xfrm>
          <a:prstGeom prst="rect">
            <a:avLst/>
          </a:prstGeom>
          <a:noFill/>
          <a:ln w="9525">
            <a:noFill/>
          </a:ln>
        </p:spPr>
        <p:txBody>
          <a:bodyPr vert="horz" wrap="square" lIns="91440" tIns="45720" rIns="91440" bIns="45720" anchor="b" anchorCtr="0"/>
          <a:p>
            <a:pPr lvl="0" algn="r"/>
            <a:fld id="{9A0DB2DC-4C9A-4742-B13C-FB6460FD3503}" type="slidenum">
              <a:rPr lang="zh-CN" altLang="zh-CN" sz="1200" dirty="0">
                <a:latin typeface="Arial" panose="020B0604020202020204" pitchFamily="34" charset="0"/>
                <a:ea typeface="宋体" panose="02010600030101010101" pitchFamily="2" charset="-122"/>
              </a:rPr>
            </a:fld>
            <a:endParaRPr lang="zh-CN" altLang="zh-CN"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幻灯片图像占位符 36865"/>
          <p:cNvSpPr>
            <a:spLocks noGrp="1" noRot="1" noChangeAspect="1" noTextEdit="1"/>
          </p:cNvSpPr>
          <p:nvPr>
            <p:ph type="sldImg"/>
          </p:nvPr>
        </p:nvSpPr>
        <p:spPr>
          <a:xfrm>
            <a:off x="90488" y="744538"/>
            <a:ext cx="6616700" cy="3722687"/>
          </a:xfrm>
          <a:ln>
            <a:solidFill>
              <a:srgbClr val="000000"/>
            </a:solidFill>
            <a:miter/>
          </a:ln>
        </p:spPr>
      </p:sp>
      <p:sp>
        <p:nvSpPr>
          <p:cNvPr id="23554" name="文本占位符 36866"/>
          <p:cNvSpPr>
            <a:spLocks noGrp="1"/>
          </p:cNvSpPr>
          <p:nvPr>
            <p:ph type="body"/>
          </p:nvPr>
        </p:nvSpPr>
        <p:spPr>
          <a:noFill/>
          <a:ln>
            <a:noFill/>
          </a:ln>
        </p:spPr>
        <p:txBody>
          <a:bodyPr wrap="square" lIns="91440" tIns="45720" rIns="91440" bIns="45720" anchor="t" anchorCtr="0"/>
          <a:p>
            <a:pPr lvl="0"/>
            <a:endParaRPr lang="zh-CN" altLang="en-US" dirty="0">
              <a:solidFill>
                <a:srgbClr val="FF0000"/>
              </a:solidFill>
            </a:endParaRPr>
          </a:p>
          <a:p>
            <a:pPr lvl="0"/>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幻灯片图像占位符 1"/>
          <p:cNvSpPr>
            <a:spLocks noGrp="1" noRot="1" noChangeAspect="1" noTextEdit="1"/>
          </p:cNvSpPr>
          <p:nvPr>
            <p:ph type="sldImg"/>
          </p:nvPr>
        </p:nvSpPr>
        <p:spPr>
          <a:xfrm>
            <a:off x="90488" y="744538"/>
            <a:ext cx="6616700" cy="3722687"/>
          </a:xfrm>
          <a:ln>
            <a:solidFill>
              <a:srgbClr val="000000"/>
            </a:solidFill>
            <a:miter/>
          </a:ln>
        </p:spPr>
      </p:sp>
      <p:sp>
        <p:nvSpPr>
          <p:cNvPr id="25602" name="备注占位符 2"/>
          <p:cNvSpPr>
            <a:spLocks noGrp="1"/>
          </p:cNvSpPr>
          <p:nvPr>
            <p:ph type="body"/>
          </p:nvPr>
        </p:nvSpPr>
        <p:spPr>
          <a:noFill/>
          <a:ln>
            <a:noFill/>
          </a:ln>
        </p:spPr>
        <p:txBody>
          <a:bodyPr wrap="square" lIns="91440" tIns="45720" rIns="91440" bIns="45720" anchor="t" anchorCtr="0"/>
          <a:p>
            <a:pPr lvl="0"/>
            <a:r>
              <a:rPr lang="en-US" altLang="zh-CN" dirty="0">
                <a:latin typeface="Times" pitchFamily="18" charset="0"/>
              </a:rPr>
              <a:t>Not only did it build up their strength  but also it further arouses students' passion for sports. </a:t>
            </a:r>
            <a:endParaRPr lang="zh-CN" altLang="en-US" dirty="0"/>
          </a:p>
        </p:txBody>
      </p:sp>
      <p:sp>
        <p:nvSpPr>
          <p:cNvPr id="25603" name="灯片编号占位符 3"/>
          <p:cNvSpPr txBox="1">
            <a:spLocks noGrp="1"/>
          </p:cNvSpPr>
          <p:nvPr>
            <p:ph type="sldNum" sz="quarter"/>
          </p:nvPr>
        </p:nvSpPr>
        <p:spPr>
          <a:xfrm>
            <a:off x="3849688" y="9428163"/>
            <a:ext cx="2946400" cy="496887"/>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幻灯片图像占位符 1"/>
          <p:cNvSpPr>
            <a:spLocks noGrp="1" noRot="1" noChangeAspect="1" noTextEdit="1"/>
          </p:cNvSpPr>
          <p:nvPr>
            <p:ph type="sldImg"/>
          </p:nvPr>
        </p:nvSpPr>
        <p:spPr>
          <a:xfrm>
            <a:off x="90488" y="744538"/>
            <a:ext cx="6616700" cy="3722687"/>
          </a:xfrm>
          <a:ln>
            <a:solidFill>
              <a:srgbClr val="000000"/>
            </a:solidFill>
            <a:miter/>
          </a:ln>
        </p:spPr>
      </p:sp>
      <p:sp>
        <p:nvSpPr>
          <p:cNvPr id="27650" name="备注占位符 2"/>
          <p:cNvSpPr>
            <a:spLocks noGrp="1"/>
          </p:cNvSpPr>
          <p:nvPr>
            <p:ph type="body"/>
          </p:nvPr>
        </p:nvSpPr>
        <p:spPr>
          <a:noFill/>
          <a:ln>
            <a:noFill/>
          </a:ln>
        </p:spPr>
        <p:txBody>
          <a:bodyPr wrap="square" lIns="91440" tIns="45720" rIns="91440" bIns="45720" anchor="t" anchorCtr="0"/>
          <a:p>
            <a:pPr lvl="0"/>
            <a:r>
              <a:rPr lang="en-US" altLang="zh-CN" dirty="0">
                <a:latin typeface="Times" pitchFamily="18" charset="0"/>
              </a:rPr>
              <a:t>Not only did it build up their strength  but also it further arouses students' passion for sports. </a:t>
            </a:r>
            <a:endParaRPr lang="zh-CN" altLang="en-US" dirty="0"/>
          </a:p>
        </p:txBody>
      </p:sp>
      <p:sp>
        <p:nvSpPr>
          <p:cNvPr id="27651" name="灯片编号占位符 3"/>
          <p:cNvSpPr txBox="1">
            <a:spLocks noGrp="1"/>
          </p:cNvSpPr>
          <p:nvPr>
            <p:ph type="sldNum" sz="quarter"/>
          </p:nvPr>
        </p:nvSpPr>
        <p:spPr>
          <a:xfrm>
            <a:off x="3849688" y="9428163"/>
            <a:ext cx="2946400" cy="496887"/>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幻灯片图像占位符 1"/>
          <p:cNvSpPr>
            <a:spLocks noGrp="1" noRot="1" noChangeAspect="1" noTextEdit="1"/>
          </p:cNvSpPr>
          <p:nvPr>
            <p:ph type="sldImg"/>
          </p:nvPr>
        </p:nvSpPr>
        <p:spPr>
          <a:xfrm>
            <a:off x="90488" y="744538"/>
            <a:ext cx="6616700" cy="3722687"/>
          </a:xfrm>
          <a:ln>
            <a:solidFill>
              <a:srgbClr val="000000"/>
            </a:solidFill>
            <a:miter/>
          </a:ln>
        </p:spPr>
      </p:sp>
      <p:sp>
        <p:nvSpPr>
          <p:cNvPr id="29698" name="备注占位符 2"/>
          <p:cNvSpPr>
            <a:spLocks noGrp="1"/>
          </p:cNvSpPr>
          <p:nvPr>
            <p:ph type="body"/>
          </p:nvPr>
        </p:nvSpPr>
        <p:spPr>
          <a:noFill/>
          <a:ln>
            <a:noFill/>
          </a:ln>
        </p:spPr>
        <p:txBody>
          <a:bodyPr wrap="square" lIns="91440" tIns="45720" rIns="91440" bIns="45720" anchor="t" anchorCtr="0"/>
          <a:p>
            <a:pPr lvl="0"/>
            <a:endParaRPr lang="zh-CN" altLang="en-US" dirty="0"/>
          </a:p>
        </p:txBody>
      </p:sp>
      <p:sp>
        <p:nvSpPr>
          <p:cNvPr id="29699" name="灯片编号占位符 3"/>
          <p:cNvSpPr txBox="1">
            <a:spLocks noGrp="1"/>
          </p:cNvSpPr>
          <p:nvPr>
            <p:ph type="sldNum" sz="quarter"/>
          </p:nvPr>
        </p:nvSpPr>
        <p:spPr>
          <a:xfrm>
            <a:off x="3849688" y="9428163"/>
            <a:ext cx="2946400" cy="496887"/>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幻灯片图像占位符 36865"/>
          <p:cNvSpPr>
            <a:spLocks noGrp="1" noRot="1" noChangeAspect="1" noTextEdit="1"/>
          </p:cNvSpPr>
          <p:nvPr>
            <p:ph type="sldImg"/>
          </p:nvPr>
        </p:nvSpPr>
        <p:spPr>
          <a:xfrm>
            <a:off x="90488" y="744538"/>
            <a:ext cx="6616700" cy="3722687"/>
          </a:xfrm>
          <a:ln>
            <a:solidFill>
              <a:srgbClr val="000000"/>
            </a:solidFill>
            <a:miter/>
          </a:ln>
        </p:spPr>
      </p:sp>
      <p:sp>
        <p:nvSpPr>
          <p:cNvPr id="32770" name="文本占位符 36866"/>
          <p:cNvSpPr>
            <a:spLocks noGrp="1"/>
          </p:cNvSpPr>
          <p:nvPr>
            <p:ph type="body"/>
          </p:nvPr>
        </p:nvSpPr>
        <p:spPr>
          <a:noFill/>
          <a:ln>
            <a:noFill/>
          </a:ln>
        </p:spPr>
        <p:txBody>
          <a:bodyPr wrap="square" lIns="91440" tIns="45720" rIns="91440" bIns="45720" anchor="t" anchorCtr="0"/>
          <a:p>
            <a:pPr lvl="0"/>
            <a:endParaRPr lang="zh-CN" altLang="en-US" dirty="0">
              <a:solidFill>
                <a:srgbClr val="FF0000"/>
              </a:solidFill>
            </a:endParaRPr>
          </a:p>
          <a:p>
            <a:pPr lvl="0"/>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幻灯片图像占位符 1"/>
          <p:cNvSpPr>
            <a:spLocks noGrp="1" noRot="1" noChangeAspect="1" noTextEdit="1"/>
          </p:cNvSpPr>
          <p:nvPr>
            <p:ph type="sldImg"/>
          </p:nvPr>
        </p:nvSpPr>
        <p:spPr>
          <a:xfrm>
            <a:off x="90488" y="744538"/>
            <a:ext cx="6616700" cy="3722687"/>
          </a:xfrm>
          <a:ln>
            <a:solidFill>
              <a:srgbClr val="000000"/>
            </a:solidFill>
            <a:miter/>
          </a:ln>
        </p:spPr>
      </p:sp>
      <p:sp>
        <p:nvSpPr>
          <p:cNvPr id="34818" name="备注占位符 2"/>
          <p:cNvSpPr>
            <a:spLocks noGrp="1"/>
          </p:cNvSpPr>
          <p:nvPr>
            <p:ph type="body"/>
          </p:nvPr>
        </p:nvSpPr>
        <p:spPr>
          <a:noFill/>
          <a:ln>
            <a:noFill/>
          </a:ln>
        </p:spPr>
        <p:txBody>
          <a:bodyPr wrap="square" lIns="91440" tIns="45720" rIns="91440" bIns="45720" anchor="t" anchorCtr="0"/>
          <a:p>
            <a:pPr lvl="0"/>
            <a:r>
              <a:rPr lang="en-US" altLang="zh-CN" dirty="0">
                <a:latin typeface="Times" pitchFamily="18" charset="0"/>
              </a:rPr>
              <a:t>Not only did it build up their strength  but also it further arouses students' passion for sports. </a:t>
            </a:r>
            <a:endParaRPr lang="zh-CN" altLang="en-US" dirty="0"/>
          </a:p>
        </p:txBody>
      </p:sp>
      <p:sp>
        <p:nvSpPr>
          <p:cNvPr id="34819" name="灯片编号占位符 3"/>
          <p:cNvSpPr txBox="1">
            <a:spLocks noGrp="1"/>
          </p:cNvSpPr>
          <p:nvPr>
            <p:ph type="sldNum" sz="quarter"/>
          </p:nvPr>
        </p:nvSpPr>
        <p:spPr>
          <a:xfrm>
            <a:off x="3849688" y="9428163"/>
            <a:ext cx="2946400" cy="496887"/>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单击此处编辑母版标题样式</a:t>
            </a:r>
            <a:endParaRPr lang="en-US" strike="noStrike"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endParaRPr lang="en-US" strike="noStrike" noProof="1"/>
          </a:p>
        </p:txBody>
      </p:sp>
      <p:sp>
        <p:nvSpPr>
          <p:cNvPr id="4" name="日期占位符 3"/>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292F940-F8BE-4696-A9D0-F1475CA17936}" type="datetimeFigureOut">
              <a:rPr kumimoji="0" 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ctr" anchorCtr="0" compatLnSpc="1"/>
          <a:p>
            <a:pPr marL="0" marR="0" lvl="0" indent="0" algn="r" defTabSz="914400" rtl="0" eaLnBrk="1" fontAlgn="base" latinLnBrk="0" hangingPunct="1">
              <a:lnSpc>
                <a:spcPct val="100000"/>
              </a:lnSpc>
              <a:spcBef>
                <a:spcPct val="0"/>
              </a:spcBef>
              <a:spcAft>
                <a:spcPct val="0"/>
              </a:spcAft>
              <a:buClrTx/>
              <a:buSzTx/>
              <a:buFontTx/>
              <a:buNone/>
              <a:defRPr/>
            </a:pPr>
            <a:fld id="{787B8BF5-1EF6-4553-910F-11760CA85112}" type="slidenum">
              <a:rPr kumimoji="0" lang="en-US" altLang="zh-CN" sz="1200" b="1"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en-US" altLang="zh-CN" sz="1200" b="1"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a:t>单击此处编辑母版标题样式</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4" name="日期占位符 3"/>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292F940-F8BE-4696-A9D0-F1475CA17936}" type="datetimeFigureOut">
              <a:rPr kumimoji="0" 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ctr" anchorCtr="0" compatLnSpc="1"/>
          <a:p>
            <a:pPr marL="0" marR="0" lvl="0" indent="0" algn="r" defTabSz="914400" rtl="0" eaLnBrk="1" fontAlgn="base" latinLnBrk="0" hangingPunct="1">
              <a:lnSpc>
                <a:spcPct val="100000"/>
              </a:lnSpc>
              <a:spcBef>
                <a:spcPct val="0"/>
              </a:spcBef>
              <a:spcAft>
                <a:spcPct val="0"/>
              </a:spcAft>
              <a:buClrTx/>
              <a:buSzTx/>
              <a:buFontTx/>
              <a:buNone/>
              <a:defRPr/>
            </a:pPr>
            <a:fld id="{787B8BF5-1EF6-4553-910F-11760CA85112}" type="slidenum">
              <a:rPr kumimoji="0" lang="en-US" altLang="zh-CN" sz="1200" b="1"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en-US" altLang="zh-CN" sz="1200" b="1"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pPr fontAlgn="base"/>
            <a:r>
              <a:rPr lang="zh-CN" altLang="en-US" strike="noStrike" noProof="1"/>
              <a:t>单击此处编辑母版标题样式</a:t>
            </a:r>
            <a:endParaRPr lang="en-US" strike="noStrike" noProof="1"/>
          </a:p>
        </p:txBody>
      </p:sp>
      <p:sp>
        <p:nvSpPr>
          <p:cNvPr id="3" name="Vertical Text Placeholder 2"/>
          <p:cNvSpPr>
            <a:spLocks noGrp="1"/>
          </p:cNvSpPr>
          <p:nvPr>
            <p:ph type="body" orient="vert" idx="1"/>
          </p:nvPr>
        </p:nvSpPr>
        <p:spPr>
          <a:xfrm>
            <a:off x="838200" y="365125"/>
            <a:ext cx="7734300" cy="5811838"/>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4" name="日期占位符 3"/>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292F940-F8BE-4696-A9D0-F1475CA17936}" type="datetimeFigureOut">
              <a:rPr kumimoji="0" 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ctr" anchorCtr="0" compatLnSpc="1"/>
          <a:p>
            <a:pPr marL="0" marR="0" lvl="0" indent="0" algn="r" defTabSz="914400" rtl="0" eaLnBrk="1" fontAlgn="base" latinLnBrk="0" hangingPunct="1">
              <a:lnSpc>
                <a:spcPct val="100000"/>
              </a:lnSpc>
              <a:spcBef>
                <a:spcPct val="0"/>
              </a:spcBef>
              <a:spcAft>
                <a:spcPct val="0"/>
              </a:spcAft>
              <a:buClrTx/>
              <a:buSzTx/>
              <a:buFontTx/>
              <a:buNone/>
              <a:defRPr/>
            </a:pPr>
            <a:fld id="{787B8BF5-1EF6-4553-910F-11760CA85112}" type="slidenum">
              <a:rPr kumimoji="0" lang="en-US" altLang="zh-CN" sz="1200" b="1"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en-US" altLang="zh-CN" sz="1200" b="1"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Sp="0">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292F940-F8BE-4696-A9D0-F1475CA17936}" type="datetimeFigureOut">
              <a:rPr kumimoji="0" 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ctr" anchorCtr="0" compatLnSpc="1"/>
          <a:p>
            <a:pPr marL="0" marR="0" lvl="0" indent="0" algn="r" defTabSz="914400" rtl="0" eaLnBrk="1" fontAlgn="base" latinLnBrk="0" hangingPunct="1">
              <a:lnSpc>
                <a:spcPct val="100000"/>
              </a:lnSpc>
              <a:spcBef>
                <a:spcPct val="0"/>
              </a:spcBef>
              <a:spcAft>
                <a:spcPct val="0"/>
              </a:spcAft>
              <a:buClrTx/>
              <a:buSzTx/>
              <a:buFontTx/>
              <a:buNone/>
              <a:defRPr/>
            </a:pPr>
            <a:fld id="{787B8BF5-1EF6-4553-910F-11760CA85112}" type="slidenum">
              <a:rPr kumimoji="0" lang="en-US" altLang="zh-CN" sz="1200" b="1"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en-US" altLang="zh-CN" sz="1200" b="1"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7_标题和内容">
    <p:bg>
      <p:bgPr>
        <a:solidFill>
          <a:schemeClr val="bg1"/>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2"/>
          <a:srcRect l="-1" t="-1" r="12706" b="42869"/>
          <a:stretch>
            <a:fillRect/>
          </a:stretch>
        </p:blipFill>
        <p:spPr>
          <a:xfrm>
            <a:off x="6310313" y="3036888"/>
            <a:ext cx="5897563" cy="3827463"/>
          </a:xfrm>
          <a:prstGeom prst="rect">
            <a:avLst/>
          </a:prstGeom>
          <a:effectLst>
            <a:outerShdw blurRad="304800" dist="38100" dir="2700000" algn="tl" rotWithShape="0">
              <a:prstClr val="black">
                <a:alpha val="20000"/>
              </a:prstClr>
            </a:outerShdw>
          </a:effectLst>
        </p:spPr>
      </p:pic>
      <p:sp>
        <p:nvSpPr>
          <p:cNvPr id="9" name="日期占位符 1"/>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77038C7-176A-47CD-BED7-2DA1C8229A6E}" type="datetimeFigureOut">
              <a:rPr kumimoji="0" 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0" name="页脚占位符 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1" name="灯片编号占位符 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DF55D5D-A3A9-4AF3-981B-F18BD22C6A2E}" type="slidenum">
              <a:rPr kumimoji="0" lang="en-US" altLang="zh-CN" sz="1200" b="1"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en-US" altLang="zh-CN" sz="1200" b="1"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dgm" showMasterSp="0">
  <p:cSld name="标题和图示或组织结构图">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00152" y="404814"/>
            <a:ext cx="10382249" cy="1012825"/>
          </a:xfrm>
        </p:spPr>
        <p:txBody>
          <a:bodyPr/>
          <a:lstStyle/>
          <a:p>
            <a:pPr fontAlgn="base"/>
            <a:r>
              <a:rPr lang="zh-CN" altLang="en-US" strike="noStrike" noProof="1"/>
              <a:t>单击此处编辑母版标题样式</a:t>
            </a:r>
            <a:endParaRPr lang="zh-CN" altLang="en-US" strike="noStrike" noProof="1"/>
          </a:p>
        </p:txBody>
      </p:sp>
      <p:sp>
        <p:nvSpPr>
          <p:cNvPr id="3" name="SmartArt 占位符 2"/>
          <p:cNvSpPr>
            <a:spLocks noGrp="1"/>
          </p:cNvSpPr>
          <p:nvPr>
            <p:ph type="pic" idx="1"/>
          </p:nvPr>
        </p:nvSpPr>
        <p:spPr>
          <a:xfrm>
            <a:off x="1200152" y="1600200"/>
            <a:ext cx="10382249" cy="4349750"/>
          </a:xfrm>
        </p:spPr>
        <p:txBody>
          <a:bodyPr vert="horz" wrap="square" lIns="91440" tIns="45720" rIns="91440" bIns="45720" numCol="1" anchor="t" anchorCtr="0" compatLnSpc="1"/>
          <a:lstStyle/>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endParaRPr kumimoji="0" lang="zh-CN" altLang="en-US" sz="2800" b="0" i="0" u="none" strike="noStrike" kern="1200" cap="none" spc="0" normalizeH="0" baseline="0" noProof="0">
              <a:ln>
                <a:noFill/>
              </a:ln>
              <a:solidFill>
                <a:schemeClr val="tx1"/>
              </a:solidFill>
              <a:effectLst/>
              <a:uLnTx/>
              <a:uFillTx/>
              <a:latin typeface="+mn-lt"/>
              <a:ea typeface="+mn-ea"/>
              <a:cs typeface="+mn-cs"/>
            </a:endParaRPr>
          </a:p>
        </p:txBody>
      </p:sp>
      <p:sp>
        <p:nvSpPr>
          <p:cNvPr id="8" name="Rectangle 6"/>
          <p:cNvSpPr>
            <a:spLocks noGrp="1" noChangeArrowheads="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Rectangle 7"/>
          <p:cNvSpPr>
            <a:spLocks noGrp="1" noChangeArrowheads="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0" name="Rectangle 8"/>
          <p:cNvSpPr>
            <a:spLocks noGrp="1" noChangeArrowheads="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8867191-71FB-4F56-9EE4-B1E4707DAAEC}" type="slidenum">
              <a:rPr kumimoji="0" lang="zh-CN" altLang="en-US" sz="1200" b="1"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en-US" altLang="zh-CN" sz="1200" b="1"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pull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4_标题和内容">
    <p:bg>
      <p:bgPr>
        <a:solidFill>
          <a:schemeClr val="bg1"/>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2"/>
          <a:srcRect l="-1" t="-1" r="12706" b="42869"/>
          <a:stretch>
            <a:fillRect/>
          </a:stretch>
        </p:blipFill>
        <p:spPr>
          <a:xfrm>
            <a:off x="6310313" y="3036888"/>
            <a:ext cx="5897563" cy="3827463"/>
          </a:xfrm>
          <a:prstGeom prst="rect">
            <a:avLst/>
          </a:prstGeom>
          <a:effectLst>
            <a:outerShdw blurRad="304800" dist="38100" dir="2700000" algn="tl" rotWithShape="0">
              <a:prstClr val="black">
                <a:alpha val="20000"/>
              </a:prstClr>
            </a:outerShdw>
          </a:effectLst>
        </p:spPr>
      </p:pic>
      <p:sp>
        <p:nvSpPr>
          <p:cNvPr id="9" name="日期占位符 1"/>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1090C94-B737-4961-9D2C-300493667DE8}" type="datetimeFigureOut">
              <a:rPr kumimoji="0" 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0" name="页脚占位符 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1" name="灯片编号占位符 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94F168A-A873-43A3-932D-D236303E74BF}" type="slidenum">
              <a:rPr kumimoji="0" lang="en-US" altLang="zh-CN" sz="1200" b="1"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en-US" altLang="zh-CN" sz="1200" b="1"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a:t>单击此处编辑母版标题样式</a:t>
            </a:r>
            <a:endParaRPr lang="en-US" strike="noStrike" noProof="1"/>
          </a:p>
        </p:txBody>
      </p:sp>
      <p:sp>
        <p:nvSpPr>
          <p:cNvPr id="3" name="Content Placeholder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4" name="日期占位符 3"/>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292F940-F8BE-4696-A9D0-F1475CA17936}" type="datetimeFigureOut">
              <a:rPr kumimoji="0" 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ctr" anchorCtr="0" compatLnSpc="1"/>
          <a:p>
            <a:pPr marL="0" marR="0" lvl="0" indent="0" algn="r" defTabSz="914400" rtl="0" eaLnBrk="1" fontAlgn="base" latinLnBrk="0" hangingPunct="1">
              <a:lnSpc>
                <a:spcPct val="100000"/>
              </a:lnSpc>
              <a:spcBef>
                <a:spcPct val="0"/>
              </a:spcBef>
              <a:spcAft>
                <a:spcPct val="0"/>
              </a:spcAft>
              <a:buClrTx/>
              <a:buSzTx/>
              <a:buFontTx/>
              <a:buNone/>
              <a:defRPr/>
            </a:pPr>
            <a:fld id="{787B8BF5-1EF6-4553-910F-11760CA85112}" type="slidenum">
              <a:rPr kumimoji="0" lang="en-US" altLang="zh-CN" sz="1200" b="1"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en-US" altLang="zh-CN" sz="1200" b="1"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a:t>单击此处编辑母版标题样式</a:t>
            </a:r>
            <a:endParaRPr lang="en-US" strike="noStrike" noProof="1"/>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292F940-F8BE-4696-A9D0-F1475CA17936}" type="datetimeFigureOut">
              <a:rPr kumimoji="0" 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ctr" anchorCtr="0" compatLnSpc="1"/>
          <a:p>
            <a:pPr marL="0" marR="0" lvl="0" indent="0" algn="r" defTabSz="914400" rtl="0" eaLnBrk="1" fontAlgn="base" latinLnBrk="0" hangingPunct="1">
              <a:lnSpc>
                <a:spcPct val="100000"/>
              </a:lnSpc>
              <a:spcBef>
                <a:spcPct val="0"/>
              </a:spcBef>
              <a:spcAft>
                <a:spcPct val="0"/>
              </a:spcAft>
              <a:buClrTx/>
              <a:buSzTx/>
              <a:buFontTx/>
              <a:buNone/>
              <a:defRPr/>
            </a:pPr>
            <a:fld id="{787B8BF5-1EF6-4553-910F-11760CA85112}" type="slidenum">
              <a:rPr kumimoji="0" lang="en-US" altLang="zh-CN" sz="1200" b="1"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en-US" altLang="zh-CN" sz="1200" b="1"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a:t>单击此处编辑母版标题样式</a:t>
            </a:r>
            <a:endParaRPr lang="en-US" strike="noStrike" noProof="1"/>
          </a:p>
        </p:txBody>
      </p:sp>
      <p:sp>
        <p:nvSpPr>
          <p:cNvPr id="3" name="Content Placeholder 2"/>
          <p:cNvSpPr>
            <a:spLocks noGrp="1"/>
          </p:cNvSpPr>
          <p:nvPr>
            <p:ph sz="half" idx="1"/>
          </p:nvPr>
        </p:nvSpPr>
        <p:spPr>
          <a:xfrm>
            <a:off x="838200" y="1825625"/>
            <a:ext cx="5181600" cy="43513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4" name="Content Placeholder 3"/>
          <p:cNvSpPr>
            <a:spLocks noGrp="1"/>
          </p:cNvSpPr>
          <p:nvPr>
            <p:ph sz="half" idx="2"/>
          </p:nvPr>
        </p:nvSpPr>
        <p:spPr>
          <a:xfrm>
            <a:off x="6172200" y="1825625"/>
            <a:ext cx="5181600" cy="43513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5" name="日期占位符 4"/>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292F940-F8BE-4696-A9D0-F1475CA17936}" type="datetimeFigureOut">
              <a:rPr kumimoji="0" 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ctr" anchorCtr="0" compatLnSpc="1"/>
          <a:p>
            <a:pPr marL="0" marR="0" lvl="0" indent="0" algn="r" defTabSz="914400" rtl="0" eaLnBrk="1" fontAlgn="base" latinLnBrk="0" hangingPunct="1">
              <a:lnSpc>
                <a:spcPct val="100000"/>
              </a:lnSpc>
              <a:spcBef>
                <a:spcPct val="0"/>
              </a:spcBef>
              <a:spcAft>
                <a:spcPct val="0"/>
              </a:spcAft>
              <a:buClrTx/>
              <a:buSzTx/>
              <a:buFontTx/>
              <a:buNone/>
              <a:defRPr/>
            </a:pPr>
            <a:fld id="{787B8BF5-1EF6-4553-910F-11760CA85112}" type="slidenum">
              <a:rPr kumimoji="0" lang="en-US" altLang="zh-CN" sz="1200" b="1"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en-US" altLang="zh-CN" sz="1200" b="1"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base"/>
            <a:r>
              <a:rPr lang="zh-CN" altLang="en-US" strike="noStrike" noProof="1"/>
              <a:t>单击此处编辑母版标题样式</a:t>
            </a:r>
            <a:endParaRPr lang="en-US" strike="noStrike" noProof="1"/>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Content Placeholder 3"/>
          <p:cNvSpPr>
            <a:spLocks noGrp="1"/>
          </p:cNvSpPr>
          <p:nvPr>
            <p:ph sz="half" idx="2"/>
          </p:nvPr>
        </p:nvSpPr>
        <p:spPr>
          <a:xfrm>
            <a:off x="839788" y="2505075"/>
            <a:ext cx="5157787" cy="368458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Content Placeholder 5"/>
          <p:cNvSpPr>
            <a:spLocks noGrp="1"/>
          </p:cNvSpPr>
          <p:nvPr>
            <p:ph sz="quarter" idx="4"/>
          </p:nvPr>
        </p:nvSpPr>
        <p:spPr>
          <a:xfrm>
            <a:off x="6172200" y="2505075"/>
            <a:ext cx="5183188" cy="368458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7" name="日期占位符 6"/>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292F940-F8BE-4696-A9D0-F1475CA17936}" type="datetimeFigureOut">
              <a:rPr kumimoji="0" 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ctr" anchorCtr="0" compatLnSpc="1"/>
          <a:p>
            <a:pPr marL="0" marR="0" lvl="0" indent="0" algn="r" defTabSz="914400" rtl="0" eaLnBrk="1" fontAlgn="base" latinLnBrk="0" hangingPunct="1">
              <a:lnSpc>
                <a:spcPct val="100000"/>
              </a:lnSpc>
              <a:spcBef>
                <a:spcPct val="0"/>
              </a:spcBef>
              <a:spcAft>
                <a:spcPct val="0"/>
              </a:spcAft>
              <a:buClrTx/>
              <a:buSzTx/>
              <a:buFontTx/>
              <a:buNone/>
              <a:defRPr/>
            </a:pPr>
            <a:fld id="{787B8BF5-1EF6-4553-910F-11760CA85112}" type="slidenum">
              <a:rPr kumimoji="0" lang="en-US" altLang="zh-CN" sz="1200" b="1"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en-US" altLang="zh-CN" sz="1200" b="1"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a:t>单击此处编辑母版标题样式</a:t>
            </a:r>
            <a:endParaRPr lang="en-US" strike="noStrike" noProof="1"/>
          </a:p>
        </p:txBody>
      </p:sp>
      <p:sp>
        <p:nvSpPr>
          <p:cNvPr id="3" name="日期占位符 2"/>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292F940-F8BE-4696-A9D0-F1475CA17936}" type="datetimeFigureOut">
              <a:rPr kumimoji="0" 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ctr" anchorCtr="0" compatLnSpc="1"/>
          <a:p>
            <a:pPr marL="0" marR="0" lvl="0" indent="0" algn="r" defTabSz="914400" rtl="0" eaLnBrk="1" fontAlgn="base" latinLnBrk="0" hangingPunct="1">
              <a:lnSpc>
                <a:spcPct val="100000"/>
              </a:lnSpc>
              <a:spcBef>
                <a:spcPct val="0"/>
              </a:spcBef>
              <a:spcAft>
                <a:spcPct val="0"/>
              </a:spcAft>
              <a:buClrTx/>
              <a:buSzTx/>
              <a:buFontTx/>
              <a:buNone/>
              <a:defRPr/>
            </a:pPr>
            <a:fld id="{787B8BF5-1EF6-4553-910F-11760CA85112}" type="slidenum">
              <a:rPr kumimoji="0" lang="en-US" altLang="zh-CN" sz="1200" b="1"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en-US" altLang="zh-CN" sz="1200" b="1"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292F940-F8BE-4696-A9D0-F1475CA17936}" type="datetimeFigureOut">
              <a:rPr kumimoji="0" 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ctr" anchorCtr="0" compatLnSpc="1"/>
          <a:p>
            <a:pPr marL="0" marR="0" lvl="0" indent="0" algn="r" defTabSz="914400" rtl="0" eaLnBrk="1" fontAlgn="base" latinLnBrk="0" hangingPunct="1">
              <a:lnSpc>
                <a:spcPct val="100000"/>
              </a:lnSpc>
              <a:spcBef>
                <a:spcPct val="0"/>
              </a:spcBef>
              <a:spcAft>
                <a:spcPct val="0"/>
              </a:spcAft>
              <a:buClrTx/>
              <a:buSzTx/>
              <a:buFontTx/>
              <a:buNone/>
              <a:defRPr/>
            </a:pPr>
            <a:fld id="{787B8BF5-1EF6-4553-910F-11760CA85112}" type="slidenum">
              <a:rPr kumimoji="0" lang="en-US" altLang="zh-CN" sz="1200" b="1"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en-US" altLang="zh-CN" sz="1200" b="1"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a:t>单击此处编辑母版标题样式</a:t>
            </a:r>
            <a:endParaRPr lang="en-US" strike="noStrike" noProof="1"/>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292F940-F8BE-4696-A9D0-F1475CA17936}" type="datetimeFigureOut">
              <a:rPr kumimoji="0" 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ctr" anchorCtr="0" compatLnSpc="1"/>
          <a:p>
            <a:pPr marL="0" marR="0" lvl="0" indent="0" algn="r" defTabSz="914400" rtl="0" eaLnBrk="1" fontAlgn="base" latinLnBrk="0" hangingPunct="1">
              <a:lnSpc>
                <a:spcPct val="100000"/>
              </a:lnSpc>
              <a:spcBef>
                <a:spcPct val="0"/>
              </a:spcBef>
              <a:spcAft>
                <a:spcPct val="0"/>
              </a:spcAft>
              <a:buClrTx/>
              <a:buSzTx/>
              <a:buFontTx/>
              <a:buNone/>
              <a:defRPr/>
            </a:pPr>
            <a:fld id="{787B8BF5-1EF6-4553-910F-11760CA85112}" type="slidenum">
              <a:rPr kumimoji="0" lang="en-US" altLang="zh-CN" sz="1200" b="1"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en-US" altLang="zh-CN" sz="1200" b="1"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a:t>单击此处编辑母版标题样式</a:t>
            </a:r>
            <a:endParaRPr lang="en-US" strike="noStrike" noProof="1"/>
          </a:p>
        </p:txBody>
      </p:sp>
      <p:sp>
        <p:nvSpPr>
          <p:cNvPr id="3" name="Picture Placeholder 2"/>
          <p:cNvSpPr>
            <a:spLocks noGrp="1" noChangeAspect="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zh-CN" altLang="en-US" sz="32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292F940-F8BE-4696-A9D0-F1475CA17936}" type="datetimeFigureOut">
              <a:rPr kumimoji="0" 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ctr" anchorCtr="0" compatLnSpc="1"/>
          <a:p>
            <a:pPr marL="0" marR="0" lvl="0" indent="0" algn="r" defTabSz="914400" rtl="0" eaLnBrk="1" fontAlgn="base" latinLnBrk="0" hangingPunct="1">
              <a:lnSpc>
                <a:spcPct val="100000"/>
              </a:lnSpc>
              <a:spcBef>
                <a:spcPct val="0"/>
              </a:spcBef>
              <a:spcAft>
                <a:spcPct val="0"/>
              </a:spcAft>
              <a:buClrTx/>
              <a:buSzTx/>
              <a:buFontTx/>
              <a:buNone/>
              <a:defRPr/>
            </a:pPr>
            <a:fld id="{787B8BF5-1EF6-4553-910F-11760CA85112}" type="slidenum">
              <a:rPr kumimoji="0" lang="en-US" altLang="zh-CN" sz="1200" b="1"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en-US" altLang="zh-CN" sz="1200" b="1"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2.pn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Placeholder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en-US" altLang="zh-CN" dirty="0"/>
          </a:p>
        </p:txBody>
      </p:sp>
      <p:sp>
        <p:nvSpPr>
          <p:cNvPr id="1027" name="Text Placeholder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hangingPunct="1">
              <a:buFont typeface="Arial" panose="020B0604020202020204" pitchFamily="34" charset="0"/>
              <a:buNone/>
              <a:defRPr sz="1200">
                <a:solidFill>
                  <a:schemeClr val="tx1">
                    <a:tint val="75000"/>
                  </a:schemeClr>
                </a:solidFill>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292F940-F8BE-4696-A9D0-F1475CA17936}" type="datetimeFigureOut">
              <a:rPr kumimoji="0" 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hangingPunct="1">
              <a:buFont typeface="Arial" panose="020B0604020202020204" pitchFamily="34" charset="0"/>
              <a:buNone/>
              <a:defRPr sz="1200">
                <a:solidFill>
                  <a:schemeClr val="tx1">
                    <a:tint val="75000"/>
                  </a:schemeClr>
                </a:solidFill>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87B8BF5-1EF6-4553-910F-11760CA85112}" type="slidenum">
              <a:rPr kumimoji="0" lang="en-US" altLang="zh-CN" sz="1200" b="1"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en-US" altLang="zh-CN" sz="1200" b="1"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pic>
        <p:nvPicPr>
          <p:cNvPr id="1031" name="图片 2" descr="PPT背景"/>
          <p:cNvPicPr>
            <a:picLocks noChangeAspect="1"/>
          </p:cNvPicPr>
          <p:nvPr userDrawn="1"/>
        </p:nvPicPr>
        <p:blipFill>
          <a:blip r:embed="rId16"/>
          <a:stretch>
            <a:fillRect/>
          </a:stretch>
        </p:blipFill>
        <p:spPr>
          <a:xfrm>
            <a:off x="6350" y="-17462"/>
            <a:ext cx="12218988" cy="685323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pic>
        <p:nvPicPr>
          <p:cNvPr id="18433" name="图片 4"/>
          <p:cNvPicPr>
            <a:picLocks noChangeAspect="1"/>
          </p:cNvPicPr>
          <p:nvPr/>
        </p:nvPicPr>
        <p:blipFill>
          <a:blip r:embed="rId1"/>
          <a:stretch>
            <a:fillRect/>
          </a:stretch>
        </p:blipFill>
        <p:spPr>
          <a:xfrm>
            <a:off x="0" y="765175"/>
            <a:ext cx="10056813" cy="6092825"/>
          </a:xfrm>
          <a:prstGeom prst="rect">
            <a:avLst/>
          </a:prstGeom>
          <a:noFill/>
          <a:ln w="9525">
            <a:noFill/>
          </a:ln>
        </p:spPr>
      </p:pic>
      <p:sp>
        <p:nvSpPr>
          <p:cNvPr id="6" name="右大括号 5"/>
          <p:cNvSpPr/>
          <p:nvPr/>
        </p:nvSpPr>
        <p:spPr>
          <a:xfrm>
            <a:off x="8688388" y="2276475"/>
            <a:ext cx="1008063" cy="230505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mn-lt"/>
              <a:ea typeface="+mn-ea"/>
              <a:cs typeface="+mn-cs"/>
            </a:endParaRPr>
          </a:p>
        </p:txBody>
      </p:sp>
      <p:sp>
        <p:nvSpPr>
          <p:cNvPr id="18435" name="文本框 13"/>
          <p:cNvSpPr/>
          <p:nvPr>
            <p:custDataLst>
              <p:tags r:id="rId2"/>
            </p:custDataLst>
          </p:nvPr>
        </p:nvSpPr>
        <p:spPr>
          <a:xfrm>
            <a:off x="9480550" y="2520950"/>
            <a:ext cx="2478088" cy="1816100"/>
          </a:xfrm>
          <a:prstGeom prst="rect">
            <a:avLst/>
          </a:prstGeom>
          <a:noFill/>
          <a:ln w="9525">
            <a:noFill/>
          </a:ln>
        </p:spPr>
        <p:txBody>
          <a:bodyPr anchor="t" anchorCtr="0">
            <a:spAutoFit/>
          </a:bodyPr>
          <a:p>
            <a:pPr algn="ctr">
              <a:buFontTx/>
            </a:pPr>
            <a:r>
              <a:rPr lang="en-US" altLang="zh-CN" sz="2800" dirty="0">
                <a:solidFill>
                  <a:srgbClr val="FF0000"/>
                </a:solidFill>
                <a:latin typeface="楷体" panose="02010609060101010101" pitchFamily="49" charset="-122"/>
                <a:ea typeface="楷体" panose="02010609060101010101" pitchFamily="49" charset="-122"/>
              </a:rPr>
              <a:t>5W1H</a:t>
            </a:r>
            <a:endParaRPr lang="en-US" altLang="zh-CN" sz="2800" dirty="0">
              <a:solidFill>
                <a:srgbClr val="FF0000"/>
              </a:solidFill>
              <a:latin typeface="楷体" panose="02010609060101010101" pitchFamily="49" charset="-122"/>
              <a:ea typeface="楷体" panose="02010609060101010101" pitchFamily="49" charset="-122"/>
            </a:endParaRPr>
          </a:p>
          <a:p>
            <a:pPr>
              <a:buFontTx/>
            </a:pPr>
            <a:r>
              <a:rPr lang="en-US" altLang="zh-CN" sz="2800" dirty="0">
                <a:solidFill>
                  <a:srgbClr val="FF0000"/>
                </a:solidFill>
                <a:latin typeface="楷体" panose="02010609060101010101" pitchFamily="49" charset="-122"/>
                <a:ea typeface="楷体" panose="02010609060101010101" pitchFamily="49" charset="-122"/>
              </a:rPr>
              <a:t>(when</a:t>
            </a:r>
            <a:r>
              <a:rPr lang="zh-CN" altLang="en-US" sz="2800" dirty="0">
                <a:solidFill>
                  <a:srgbClr val="FF0000"/>
                </a:solidFill>
                <a:latin typeface="楷体" panose="02010609060101010101" pitchFamily="49" charset="-122"/>
                <a:ea typeface="楷体" panose="02010609060101010101" pitchFamily="49" charset="-122"/>
              </a:rPr>
              <a:t>、</a:t>
            </a:r>
            <a:r>
              <a:rPr lang="en-US" altLang="zh-CN" sz="2800" dirty="0">
                <a:solidFill>
                  <a:srgbClr val="FF0000"/>
                </a:solidFill>
                <a:latin typeface="楷体" panose="02010609060101010101" pitchFamily="49" charset="-122"/>
                <a:ea typeface="楷体" panose="02010609060101010101" pitchFamily="49" charset="-122"/>
              </a:rPr>
              <a:t>where</a:t>
            </a:r>
            <a:r>
              <a:rPr lang="zh-CN" altLang="en-US" sz="2800" dirty="0">
                <a:solidFill>
                  <a:srgbClr val="FF0000"/>
                </a:solidFill>
                <a:latin typeface="楷体" panose="02010609060101010101" pitchFamily="49" charset="-122"/>
                <a:ea typeface="楷体" panose="02010609060101010101" pitchFamily="49" charset="-122"/>
              </a:rPr>
              <a:t>、</a:t>
            </a:r>
            <a:r>
              <a:rPr lang="en-US" altLang="zh-CN" sz="2800" dirty="0">
                <a:solidFill>
                  <a:srgbClr val="FF0000"/>
                </a:solidFill>
                <a:latin typeface="楷体" panose="02010609060101010101" pitchFamily="49" charset="-122"/>
                <a:ea typeface="楷体" panose="02010609060101010101" pitchFamily="49" charset="-122"/>
              </a:rPr>
              <a:t>who</a:t>
            </a:r>
            <a:r>
              <a:rPr lang="zh-CN" altLang="en-US" sz="2800" dirty="0">
                <a:solidFill>
                  <a:srgbClr val="FF0000"/>
                </a:solidFill>
                <a:latin typeface="楷体" panose="02010609060101010101" pitchFamily="49" charset="-122"/>
                <a:ea typeface="楷体" panose="02010609060101010101" pitchFamily="49" charset="-122"/>
              </a:rPr>
              <a:t>、</a:t>
            </a:r>
            <a:r>
              <a:rPr lang="en-US" altLang="zh-CN" sz="2800" dirty="0">
                <a:solidFill>
                  <a:srgbClr val="FF0000"/>
                </a:solidFill>
                <a:latin typeface="楷体" panose="02010609060101010101" pitchFamily="49" charset="-122"/>
                <a:ea typeface="楷体" panose="02010609060101010101" pitchFamily="49" charset="-122"/>
              </a:rPr>
              <a:t>what</a:t>
            </a:r>
            <a:r>
              <a:rPr lang="zh-CN" altLang="en-US" sz="2800" dirty="0">
                <a:solidFill>
                  <a:srgbClr val="FF0000"/>
                </a:solidFill>
                <a:latin typeface="楷体" panose="02010609060101010101" pitchFamily="49" charset="-122"/>
                <a:ea typeface="楷体" panose="02010609060101010101" pitchFamily="49" charset="-122"/>
              </a:rPr>
              <a:t>、</a:t>
            </a:r>
            <a:r>
              <a:rPr lang="en-US" altLang="zh-CN" sz="2800" dirty="0">
                <a:solidFill>
                  <a:srgbClr val="FF0000"/>
                </a:solidFill>
                <a:latin typeface="楷体" panose="02010609060101010101" pitchFamily="49" charset="-122"/>
                <a:ea typeface="楷体" panose="02010609060101010101" pitchFamily="49" charset="-122"/>
              </a:rPr>
              <a:t>why</a:t>
            </a:r>
            <a:r>
              <a:rPr lang="zh-CN" altLang="en-US" sz="2800" dirty="0">
                <a:solidFill>
                  <a:srgbClr val="FF0000"/>
                </a:solidFill>
                <a:latin typeface="楷体" panose="02010609060101010101" pitchFamily="49" charset="-122"/>
                <a:ea typeface="楷体" panose="02010609060101010101" pitchFamily="49" charset="-122"/>
              </a:rPr>
              <a:t>、</a:t>
            </a:r>
            <a:r>
              <a:rPr lang="en-US" altLang="zh-CN" sz="2800" dirty="0">
                <a:solidFill>
                  <a:srgbClr val="FF0000"/>
                </a:solidFill>
                <a:latin typeface="楷体" panose="02010609060101010101" pitchFamily="49" charset="-122"/>
                <a:ea typeface="楷体" panose="02010609060101010101" pitchFamily="49" charset="-122"/>
              </a:rPr>
              <a:t>how)</a:t>
            </a:r>
            <a:endParaRPr lang="zh-CN" altLang="en-US" sz="2800" dirty="0">
              <a:solidFill>
                <a:srgbClr val="FF0000"/>
              </a:solidFill>
              <a:latin typeface="楷体" panose="02010609060101010101" pitchFamily="49" charset="-122"/>
              <a:ea typeface="楷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0721" name="矩形 11"/>
          <p:cNvSpPr>
            <a:spLocks noGrp="1"/>
          </p:cNvSpPr>
          <p:nvPr>
            <p:ph type="title"/>
          </p:nvPr>
        </p:nvSpPr>
        <p:spPr>
          <a:xfrm>
            <a:off x="334963" y="953770"/>
            <a:ext cx="11664950" cy="4521835"/>
          </a:xfrm>
        </p:spPr>
        <p:txBody>
          <a:bodyPr vert="horz" wrap="square" lIns="91440" tIns="45720" rIns="91440" bIns="45720" anchor="ctr" anchorCtr="0">
            <a:spAutoFit/>
          </a:bodyPr>
          <a:p>
            <a:pPr>
              <a:spcBef>
                <a:spcPts val="1000"/>
              </a:spcBef>
            </a:pPr>
            <a:r>
              <a:rPr lang="zh-CN" altLang="en-US" sz="3200" b="1" dirty="0">
                <a:solidFill>
                  <a:srgbClr val="0066FF"/>
                </a:solidFill>
                <a:latin typeface="Arial" panose="020B0604020202020204" pitchFamily="34" charset="0"/>
              </a:rPr>
              <a:t> </a:t>
            </a:r>
            <a:r>
              <a:rPr lang="zh-CN" altLang="en-US" sz="3200" b="1" dirty="0">
                <a:latin typeface="Arial" panose="020B0604020202020204" pitchFamily="34" charset="0"/>
              </a:rPr>
              <a:t>）</a:t>
            </a:r>
            <a:br>
              <a:rPr lang="en-US" altLang="zh-CN" sz="3200" b="1" dirty="0">
                <a:latin typeface="Arial" panose="020B0604020202020204" pitchFamily="34" charset="0"/>
              </a:rPr>
            </a:br>
            <a:r>
              <a:rPr lang="en-US" altLang="zh-CN" sz="3200" dirty="0">
                <a:latin typeface="仿宋" panose="02010609060101010101" pitchFamily="49" charset="-122"/>
                <a:ea typeface="仿宋" panose="02010609060101010101" pitchFamily="49" charset="-122"/>
              </a:rPr>
              <a:t>    </a:t>
            </a:r>
            <a:r>
              <a:rPr lang="zh-CN" altLang="zh-CN" sz="3200" dirty="0">
                <a:latin typeface="仿宋" panose="02010609060101010101" pitchFamily="49" charset="-122"/>
                <a:ea typeface="仿宋" panose="02010609060101010101" pitchFamily="49" charset="-122"/>
              </a:rPr>
              <a:t>假定你是李华，上周你校举办了主题为“阳光校园，魅力足球”的足球赛活动。请你为校英文报写一篇报道，内容包括：</a:t>
            </a:r>
            <a:br>
              <a:rPr lang="zh-CN" altLang="zh-CN" sz="3200" dirty="0">
                <a:latin typeface="仿宋" panose="02010609060101010101" pitchFamily="49" charset="-122"/>
                <a:ea typeface="仿宋" panose="02010609060101010101" pitchFamily="49" charset="-122"/>
              </a:rPr>
            </a:br>
            <a:r>
              <a:rPr lang="en-US" altLang="zh-CN" sz="3200" dirty="0">
                <a:latin typeface="仿宋" panose="02010609060101010101" pitchFamily="49" charset="-122"/>
                <a:ea typeface="仿宋" panose="02010609060101010101" pitchFamily="49" charset="-122"/>
              </a:rPr>
              <a:t>1.</a:t>
            </a:r>
            <a:r>
              <a:rPr lang="zh-CN" altLang="zh-CN" sz="3200" dirty="0">
                <a:latin typeface="仿宋" panose="02010609060101010101" pitchFamily="49" charset="-122"/>
                <a:ea typeface="仿宋" panose="02010609060101010101" pitchFamily="49" charset="-122"/>
              </a:rPr>
              <a:t>时间和地点；</a:t>
            </a:r>
            <a:br>
              <a:rPr lang="zh-CN" altLang="zh-CN" sz="3200" dirty="0">
                <a:latin typeface="仿宋" panose="02010609060101010101" pitchFamily="49" charset="-122"/>
                <a:ea typeface="仿宋" panose="02010609060101010101" pitchFamily="49" charset="-122"/>
              </a:rPr>
            </a:br>
            <a:r>
              <a:rPr lang="en-US" altLang="zh-CN" sz="3200" dirty="0">
                <a:latin typeface="仿宋" panose="02010609060101010101" pitchFamily="49" charset="-122"/>
                <a:ea typeface="仿宋" panose="02010609060101010101" pitchFamily="49" charset="-122"/>
              </a:rPr>
              <a:t>2.</a:t>
            </a:r>
            <a:r>
              <a:rPr lang="zh-CN" altLang="zh-CN" sz="3200" dirty="0">
                <a:latin typeface="仿宋" panose="02010609060101010101" pitchFamily="49" charset="-122"/>
                <a:ea typeface="仿宋" panose="02010609060101010101" pitchFamily="49" charset="-122"/>
              </a:rPr>
              <a:t>活动情况；</a:t>
            </a:r>
            <a:br>
              <a:rPr lang="zh-CN" altLang="zh-CN" sz="3200" dirty="0">
                <a:latin typeface="仿宋" panose="02010609060101010101" pitchFamily="49" charset="-122"/>
                <a:ea typeface="仿宋" panose="02010609060101010101" pitchFamily="49" charset="-122"/>
              </a:rPr>
            </a:br>
            <a:r>
              <a:rPr lang="en-US" altLang="zh-CN" sz="3200" dirty="0">
                <a:latin typeface="仿宋" panose="02010609060101010101" pitchFamily="49" charset="-122"/>
                <a:ea typeface="仿宋" panose="02010609060101010101" pitchFamily="49" charset="-122"/>
              </a:rPr>
              <a:t>3.</a:t>
            </a:r>
            <a:r>
              <a:rPr lang="zh-CN" altLang="zh-CN" sz="3200" dirty="0">
                <a:latin typeface="仿宋" panose="02010609060101010101" pitchFamily="49" charset="-122"/>
                <a:ea typeface="仿宋" panose="02010609060101010101" pitchFamily="49" charset="-122"/>
              </a:rPr>
              <a:t>活动反响。</a:t>
            </a:r>
            <a:br>
              <a:rPr lang="en-US" altLang="zh-CN" sz="3200" b="1" dirty="0">
                <a:latin typeface="Arial" panose="020B0604020202020204" pitchFamily="34" charset="0"/>
              </a:rPr>
            </a:br>
            <a:r>
              <a:rPr lang="zh-CN" altLang="en-US" sz="3200" dirty="0">
                <a:latin typeface="仿宋" panose="02010609060101010101" pitchFamily="49" charset="-122"/>
                <a:ea typeface="仿宋" panose="02010609060101010101" pitchFamily="49" charset="-122"/>
                <a:sym typeface="+mn-lt"/>
              </a:rPr>
              <a:t>注意</a:t>
            </a:r>
            <a:r>
              <a:rPr lang="en-US" altLang="zh-CN" sz="3200" dirty="0">
                <a:latin typeface="仿宋" panose="02010609060101010101" pitchFamily="49" charset="-122"/>
                <a:ea typeface="仿宋" panose="02010609060101010101" pitchFamily="49" charset="-122"/>
                <a:sym typeface="+mn-lt"/>
              </a:rPr>
              <a:t>:1. </a:t>
            </a:r>
            <a:r>
              <a:rPr lang="zh-CN" altLang="en-US" sz="3200" dirty="0">
                <a:latin typeface="仿宋" panose="02010609060101010101" pitchFamily="49" charset="-122"/>
                <a:ea typeface="仿宋" panose="02010609060101010101" pitchFamily="49" charset="-122"/>
                <a:sym typeface="+mn-lt"/>
              </a:rPr>
              <a:t>写作词数应为</a:t>
            </a:r>
            <a:r>
              <a:rPr lang="en-US" altLang="zh-CN" sz="3200" dirty="0">
                <a:latin typeface="仿宋" panose="02010609060101010101" pitchFamily="49" charset="-122"/>
                <a:ea typeface="仿宋" panose="02010609060101010101" pitchFamily="49" charset="-122"/>
                <a:sym typeface="+mn-lt"/>
              </a:rPr>
              <a:t>80</a:t>
            </a:r>
            <a:r>
              <a:rPr lang="zh-CN" altLang="en-US" sz="3200" dirty="0">
                <a:latin typeface="仿宋" panose="02010609060101010101" pitchFamily="49" charset="-122"/>
                <a:ea typeface="仿宋" panose="02010609060101010101" pitchFamily="49" charset="-122"/>
                <a:sym typeface="+mn-lt"/>
              </a:rPr>
              <a:t>左右</a:t>
            </a:r>
            <a:r>
              <a:rPr lang="en-US" altLang="zh-CN" sz="3200" dirty="0">
                <a:latin typeface="仿宋" panose="02010609060101010101" pitchFamily="49" charset="-122"/>
                <a:ea typeface="仿宋" panose="02010609060101010101" pitchFamily="49" charset="-122"/>
                <a:sym typeface="+mn-lt"/>
              </a:rPr>
              <a:t>:</a:t>
            </a:r>
            <a:br>
              <a:rPr lang="en-US" altLang="zh-CN" sz="3200" dirty="0">
                <a:latin typeface="仿宋" panose="02010609060101010101" pitchFamily="49" charset="-122"/>
                <a:ea typeface="仿宋" panose="02010609060101010101" pitchFamily="49" charset="-122"/>
                <a:sym typeface="+mn-lt"/>
              </a:rPr>
            </a:br>
            <a:r>
              <a:rPr lang="en-US" altLang="zh-CN" sz="3200" dirty="0">
                <a:latin typeface="仿宋" panose="02010609060101010101" pitchFamily="49" charset="-122"/>
                <a:ea typeface="仿宋" panose="02010609060101010101" pitchFamily="49" charset="-122"/>
                <a:sym typeface="+mn-lt"/>
              </a:rPr>
              <a:t>     2. </a:t>
            </a:r>
            <a:r>
              <a:rPr lang="zh-CN" altLang="en-US" sz="3200" dirty="0">
                <a:latin typeface="仿宋" panose="02010609060101010101" pitchFamily="49" charset="-122"/>
                <a:ea typeface="仿宋" panose="02010609060101010101" pitchFamily="49" charset="-122"/>
                <a:sym typeface="+mn-lt"/>
              </a:rPr>
              <a:t>请按如下格式在答题卡的相应位置作答。</a:t>
            </a:r>
            <a:br>
              <a:rPr lang="zh-CN" altLang="en-US" sz="3200" dirty="0">
                <a:latin typeface="仿宋" panose="02010609060101010101" pitchFamily="49" charset="-122"/>
                <a:ea typeface="仿宋" panose="02010609060101010101" pitchFamily="49" charset="-122"/>
                <a:sym typeface="+mn-lt"/>
              </a:rPr>
            </a:br>
            <a:r>
              <a:rPr lang="zh-CN" altLang="en-US" sz="3200" b="1" dirty="0">
                <a:latin typeface="仿宋" panose="02010609060101010101" pitchFamily="49" charset="-122"/>
                <a:ea typeface="仿宋" panose="02010609060101010101" pitchFamily="49" charset="-122"/>
                <a:sym typeface="+mn-lt"/>
              </a:rPr>
              <a:t>参考词汇： </a:t>
            </a:r>
            <a:br>
              <a:rPr lang="en-US" altLang="zh-CN" sz="3200" b="1" dirty="0">
                <a:latin typeface="仿宋" panose="02010609060101010101" pitchFamily="49" charset="-122"/>
                <a:ea typeface="仿宋" panose="02010609060101010101" pitchFamily="49" charset="-122"/>
                <a:sym typeface="+mn-lt"/>
              </a:rPr>
            </a:br>
            <a:r>
              <a:rPr lang="zh-CN" altLang="zh-CN" sz="3200" b="1" dirty="0">
                <a:latin typeface="仿宋" panose="02010609060101010101" pitchFamily="49" charset="-122"/>
                <a:ea typeface="仿宋" panose="02010609060101010101" pitchFamily="49" charset="-122"/>
              </a:rPr>
              <a:t>“阳光校园，魅力足球” </a:t>
            </a:r>
            <a:r>
              <a:rPr lang="en-US" altLang="zh-CN" sz="3200" b="1" dirty="0">
                <a:latin typeface="Times" pitchFamily="18" charset="0"/>
              </a:rPr>
              <a:t>Sunshine Campus, Charming Football </a:t>
            </a:r>
            <a:endParaRPr lang="zh-CN" altLang="zh-CN" sz="3200" b="1" dirty="0">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 name="标题 1"/>
          <p:cNvSpPr>
            <a:spLocks noGrp="1" noChangeArrowheads="1"/>
          </p:cNvSpPr>
          <p:nvPr/>
        </p:nvSpPr>
        <p:spPr bwMode="auto">
          <a:xfrm>
            <a:off x="839631" y="6208"/>
            <a:ext cx="9979819" cy="1646238"/>
          </a:xfrm>
          <a:prstGeom prst="rect">
            <a:avLst/>
          </a:prstGeom>
          <a:noFill/>
          <a:ln w="9525">
            <a:noFill/>
            <a:miter lim="800000"/>
          </a:ln>
        </p:spPr>
        <p:txBody>
          <a:bodyPr anchor="b"/>
          <a:lstStyle>
            <a:lvl1pPr algn="r" defTabSz="457200" rtl="0" eaLnBrk="0" fontAlgn="base" hangingPunct="0">
              <a:spcBef>
                <a:spcPct val="0"/>
              </a:spcBef>
              <a:spcAft>
                <a:spcPct val="0"/>
              </a:spcAft>
              <a:defRPr sz="5400" kern="1200">
                <a:solidFill>
                  <a:schemeClr val="accent1"/>
                </a:solidFill>
                <a:latin typeface="+mj-lt"/>
                <a:ea typeface="+mj-ea"/>
                <a:cs typeface="+mj-cs"/>
              </a:defRPr>
            </a:lvl1pPr>
            <a:lvl2pPr algn="l" defTabSz="457200" rtl="0" eaLnBrk="0" fontAlgn="base" hangingPunct="0">
              <a:spcBef>
                <a:spcPct val="0"/>
              </a:spcBef>
              <a:spcAft>
                <a:spcPct val="0"/>
              </a:spcAft>
              <a:defRPr sz="3600">
                <a:solidFill>
                  <a:schemeClr val="accent1"/>
                </a:solidFill>
                <a:latin typeface="Trebuchet MS" panose="020B0603020202020204" pitchFamily="34" charset="0"/>
              </a:defRPr>
            </a:lvl2pPr>
            <a:lvl3pPr algn="l" defTabSz="457200" rtl="0" eaLnBrk="0" fontAlgn="base" hangingPunct="0">
              <a:spcBef>
                <a:spcPct val="0"/>
              </a:spcBef>
              <a:spcAft>
                <a:spcPct val="0"/>
              </a:spcAft>
              <a:defRPr sz="3600">
                <a:solidFill>
                  <a:schemeClr val="accent1"/>
                </a:solidFill>
                <a:latin typeface="Trebuchet MS" panose="020B0603020202020204" pitchFamily="34" charset="0"/>
              </a:defRPr>
            </a:lvl3pPr>
            <a:lvl4pPr algn="l" defTabSz="457200" rtl="0" eaLnBrk="0" fontAlgn="base" hangingPunct="0">
              <a:spcBef>
                <a:spcPct val="0"/>
              </a:spcBef>
              <a:spcAft>
                <a:spcPct val="0"/>
              </a:spcAft>
              <a:defRPr sz="3600">
                <a:solidFill>
                  <a:schemeClr val="accent1"/>
                </a:solidFill>
                <a:latin typeface="Trebuchet MS" panose="020B0603020202020204" pitchFamily="34" charset="0"/>
              </a:defRPr>
            </a:lvl4pPr>
            <a:lvl5pPr algn="l" defTabSz="457200" rtl="0" eaLnBrk="0" fontAlgn="base" hangingPunct="0">
              <a:spcBef>
                <a:spcPct val="0"/>
              </a:spcBef>
              <a:spcAft>
                <a:spcPct val="0"/>
              </a:spcAft>
              <a:defRPr sz="36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0" fontAlgn="base" latinLnBrk="0" hangingPunct="0">
              <a:lnSpc>
                <a:spcPct val="100000"/>
              </a:lnSpc>
              <a:spcBef>
                <a:spcPct val="0"/>
              </a:spcBef>
              <a:spcAft>
                <a:spcPct val="0"/>
              </a:spcAft>
              <a:buClrTx/>
              <a:buSzTx/>
              <a:buFontTx/>
              <a:buNone/>
              <a:defRPr/>
            </a:pPr>
            <a:r>
              <a:rPr kumimoji="0" lang="en-US" altLang="zh-CN" sz="4800" b="1" i="0" u="none" strike="noStrike" kern="10" cap="none" spc="0" normalizeH="0" baseline="0" noProof="0" dirty="0" smtClean="0">
                <a:ln w="12700">
                  <a:solidFill>
                    <a:srgbClr val="3333CC"/>
                  </a:solidFill>
                  <a:round/>
                </a:ln>
                <a:solidFill>
                  <a:srgbClr val="FF0000">
                    <a:alpha val="50195"/>
                  </a:srgbClr>
                </a:solidFill>
                <a:effectLst>
                  <a:outerShdw dist="45791" dir="2021404" algn="ctr" rotWithShape="0">
                    <a:srgbClr val="9999FF"/>
                  </a:outerShdw>
                </a:effectLst>
                <a:uLnTx/>
                <a:uFillTx/>
                <a:latin typeface="宋体" panose="02010600030101010101" pitchFamily="2" charset="-122"/>
                <a:ea typeface="+mj-ea"/>
                <a:cs typeface="+mj-cs"/>
              </a:rPr>
              <a:t>How to organize information</a:t>
            </a:r>
            <a:r>
              <a:rPr kumimoji="0" lang="zh-CN" altLang="en-US" sz="4800" b="1" i="0" u="none" strike="noStrike" kern="10" cap="none" spc="0" normalizeH="0" baseline="0" noProof="0" dirty="0" smtClean="0">
                <a:ln w="12700">
                  <a:solidFill>
                    <a:srgbClr val="3333CC"/>
                  </a:solidFill>
                  <a:round/>
                </a:ln>
                <a:solidFill>
                  <a:srgbClr val="FF0000">
                    <a:alpha val="50195"/>
                  </a:srgbClr>
                </a:solidFill>
                <a:effectLst>
                  <a:outerShdw dist="45791" dir="2021404" algn="ctr" rotWithShape="0">
                    <a:srgbClr val="9999FF"/>
                  </a:outerShdw>
                </a:effectLst>
                <a:uLnTx/>
                <a:uFillTx/>
                <a:latin typeface="宋体" panose="02010600030101010101" pitchFamily="2" charset="-122"/>
                <a:ea typeface="+mj-ea"/>
                <a:cs typeface="+mj-cs"/>
              </a:rPr>
              <a:t>？</a:t>
            </a:r>
            <a:endParaRPr kumimoji="0" lang="en-US" altLang="zh-CN" sz="4800" b="1" i="0" u="none" strike="noStrike" kern="10" cap="none" spc="0" normalizeH="0" baseline="0" noProof="0" dirty="0">
              <a:ln w="12700">
                <a:solidFill>
                  <a:srgbClr val="3333CC"/>
                </a:solidFill>
                <a:round/>
              </a:ln>
              <a:solidFill>
                <a:srgbClr val="FF0000">
                  <a:alpha val="50195"/>
                </a:srgbClr>
              </a:solidFill>
              <a:effectLst>
                <a:outerShdw dist="45791" dir="2021404" algn="ctr" rotWithShape="0">
                  <a:srgbClr val="9999FF"/>
                </a:outerShdw>
              </a:effectLst>
              <a:uLnTx/>
              <a:uFillTx/>
              <a:latin typeface="宋体" panose="02010600030101010101" pitchFamily="2" charset="-122"/>
              <a:ea typeface="+mj-ea"/>
              <a:cs typeface="+mj-cs"/>
            </a:endParaRPr>
          </a:p>
        </p:txBody>
      </p:sp>
      <p:sp>
        <p:nvSpPr>
          <p:cNvPr id="31746" name="矩形 1"/>
          <p:cNvSpPr/>
          <p:nvPr/>
        </p:nvSpPr>
        <p:spPr>
          <a:xfrm>
            <a:off x="9345613" y="4540250"/>
            <a:ext cx="327025" cy="708025"/>
          </a:xfrm>
          <a:prstGeom prst="rect">
            <a:avLst/>
          </a:prstGeom>
          <a:noFill/>
          <a:ln w="9525">
            <a:noFill/>
          </a:ln>
        </p:spPr>
        <p:txBody>
          <a:bodyPr wrap="none" anchor="t" anchorCtr="0">
            <a:spAutoFit/>
          </a:bodyPr>
          <a:p>
            <a:pPr eaLnBrk="0" hangingPunct="0">
              <a:buFontTx/>
            </a:pPr>
            <a:r>
              <a:rPr lang="en-US" altLang="zh-CN" sz="4000" b="0" dirty="0">
                <a:latin typeface="Arial" panose="020B0604020202020204" pitchFamily="34" charset="0"/>
                <a:ea typeface="宋体" panose="02010600030101010101" pitchFamily="2" charset="-122"/>
              </a:rPr>
              <a:t> </a:t>
            </a:r>
            <a:endParaRPr lang="zh-CN" altLang="en-US" sz="4000" dirty="0">
              <a:solidFill>
                <a:srgbClr val="FF0000"/>
              </a:solidFill>
              <a:latin typeface="Arial" panose="020B0604020202020204" pitchFamily="34" charset="0"/>
              <a:ea typeface="宋体" panose="02010600030101010101" pitchFamily="2" charset="-122"/>
            </a:endParaRPr>
          </a:p>
        </p:txBody>
      </p:sp>
      <p:sp>
        <p:nvSpPr>
          <p:cNvPr id="11" name="文本框 10"/>
          <p:cNvSpPr txBox="1">
            <a:spLocks noChangeArrowheads="1"/>
          </p:cNvSpPr>
          <p:nvPr/>
        </p:nvSpPr>
        <p:spPr bwMode="auto">
          <a:xfrm>
            <a:off x="0" y="2060904"/>
            <a:ext cx="13296498" cy="4708981"/>
          </a:xfrm>
          <a:prstGeom prst="rect">
            <a:avLst/>
          </a:prstGeom>
          <a:noFill/>
          <a:ln>
            <a:noFill/>
          </a:ln>
          <a:effectLst/>
        </p:spPr>
        <p:txBody>
          <a:bodyPr>
            <a:spAutoFit/>
          </a:bodyPr>
          <a:lstStyle/>
          <a:p>
            <a:pPr marR="0" defTabSz="914400" eaLnBrk="0" hangingPunct="0">
              <a:spcBef>
                <a:spcPct val="30000"/>
              </a:spcBef>
              <a:buClrTx/>
              <a:buSzTx/>
              <a:buFontTx/>
              <a:buNone/>
              <a:defRPr/>
            </a:pPr>
            <a:r>
              <a:rPr kumimoji="0" lang="en-US" altLang="zh-CN" sz="40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rPr>
              <a:t>Tip 1:TS+DS</a:t>
            </a:r>
            <a:endParaRPr kumimoji="0" lang="en-US" altLang="zh-CN" sz="40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endParaRPr>
          </a:p>
          <a:p>
            <a:pPr marR="0" defTabSz="914400" eaLnBrk="0" hangingPunct="0">
              <a:spcBef>
                <a:spcPct val="30000"/>
              </a:spcBef>
              <a:buClrTx/>
              <a:buSzTx/>
              <a:buFontTx/>
              <a:buNone/>
              <a:defRPr/>
            </a:pPr>
            <a:r>
              <a:rPr kumimoji="0" lang="zh-CN" altLang="en-US" sz="32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rPr>
              <a:t>（结构入手：中心句</a:t>
            </a:r>
            <a:r>
              <a:rPr kumimoji="0" lang="en-US" altLang="zh-CN" sz="32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rPr>
              <a:t>topic sentence+</a:t>
            </a:r>
            <a:r>
              <a:rPr kumimoji="0" lang="zh-CN" altLang="en-US" sz="32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rPr>
              <a:t>支撑句</a:t>
            </a:r>
            <a:r>
              <a:rPr kumimoji="0" lang="en-US" altLang="zh-CN" sz="32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rPr>
              <a:t>developing sentence</a:t>
            </a:r>
            <a:r>
              <a:rPr kumimoji="0" lang="zh-CN" altLang="en-US" sz="32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rPr>
              <a:t>）</a:t>
            </a:r>
            <a:endParaRPr kumimoji="0" lang="en-US" altLang="zh-CN" sz="3200" b="0" kern="1200" cap="none" spc="0" normalizeH="0" baseline="0" noProof="0" dirty="0">
              <a:solidFill>
                <a:srgbClr val="FF0000"/>
              </a:solidFill>
              <a:latin typeface="Arial" panose="020B0604020202020204" pitchFamily="34" charset="0"/>
              <a:ea typeface="宋体" panose="02010600030101010101" pitchFamily="2" charset="-122"/>
              <a:cs typeface="+mn-cs"/>
              <a:sym typeface="+mn-lt"/>
            </a:endParaRPr>
          </a:p>
          <a:p>
            <a:pPr marL="457200" marR="0" indent="-457200" defTabSz="914400" eaLnBrk="0" hangingPunct="0">
              <a:spcBef>
                <a:spcPct val="30000"/>
              </a:spcBef>
              <a:buClrTx/>
              <a:buSzTx/>
              <a:buFont typeface="Arial" panose="020B0604020202020204" pitchFamily="34" charset="0"/>
              <a:buChar char="•"/>
              <a:defRPr/>
            </a:pPr>
            <a:r>
              <a:rPr kumimoji="0" lang="zh-CN" altLang="en-US" sz="2800" kern="1200" cap="none" spc="0" normalizeH="0" baseline="0" noProof="0" dirty="0">
                <a:solidFill>
                  <a:srgbClr val="0066FF"/>
                </a:solidFill>
                <a:latin typeface="Arial" panose="020B0604020202020204" pitchFamily="34" charset="0"/>
                <a:ea typeface="宋体" panose="02010600030101010101" pitchFamily="2" charset="-122"/>
                <a:cs typeface="+mn-cs"/>
              </a:rPr>
              <a:t>活动情况</a:t>
            </a:r>
            <a:endParaRPr kumimoji="0" lang="en-US" altLang="zh-CN" sz="2800" kern="1200" cap="none" spc="0" normalizeH="0" baseline="0" noProof="0" dirty="0">
              <a:solidFill>
                <a:srgbClr val="0066FF"/>
              </a:solidFill>
              <a:latin typeface="Arial" panose="020B0604020202020204" pitchFamily="34" charset="0"/>
              <a:ea typeface="宋体" panose="02010600030101010101" pitchFamily="2" charset="-122"/>
              <a:cs typeface="+mn-cs"/>
            </a:endParaRPr>
          </a:p>
          <a:p>
            <a:pPr marR="0" defTabSz="914400" eaLnBrk="0" hangingPunct="0">
              <a:spcBef>
                <a:spcPct val="30000"/>
              </a:spcBef>
              <a:buClrTx/>
              <a:buSzTx/>
              <a:buFontTx/>
              <a:buNone/>
              <a:defRPr/>
            </a:pPr>
            <a:r>
              <a:rPr kumimoji="0" lang="en-US" altLang="zh-CN" sz="2800" kern="1200" cap="none" spc="0" normalizeH="0" baseline="0" noProof="0" dirty="0">
                <a:latin typeface="Arial" panose="020B0604020202020204" pitchFamily="34" charset="0"/>
                <a:ea typeface="宋体" panose="02010600030101010101" pitchFamily="2" charset="-122"/>
                <a:cs typeface="+mn-cs"/>
              </a:rPr>
              <a:t>TS:</a:t>
            </a:r>
            <a:r>
              <a:rPr kumimoji="0" lang="en-US" altLang="zh-CN" sz="2800" b="0" kern="1200" cap="none" spc="0" normalizeH="0" baseline="0" noProof="0" dirty="0">
                <a:latin typeface="Arial" panose="020B0604020202020204" pitchFamily="34" charset="0"/>
                <a:ea typeface="宋体" panose="02010600030101010101" pitchFamily="2" charset="-122"/>
                <a:cs typeface="+mn-cs"/>
              </a:rPr>
              <a:t> </a:t>
            </a:r>
            <a:r>
              <a:rPr kumimoji="0" lang="zh-CN" altLang="en-US" sz="2800" b="0" kern="1200" cap="none" spc="0" normalizeH="0" baseline="0" noProof="0" dirty="0">
                <a:latin typeface="Arial" panose="020B0604020202020204" pitchFamily="34" charset="0"/>
                <a:ea typeface="宋体" panose="02010600030101010101" pitchFamily="2" charset="-122"/>
                <a:cs typeface="+mn-cs"/>
              </a:rPr>
              <a:t>赛事很精彩。</a:t>
            </a:r>
            <a:r>
              <a:rPr kumimoji="0" lang="en-US" altLang="zh-CN" sz="2800" b="0" kern="1200" cap="none" spc="0" normalizeH="0" baseline="0" noProof="0" dirty="0">
                <a:latin typeface="Arial" panose="020B0604020202020204" pitchFamily="34" charset="0"/>
                <a:ea typeface="宋体" panose="02010600030101010101" pitchFamily="2" charset="-122"/>
                <a:cs typeface="+mn-cs"/>
              </a:rPr>
              <a:t>/</a:t>
            </a:r>
            <a:r>
              <a:rPr kumimoji="0" lang="zh-CN" altLang="en-US" sz="2800" b="0" kern="1200" cap="none" spc="0" normalizeH="0" baseline="0" noProof="0" dirty="0">
                <a:latin typeface="Arial" panose="020B0604020202020204" pitchFamily="34" charset="0"/>
                <a:ea typeface="宋体" panose="02010600030101010101" pitchFamily="2" charset="-122"/>
                <a:cs typeface="+mn-cs"/>
              </a:rPr>
              <a:t>活动让人印象深刻。</a:t>
            </a:r>
            <a:r>
              <a:rPr kumimoji="0" lang="en-US" altLang="zh-CN" sz="2800" b="0" kern="1200" cap="none" spc="0" normalizeH="0" baseline="0" noProof="0" dirty="0">
                <a:latin typeface="Arial" panose="020B0604020202020204" pitchFamily="34" charset="0"/>
                <a:ea typeface="宋体" panose="02010600030101010101" pitchFamily="2" charset="-122"/>
                <a:cs typeface="+mn-cs"/>
              </a:rPr>
              <a:t>/</a:t>
            </a:r>
            <a:r>
              <a:rPr kumimoji="0" lang="zh-CN" altLang="en-US" sz="2800" b="0" kern="1200" cap="none" spc="0" normalizeH="0" baseline="0" noProof="0" dirty="0">
                <a:latin typeface="Arial" panose="020B0604020202020204" pitchFamily="34" charset="0"/>
                <a:ea typeface="宋体" panose="02010600030101010101" pitchFamily="2" charset="-122"/>
                <a:cs typeface="+mn-cs"/>
              </a:rPr>
              <a:t>比赛扣人心弦。</a:t>
            </a:r>
            <a:r>
              <a:rPr kumimoji="0" lang="en-US" altLang="zh-CN" sz="2800" b="0" kern="1200" cap="none" spc="0" normalizeH="0" baseline="0" noProof="0" dirty="0">
                <a:latin typeface="Arial" panose="020B0604020202020204" pitchFamily="34" charset="0"/>
                <a:ea typeface="宋体" panose="02010600030101010101" pitchFamily="2" charset="-122"/>
                <a:cs typeface="+mn-cs"/>
              </a:rPr>
              <a:t>……</a:t>
            </a:r>
            <a:endParaRPr kumimoji="0" lang="en-US" altLang="zh-CN" sz="2800" b="0" kern="1200" cap="none" spc="0" normalizeH="0" baseline="0" noProof="0" dirty="0">
              <a:latin typeface="Arial" panose="020B0604020202020204" pitchFamily="34" charset="0"/>
              <a:ea typeface="宋体" panose="02010600030101010101" pitchFamily="2" charset="-122"/>
              <a:cs typeface="+mn-cs"/>
            </a:endParaRPr>
          </a:p>
          <a:p>
            <a:pPr marR="0" defTabSz="914400" eaLnBrk="0" hangingPunct="0">
              <a:spcBef>
                <a:spcPct val="30000"/>
              </a:spcBef>
              <a:buClrTx/>
              <a:buSzTx/>
              <a:buFontTx/>
              <a:buNone/>
              <a:defRPr/>
            </a:pPr>
            <a:r>
              <a:rPr kumimoji="0" lang="en-US" altLang="zh-CN" sz="2800" kern="1200" cap="none" spc="0" normalizeH="0" baseline="0" noProof="0" dirty="0">
                <a:latin typeface="Arial" panose="020B0604020202020204" pitchFamily="34" charset="0"/>
                <a:ea typeface="宋体" panose="02010600030101010101" pitchFamily="2" charset="-122"/>
                <a:cs typeface="+mn-cs"/>
              </a:rPr>
              <a:t>DS:</a:t>
            </a:r>
            <a:r>
              <a:rPr kumimoji="0" lang="zh-CN" altLang="en-US" sz="2800" kern="1200" cap="none" spc="0" normalizeH="0" baseline="0" noProof="0" dirty="0">
                <a:latin typeface="Arial" panose="020B0604020202020204" pitchFamily="34" charset="0"/>
                <a:ea typeface="宋体" panose="02010600030101010101" pitchFamily="2" charset="-122"/>
                <a:cs typeface="+mn-cs"/>
              </a:rPr>
              <a:t>活动细节</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L="457200" marR="0" indent="-457200" defTabSz="914400" eaLnBrk="0" hangingPunct="0">
              <a:spcBef>
                <a:spcPct val="30000"/>
              </a:spcBef>
              <a:buClrTx/>
              <a:buSzTx/>
              <a:buFont typeface="Arial" panose="020B0604020202020204" pitchFamily="34" charset="0"/>
              <a:buChar char="•"/>
              <a:defRPr/>
            </a:pPr>
            <a:r>
              <a:rPr kumimoji="0" lang="zh-CN" altLang="en-US" sz="2800" kern="1200" cap="none" spc="0" normalizeH="0" baseline="0" noProof="0" dirty="0">
                <a:solidFill>
                  <a:srgbClr val="0066FF"/>
                </a:solidFill>
                <a:latin typeface="Arial" panose="020B0604020202020204" pitchFamily="34" charset="0"/>
                <a:ea typeface="宋体" panose="02010600030101010101" pitchFamily="2" charset="-122"/>
                <a:cs typeface="+mn-cs"/>
              </a:rPr>
              <a:t>活动反响</a:t>
            </a:r>
            <a:endParaRPr kumimoji="0" lang="en-US" altLang="zh-CN" sz="2800" kern="1200" cap="none" spc="0" normalizeH="0" baseline="0" noProof="0" dirty="0">
              <a:solidFill>
                <a:srgbClr val="0066FF"/>
              </a:solidFill>
              <a:latin typeface="Arial" panose="020B0604020202020204" pitchFamily="34" charset="0"/>
              <a:ea typeface="宋体" panose="02010600030101010101" pitchFamily="2" charset="-122"/>
              <a:cs typeface="+mn-cs"/>
            </a:endParaRPr>
          </a:p>
          <a:p>
            <a:pPr marR="0" defTabSz="914400" eaLnBrk="0" hangingPunct="0">
              <a:spcBef>
                <a:spcPct val="30000"/>
              </a:spcBef>
              <a:buClrTx/>
              <a:buSzTx/>
              <a:buFontTx/>
              <a:buNone/>
              <a:defRPr/>
            </a:pPr>
            <a:r>
              <a:rPr kumimoji="0" lang="en-US" altLang="zh-CN" sz="2800" kern="1200" cap="none" spc="0" normalizeH="0" baseline="0" noProof="0" dirty="0">
                <a:latin typeface="Arial" panose="020B0604020202020204" pitchFamily="34" charset="0"/>
                <a:ea typeface="宋体" panose="02010600030101010101" pitchFamily="2" charset="-122"/>
                <a:cs typeface="+mn-cs"/>
              </a:rPr>
              <a:t>TS:</a:t>
            </a:r>
            <a:r>
              <a:rPr kumimoji="0" lang="zh-CN" altLang="en-US" sz="2800" b="0" kern="1200" cap="none" spc="0" normalizeH="0" baseline="0" noProof="0" dirty="0">
                <a:latin typeface="Arial" panose="020B0604020202020204" pitchFamily="34" charset="0"/>
                <a:ea typeface="宋体" panose="02010600030101010101" pitchFamily="2" charset="-122"/>
                <a:cs typeface="+mn-cs"/>
              </a:rPr>
              <a:t>这次活动对我们很有益。</a:t>
            </a:r>
            <a:endParaRPr kumimoji="0" lang="en-US" altLang="zh-CN" sz="2800" b="0" kern="1200" cap="none" spc="0" normalizeH="0" baseline="0" noProof="0" dirty="0">
              <a:latin typeface="Arial" panose="020B0604020202020204" pitchFamily="34" charset="0"/>
              <a:ea typeface="宋体" panose="02010600030101010101" pitchFamily="2" charset="-122"/>
              <a:cs typeface="+mn-cs"/>
            </a:endParaRPr>
          </a:p>
          <a:p>
            <a:pPr marR="0" defTabSz="914400" eaLnBrk="0" hangingPunct="0">
              <a:spcBef>
                <a:spcPct val="30000"/>
              </a:spcBef>
              <a:buClrTx/>
              <a:buSzTx/>
              <a:buFontTx/>
              <a:buNone/>
              <a:defRPr/>
            </a:pPr>
            <a:r>
              <a:rPr kumimoji="0" lang="en-US" altLang="zh-CN" sz="2800" kern="1200" cap="none" spc="0" normalizeH="0" baseline="0" noProof="0" dirty="0">
                <a:latin typeface="Arial" panose="020B0604020202020204" pitchFamily="34" charset="0"/>
                <a:ea typeface="宋体" panose="02010600030101010101" pitchFamily="2" charset="-122"/>
                <a:cs typeface="+mn-cs"/>
              </a:rPr>
              <a:t>DS:</a:t>
            </a:r>
            <a:r>
              <a:rPr kumimoji="0" lang="zh-CN" altLang="en-US" sz="2800" kern="1200" cap="none" spc="0" normalizeH="0" baseline="0" noProof="0" dirty="0">
                <a:latin typeface="Arial" panose="020B0604020202020204" pitchFamily="34" charset="0"/>
                <a:ea typeface="宋体" panose="02010600030101010101" pitchFamily="2" charset="-122"/>
                <a:cs typeface="+mn-cs"/>
              </a:rPr>
              <a:t>具体益处</a:t>
            </a:r>
            <a:endParaRPr kumimoji="0" lang="zh-CN" altLang="en-US" sz="2800" kern="1200" cap="none" spc="0" normalizeH="0" baseline="0" noProof="0" dirty="0">
              <a:latin typeface="Arial" panose="020B0604020202020204" pitchFamily="34" charset="0"/>
              <a:ea typeface="宋体" panose="02010600030101010101" pitchFamily="2" charset="-122"/>
              <a:cs typeface="+mn-cs"/>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nodeType="click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by="(-#ppt_w*2)" calcmode="lin" valueType="num">
                                      <p:cBhvr rctx="PPT">
                                        <p:cTn id="7" dur="500" autoRev="1" fill="hold">
                                          <p:stCondLst>
                                            <p:cond delay="0"/>
                                          </p:stCondLst>
                                        </p:cTn>
                                        <p:tgtEl>
                                          <p:spTgt spid="11"/>
                                        </p:tgtEl>
                                        <p:attrNameLst>
                                          <p:attrName>ppt_w</p:attrName>
                                        </p:attrNameLst>
                                      </p:cBhvr>
                                    </p:anim>
                                    <p:anim by="(#ppt_w*0.50)" calcmode="lin" valueType="num">
                                      <p:cBhvr>
                                        <p:cTn id="8" dur="500" decel="50000" autoRev="1" fill="hold">
                                          <p:stCondLst>
                                            <p:cond delay="0"/>
                                          </p:stCondLst>
                                        </p:cTn>
                                        <p:tgtEl>
                                          <p:spTgt spid="11"/>
                                        </p:tgtEl>
                                        <p:attrNameLst>
                                          <p:attrName>ppt_x</p:attrName>
                                        </p:attrNameLst>
                                      </p:cBhvr>
                                    </p:anim>
                                    <p:anim from="(-#ppt_h/2)" to="(#ppt_y)" calcmode="lin" valueType="num">
                                      <p:cBhvr>
                                        <p:cTn id="9" dur="1000" fill="hold">
                                          <p:stCondLst>
                                            <p:cond delay="0"/>
                                          </p:stCondLst>
                                        </p:cTn>
                                        <p:tgtEl>
                                          <p:spTgt spid="11"/>
                                        </p:tgtEl>
                                        <p:attrNameLst>
                                          <p:attrName>ppt_y</p:attrName>
                                        </p:attrNameLst>
                                      </p:cBhvr>
                                    </p:anim>
                                    <p:animRot by="21600000">
                                      <p:cBhvr>
                                        <p:cTn id="10" dur="1000" fill="hold">
                                          <p:stCondLst>
                                            <p:cond delay="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 name="标题 1"/>
          <p:cNvSpPr>
            <a:spLocks noGrp="1" noChangeArrowheads="1"/>
          </p:cNvSpPr>
          <p:nvPr/>
        </p:nvSpPr>
        <p:spPr bwMode="auto">
          <a:xfrm>
            <a:off x="911640" y="-531275"/>
            <a:ext cx="9979819" cy="1646238"/>
          </a:xfrm>
          <a:prstGeom prst="rect">
            <a:avLst/>
          </a:prstGeom>
          <a:noFill/>
          <a:ln w="9525">
            <a:noFill/>
            <a:miter lim="800000"/>
          </a:ln>
        </p:spPr>
        <p:txBody>
          <a:bodyPr anchor="b"/>
          <a:lstStyle>
            <a:lvl1pPr algn="r" defTabSz="457200" rtl="0" eaLnBrk="0" fontAlgn="base" hangingPunct="0">
              <a:spcBef>
                <a:spcPct val="0"/>
              </a:spcBef>
              <a:spcAft>
                <a:spcPct val="0"/>
              </a:spcAft>
              <a:defRPr sz="5400" kern="1200">
                <a:solidFill>
                  <a:schemeClr val="accent1"/>
                </a:solidFill>
                <a:latin typeface="+mj-lt"/>
                <a:ea typeface="+mj-ea"/>
                <a:cs typeface="+mj-cs"/>
              </a:defRPr>
            </a:lvl1pPr>
            <a:lvl2pPr algn="l" defTabSz="457200" rtl="0" eaLnBrk="0" fontAlgn="base" hangingPunct="0">
              <a:spcBef>
                <a:spcPct val="0"/>
              </a:spcBef>
              <a:spcAft>
                <a:spcPct val="0"/>
              </a:spcAft>
              <a:defRPr sz="3600">
                <a:solidFill>
                  <a:schemeClr val="accent1"/>
                </a:solidFill>
                <a:latin typeface="Trebuchet MS" panose="020B0603020202020204" pitchFamily="34" charset="0"/>
              </a:defRPr>
            </a:lvl2pPr>
            <a:lvl3pPr algn="l" defTabSz="457200" rtl="0" eaLnBrk="0" fontAlgn="base" hangingPunct="0">
              <a:spcBef>
                <a:spcPct val="0"/>
              </a:spcBef>
              <a:spcAft>
                <a:spcPct val="0"/>
              </a:spcAft>
              <a:defRPr sz="3600">
                <a:solidFill>
                  <a:schemeClr val="accent1"/>
                </a:solidFill>
                <a:latin typeface="Trebuchet MS" panose="020B0603020202020204" pitchFamily="34" charset="0"/>
              </a:defRPr>
            </a:lvl3pPr>
            <a:lvl4pPr algn="l" defTabSz="457200" rtl="0" eaLnBrk="0" fontAlgn="base" hangingPunct="0">
              <a:spcBef>
                <a:spcPct val="0"/>
              </a:spcBef>
              <a:spcAft>
                <a:spcPct val="0"/>
              </a:spcAft>
              <a:defRPr sz="3600">
                <a:solidFill>
                  <a:schemeClr val="accent1"/>
                </a:solidFill>
                <a:latin typeface="Trebuchet MS" panose="020B0603020202020204" pitchFamily="34" charset="0"/>
              </a:defRPr>
            </a:lvl4pPr>
            <a:lvl5pPr algn="l" defTabSz="457200" rtl="0" eaLnBrk="0" fontAlgn="base" hangingPunct="0">
              <a:spcBef>
                <a:spcPct val="0"/>
              </a:spcBef>
              <a:spcAft>
                <a:spcPct val="0"/>
              </a:spcAft>
              <a:defRPr sz="36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0" fontAlgn="base" latinLnBrk="0" hangingPunct="0">
              <a:lnSpc>
                <a:spcPct val="100000"/>
              </a:lnSpc>
              <a:spcBef>
                <a:spcPct val="0"/>
              </a:spcBef>
              <a:spcAft>
                <a:spcPct val="0"/>
              </a:spcAft>
              <a:buClrTx/>
              <a:buSzTx/>
              <a:buFontTx/>
              <a:buNone/>
              <a:defRPr/>
            </a:pPr>
            <a:r>
              <a:rPr kumimoji="0" lang="en-US" altLang="zh-CN" sz="4800" b="1" i="0" u="none" strike="noStrike" kern="10" cap="none" spc="0" normalizeH="0" baseline="0" noProof="0" dirty="0" smtClean="0">
                <a:ln w="12700">
                  <a:solidFill>
                    <a:srgbClr val="3333CC"/>
                  </a:solidFill>
                  <a:round/>
                </a:ln>
                <a:solidFill>
                  <a:srgbClr val="FF0000">
                    <a:alpha val="50195"/>
                  </a:srgbClr>
                </a:solidFill>
                <a:effectLst>
                  <a:outerShdw dist="45791" dir="2021404" algn="ctr" rotWithShape="0">
                    <a:srgbClr val="9999FF"/>
                  </a:outerShdw>
                </a:effectLst>
                <a:uLnTx/>
                <a:uFillTx/>
                <a:latin typeface="宋体" panose="02010600030101010101" pitchFamily="2" charset="-122"/>
                <a:ea typeface="+mj-ea"/>
                <a:cs typeface="+mj-cs"/>
              </a:rPr>
              <a:t>How to expand details</a:t>
            </a:r>
            <a:r>
              <a:rPr kumimoji="0" lang="zh-CN" altLang="en-US" sz="4800" b="1" i="0" u="none" strike="noStrike" kern="10" cap="none" spc="0" normalizeH="0" baseline="0" noProof="0" dirty="0" smtClean="0">
                <a:ln w="12700">
                  <a:solidFill>
                    <a:srgbClr val="3333CC"/>
                  </a:solidFill>
                  <a:round/>
                </a:ln>
                <a:solidFill>
                  <a:srgbClr val="FF0000">
                    <a:alpha val="50195"/>
                  </a:srgbClr>
                </a:solidFill>
                <a:effectLst>
                  <a:outerShdw dist="45791" dir="2021404" algn="ctr" rotWithShape="0">
                    <a:srgbClr val="9999FF"/>
                  </a:outerShdw>
                </a:effectLst>
                <a:uLnTx/>
                <a:uFillTx/>
                <a:latin typeface="宋体" panose="02010600030101010101" pitchFamily="2" charset="-122"/>
                <a:ea typeface="+mj-ea"/>
                <a:cs typeface="+mj-cs"/>
              </a:rPr>
              <a:t>？</a:t>
            </a:r>
            <a:endParaRPr kumimoji="0" lang="en-US" altLang="zh-CN" sz="4800" b="1" i="0" u="none" strike="noStrike" kern="10" cap="none" spc="0" normalizeH="0" baseline="0" noProof="0" dirty="0">
              <a:ln w="12700">
                <a:solidFill>
                  <a:srgbClr val="3333CC"/>
                </a:solidFill>
                <a:round/>
              </a:ln>
              <a:solidFill>
                <a:srgbClr val="FF0000">
                  <a:alpha val="50195"/>
                </a:srgbClr>
              </a:solidFill>
              <a:effectLst>
                <a:outerShdw dist="45791" dir="2021404" algn="ctr" rotWithShape="0">
                  <a:srgbClr val="9999FF"/>
                </a:outerShdw>
              </a:effectLst>
              <a:uLnTx/>
              <a:uFillTx/>
              <a:latin typeface="宋体" panose="02010600030101010101" pitchFamily="2" charset="-122"/>
              <a:ea typeface="+mj-ea"/>
              <a:cs typeface="+mj-cs"/>
            </a:endParaRPr>
          </a:p>
        </p:txBody>
      </p:sp>
      <p:sp>
        <p:nvSpPr>
          <p:cNvPr id="12" name="文本框 11"/>
          <p:cNvSpPr txBox="1">
            <a:spLocks noChangeArrowheads="1"/>
          </p:cNvSpPr>
          <p:nvPr/>
        </p:nvSpPr>
        <p:spPr bwMode="auto">
          <a:xfrm>
            <a:off x="119582" y="908825"/>
            <a:ext cx="11880825" cy="5841086"/>
          </a:xfrm>
          <a:prstGeom prst="rect">
            <a:avLst/>
          </a:prstGeom>
          <a:noFill/>
          <a:ln>
            <a:noFill/>
          </a:ln>
          <a:effectLst/>
        </p:spPr>
        <p:txBody>
          <a:bodyPr>
            <a:spAutoFit/>
          </a:bodyPr>
          <a:lstStyle/>
          <a:p>
            <a:pPr marR="0" defTabSz="914400" eaLnBrk="0" hangingPunct="0">
              <a:spcBef>
                <a:spcPct val="30000"/>
              </a:spcBef>
              <a:buClrTx/>
              <a:buSzTx/>
              <a:buFontTx/>
              <a:buNone/>
              <a:defRPr/>
            </a:pPr>
            <a:r>
              <a:rPr kumimoji="0" lang="en-US" altLang="zh-CN" sz="40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rPr>
              <a:t>Tip 2:Different angles</a:t>
            </a:r>
            <a:r>
              <a:rPr kumimoji="0" lang="zh-CN" altLang="en-US" sz="40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rPr>
              <a:t>（视角入手：</a:t>
            </a:r>
            <a:r>
              <a:rPr kumimoji="0" lang="zh-CN" altLang="en-US" sz="3200" kern="1200" cap="none" spc="0" normalizeH="0" baseline="0" noProof="0" dirty="0">
                <a:latin typeface="Arial" panose="020B0604020202020204" pitchFamily="34" charset="0"/>
                <a:ea typeface="宋体" panose="02010600030101010101" pitchFamily="2" charset="-122"/>
                <a:cs typeface="+mn-cs"/>
              </a:rPr>
              <a:t>报道同一事物，应注意错开角度，即寻找不同的侧重点。目的是使新闻主题既不与别报重复，又报道了新闻事实。 </a:t>
            </a:r>
            <a:r>
              <a:rPr kumimoji="0" lang="zh-CN" altLang="en-US" sz="40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rPr>
              <a:t>）</a:t>
            </a:r>
            <a:endParaRPr kumimoji="0" lang="en-US" altLang="zh-CN" sz="40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endParaRPr>
          </a:p>
          <a:p>
            <a:pPr marR="0" defTabSz="914400" eaLnBrk="0" hangingPunct="0">
              <a:spcBef>
                <a:spcPct val="30000"/>
              </a:spcBef>
              <a:buClrTx/>
              <a:buSzTx/>
              <a:buFontTx/>
              <a:buNone/>
              <a:defRPr/>
            </a:pPr>
            <a:endParaRPr kumimoji="0" lang="en-US" altLang="zh-CN" sz="2800" b="0" kern="1200" cap="none" spc="0" normalizeH="0" baseline="0" noProof="0" dirty="0">
              <a:solidFill>
                <a:srgbClr val="FF0000"/>
              </a:solidFill>
              <a:latin typeface="Arial" panose="020B0604020202020204" pitchFamily="34" charset="0"/>
              <a:ea typeface="宋体" panose="02010600030101010101" pitchFamily="2" charset="-122"/>
              <a:cs typeface="+mn-cs"/>
              <a:sym typeface="+mn-lt"/>
            </a:endParaRPr>
          </a:p>
          <a:p>
            <a:pPr marL="457200" marR="0" indent="-457200" defTabSz="914400" eaLnBrk="0" hangingPunct="0">
              <a:spcBef>
                <a:spcPts val="500"/>
              </a:spcBef>
              <a:buClrTx/>
              <a:buSzTx/>
              <a:buFont typeface="Arial" panose="020B0604020202020204" pitchFamily="34" charset="0"/>
              <a:buChar char="•"/>
              <a:defRPr/>
            </a:pPr>
            <a:r>
              <a:rPr kumimoji="0" lang="zh-CN" altLang="en-US" sz="2800" kern="1200" cap="none" spc="0" normalizeH="0" baseline="0" noProof="0" dirty="0">
                <a:solidFill>
                  <a:srgbClr val="0066FF"/>
                </a:solidFill>
                <a:latin typeface="Arial" panose="020B0604020202020204" pitchFamily="34" charset="0"/>
                <a:ea typeface="宋体" panose="02010600030101010101" pitchFamily="2" charset="-122"/>
                <a:cs typeface="+mn-cs"/>
              </a:rPr>
              <a:t>活动情况（</a:t>
            </a:r>
            <a:r>
              <a:rPr kumimoji="0" lang="en-US" altLang="zh-CN" sz="2800" kern="1200" cap="none" spc="0" normalizeH="0" baseline="0" noProof="0" dirty="0">
                <a:solidFill>
                  <a:srgbClr val="0066FF"/>
                </a:solidFill>
                <a:latin typeface="Arial" panose="020B0604020202020204" pitchFamily="34" charset="0"/>
                <a:ea typeface="宋体" panose="02010600030101010101" pitchFamily="2" charset="-122"/>
                <a:cs typeface="+mn-cs"/>
              </a:rPr>
              <a:t>TS:</a:t>
            </a:r>
            <a:r>
              <a:rPr kumimoji="0" lang="zh-CN" altLang="en-US" sz="2800" kern="1200" cap="none" spc="0" normalizeH="0" baseline="0" noProof="0" dirty="0">
                <a:solidFill>
                  <a:srgbClr val="0066FF"/>
                </a:solidFill>
                <a:latin typeface="Arial" panose="020B0604020202020204" pitchFamily="34" charset="0"/>
                <a:ea typeface="宋体" panose="02010600030101010101" pitchFamily="2" charset="-122"/>
                <a:cs typeface="+mn-cs"/>
              </a:rPr>
              <a:t>赛事很精彩。 ）</a:t>
            </a:r>
            <a:endParaRPr kumimoji="0" lang="en-US" altLang="zh-CN" sz="2800" kern="1200" cap="none" spc="0" normalizeH="0" baseline="0" noProof="0" dirty="0">
              <a:solidFill>
                <a:srgbClr val="0066FF"/>
              </a:solidFill>
              <a:latin typeface="Arial" panose="020B0604020202020204" pitchFamily="34" charset="0"/>
              <a:ea typeface="宋体" panose="02010600030101010101" pitchFamily="2" charset="-122"/>
              <a:cs typeface="+mn-cs"/>
            </a:endParaRPr>
          </a:p>
          <a:p>
            <a:pPr marR="0" defTabSz="914400" eaLnBrk="0" hangingPunct="0">
              <a:spcBef>
                <a:spcPts val="500"/>
              </a:spcBef>
              <a:buClrTx/>
              <a:buSzTx/>
              <a:buFontTx/>
              <a:buNone/>
              <a:defRPr/>
            </a:pPr>
            <a:r>
              <a:rPr kumimoji="0" lang="zh-CN" altLang="en-US" sz="2800" kern="1200" cap="none" spc="0" normalizeH="0" baseline="0" noProof="0" dirty="0">
                <a:latin typeface="Arial" panose="020B0604020202020204" pitchFamily="34" charset="0"/>
                <a:ea typeface="宋体" panose="02010600030101010101" pitchFamily="2" charset="-122"/>
                <a:cs typeface="+mn-cs"/>
              </a:rPr>
              <a:t>运动员视角</a:t>
            </a:r>
            <a:r>
              <a:rPr kumimoji="0" lang="en-US" altLang="zh-CN" sz="2800" kern="1200" cap="none" spc="0" normalizeH="0" baseline="0" noProof="0" dirty="0">
                <a:latin typeface="Arial" panose="020B0604020202020204" pitchFamily="34" charset="0"/>
                <a:ea typeface="宋体" panose="02010600030101010101" pitchFamily="2" charset="-122"/>
                <a:cs typeface="+mn-cs"/>
              </a:rPr>
              <a:t>:</a:t>
            </a:r>
            <a:r>
              <a:rPr kumimoji="0" lang="en-US" altLang="zh-CN" sz="2800" b="0" kern="1200" cap="none" spc="0" normalizeH="0" baseline="0" noProof="0" dirty="0">
                <a:latin typeface="Arial" panose="020B0604020202020204" pitchFamily="34" charset="0"/>
                <a:ea typeface="宋体" panose="02010600030101010101" pitchFamily="2" charset="-122"/>
                <a:cs typeface="+mn-cs"/>
              </a:rPr>
              <a:t> </a:t>
            </a:r>
            <a:r>
              <a:rPr kumimoji="0" lang="zh-CN" altLang="en-US" sz="2800" b="0" kern="1200" cap="none" spc="0" normalizeH="0" baseline="0" noProof="0" dirty="0">
                <a:latin typeface="Arial" panose="020B0604020202020204" pitchFamily="34" charset="0"/>
                <a:ea typeface="宋体" panose="02010600030101010101" pitchFamily="2" charset="-122"/>
                <a:cs typeface="+mn-cs"/>
              </a:rPr>
              <a:t>赛场上运动员们积极拼搏，努力进球</a:t>
            </a:r>
            <a:r>
              <a:rPr kumimoji="0" lang="en-US" altLang="zh-CN" sz="2800" b="0" kern="1200" cap="none" spc="0" normalizeH="0" baseline="0" noProof="0" dirty="0">
                <a:latin typeface="Arial" panose="020B0604020202020204" pitchFamily="34" charset="0"/>
                <a:ea typeface="宋体" panose="02010600030101010101" pitchFamily="2" charset="-122"/>
                <a:cs typeface="+mn-cs"/>
              </a:rPr>
              <a:t>……</a:t>
            </a:r>
            <a:endParaRPr kumimoji="0" lang="en-US" altLang="zh-CN" sz="2800" b="0" kern="1200" cap="none" spc="0" normalizeH="0" baseline="0" noProof="0" dirty="0">
              <a:latin typeface="Arial" panose="020B0604020202020204" pitchFamily="34" charset="0"/>
              <a:ea typeface="宋体" panose="02010600030101010101" pitchFamily="2" charset="-122"/>
              <a:cs typeface="+mn-cs"/>
            </a:endParaRPr>
          </a:p>
          <a:p>
            <a:pPr marR="0" defTabSz="914400" eaLnBrk="0" hangingPunct="0">
              <a:spcBef>
                <a:spcPts val="500"/>
              </a:spcBef>
              <a:buClrTx/>
              <a:buSzTx/>
              <a:buFontTx/>
              <a:buNone/>
              <a:defRPr/>
            </a:pPr>
            <a:r>
              <a:rPr kumimoji="0" lang="zh-CN" altLang="en-US" sz="2800" kern="1200" cap="none" spc="0" normalizeH="0" baseline="0" noProof="0" dirty="0">
                <a:latin typeface="Arial" panose="020B0604020202020204" pitchFamily="34" charset="0"/>
                <a:ea typeface="宋体" panose="02010600030101010101" pitchFamily="2" charset="-122"/>
                <a:cs typeface="+mn-cs"/>
              </a:rPr>
              <a:t>观众视角：</a:t>
            </a:r>
            <a:r>
              <a:rPr kumimoji="0" lang="zh-CN" altLang="en-US" sz="2800" b="0" kern="1200" cap="none" spc="0" normalizeH="0" baseline="0" noProof="0" dirty="0">
                <a:latin typeface="Arial" panose="020B0604020202020204" pitchFamily="34" charset="0"/>
                <a:ea typeface="宋体" panose="02010600030101010101" pitchFamily="2" charset="-122"/>
                <a:cs typeface="+mn-cs"/>
              </a:rPr>
              <a:t>场外观众激动地呐喊助威</a:t>
            </a:r>
            <a:r>
              <a:rPr kumimoji="0" lang="en-US" altLang="zh-CN" sz="2800" b="0" kern="1200" cap="none" spc="0" normalizeH="0" baseline="0" noProof="0" dirty="0">
                <a:latin typeface="Arial" panose="020B0604020202020204" pitchFamily="34" charset="0"/>
                <a:ea typeface="宋体" panose="02010600030101010101" pitchFamily="2" charset="-122"/>
                <a:cs typeface="+mn-cs"/>
              </a:rPr>
              <a:t>……</a:t>
            </a:r>
            <a:endParaRPr kumimoji="0" lang="en-US" altLang="zh-CN" sz="2800" b="0" kern="1200" cap="none" spc="0" normalizeH="0" baseline="0" noProof="0" dirty="0">
              <a:latin typeface="Arial" panose="020B0604020202020204" pitchFamily="34" charset="0"/>
              <a:ea typeface="宋体" panose="02010600030101010101" pitchFamily="2" charset="-122"/>
              <a:cs typeface="+mn-cs"/>
            </a:endParaRPr>
          </a:p>
          <a:p>
            <a:pPr marR="0" defTabSz="914400" eaLnBrk="0" hangingPunct="0">
              <a:spcBef>
                <a:spcPts val="500"/>
              </a:spcBef>
              <a:buClrTx/>
              <a:buSzTx/>
              <a:buFontTx/>
              <a:buNone/>
              <a:defRPr/>
            </a:pPr>
            <a:r>
              <a:rPr kumimoji="0" lang="zh-CN" altLang="en-US" sz="2800" b="0" kern="1200" cap="none" spc="0" normalizeH="0" baseline="0" noProof="0" dirty="0">
                <a:latin typeface="Arial" panose="020B0604020202020204" pitchFamily="34" charset="0"/>
                <a:ea typeface="宋体" panose="02010600030101010101" pitchFamily="2" charset="-122"/>
                <a:cs typeface="+mn-cs"/>
              </a:rPr>
              <a:t>比赛结果：*队赢得了比赛</a:t>
            </a:r>
            <a:r>
              <a:rPr kumimoji="0" lang="en-US" altLang="zh-CN" sz="2800" b="0" kern="1200" cap="none" spc="0" normalizeH="0" baseline="0" noProof="0" dirty="0">
                <a:latin typeface="Arial" panose="020B0604020202020204" pitchFamily="34" charset="0"/>
                <a:ea typeface="宋体" panose="02010600030101010101" pitchFamily="2" charset="-122"/>
                <a:cs typeface="+mn-cs"/>
              </a:rPr>
              <a:t>……</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L="457200" marR="0" indent="-457200" defTabSz="914400" eaLnBrk="0" hangingPunct="0">
              <a:spcBef>
                <a:spcPts val="500"/>
              </a:spcBef>
              <a:buClrTx/>
              <a:buSzTx/>
              <a:buFont typeface="Arial" panose="020B0604020202020204" pitchFamily="34" charset="0"/>
              <a:buChar char="•"/>
              <a:defRPr/>
            </a:pPr>
            <a:r>
              <a:rPr kumimoji="0" lang="zh-CN" altLang="en-US" sz="2800" kern="1200" cap="none" spc="0" normalizeH="0" baseline="0" noProof="0" dirty="0">
                <a:solidFill>
                  <a:srgbClr val="0066FF"/>
                </a:solidFill>
                <a:latin typeface="Arial" panose="020B0604020202020204" pitchFamily="34" charset="0"/>
                <a:ea typeface="宋体" panose="02010600030101010101" pitchFamily="2" charset="-122"/>
                <a:cs typeface="+mn-cs"/>
              </a:rPr>
              <a:t>活动反响（</a:t>
            </a:r>
            <a:r>
              <a:rPr kumimoji="0" lang="en-US" altLang="zh-CN" sz="2800" kern="1200" cap="none" spc="0" normalizeH="0" baseline="0" noProof="0" dirty="0">
                <a:solidFill>
                  <a:srgbClr val="0066FF"/>
                </a:solidFill>
                <a:latin typeface="Arial" panose="020B0604020202020204" pitchFamily="34" charset="0"/>
                <a:ea typeface="宋体" panose="02010600030101010101" pitchFamily="2" charset="-122"/>
                <a:cs typeface="+mn-cs"/>
              </a:rPr>
              <a:t>TS:</a:t>
            </a:r>
            <a:r>
              <a:rPr kumimoji="0" lang="zh-CN" altLang="en-US" sz="2800" kern="1200" cap="none" spc="0" normalizeH="0" baseline="0" noProof="0" dirty="0">
                <a:solidFill>
                  <a:srgbClr val="0066FF"/>
                </a:solidFill>
                <a:latin typeface="Arial" panose="020B0604020202020204" pitchFamily="34" charset="0"/>
                <a:ea typeface="宋体" panose="02010600030101010101" pitchFamily="2" charset="-122"/>
                <a:cs typeface="+mn-cs"/>
              </a:rPr>
              <a:t>这次活动对我们很有益。）</a:t>
            </a:r>
            <a:endParaRPr kumimoji="0" lang="en-US" altLang="zh-CN" sz="2800" kern="1200" cap="none" spc="0" normalizeH="0" baseline="0" noProof="0" dirty="0">
              <a:solidFill>
                <a:srgbClr val="0066FF"/>
              </a:solidFill>
              <a:latin typeface="Arial" panose="020B0604020202020204" pitchFamily="34" charset="0"/>
              <a:ea typeface="宋体" panose="02010600030101010101" pitchFamily="2" charset="-122"/>
              <a:cs typeface="+mn-cs"/>
            </a:endParaRPr>
          </a:p>
          <a:p>
            <a:pPr marR="0" defTabSz="914400" eaLnBrk="0" hangingPunct="0">
              <a:spcBef>
                <a:spcPts val="500"/>
              </a:spcBef>
              <a:buClrTx/>
              <a:buSzTx/>
              <a:buFontTx/>
              <a:buNone/>
              <a:defRPr/>
            </a:pPr>
            <a:r>
              <a:rPr kumimoji="0" lang="zh-CN" altLang="en-US" sz="2800" kern="1200" cap="none" spc="0" normalizeH="0" baseline="0" noProof="0" dirty="0">
                <a:latin typeface="Arial" panose="020B0604020202020204" pitchFamily="34" charset="0"/>
                <a:ea typeface="宋体" panose="02010600030101010101" pitchFamily="2" charset="-122"/>
                <a:cs typeface="+mn-cs"/>
              </a:rPr>
              <a:t>运动员视角：增强凝聚力、强身健体（身体视角）</a:t>
            </a:r>
            <a:r>
              <a:rPr kumimoji="0" lang="en-US" altLang="zh-CN" sz="2800" kern="1200" cap="none" spc="0" normalizeH="0" baseline="0" noProof="0" dirty="0">
                <a:latin typeface="Arial" panose="020B0604020202020204" pitchFamily="34" charset="0"/>
                <a:ea typeface="宋体" panose="02010600030101010101" pitchFamily="2" charset="-122"/>
                <a:cs typeface="+mn-cs"/>
              </a:rPr>
              <a:t>……</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R="0" defTabSz="914400" eaLnBrk="0" hangingPunct="0">
              <a:spcBef>
                <a:spcPts val="500"/>
              </a:spcBef>
              <a:buClrTx/>
              <a:buSzTx/>
              <a:buFontTx/>
              <a:buNone/>
              <a:defRPr/>
            </a:pPr>
            <a:r>
              <a:rPr kumimoji="0" lang="zh-CN" altLang="en-US" sz="2800" kern="1200" cap="none" spc="0" normalizeH="0" baseline="0" noProof="0" dirty="0">
                <a:latin typeface="Arial" panose="020B0604020202020204" pitchFamily="34" charset="0"/>
                <a:ea typeface="宋体" panose="02010600030101010101" pitchFamily="2" charset="-122"/>
                <a:cs typeface="+mn-cs"/>
              </a:rPr>
              <a:t>观众视角：缓解压力、激发运动兴趣（心理视角）</a:t>
            </a:r>
            <a:r>
              <a:rPr kumimoji="0" lang="en-US" altLang="zh-CN" sz="2800" kern="1200" cap="none" spc="0" normalizeH="0" baseline="0" noProof="0" dirty="0">
                <a:latin typeface="Arial" panose="020B0604020202020204" pitchFamily="34" charset="0"/>
                <a:ea typeface="宋体" panose="02010600030101010101" pitchFamily="2" charset="-122"/>
                <a:cs typeface="+mn-cs"/>
              </a:rPr>
              <a:t>……</a:t>
            </a:r>
            <a:endParaRPr kumimoji="0" lang="en-US" altLang="zh-CN" sz="2800" kern="1200" cap="none" spc="0" normalizeH="0" baseline="0" noProof="0" dirty="0">
              <a:solidFill>
                <a:srgbClr val="0066FF"/>
              </a:solidFill>
              <a:latin typeface="Arial" panose="020B0604020202020204" pitchFamily="34" charset="0"/>
              <a:ea typeface="宋体" panose="02010600030101010101" pitchFamily="2" charset="-122"/>
              <a:cs typeface="+mn-cs"/>
            </a:endParaRPr>
          </a:p>
        </p:txBody>
      </p:sp>
      <p:sp>
        <p:nvSpPr>
          <p:cNvPr id="4" name="文本框 3"/>
          <p:cNvSpPr txBox="1">
            <a:spLocks noChangeArrowheads="1"/>
          </p:cNvSpPr>
          <p:nvPr/>
        </p:nvSpPr>
        <p:spPr bwMode="auto">
          <a:xfrm>
            <a:off x="335598" y="2780954"/>
            <a:ext cx="11304788" cy="523215"/>
          </a:xfrm>
          <a:prstGeom prst="rect">
            <a:avLst/>
          </a:prstGeom>
          <a:noFill/>
          <a:ln>
            <a:noFill/>
          </a:ln>
          <a:effectLst/>
        </p:spPr>
        <p:txBody>
          <a:bodyPr>
            <a:spAutoFit/>
          </a:bodyPr>
          <a:lstStyle/>
          <a:p>
            <a:pPr marR="0" defTabSz="914400" eaLnBrk="0" hangingPunct="0">
              <a:spcBef>
                <a:spcPct val="30000"/>
              </a:spcBef>
              <a:buClrTx/>
              <a:buSzTx/>
              <a:buFontTx/>
              <a:buNone/>
              <a:defRPr/>
            </a:pPr>
            <a:r>
              <a:rPr kumimoji="0" lang="zh-CN" altLang="en-US" sz="28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rPr>
              <a:t>思考：赛场上有哪些人？可选择哪些视角进行报道？</a:t>
            </a:r>
            <a:endParaRPr kumimoji="0" lang="en-US" altLang="zh-CN" sz="28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endParaRPr>
          </a:p>
        </p:txBody>
      </p:sp>
      <p:sp>
        <p:nvSpPr>
          <p:cNvPr id="5" name="文本框 4"/>
          <p:cNvSpPr txBox="1">
            <a:spLocks noChangeArrowheads="1"/>
          </p:cNvSpPr>
          <p:nvPr/>
        </p:nvSpPr>
        <p:spPr bwMode="auto">
          <a:xfrm>
            <a:off x="7176074" y="5177527"/>
            <a:ext cx="11304780" cy="523220"/>
          </a:xfrm>
          <a:prstGeom prst="rect">
            <a:avLst/>
          </a:prstGeom>
          <a:noFill/>
          <a:ln>
            <a:noFill/>
          </a:ln>
          <a:effectLst/>
        </p:spPr>
        <p:txBody>
          <a:bodyPr>
            <a:spAutoFit/>
          </a:bodyPr>
          <a:lstStyle/>
          <a:p>
            <a:pPr marR="0" defTabSz="914400" eaLnBrk="0" hangingPunct="0">
              <a:spcBef>
                <a:spcPct val="30000"/>
              </a:spcBef>
              <a:buClrTx/>
              <a:buSzTx/>
              <a:buFontTx/>
              <a:buNone/>
              <a:defRPr/>
            </a:pPr>
            <a:r>
              <a:rPr kumimoji="0" lang="zh-CN" altLang="en-US" sz="28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rPr>
              <a:t>思考：对谁有益？哪方面受益？</a:t>
            </a:r>
            <a:endParaRPr kumimoji="0" lang="en-US" altLang="zh-CN" sz="28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nodeType="click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 by="(-#ppt_w*2)" calcmode="lin" valueType="num">
                                      <p:cBhvr rctx="PPT">
                                        <p:cTn id="7" dur="500" autoRev="1" fill="hold">
                                          <p:stCondLst>
                                            <p:cond delay="0"/>
                                          </p:stCondLst>
                                        </p:cTn>
                                        <p:tgtEl>
                                          <p:spTgt spid="12"/>
                                        </p:tgtEl>
                                        <p:attrNameLst>
                                          <p:attrName>ppt_w</p:attrName>
                                        </p:attrNameLst>
                                      </p:cBhvr>
                                    </p:anim>
                                    <p:anim by="(#ppt_w*0.50)" calcmode="lin" valueType="num">
                                      <p:cBhvr>
                                        <p:cTn id="8" dur="500" decel="50000" autoRev="1" fill="hold">
                                          <p:stCondLst>
                                            <p:cond delay="0"/>
                                          </p:stCondLst>
                                        </p:cTn>
                                        <p:tgtEl>
                                          <p:spTgt spid="12"/>
                                        </p:tgtEl>
                                        <p:attrNameLst>
                                          <p:attrName>ppt_x</p:attrName>
                                        </p:attrNameLst>
                                      </p:cBhvr>
                                    </p:anim>
                                    <p:anim from="(-#ppt_h/2)" to="(#ppt_y)" calcmode="lin" valueType="num">
                                      <p:cBhvr>
                                        <p:cTn id="9" dur="1000" fill="hold">
                                          <p:stCondLst>
                                            <p:cond delay="0"/>
                                          </p:stCondLst>
                                        </p:cTn>
                                        <p:tgtEl>
                                          <p:spTgt spid="12"/>
                                        </p:tgtEl>
                                        <p:attrNameLst>
                                          <p:attrName>ppt_y</p:attrName>
                                        </p:attrNameLst>
                                      </p:cBhvr>
                                    </p:anim>
                                    <p:animRot by="21600000">
                                      <p:cBhvr>
                                        <p:cTn id="10" dur="1000" fill="hold">
                                          <p:stCondLst>
                                            <p:cond delay="0"/>
                                          </p:stCondLst>
                                        </p:cTn>
                                        <p:tgtEl>
                                          <p:spTgt spid="1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2" name="表格 1"/>
          <p:cNvGraphicFramePr>
            <a:graphicFrameLocks noGrp="1"/>
          </p:cNvGraphicFramePr>
          <p:nvPr/>
        </p:nvGraphicFramePr>
        <p:xfrm>
          <a:off x="-12700" y="-80962"/>
          <a:ext cx="12301538" cy="7488238"/>
        </p:xfrm>
        <a:graphic>
          <a:graphicData uri="http://schemas.openxmlformats.org/drawingml/2006/table">
            <a:tbl>
              <a:tblPr firstRow="1" bandRow="1">
                <a:tableStyleId>{5C22544A-7EE6-4342-B048-85BDC9FD1C3A}</a:tableStyleId>
              </a:tblPr>
              <a:tblGrid>
                <a:gridCol w="859993"/>
                <a:gridCol w="1235083"/>
                <a:gridCol w="10206462"/>
              </a:tblGrid>
              <a:tr h="400286">
                <a:tc gridSpan="3">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b="1" dirty="0" smtClean="0">
                          <a:solidFill>
                            <a:srgbClr val="FF0000"/>
                          </a:solidFill>
                        </a:rPr>
                        <a:t>小结：报道思维框架</a:t>
                      </a:r>
                      <a:endParaRPr lang="zh-CN" altLang="en-US" sz="2000" b="1" dirty="0">
                        <a:solidFill>
                          <a:srgbClr val="FF0000"/>
                        </a:solidFill>
                      </a:endParaRPr>
                    </a:p>
                  </a:txBody>
                  <a:tcPr marL="91439" marR="91439" marT="47729" marB="47729"/>
                </a:tc>
                <a:tc hMerge="1">
                  <a:tcPr/>
                </a:tc>
                <a:tc hMerge="1">
                  <a:tcPr marL="91436" marR="91436" marT="45713" marB="45713"/>
                </a:tc>
              </a:tr>
              <a:tr h="400286">
                <a:tc>
                  <a:txBody>
                    <a:bodyPr/>
                    <a:lstStyle/>
                    <a:p>
                      <a:pPr algn="ctr"/>
                      <a:r>
                        <a:rPr lang="zh-CN" altLang="en-US" sz="2000" b="1" dirty="0" smtClean="0"/>
                        <a:t>段落</a:t>
                      </a:r>
                      <a:endParaRPr lang="zh-CN" altLang="en-US" sz="2000" b="1" dirty="0"/>
                    </a:p>
                  </a:txBody>
                  <a:tcPr marL="91439" marR="91439" marT="47729" marB="47729"/>
                </a:tc>
                <a:tc>
                  <a:txBody>
                    <a:bodyPr/>
                    <a:lstStyle/>
                    <a:p>
                      <a:pPr algn="ctr"/>
                      <a:r>
                        <a:rPr lang="zh-CN" altLang="en-US" sz="2000" b="1" dirty="0" smtClean="0"/>
                        <a:t>功能</a:t>
                      </a:r>
                      <a:endParaRPr lang="zh-CN" altLang="en-US" sz="2000" b="1" dirty="0"/>
                    </a:p>
                  </a:txBody>
                  <a:tcPr marL="91439" marR="91439" marT="47729" marB="47729"/>
                </a:tc>
                <a:tc>
                  <a:txBody>
                    <a:bodyPr/>
                    <a:lstStyle/>
                    <a:p>
                      <a:pPr algn="ctr"/>
                      <a:r>
                        <a:rPr lang="zh-CN" altLang="en-US" sz="2000" b="1" dirty="0" smtClean="0"/>
                        <a:t>参考</a:t>
                      </a:r>
                      <a:endParaRPr lang="zh-CN" altLang="en-US" sz="2000" b="1" dirty="0"/>
                    </a:p>
                  </a:txBody>
                  <a:tcPr marL="91439" marR="91439" marT="47729" marB="47729"/>
                </a:tc>
              </a:tr>
              <a:tr h="253409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kern="1200" dirty="0" smtClean="0">
                          <a:solidFill>
                            <a:schemeClr val="dk1"/>
                          </a:solidFill>
                          <a:effectLst/>
                          <a:latin typeface="+mn-lt"/>
                          <a:ea typeface="+mn-ea"/>
                          <a:cs typeface="+mn-cs"/>
                        </a:rPr>
                        <a:t>Para</a:t>
                      </a:r>
                      <a:r>
                        <a:rPr lang="en-US" altLang="zh-CN" sz="2000" kern="1200" baseline="0" dirty="0" smtClean="0">
                          <a:solidFill>
                            <a:schemeClr val="dk1"/>
                          </a:solidFill>
                          <a:effectLst/>
                          <a:latin typeface="+mn-lt"/>
                          <a:ea typeface="+mn-ea"/>
                          <a:cs typeface="+mn-cs"/>
                        </a:rPr>
                        <a:t> 1</a:t>
                      </a:r>
                      <a:endParaRPr lang="en-US" altLang="zh-CN" sz="2000" b="1" dirty="0"/>
                    </a:p>
                    <a:p>
                      <a:pPr marL="0" marR="0" indent="0" algn="ctr" defTabSz="914400" rtl="0" eaLnBrk="1" fontAlgn="auto" latinLnBrk="0" hangingPunct="1">
                        <a:lnSpc>
                          <a:spcPct val="100000"/>
                        </a:lnSpc>
                        <a:spcBef>
                          <a:spcPts val="0"/>
                        </a:spcBef>
                        <a:spcAft>
                          <a:spcPts val="0"/>
                        </a:spcAft>
                        <a:buClrTx/>
                        <a:buSzTx/>
                        <a:buFontTx/>
                        <a:buNone/>
                        <a:defRPr/>
                      </a:pPr>
                      <a:endParaRPr lang="zh-CN" altLang="en-US" sz="2000" b="1" dirty="0"/>
                    </a:p>
                  </a:txBody>
                  <a:tcPr marL="91439" marR="91439" marT="47729" marB="47729"/>
                </a:tc>
                <a:tc>
                  <a:txBody>
                    <a:bodyPr/>
                    <a:lstStyle/>
                    <a:p>
                      <a:r>
                        <a:rPr lang="zh-CN" altLang="en-US" sz="2000" kern="1200" baseline="0" dirty="0" smtClean="0">
                          <a:solidFill>
                            <a:schemeClr val="dk1"/>
                          </a:solidFill>
                          <a:effectLst/>
                          <a:latin typeface="+mn-lt"/>
                          <a:ea typeface="+mn-ea"/>
                          <a:cs typeface="+mn-cs"/>
                        </a:rPr>
                        <a:t>导语（</a:t>
                      </a:r>
                      <a:r>
                        <a:rPr lang="en-US" altLang="zh-CN" sz="2000" kern="1200" baseline="0" dirty="0" smtClean="0">
                          <a:solidFill>
                            <a:schemeClr val="dk1"/>
                          </a:solidFill>
                          <a:effectLst/>
                          <a:latin typeface="+mn-lt"/>
                          <a:ea typeface="+mn-ea"/>
                          <a:cs typeface="+mn-cs"/>
                        </a:rPr>
                        <a:t>5W1H</a:t>
                      </a:r>
                      <a:r>
                        <a:rPr lang="zh-CN" altLang="en-US" sz="2000" kern="1200" baseline="0" dirty="0" smtClean="0">
                          <a:solidFill>
                            <a:schemeClr val="dk1"/>
                          </a:solidFill>
                          <a:effectLst/>
                          <a:latin typeface="+mn-lt"/>
                          <a:ea typeface="+mn-ea"/>
                          <a:cs typeface="+mn-cs"/>
                        </a:rPr>
                        <a:t>）</a:t>
                      </a:r>
                      <a:endParaRPr lang="en-US" altLang="zh-CN" sz="2000" kern="1200" baseline="0" dirty="0">
                        <a:solidFill>
                          <a:schemeClr val="dk1"/>
                        </a:solidFill>
                        <a:effectLst/>
                        <a:latin typeface="+mn-lt"/>
                        <a:ea typeface="+mn-ea"/>
                        <a:cs typeface="+mn-cs"/>
                      </a:endParaRPr>
                    </a:p>
                  </a:txBody>
                  <a:tcPr marL="91447" marR="91447" marT="47730" marB="47730"/>
                </a:tc>
                <a:tc>
                  <a:txBody>
                    <a:bodyPr/>
                    <a:lstStyle/>
                    <a:p>
                      <a:pPr lvl="0"/>
                      <a:r>
                        <a:rPr lang="zh-CN" altLang="en-US" sz="2000" b="1" dirty="0" smtClean="0">
                          <a:solidFill>
                            <a:srgbClr val="FF0000"/>
                          </a:solidFill>
                          <a:latin typeface="Times New Roman" panose="02020603050405020304" charset="0"/>
                          <a:ea typeface="楷体" panose="02010609060101010101" pitchFamily="49" charset="-122"/>
                        </a:rPr>
                        <a:t>主动：（为了活动目的）</a:t>
                      </a:r>
                      <a:r>
                        <a:rPr lang="en-US" altLang="zh-CN" sz="2000" b="1" dirty="0" smtClean="0">
                          <a:solidFill>
                            <a:srgbClr val="FF0000"/>
                          </a:solidFill>
                          <a:latin typeface="Times New Roman" panose="02020603050405020304" charset="0"/>
                          <a:ea typeface="楷体" panose="02010609060101010101" pitchFamily="49" charset="-122"/>
                        </a:rPr>
                        <a:t>……</a:t>
                      </a:r>
                      <a:r>
                        <a:rPr lang="zh-CN" altLang="en-US" sz="2000" b="1" dirty="0" smtClean="0">
                          <a:solidFill>
                            <a:srgbClr val="FF0000"/>
                          </a:solidFill>
                          <a:latin typeface="Times New Roman" panose="02020603050405020304" charset="0"/>
                          <a:ea typeface="楷体" panose="02010609060101010101" pitchFamily="49" charset="-122"/>
                        </a:rPr>
                        <a:t>，（主办方于何时何地）举办了一次主题为</a:t>
                      </a:r>
                      <a:r>
                        <a:rPr lang="en-US" altLang="zh-CN" sz="2000" b="1" dirty="0" smtClean="0">
                          <a:solidFill>
                            <a:srgbClr val="FF0000"/>
                          </a:solidFill>
                          <a:latin typeface="Times New Roman" panose="02020603050405020304" charset="0"/>
                          <a:ea typeface="楷体" panose="02010609060101010101" pitchFamily="49" charset="-122"/>
                        </a:rPr>
                        <a:t>……</a:t>
                      </a:r>
                      <a:r>
                        <a:rPr lang="zh-CN" altLang="en-US" sz="2000" b="1" dirty="0" smtClean="0">
                          <a:solidFill>
                            <a:srgbClr val="FF0000"/>
                          </a:solidFill>
                          <a:latin typeface="Times New Roman" panose="02020603050405020304" charset="0"/>
                          <a:ea typeface="楷体" panose="02010609060101010101" pitchFamily="49" charset="-122"/>
                        </a:rPr>
                        <a:t>的活动，参与者包括</a:t>
                      </a:r>
                      <a:r>
                        <a:rPr lang="en-US" altLang="zh-CN" sz="2000" b="1" dirty="0" smtClean="0">
                          <a:solidFill>
                            <a:srgbClr val="FF0000"/>
                          </a:solidFill>
                          <a:latin typeface="Times New Roman" panose="02020603050405020304" charset="0"/>
                          <a:ea typeface="楷体" panose="02010609060101010101" pitchFamily="49" charset="-122"/>
                        </a:rPr>
                        <a:t>……</a:t>
                      </a:r>
                      <a:endParaRPr lang="en-US" altLang="zh-CN" sz="2000" b="1" dirty="0" smtClean="0">
                        <a:solidFill>
                          <a:srgbClr val="FF0000"/>
                        </a:solidFill>
                        <a:latin typeface="Times New Roman" panose="02020603050405020304" charset="0"/>
                        <a:ea typeface="楷体" panose="02010609060101010101" pitchFamily="49" charset="-122"/>
                      </a:endParaRPr>
                    </a:p>
                    <a:p>
                      <a:pPr lvl="0"/>
                      <a:r>
                        <a:rPr lang="zh-CN" altLang="en-US" sz="2000" b="1" dirty="0" smtClean="0">
                          <a:solidFill>
                            <a:srgbClr val="FF0000"/>
                          </a:solidFill>
                          <a:latin typeface="Times New Roman" panose="02020603050405020304" charset="0"/>
                          <a:ea typeface="楷体" panose="02010609060101010101" pitchFamily="49" charset="-122"/>
                        </a:rPr>
                        <a:t>被动：（为了活动目的）</a:t>
                      </a:r>
                      <a:r>
                        <a:rPr lang="en-US" altLang="zh-CN" sz="2000" b="1" dirty="0" smtClean="0">
                          <a:solidFill>
                            <a:srgbClr val="FF0000"/>
                          </a:solidFill>
                          <a:latin typeface="Times New Roman" panose="02020603050405020304" charset="0"/>
                          <a:ea typeface="楷体" panose="02010609060101010101" pitchFamily="49" charset="-122"/>
                        </a:rPr>
                        <a:t>……</a:t>
                      </a:r>
                      <a:r>
                        <a:rPr lang="zh-CN" altLang="en-US" sz="2000" b="1" dirty="0" smtClean="0">
                          <a:solidFill>
                            <a:srgbClr val="FF0000"/>
                          </a:solidFill>
                          <a:latin typeface="Times New Roman" panose="02020603050405020304" charset="0"/>
                          <a:ea typeface="楷体" panose="02010609060101010101" pitchFamily="49" charset="-122"/>
                        </a:rPr>
                        <a:t>，一次主题为</a:t>
                      </a:r>
                      <a:r>
                        <a:rPr lang="en-US" altLang="zh-CN" sz="2000" b="1" dirty="0" smtClean="0">
                          <a:solidFill>
                            <a:srgbClr val="FF0000"/>
                          </a:solidFill>
                          <a:latin typeface="Times New Roman" panose="02020603050405020304" charset="0"/>
                          <a:ea typeface="楷体" panose="02010609060101010101" pitchFamily="49" charset="-122"/>
                        </a:rPr>
                        <a:t>……</a:t>
                      </a:r>
                      <a:r>
                        <a:rPr lang="zh-CN" altLang="en-US" sz="2000" b="1" dirty="0" smtClean="0">
                          <a:solidFill>
                            <a:srgbClr val="FF0000"/>
                          </a:solidFill>
                          <a:latin typeface="Times New Roman" panose="02020603050405020304" charset="0"/>
                          <a:ea typeface="楷体" panose="02010609060101010101" pitchFamily="49" charset="-122"/>
                        </a:rPr>
                        <a:t>的活动于何时何地举办，参与者包括</a:t>
                      </a:r>
                      <a:r>
                        <a:rPr lang="en-US" altLang="zh-CN" sz="2000" b="1" dirty="0" smtClean="0">
                          <a:solidFill>
                            <a:srgbClr val="FF0000"/>
                          </a:solidFill>
                          <a:latin typeface="Times New Roman" panose="02020603050405020304" charset="0"/>
                          <a:ea typeface="楷体" panose="02010609060101010101" pitchFamily="49" charset="-122"/>
                        </a:rPr>
                        <a:t>……</a:t>
                      </a:r>
                      <a:endParaRPr lang="en-US" altLang="zh-CN" sz="2000" b="1" dirty="0" smtClean="0">
                        <a:solidFill>
                          <a:srgbClr val="FF0000"/>
                        </a:solidFill>
                        <a:latin typeface="Times New Roman" panose="02020603050405020304" charset="0"/>
                        <a:ea typeface="楷体" panose="02010609060101010101" pitchFamily="49" charset="-122"/>
                      </a:endParaRPr>
                    </a:p>
                    <a:p>
                      <a:pPr marL="0" indent="0">
                        <a:lnSpc>
                          <a:spcPct val="100000"/>
                        </a:lnSpc>
                        <a:spcAft>
                          <a:spcPts val="0"/>
                        </a:spcAft>
                        <a:buNone/>
                      </a:pPr>
                      <a:r>
                        <a:rPr lang="en-US" altLang="zh-CN" sz="2000" dirty="0" smtClean="0">
                          <a:solidFill>
                            <a:srgbClr val="FF0000"/>
                          </a:solidFill>
                          <a:latin typeface="Times" pitchFamily="18" charset="0"/>
                        </a:rPr>
                        <a:t>Aimed at </a:t>
                      </a:r>
                      <a:r>
                        <a:rPr lang="en-US" altLang="zh-CN" sz="2000" dirty="0" smtClean="0">
                          <a:latin typeface="Times" pitchFamily="18" charset="0"/>
                        </a:rPr>
                        <a:t>building up our body, </a:t>
                      </a:r>
                      <a:r>
                        <a:rPr lang="en-US" altLang="zh-CN" sz="2000" dirty="0" smtClean="0">
                          <a:solidFill>
                            <a:srgbClr val="FF0000"/>
                          </a:solidFill>
                          <a:latin typeface="Times" pitchFamily="18" charset="0"/>
                        </a:rPr>
                        <a:t>our school held a </a:t>
                      </a:r>
                      <a:r>
                        <a:rPr lang="en-US" altLang="zh-CN" sz="2000" dirty="0" smtClean="0">
                          <a:latin typeface="Times" pitchFamily="18" charset="0"/>
                        </a:rPr>
                        <a:t>5km cross-country running race </a:t>
                      </a:r>
                      <a:r>
                        <a:rPr lang="en-US" altLang="zh-CN" sz="2000" dirty="0" smtClean="0">
                          <a:solidFill>
                            <a:srgbClr val="FF0000"/>
                          </a:solidFill>
                          <a:latin typeface="Times" pitchFamily="18" charset="0"/>
                        </a:rPr>
                        <a:t>at </a:t>
                      </a:r>
                      <a:r>
                        <a:rPr lang="en-US" altLang="zh-CN" sz="2000" dirty="0" err="1" smtClean="0">
                          <a:solidFill>
                            <a:srgbClr val="FF0000"/>
                          </a:solidFill>
                          <a:latin typeface="Times" pitchFamily="18" charset="0"/>
                        </a:rPr>
                        <a:t>Jiaomen</a:t>
                      </a:r>
                      <a:r>
                        <a:rPr lang="en-US" altLang="zh-CN" sz="2000" baseline="0" dirty="0" smtClean="0">
                          <a:solidFill>
                            <a:srgbClr val="FF0000"/>
                          </a:solidFill>
                          <a:latin typeface="Times" pitchFamily="18" charset="0"/>
                        </a:rPr>
                        <a:t> Park</a:t>
                      </a:r>
                      <a:r>
                        <a:rPr lang="en-US" altLang="zh-CN" sz="2000" dirty="0" smtClean="0">
                          <a:solidFill>
                            <a:srgbClr val="FF0000"/>
                          </a:solidFill>
                          <a:latin typeface="Times" pitchFamily="18" charset="0"/>
                        </a:rPr>
                        <a:t> last Sunday</a:t>
                      </a:r>
                      <a:r>
                        <a:rPr lang="en-US" altLang="zh-CN" sz="2000" dirty="0" smtClean="0">
                          <a:latin typeface="Times" pitchFamily="18" charset="0"/>
                        </a:rPr>
                        <a:t>, </a:t>
                      </a:r>
                      <a:r>
                        <a:rPr lang="en-US" altLang="zh-CN" sz="2000" dirty="0" smtClean="0">
                          <a:solidFill>
                            <a:schemeClr val="tx1"/>
                          </a:solidFill>
                          <a:latin typeface="Times" pitchFamily="18" charset="0"/>
                        </a:rPr>
                        <a:t>which attracted </a:t>
                      </a:r>
                      <a:r>
                        <a:rPr lang="en-US" altLang="zh-CN" sz="2000" dirty="0" smtClean="0">
                          <a:latin typeface="Times" pitchFamily="18" charset="0"/>
                        </a:rPr>
                        <a:t>many enthusiastic participants, </a:t>
                      </a:r>
                      <a:r>
                        <a:rPr lang="en-US" altLang="zh-CN" sz="2000" dirty="0" smtClean="0">
                          <a:solidFill>
                            <a:srgbClr val="FF0000"/>
                          </a:solidFill>
                          <a:latin typeface="Times" pitchFamily="18" charset="0"/>
                        </a:rPr>
                        <a:t>including</a:t>
                      </a:r>
                      <a:r>
                        <a:rPr lang="en-US" altLang="zh-CN" sz="2000" dirty="0" smtClean="0">
                          <a:latin typeface="Times" pitchFamily="18" charset="0"/>
                        </a:rPr>
                        <a:t> both students and teachers. </a:t>
                      </a:r>
                      <a:endParaRPr lang="en-US" altLang="zh-CN" sz="2000" dirty="0" smtClean="0">
                        <a:latin typeface="Times" pitchFamily="18" charset="0"/>
                      </a:endParaRPr>
                    </a:p>
                    <a:p>
                      <a:pPr marL="0" indent="0">
                        <a:lnSpc>
                          <a:spcPct val="100000"/>
                        </a:lnSpc>
                        <a:spcAft>
                          <a:spcPts val="0"/>
                        </a:spcAft>
                        <a:buNone/>
                      </a:pPr>
                      <a:r>
                        <a:rPr lang="en-US" altLang="zh-CN" sz="2000" dirty="0" smtClean="0">
                          <a:solidFill>
                            <a:srgbClr val="FF0000"/>
                          </a:solidFill>
                          <a:latin typeface="Times" pitchFamily="18" charset="0"/>
                        </a:rPr>
                        <a:t>Last Friday, a football match with the theme of </a:t>
                      </a:r>
                      <a:r>
                        <a:rPr lang="en-US" altLang="zh-CN" sz="2000" dirty="0" smtClean="0">
                          <a:latin typeface="Times" pitchFamily="18" charset="0"/>
                        </a:rPr>
                        <a:t>Sunshine </a:t>
                      </a:r>
                      <a:r>
                        <a:rPr lang="en-US" altLang="zh-CN" sz="2000" dirty="0" err="1" smtClean="0">
                          <a:latin typeface="Times" pitchFamily="18" charset="0"/>
                        </a:rPr>
                        <a:t>Campus,Charming</a:t>
                      </a:r>
                      <a:r>
                        <a:rPr lang="en-US" altLang="zh-CN" sz="2000" dirty="0" smtClean="0">
                          <a:latin typeface="Times" pitchFamily="18" charset="0"/>
                        </a:rPr>
                        <a:t> Football </a:t>
                      </a:r>
                      <a:r>
                        <a:rPr lang="en-US" altLang="zh-CN" sz="2000" dirty="0" smtClean="0">
                          <a:solidFill>
                            <a:srgbClr val="FF0000"/>
                          </a:solidFill>
                          <a:latin typeface="Times" pitchFamily="18" charset="0"/>
                        </a:rPr>
                        <a:t>took place between</a:t>
                      </a:r>
                      <a:r>
                        <a:rPr lang="en-US" altLang="zh-CN" sz="2000" dirty="0" smtClean="0">
                          <a:latin typeface="Times" pitchFamily="18" charset="0"/>
                        </a:rPr>
                        <a:t> Grade One and Two </a:t>
                      </a:r>
                      <a:r>
                        <a:rPr lang="en-US" altLang="zh-CN" sz="2000" dirty="0" smtClean="0">
                          <a:solidFill>
                            <a:srgbClr val="FF0000"/>
                          </a:solidFill>
                          <a:latin typeface="Times" pitchFamily="18" charset="0"/>
                        </a:rPr>
                        <a:t>on the playground in our school</a:t>
                      </a:r>
                      <a:r>
                        <a:rPr lang="en-US" altLang="zh-CN" sz="2000" dirty="0" smtClean="0">
                          <a:latin typeface="Times" pitchFamily="18" charset="0"/>
                        </a:rPr>
                        <a:t>, which brought us a </a:t>
                      </a:r>
                      <a:endParaRPr lang="en-US" altLang="zh-CN" sz="2000" dirty="0" smtClean="0">
                        <a:latin typeface="Times" pitchFamily="18" charset="0"/>
                      </a:endParaRPr>
                    </a:p>
                    <a:p>
                      <a:pPr marL="0" indent="0">
                        <a:lnSpc>
                          <a:spcPct val="100000"/>
                        </a:lnSpc>
                        <a:spcAft>
                          <a:spcPts val="0"/>
                        </a:spcAft>
                        <a:buNone/>
                      </a:pPr>
                      <a:r>
                        <a:rPr lang="en-US" altLang="zh-CN" sz="2000" dirty="0" smtClean="0">
                          <a:latin typeface="Times" pitchFamily="18" charset="0"/>
                        </a:rPr>
                        <a:t>wonderful experience.</a:t>
                      </a:r>
                      <a:endParaRPr lang="en-US" altLang="zh-CN" sz="2000" dirty="0" smtClean="0">
                        <a:latin typeface="Times" pitchFamily="18" charset="0"/>
                      </a:endParaRPr>
                    </a:p>
                  </a:txBody>
                  <a:tcPr marL="91447" marR="91447" marT="47730" marB="47730"/>
                </a:tc>
              </a:tr>
              <a:tr h="2534093">
                <a:tc>
                  <a:txBody>
                    <a:bodyPr/>
                    <a:lstStyle/>
                    <a:p>
                      <a:r>
                        <a:rPr lang="en-US" altLang="zh-CN" sz="2000" kern="1200" dirty="0" smtClean="0">
                          <a:solidFill>
                            <a:schemeClr val="dk1"/>
                          </a:solidFill>
                          <a:effectLst/>
                          <a:latin typeface="+mn-lt"/>
                          <a:ea typeface="+mn-ea"/>
                          <a:cs typeface="+mn-cs"/>
                        </a:rPr>
                        <a:t>Para</a:t>
                      </a:r>
                      <a:r>
                        <a:rPr lang="en-US" altLang="zh-CN" sz="2000" kern="1200" baseline="0" dirty="0" smtClean="0">
                          <a:solidFill>
                            <a:schemeClr val="dk1"/>
                          </a:solidFill>
                          <a:effectLst/>
                          <a:latin typeface="+mn-lt"/>
                          <a:ea typeface="+mn-ea"/>
                          <a:cs typeface="+mn-cs"/>
                        </a:rPr>
                        <a:t> 2</a:t>
                      </a:r>
                      <a:endParaRPr lang="zh-CN" altLang="zh-CN" sz="2000" kern="1200" dirty="0" smtClean="0">
                        <a:solidFill>
                          <a:schemeClr val="dk1"/>
                        </a:solidFill>
                        <a:effectLst/>
                        <a:latin typeface="+mn-lt"/>
                        <a:ea typeface="+mn-ea"/>
                        <a:cs typeface="+mn-cs"/>
                      </a:endParaRPr>
                    </a:p>
                    <a:p>
                      <a:endParaRPr lang="en-US" altLang="zh-CN" sz="2000" kern="1200" dirty="0" smtClean="0">
                        <a:solidFill>
                          <a:schemeClr val="dk1"/>
                        </a:solidFill>
                        <a:effectLst/>
                        <a:latin typeface="+mn-lt"/>
                        <a:ea typeface="+mn-ea"/>
                        <a:cs typeface="+mn-cs"/>
                      </a:endParaRPr>
                    </a:p>
                    <a:p>
                      <a:endParaRPr lang="en-US" altLang="zh-CN" sz="2000" kern="1200" dirty="0" smtClean="0">
                        <a:solidFill>
                          <a:schemeClr val="dk1"/>
                        </a:solidFill>
                        <a:effectLst/>
                        <a:latin typeface="+mn-lt"/>
                        <a:ea typeface="+mn-ea"/>
                        <a:cs typeface="+mn-cs"/>
                      </a:endParaRPr>
                    </a:p>
                    <a:p>
                      <a:endParaRPr lang="en-US" altLang="zh-CN" sz="2000" kern="1200" dirty="0" smtClean="0">
                        <a:solidFill>
                          <a:schemeClr val="dk1"/>
                        </a:solidFill>
                        <a:effectLst/>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defRPr/>
                      </a:pPr>
                      <a:endParaRPr lang="zh-CN" altLang="en-US" sz="2000" b="1" dirty="0"/>
                    </a:p>
                  </a:txBody>
                  <a:tcPr marL="91439" marR="91439" marT="47729" marB="47729"/>
                </a:tc>
                <a:tc>
                  <a:txBody>
                    <a:bodyPr/>
                    <a:lstStyle/>
                    <a:p>
                      <a:pPr marL="0" algn="l" defTabSz="914400" rtl="0" eaLnBrk="1" latinLnBrk="0" hangingPunct="1"/>
                      <a:r>
                        <a:rPr lang="zh-CN" altLang="en-US" sz="2000" b="0" kern="1200" baseline="0" dirty="0" smtClean="0">
                          <a:solidFill>
                            <a:schemeClr val="dk1"/>
                          </a:solidFill>
                          <a:latin typeface="+mn-lt"/>
                          <a:ea typeface="+mn-ea"/>
                          <a:cs typeface="+mn-cs"/>
                        </a:rPr>
                        <a:t>活动过程</a:t>
                      </a:r>
                      <a:endParaRPr lang="en-US" altLang="zh-CN" sz="2000" b="0" kern="1200" baseline="0" dirty="0" smtClean="0">
                        <a:solidFill>
                          <a:schemeClr val="dk1"/>
                        </a:solidFill>
                        <a:latin typeface="+mn-lt"/>
                        <a:ea typeface="+mn-ea"/>
                        <a:cs typeface="+mn-cs"/>
                      </a:endParaRPr>
                    </a:p>
                    <a:p>
                      <a:pPr marL="0" algn="l" defTabSz="914400" rtl="0" eaLnBrk="1" latinLnBrk="0" hangingPunct="1"/>
                      <a:r>
                        <a:rPr lang="zh-CN" altLang="en-US" sz="2000" b="0" kern="1200" baseline="0" dirty="0" smtClean="0">
                          <a:solidFill>
                            <a:schemeClr val="dk1"/>
                          </a:solidFill>
                          <a:latin typeface="+mn-lt"/>
                          <a:ea typeface="+mn-ea"/>
                          <a:cs typeface="+mn-cs"/>
                        </a:rPr>
                        <a:t>（注意报道视角）</a:t>
                      </a:r>
                      <a:endParaRPr lang="en-US" altLang="zh-CN" sz="2000" b="0" kern="1200" baseline="0" dirty="0" smtClean="0">
                        <a:solidFill>
                          <a:schemeClr val="dk1"/>
                        </a:solidFill>
                        <a:latin typeface="+mn-lt"/>
                        <a:ea typeface="+mn-ea"/>
                        <a:cs typeface="+mn-cs"/>
                      </a:endParaRPr>
                    </a:p>
                  </a:txBody>
                  <a:tcPr marL="91439" marR="91439" marT="47729" marB="47729"/>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b="1" kern="1200" baseline="0" dirty="0" smtClean="0">
                          <a:solidFill>
                            <a:srgbClr val="FF33CC"/>
                          </a:solidFill>
                          <a:latin typeface="+mn-lt"/>
                          <a:ea typeface="+mn-ea"/>
                          <a:cs typeface="+mn-cs"/>
                        </a:rPr>
                        <a:t>注意段内框架及灵活运用形容词、副词、强调句、倒装句、虚拟语气，</a:t>
                      </a:r>
                      <a:r>
                        <a:rPr lang="zh-CN" altLang="en-US" sz="2000" b="1" kern="1200" baseline="0" dirty="0" smtClean="0">
                          <a:solidFill>
                            <a:schemeClr val="dk1"/>
                          </a:solidFill>
                          <a:latin typeface="+mn-lt"/>
                          <a:ea typeface="+mn-ea"/>
                          <a:cs typeface="+mn-cs"/>
                        </a:rPr>
                        <a:t>安排参考如下：</a:t>
                      </a:r>
                      <a:endParaRPr lang="en-US" altLang="zh-CN" sz="2000" b="1" kern="1200" baseline="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2000" b="1" kern="1200" baseline="0" dirty="0" smtClean="0">
                          <a:solidFill>
                            <a:srgbClr val="FF33CC"/>
                          </a:solidFill>
                          <a:latin typeface="+mn-lt"/>
                          <a:ea typeface="+mn-ea"/>
                          <a:cs typeface="+mn-cs"/>
                        </a:rPr>
                        <a:t>第</a:t>
                      </a:r>
                      <a:r>
                        <a:rPr lang="en-US" altLang="zh-CN" sz="2000" b="1" kern="1200" baseline="0" dirty="0" smtClean="0">
                          <a:solidFill>
                            <a:srgbClr val="FF33CC"/>
                          </a:solidFill>
                          <a:latin typeface="+mn-lt"/>
                          <a:ea typeface="+mn-ea"/>
                          <a:cs typeface="+mn-cs"/>
                        </a:rPr>
                        <a:t>1</a:t>
                      </a:r>
                      <a:r>
                        <a:rPr lang="zh-CN" altLang="en-US" sz="2000" b="1" kern="1200" baseline="0" dirty="0" smtClean="0">
                          <a:solidFill>
                            <a:srgbClr val="FF33CC"/>
                          </a:solidFill>
                          <a:latin typeface="+mn-lt"/>
                          <a:ea typeface="+mn-ea"/>
                          <a:cs typeface="+mn-cs"/>
                        </a:rPr>
                        <a:t>句：</a:t>
                      </a:r>
                      <a:r>
                        <a:rPr lang="en-US" altLang="zh-CN" sz="2000" b="1" kern="1200" baseline="0" dirty="0" smtClean="0">
                          <a:solidFill>
                            <a:srgbClr val="FF33CC"/>
                          </a:solidFill>
                          <a:latin typeface="+mn-lt"/>
                          <a:ea typeface="+mn-ea"/>
                          <a:cs typeface="+mn-cs"/>
                        </a:rPr>
                        <a:t>Topic sentence</a:t>
                      </a:r>
                      <a:r>
                        <a:rPr lang="zh-CN" altLang="en-US" sz="2000" b="1" kern="1200" baseline="0" dirty="0" smtClean="0">
                          <a:solidFill>
                            <a:srgbClr val="FF33CC"/>
                          </a:solidFill>
                          <a:latin typeface="+mn-lt"/>
                          <a:ea typeface="+mn-ea"/>
                          <a:cs typeface="+mn-cs"/>
                        </a:rPr>
                        <a:t> </a:t>
                      </a:r>
                      <a:r>
                        <a:rPr lang="zh-CN" altLang="en-US" sz="2000" b="1" kern="1200" baseline="0" dirty="0" smtClean="0">
                          <a:solidFill>
                            <a:schemeClr val="dk1"/>
                          </a:solidFill>
                          <a:latin typeface="+mn-lt"/>
                          <a:ea typeface="+mn-ea"/>
                          <a:cs typeface="+mn-cs"/>
                        </a:rPr>
                        <a:t>（</a:t>
                      </a:r>
                      <a:r>
                        <a:rPr lang="zh-CN" altLang="en-US" sz="2000" b="0" kern="1200" baseline="0" dirty="0" smtClean="0">
                          <a:solidFill>
                            <a:srgbClr val="FF0000"/>
                          </a:solidFill>
                          <a:latin typeface="+mn-lt"/>
                          <a:ea typeface="+mn-ea"/>
                          <a:cs typeface="+mn-cs"/>
                        </a:rPr>
                        <a:t>比赛非常精彩。</a:t>
                      </a:r>
                      <a:r>
                        <a:rPr lang="en-US" altLang="zh-CN" sz="2000" dirty="0" smtClean="0">
                          <a:latin typeface="Times" pitchFamily="18" charset="0"/>
                        </a:rPr>
                        <a:t>The whole match was exciting. </a:t>
                      </a:r>
                      <a:r>
                        <a:rPr lang="zh-CN" altLang="en-US" sz="2000" b="1" kern="1200" baseline="0" dirty="0" smtClean="0">
                          <a:solidFill>
                            <a:schemeClr val="dk1"/>
                          </a:solidFill>
                          <a:latin typeface="+mn-lt"/>
                          <a:ea typeface="+mn-ea"/>
                          <a:cs typeface="+mn-cs"/>
                        </a:rPr>
                        <a:t>）</a:t>
                      </a:r>
                      <a:endParaRPr lang="en-US" altLang="zh-CN" sz="2000" b="1" kern="1200" baseline="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2000" b="1" kern="1200" baseline="0" dirty="0" smtClean="0">
                          <a:solidFill>
                            <a:srgbClr val="FF33CC"/>
                          </a:solidFill>
                          <a:latin typeface="+mn-lt"/>
                          <a:ea typeface="+mn-ea"/>
                          <a:cs typeface="+mn-cs"/>
                        </a:rPr>
                        <a:t>第</a:t>
                      </a:r>
                      <a:r>
                        <a:rPr lang="en-US" altLang="zh-CN" sz="2000" b="1" kern="1200" baseline="0" dirty="0" smtClean="0">
                          <a:solidFill>
                            <a:srgbClr val="FF33CC"/>
                          </a:solidFill>
                          <a:latin typeface="+mn-lt"/>
                          <a:ea typeface="+mn-ea"/>
                          <a:cs typeface="+mn-cs"/>
                        </a:rPr>
                        <a:t>2~4</a:t>
                      </a:r>
                      <a:r>
                        <a:rPr lang="zh-CN" altLang="en-US" sz="2000" b="1" kern="1200" baseline="0" dirty="0" smtClean="0">
                          <a:solidFill>
                            <a:srgbClr val="FF33CC"/>
                          </a:solidFill>
                          <a:latin typeface="+mn-lt"/>
                          <a:ea typeface="+mn-ea"/>
                          <a:cs typeface="+mn-cs"/>
                        </a:rPr>
                        <a:t>句：</a:t>
                      </a:r>
                      <a:r>
                        <a:rPr lang="en-US" altLang="zh-CN" sz="2000" b="1" kern="1200" baseline="0" dirty="0" smtClean="0">
                          <a:solidFill>
                            <a:srgbClr val="FF33CC"/>
                          </a:solidFill>
                          <a:latin typeface="+mn-lt"/>
                          <a:ea typeface="+mn-ea"/>
                          <a:cs typeface="+mn-cs"/>
                        </a:rPr>
                        <a:t>Developing sentences</a:t>
                      </a:r>
                      <a:endParaRPr lang="en-US" altLang="zh-CN" sz="2000" b="1" kern="1200" baseline="0" dirty="0" smtClean="0">
                        <a:solidFill>
                          <a:srgbClr val="FF33CC"/>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2000" b="1" kern="1200" baseline="0" dirty="0" smtClean="0">
                          <a:solidFill>
                            <a:srgbClr val="FF33CC"/>
                          </a:solidFill>
                          <a:latin typeface="+mn-lt"/>
                          <a:ea typeface="+mn-ea"/>
                          <a:cs typeface="+mn-cs"/>
                        </a:rPr>
                        <a:t>2.</a:t>
                      </a:r>
                      <a:r>
                        <a:rPr lang="zh-CN" altLang="en-US" sz="2000" b="1" kern="1200" baseline="0" dirty="0" smtClean="0">
                          <a:solidFill>
                            <a:srgbClr val="FF33CC"/>
                          </a:solidFill>
                          <a:latin typeface="+mn-lt"/>
                          <a:ea typeface="+mn-ea"/>
                          <a:cs typeface="+mn-cs"/>
                        </a:rPr>
                        <a:t> 运动员视角</a:t>
                      </a:r>
                      <a:r>
                        <a:rPr lang="zh-CN" altLang="en-US" sz="2000" b="1" kern="1200" baseline="0" dirty="0" smtClean="0">
                          <a:solidFill>
                            <a:srgbClr val="FF0000"/>
                          </a:solidFill>
                          <a:latin typeface="+mn-lt"/>
                          <a:ea typeface="+mn-ea"/>
                          <a:cs typeface="+mn-cs"/>
                          <a:sym typeface="Wingdings" panose="05000000000000000000" pitchFamily="2" charset="2"/>
                        </a:rPr>
                        <a:t>：各队运动员们团结合作，拼搏进球。（</a:t>
                      </a:r>
                      <a:r>
                        <a:rPr lang="en-US" altLang="zh-CN" sz="2000" dirty="0" smtClean="0">
                          <a:latin typeface="Times" pitchFamily="18" charset="0"/>
                        </a:rPr>
                        <a:t>All the players performed intensely and cooperatively, making efforts to earn scores.</a:t>
                      </a:r>
                      <a:r>
                        <a:rPr lang="en-US" altLang="zh-CN" sz="2000" b="1" kern="1200" baseline="0" dirty="0" smtClean="0">
                          <a:solidFill>
                            <a:srgbClr val="FF0000"/>
                          </a:solidFill>
                          <a:latin typeface="+mn-lt"/>
                          <a:ea typeface="+mn-ea"/>
                          <a:cs typeface="+mn-cs"/>
                          <a:sym typeface="Wingdings" panose="05000000000000000000" pitchFamily="2" charset="2"/>
                        </a:rPr>
                        <a:t>)</a:t>
                      </a:r>
                      <a:endParaRPr lang="en-US" altLang="zh-CN" sz="2000" b="1" kern="1200" baseline="0" dirty="0" smtClean="0">
                        <a:solidFill>
                          <a:srgbClr val="FF0000"/>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2000" b="1" kern="1200" baseline="0" dirty="0" smtClean="0">
                          <a:solidFill>
                            <a:srgbClr val="FF33CC"/>
                          </a:solidFill>
                          <a:latin typeface="+mn-lt"/>
                          <a:ea typeface="+mn-ea"/>
                          <a:cs typeface="+mn-cs"/>
                        </a:rPr>
                        <a:t>3.</a:t>
                      </a:r>
                      <a:r>
                        <a:rPr lang="zh-CN" altLang="en-US" sz="2000" b="1" kern="1200" baseline="0" dirty="0" smtClean="0">
                          <a:solidFill>
                            <a:srgbClr val="FF33CC"/>
                          </a:solidFill>
                          <a:latin typeface="+mn-lt"/>
                          <a:ea typeface="+mn-ea"/>
                          <a:cs typeface="+mn-cs"/>
                        </a:rPr>
                        <a:t> 观众视角</a:t>
                      </a:r>
                      <a:r>
                        <a:rPr lang="zh-CN" altLang="en-US" sz="2000" b="1" kern="1200" baseline="0" dirty="0" smtClean="0">
                          <a:solidFill>
                            <a:schemeClr val="dk1"/>
                          </a:solidFill>
                          <a:latin typeface="+mn-lt"/>
                          <a:ea typeface="+mn-ea"/>
                          <a:cs typeface="+mn-cs"/>
                        </a:rPr>
                        <a:t>：</a:t>
                      </a:r>
                      <a:r>
                        <a:rPr lang="zh-CN" altLang="en-US" sz="2000" kern="100" dirty="0" smtClean="0">
                          <a:solidFill>
                            <a:srgbClr val="FF0000"/>
                          </a:solidFill>
                          <a:latin typeface="Calibri" panose="020F0502020204030204" pitchFamily="34" charset="0"/>
                          <a:cs typeface="Times New Roman" panose="02020603050405020304" charset="0"/>
                        </a:rPr>
                        <a:t>场外观众激动地呐喊助威。（</a:t>
                      </a:r>
                      <a:r>
                        <a:rPr lang="en-US" altLang="zh-CN" sz="2000" dirty="0" smtClean="0">
                          <a:latin typeface="Times" pitchFamily="18" charset="0"/>
                        </a:rPr>
                        <a:t>The crowds cheered for the players wildly.</a:t>
                      </a:r>
                      <a:r>
                        <a:rPr lang="zh-CN" altLang="en-US" sz="2000" kern="100" dirty="0" smtClean="0">
                          <a:solidFill>
                            <a:srgbClr val="FF0000"/>
                          </a:solidFill>
                          <a:latin typeface="Calibri" panose="020F0502020204030204" pitchFamily="34" charset="0"/>
                          <a:cs typeface="Times New Roman" panose="02020603050405020304" charset="0"/>
                        </a:rPr>
                        <a:t> ）</a:t>
                      </a:r>
                      <a:endParaRPr lang="en-US" altLang="zh-CN" sz="2000" dirty="0" smtClean="0">
                        <a:latin typeface="Times" pitchFamily="18" charset="0"/>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2000" b="1" kern="1200" dirty="0" smtClean="0">
                          <a:solidFill>
                            <a:srgbClr val="FF33CC"/>
                          </a:solidFill>
                          <a:latin typeface="+mn-lt"/>
                          <a:ea typeface="+mn-ea"/>
                          <a:cs typeface="+mn-cs"/>
                        </a:rPr>
                        <a:t>4.</a:t>
                      </a:r>
                      <a:r>
                        <a:rPr lang="zh-CN" altLang="en-US" sz="2000" b="1" kern="1200" dirty="0" smtClean="0">
                          <a:solidFill>
                            <a:srgbClr val="FF33CC"/>
                          </a:solidFill>
                          <a:latin typeface="+mn-lt"/>
                          <a:ea typeface="+mn-ea"/>
                          <a:cs typeface="+mn-cs"/>
                        </a:rPr>
                        <a:t>比赛结果</a:t>
                      </a:r>
                      <a:r>
                        <a:rPr lang="zh-CN" altLang="en-US" sz="2000" b="1" kern="1200" dirty="0" smtClean="0">
                          <a:solidFill>
                            <a:schemeClr val="dk1"/>
                          </a:solidFill>
                          <a:latin typeface="+mn-lt"/>
                          <a:ea typeface="+mn-ea"/>
                          <a:cs typeface="+mn-cs"/>
                        </a:rPr>
                        <a:t>：</a:t>
                      </a:r>
                      <a:r>
                        <a:rPr lang="zh-CN" altLang="en-US" sz="2000" dirty="0" smtClean="0">
                          <a:solidFill>
                            <a:srgbClr val="000000"/>
                          </a:solidFill>
                          <a:latin typeface="Arial" panose="020B0604020202020204" pitchFamily="34" charset="0"/>
                        </a:rPr>
                        <a:t>经过</a:t>
                      </a:r>
                      <a:r>
                        <a:rPr lang="en-US" altLang="zh-CN" sz="2000" dirty="0" smtClean="0">
                          <a:solidFill>
                            <a:srgbClr val="000000"/>
                          </a:solidFill>
                          <a:latin typeface="Arial" panose="020B0604020202020204" pitchFamily="34" charset="0"/>
                        </a:rPr>
                        <a:t>90</a:t>
                      </a:r>
                      <a:r>
                        <a:rPr lang="zh-CN" altLang="en-US" sz="2000" dirty="0" smtClean="0">
                          <a:solidFill>
                            <a:srgbClr val="000000"/>
                          </a:solidFill>
                          <a:latin typeface="Arial" panose="020B0604020202020204" pitchFamily="34" charset="0"/>
                        </a:rPr>
                        <a:t>分钟的激烈角逐，</a:t>
                      </a:r>
                      <a:r>
                        <a:rPr lang="en-US" altLang="zh-CN" sz="2000" dirty="0" smtClean="0">
                          <a:solidFill>
                            <a:srgbClr val="000000"/>
                          </a:solidFill>
                          <a:latin typeface="Arial" panose="020B0604020202020204" pitchFamily="34" charset="0"/>
                        </a:rPr>
                        <a:t>1</a:t>
                      </a:r>
                      <a:r>
                        <a:rPr lang="zh-CN" altLang="en-US" sz="2000" dirty="0" smtClean="0">
                          <a:solidFill>
                            <a:srgbClr val="000000"/>
                          </a:solidFill>
                          <a:latin typeface="Arial" panose="020B0604020202020204" pitchFamily="34" charset="0"/>
                        </a:rPr>
                        <a:t>班获胜。</a:t>
                      </a:r>
                      <a:r>
                        <a:rPr lang="en-US" altLang="zh-CN" sz="2000" dirty="0" smtClean="0">
                          <a:solidFill>
                            <a:schemeClr val="tx1"/>
                          </a:solidFill>
                          <a:latin typeface="Arial" panose="020B0604020202020204" pitchFamily="34" charset="0"/>
                        </a:rPr>
                        <a:t>(</a:t>
                      </a:r>
                      <a:r>
                        <a:rPr lang="en-US" altLang="zh-CN" sz="2000" dirty="0" smtClean="0">
                          <a:latin typeface="Times" pitchFamily="18" charset="0"/>
                        </a:rPr>
                        <a:t>After one and a half hours’ fierce fighting, Grade one won the game eventually.</a:t>
                      </a:r>
                      <a:endParaRPr lang="en-US" altLang="zh-CN" sz="2000" dirty="0" smtClean="0">
                        <a:latin typeface="Times" pitchFamily="18" charset="0"/>
                      </a:endParaRPr>
                    </a:p>
                  </a:txBody>
                  <a:tcPr marL="91439" marR="91439" marT="47729" marB="47729"/>
                </a:tc>
              </a:tr>
              <a:tr h="1619478">
                <a:tc>
                  <a:txBody>
                    <a:bodyPr/>
                    <a:lstStyle/>
                    <a:p>
                      <a:r>
                        <a:rPr lang="en-US" altLang="zh-CN" sz="2000" kern="1200" dirty="0" smtClean="0">
                          <a:solidFill>
                            <a:schemeClr val="dk1"/>
                          </a:solidFill>
                          <a:effectLst/>
                          <a:latin typeface="+mn-lt"/>
                          <a:ea typeface="+mn-ea"/>
                          <a:cs typeface="+mn-cs"/>
                        </a:rPr>
                        <a:t>Para</a:t>
                      </a:r>
                      <a:r>
                        <a:rPr lang="en-US" altLang="zh-CN" sz="2000" kern="1200" baseline="0" dirty="0" smtClean="0">
                          <a:solidFill>
                            <a:schemeClr val="dk1"/>
                          </a:solidFill>
                          <a:effectLst/>
                          <a:latin typeface="+mn-lt"/>
                          <a:ea typeface="+mn-ea"/>
                          <a:cs typeface="+mn-cs"/>
                        </a:rPr>
                        <a:t> 3</a:t>
                      </a:r>
                      <a:endParaRPr lang="zh-CN" altLang="en-US" sz="2000" b="1" dirty="0"/>
                    </a:p>
                  </a:txBody>
                  <a:tcPr marL="91439" marR="91439" marT="47729" marB="47729"/>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kern="1200" dirty="0" smtClean="0">
                          <a:solidFill>
                            <a:schemeClr val="dk1"/>
                          </a:solidFill>
                          <a:effectLst/>
                          <a:latin typeface="+mn-lt"/>
                          <a:ea typeface="+mn-ea"/>
                          <a:cs typeface="+mn-cs"/>
                        </a:rPr>
                        <a:t>活动反响</a:t>
                      </a:r>
                      <a:endParaRPr lang="en-US" altLang="zh-CN" sz="2000" kern="1200" dirty="0" smtClean="0">
                        <a:solidFill>
                          <a:schemeClr val="dk1"/>
                        </a:solidFill>
                        <a:effectLst/>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en-US" sz="2000" b="1" kern="1200" dirty="0" smtClean="0">
                          <a:solidFill>
                            <a:schemeClr val="dk1"/>
                          </a:solidFill>
                          <a:effectLst/>
                          <a:latin typeface="+mn-lt"/>
                          <a:ea typeface="+mn-ea"/>
                          <a:cs typeface="+mn-cs"/>
                        </a:rPr>
                        <a:t>（评价）</a:t>
                      </a:r>
                      <a:endParaRPr lang="zh-CN" altLang="en-US" sz="2000" b="1" kern="1200" dirty="0">
                        <a:solidFill>
                          <a:schemeClr val="dk1"/>
                        </a:solidFill>
                        <a:latin typeface="+mn-lt"/>
                        <a:ea typeface="+mn-ea"/>
                        <a:cs typeface="+mn-cs"/>
                      </a:endParaRPr>
                    </a:p>
                  </a:txBody>
                  <a:tcPr marL="91439" marR="91439" marT="47729" marB="47729"/>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b="1" kern="1200" baseline="0" dirty="0" smtClean="0">
                          <a:solidFill>
                            <a:srgbClr val="FF33CC"/>
                          </a:solidFill>
                          <a:latin typeface="+mn-lt"/>
                          <a:ea typeface="+mn-ea"/>
                          <a:cs typeface="+mn-cs"/>
                        </a:rPr>
                        <a:t>第</a:t>
                      </a:r>
                      <a:r>
                        <a:rPr lang="en-US" altLang="zh-CN" sz="2000" b="1" kern="1200" baseline="0" dirty="0" smtClean="0">
                          <a:solidFill>
                            <a:srgbClr val="FF33CC"/>
                          </a:solidFill>
                          <a:latin typeface="+mn-lt"/>
                          <a:ea typeface="+mn-ea"/>
                          <a:cs typeface="+mn-cs"/>
                        </a:rPr>
                        <a:t>1</a:t>
                      </a:r>
                      <a:r>
                        <a:rPr lang="zh-CN" altLang="en-US" sz="2000" b="1" kern="1200" baseline="0" dirty="0" smtClean="0">
                          <a:solidFill>
                            <a:srgbClr val="FF33CC"/>
                          </a:solidFill>
                          <a:latin typeface="+mn-lt"/>
                          <a:ea typeface="+mn-ea"/>
                          <a:cs typeface="+mn-cs"/>
                        </a:rPr>
                        <a:t>句：</a:t>
                      </a:r>
                      <a:r>
                        <a:rPr lang="en-US" altLang="zh-CN" sz="2000" b="1" kern="1200" baseline="0" dirty="0" smtClean="0">
                          <a:solidFill>
                            <a:srgbClr val="FF33CC"/>
                          </a:solidFill>
                          <a:latin typeface="+mn-lt"/>
                          <a:ea typeface="+mn-ea"/>
                          <a:cs typeface="+mn-cs"/>
                        </a:rPr>
                        <a:t>Topic sentence</a:t>
                      </a:r>
                      <a:r>
                        <a:rPr lang="zh-CN" altLang="en-US" sz="2000" b="1" kern="1200" baseline="0" dirty="0" smtClean="0">
                          <a:solidFill>
                            <a:srgbClr val="FF33CC"/>
                          </a:solidFill>
                          <a:latin typeface="+mn-lt"/>
                          <a:ea typeface="+mn-ea"/>
                          <a:cs typeface="+mn-cs"/>
                        </a:rPr>
                        <a:t>：</a:t>
                      </a:r>
                      <a:r>
                        <a:rPr lang="zh-CN" altLang="en-US" sz="2000" dirty="0" smtClean="0">
                          <a:latin typeface="Times" pitchFamily="18" charset="0"/>
                        </a:rPr>
                        <a:t>大家都受益匪浅</a:t>
                      </a:r>
                      <a:r>
                        <a:rPr lang="en-US" altLang="zh-CN" sz="2000" dirty="0" smtClean="0">
                          <a:latin typeface="Times" pitchFamily="18" charset="0"/>
                        </a:rPr>
                        <a:t> Challenging as the activity was, everyone enjoyed it and all the participants benefited a lot from it.</a:t>
                      </a:r>
                      <a:r>
                        <a:rPr lang="en-US" altLang="zh-CN" sz="2000" dirty="0" smtClean="0"/>
                        <a:t> </a:t>
                      </a:r>
                      <a:endParaRPr lang="en-US" altLang="zh-CN" sz="2000"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sz="2000" b="1" kern="1200" baseline="0" dirty="0" smtClean="0">
                          <a:solidFill>
                            <a:srgbClr val="FF33CC"/>
                          </a:solidFill>
                          <a:latin typeface="+mn-lt"/>
                          <a:ea typeface="+mn-ea"/>
                          <a:cs typeface="+mn-cs"/>
                        </a:rPr>
                        <a:t>第</a:t>
                      </a:r>
                      <a:r>
                        <a:rPr lang="en-US" altLang="zh-CN" sz="2000" b="1" kern="1200" baseline="0" dirty="0" smtClean="0">
                          <a:solidFill>
                            <a:srgbClr val="FF33CC"/>
                          </a:solidFill>
                          <a:latin typeface="+mn-lt"/>
                          <a:ea typeface="+mn-ea"/>
                          <a:cs typeface="+mn-cs"/>
                        </a:rPr>
                        <a:t>2</a:t>
                      </a:r>
                      <a:r>
                        <a:rPr lang="zh-CN" altLang="en-US" sz="2000" b="1" kern="1200" baseline="0" dirty="0" smtClean="0">
                          <a:solidFill>
                            <a:srgbClr val="FF33CC"/>
                          </a:solidFill>
                          <a:latin typeface="+mn-lt"/>
                          <a:ea typeface="+mn-ea"/>
                          <a:cs typeface="+mn-cs"/>
                        </a:rPr>
                        <a:t>句：</a:t>
                      </a:r>
                      <a:r>
                        <a:rPr lang="en-US" altLang="zh-CN" sz="2000" b="1" kern="1200" baseline="0" dirty="0" smtClean="0">
                          <a:solidFill>
                            <a:srgbClr val="FF33CC"/>
                          </a:solidFill>
                          <a:latin typeface="+mn-lt"/>
                          <a:ea typeface="+mn-ea"/>
                          <a:cs typeface="+mn-cs"/>
                        </a:rPr>
                        <a:t>Developing sentences </a:t>
                      </a:r>
                      <a:r>
                        <a:rPr lang="zh-CN" altLang="en-US" sz="2000" b="1" kern="1200" baseline="0" dirty="0" smtClean="0">
                          <a:solidFill>
                            <a:srgbClr val="FF33CC"/>
                          </a:solidFill>
                          <a:latin typeface="+mn-lt"/>
                          <a:ea typeface="+mn-ea"/>
                          <a:cs typeface="+mn-cs"/>
                        </a:rPr>
                        <a:t>（身心具体益处：强身健体、激发运动热情、培养团结精神</a:t>
                      </a:r>
                      <a:r>
                        <a:rPr lang="en-US" altLang="zh-CN" sz="2000" b="1" kern="1200" baseline="0" dirty="0" smtClean="0">
                          <a:solidFill>
                            <a:srgbClr val="FF33CC"/>
                          </a:solidFill>
                          <a:latin typeface="+mn-lt"/>
                          <a:ea typeface="+mn-ea"/>
                          <a:cs typeface="+mn-cs"/>
                        </a:rPr>
                        <a:t>……</a:t>
                      </a:r>
                      <a:r>
                        <a:rPr lang="zh-CN" altLang="en-US" sz="2000" b="1" kern="1200" baseline="0" dirty="0" smtClean="0">
                          <a:solidFill>
                            <a:srgbClr val="FF33CC"/>
                          </a:solidFill>
                          <a:latin typeface="+mn-lt"/>
                          <a:ea typeface="+mn-ea"/>
                          <a:cs typeface="+mn-cs"/>
                        </a:rPr>
                        <a:t>）</a:t>
                      </a:r>
                      <a:endParaRPr lang="en-US" altLang="zh-CN" sz="2000" b="1" kern="1200" baseline="0" dirty="0" smtClean="0">
                        <a:solidFill>
                          <a:srgbClr val="FF33CC"/>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2000" dirty="0" smtClean="0">
                          <a:latin typeface="Times" pitchFamily="18" charset="0"/>
                        </a:rPr>
                        <a:t>Not only did it build up their strength  but also it further arouses students' passion for sports. </a:t>
                      </a:r>
                      <a:endParaRPr lang="zh-CN" altLang="en-US" sz="2000" b="1" kern="1200" dirty="0">
                        <a:solidFill>
                          <a:srgbClr val="FF0000"/>
                        </a:solidFill>
                        <a:latin typeface="+mn-lt"/>
                        <a:ea typeface="+mn-ea"/>
                        <a:cs typeface="+mn-cs"/>
                      </a:endParaRPr>
                    </a:p>
                  </a:txBody>
                  <a:tcPr marL="91439" marR="91439" marT="47729" marB="47729"/>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37889" name="组合 2"/>
          <p:cNvGrpSpPr/>
          <p:nvPr/>
        </p:nvGrpSpPr>
        <p:grpSpPr>
          <a:xfrm>
            <a:off x="0" y="720725"/>
            <a:ext cx="12495213" cy="6526213"/>
            <a:chOff x="0" y="720620"/>
            <a:chExt cx="12495849" cy="6525551"/>
          </a:xfrm>
        </p:grpSpPr>
        <p:grpSp>
          <p:nvGrpSpPr>
            <p:cNvPr id="37890" name="组合 5"/>
            <p:cNvGrpSpPr/>
            <p:nvPr/>
          </p:nvGrpSpPr>
          <p:grpSpPr>
            <a:xfrm>
              <a:off x="0" y="720620"/>
              <a:ext cx="12192000" cy="6137380"/>
              <a:chOff x="3657600" y="1097714"/>
              <a:chExt cx="7709338" cy="5787863"/>
            </a:xfrm>
          </p:grpSpPr>
          <p:sp>
            <p:nvSpPr>
              <p:cNvPr id="50" name="圆角矩形 49"/>
              <p:cNvSpPr/>
              <p:nvPr/>
            </p:nvSpPr>
            <p:spPr>
              <a:xfrm>
                <a:off x="3657600" y="1097714"/>
                <a:ext cx="7709731" cy="5787177"/>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080808"/>
                  </a:solidFill>
                  <a:effectLst/>
                  <a:uLnTx/>
                  <a:uFillTx/>
                  <a:latin typeface="+mn-lt"/>
                  <a:ea typeface="+mn-ea"/>
                  <a:cs typeface="+mn-ea"/>
                  <a:sym typeface="+mn-lt"/>
                </a:endParaRPr>
              </a:p>
            </p:txBody>
          </p:sp>
          <p:sp>
            <p:nvSpPr>
              <p:cNvPr id="51" name="圆角矩形 50"/>
              <p:cNvSpPr/>
              <p:nvPr/>
            </p:nvSpPr>
            <p:spPr>
              <a:xfrm>
                <a:off x="3815208" y="1271359"/>
                <a:ext cx="7425635" cy="476626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080808"/>
                  </a:solidFill>
                  <a:effectLst/>
                  <a:uLnTx/>
                  <a:uFillTx/>
                  <a:latin typeface="+mn-lt"/>
                  <a:ea typeface="+mn-ea"/>
                  <a:cs typeface="+mn-ea"/>
                  <a:sym typeface="+mn-lt"/>
                </a:endParaRPr>
              </a:p>
            </p:txBody>
          </p:sp>
        </p:grpSp>
        <p:sp>
          <p:nvSpPr>
            <p:cNvPr id="14" name="内容占位符 2"/>
            <p:cNvSpPr txBox="1"/>
            <p:nvPr/>
          </p:nvSpPr>
          <p:spPr>
            <a:xfrm>
              <a:off x="303228" y="720620"/>
              <a:ext cx="12192621" cy="6525551"/>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altLang="zh-CN" sz="3000" b="0" i="0" u="none" strike="noStrike" kern="1200" cap="none" spc="0" normalizeH="0" baseline="0" noProof="0" dirty="0">
                  <a:ln>
                    <a:noFill/>
                  </a:ln>
                  <a:solidFill>
                    <a:schemeClr val="tx1"/>
                  </a:solidFill>
                  <a:effectLst/>
                  <a:uLnTx/>
                  <a:uFillTx/>
                  <a:latin typeface="+mn-lt"/>
                  <a:ea typeface="+mn-ea"/>
                  <a:cs typeface="+mn-cs"/>
                </a:rPr>
                <a:t>A Football Match</a:t>
              </a:r>
              <a:endParaRPr kumimoji="0" lang="en-US" altLang="zh-CN" sz="3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altLang="zh-CN" sz="30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3000" b="1" i="0" u="none" strike="noStrike" kern="1200" cap="none" spc="0" normalizeH="0" baseline="0" noProof="0" dirty="0">
                  <a:ln>
                    <a:noFill/>
                  </a:ln>
                  <a:solidFill>
                    <a:schemeClr val="tx1"/>
                  </a:solidFill>
                  <a:effectLst/>
                  <a:uLnTx/>
                  <a:uFillTx/>
                  <a:latin typeface="+mn-lt"/>
                  <a:ea typeface="+mn-ea"/>
                  <a:cs typeface="+mn-cs"/>
                </a:rPr>
                <a:t> </a:t>
              </a:r>
              <a:r>
                <a:rPr kumimoji="0" lang="en-US" altLang="zh-CN" sz="3000" b="1"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3000" b="0" i="0" u="none" strike="noStrike" kern="1200" cap="none" spc="0" normalizeH="0" baseline="0" noProof="0" dirty="0" smtClean="0">
                  <a:ln>
                    <a:noFill/>
                  </a:ln>
                  <a:solidFill>
                    <a:schemeClr val="tx1"/>
                  </a:solidFill>
                  <a:effectLst/>
                  <a:uLnTx/>
                  <a:uFillTx/>
                  <a:latin typeface="+mn-lt"/>
                  <a:ea typeface="+mn-ea"/>
                  <a:cs typeface="+mn-cs"/>
                </a:rPr>
                <a:t>Last</a:t>
              </a:r>
              <a:r>
                <a:rPr kumimoji="0" lang="en-US" altLang="zh-CN" sz="3000" b="0" i="0" u="none" strike="noStrike" kern="1200" cap="none" spc="0" normalizeH="0" baseline="0" noProof="0" dirty="0">
                  <a:ln>
                    <a:noFill/>
                  </a:ln>
                  <a:solidFill>
                    <a:schemeClr val="tx1"/>
                  </a:solidFill>
                  <a:effectLst/>
                  <a:uLnTx/>
                  <a:uFillTx/>
                  <a:latin typeface="+mn-lt"/>
                  <a:ea typeface="+mn-ea"/>
                  <a:cs typeface="+mn-cs"/>
                </a:rPr>
                <a:t> Friday, a football match with the theme of Sunshine Campus,</a:t>
              </a:r>
              <a:endParaRPr kumimoji="0" lang="en-US" altLang="zh-CN" sz="3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altLang="zh-CN" sz="3000" b="0" i="0" u="none" strike="noStrike" kern="1200" cap="none" spc="0" normalizeH="0" baseline="0" noProof="0" dirty="0">
                  <a:ln>
                    <a:noFill/>
                  </a:ln>
                  <a:solidFill>
                    <a:schemeClr val="tx1"/>
                  </a:solidFill>
                  <a:effectLst/>
                  <a:uLnTx/>
                  <a:uFillTx/>
                  <a:latin typeface="+mn-lt"/>
                  <a:ea typeface="+mn-ea"/>
                  <a:cs typeface="+mn-cs"/>
                </a:rPr>
                <a:t>Charming Football took place between Grade One and Two on the </a:t>
              </a:r>
              <a:endParaRPr kumimoji="0" lang="en-US" altLang="zh-CN" sz="3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altLang="zh-CN" sz="3000" b="0" i="0" u="none" strike="noStrike" kern="1200" cap="none" spc="0" normalizeH="0" baseline="0" noProof="0" dirty="0">
                  <a:ln>
                    <a:noFill/>
                  </a:ln>
                  <a:solidFill>
                    <a:schemeClr val="tx1"/>
                  </a:solidFill>
                  <a:effectLst/>
                  <a:uLnTx/>
                  <a:uFillTx/>
                  <a:latin typeface="+mn-lt"/>
                  <a:ea typeface="+mn-ea"/>
                  <a:cs typeface="+mn-cs"/>
                </a:rPr>
                <a:t>playground in our school, which brought us a </a:t>
              </a:r>
              <a:r>
                <a:rPr kumimoji="0" lang="en-US" altLang="zh-CN" sz="3000" b="0" i="0" u="none" strike="noStrike" kern="1200" cap="none" spc="0" normalizeH="0" baseline="0" noProof="0" dirty="0" smtClean="0">
                  <a:ln>
                    <a:noFill/>
                  </a:ln>
                  <a:solidFill>
                    <a:schemeClr val="tx1"/>
                  </a:solidFill>
                  <a:effectLst/>
                  <a:uLnTx/>
                  <a:uFillTx/>
                  <a:latin typeface="+mn-lt"/>
                  <a:ea typeface="+mn-ea"/>
                  <a:cs typeface="+mn-cs"/>
                </a:rPr>
                <a:t>wonderful</a:t>
              </a:r>
              <a:r>
                <a:rPr kumimoji="0" lang="en-US" altLang="zh-CN" sz="30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3000" b="0" i="0" u="none" strike="noStrike" kern="1200" cap="none" spc="0" normalizeH="0" baseline="0" noProof="0" dirty="0" smtClean="0">
                  <a:ln>
                    <a:noFill/>
                  </a:ln>
                  <a:solidFill>
                    <a:schemeClr val="tx1"/>
                  </a:solidFill>
                  <a:effectLst/>
                  <a:uLnTx/>
                  <a:uFillTx/>
                  <a:latin typeface="+mn-lt"/>
                  <a:ea typeface="+mn-ea"/>
                  <a:cs typeface="+mn-cs"/>
                </a:rPr>
                <a:t>experience.</a:t>
              </a:r>
              <a:endParaRPr kumimoji="0" lang="en-US" altLang="zh-CN" sz="3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altLang="zh-CN" sz="30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3000" b="0" i="0" u="none" strike="noStrike" kern="1200" cap="none" spc="0" normalizeH="0" baseline="0" noProof="0" dirty="0" smtClean="0">
                  <a:ln>
                    <a:noFill/>
                  </a:ln>
                  <a:solidFill>
                    <a:schemeClr val="tx1"/>
                  </a:solidFill>
                  <a:effectLst/>
                  <a:uLnTx/>
                  <a:uFillTx/>
                  <a:latin typeface="+mn-lt"/>
                  <a:ea typeface="+mn-ea"/>
                  <a:cs typeface="+mn-cs"/>
                </a:rPr>
                <a:t>     The whole match was exciting. All the players performed intensely </a:t>
              </a:r>
              <a:endParaRPr kumimoji="0" lang="en-US" altLang="zh-CN" sz="3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altLang="zh-CN" sz="3000" b="0" i="0" u="none" strike="noStrike" kern="1200" cap="none" spc="0" normalizeH="0" baseline="0" noProof="0" dirty="0" smtClean="0">
                  <a:ln>
                    <a:noFill/>
                  </a:ln>
                  <a:solidFill>
                    <a:schemeClr val="tx1"/>
                  </a:solidFill>
                  <a:effectLst/>
                  <a:uLnTx/>
                  <a:uFillTx/>
                  <a:latin typeface="+mn-lt"/>
                  <a:ea typeface="+mn-ea"/>
                  <a:cs typeface="+mn-cs"/>
                </a:rPr>
                <a:t>and cooperatively, making</a:t>
              </a:r>
              <a:r>
                <a:rPr kumimoji="0" lang="en-US" altLang="zh-CN" sz="3000" b="0" i="0" u="none" strike="noStrike" kern="1200" cap="none" spc="0" normalizeH="0" baseline="0" noProof="0" dirty="0">
                  <a:ln>
                    <a:noFill/>
                  </a:ln>
                  <a:solidFill>
                    <a:schemeClr val="tx1"/>
                  </a:solidFill>
                  <a:effectLst/>
                  <a:uLnTx/>
                  <a:uFillTx/>
                  <a:latin typeface="+mn-lt"/>
                  <a:ea typeface="+mn-ea"/>
                  <a:cs typeface="+mn-cs"/>
                </a:rPr>
                <a:t> efforts to earn scores. The crowds cheered for </a:t>
              </a:r>
              <a:endParaRPr kumimoji="0" lang="en-US" altLang="zh-CN" sz="3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altLang="zh-CN" sz="3000" b="0" i="0" u="none" strike="noStrike" kern="1200" cap="none" spc="0" normalizeH="0" baseline="0" noProof="0" dirty="0" smtClean="0">
                  <a:ln>
                    <a:noFill/>
                  </a:ln>
                  <a:solidFill>
                    <a:schemeClr val="tx1"/>
                  </a:solidFill>
                  <a:effectLst/>
                  <a:uLnTx/>
                  <a:uFillTx/>
                  <a:latin typeface="+mn-lt"/>
                  <a:ea typeface="+mn-ea"/>
                  <a:cs typeface="+mn-cs"/>
                </a:rPr>
                <a:t>the</a:t>
              </a:r>
              <a:r>
                <a:rPr kumimoji="0" lang="en-US" altLang="zh-CN" sz="3000" b="0" i="0" u="none" strike="noStrike" kern="1200" cap="none" spc="0" normalizeH="0" baseline="0" noProof="0" dirty="0">
                  <a:ln>
                    <a:noFill/>
                  </a:ln>
                  <a:solidFill>
                    <a:schemeClr val="tx1"/>
                  </a:solidFill>
                  <a:effectLst/>
                  <a:uLnTx/>
                  <a:uFillTx/>
                  <a:latin typeface="+mn-lt"/>
                  <a:ea typeface="+mn-ea"/>
                  <a:cs typeface="+mn-cs"/>
                </a:rPr>
                <a:t> players wildly. After one and a half hours’ fierce fighting, Grade one </a:t>
              </a:r>
              <a:endParaRPr kumimoji="0" lang="en-US" altLang="zh-CN" sz="3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altLang="zh-CN" sz="3000" b="0" i="0" u="none" strike="noStrike" kern="1200" cap="none" spc="0" normalizeH="0" baseline="0" noProof="0" dirty="0">
                  <a:ln>
                    <a:noFill/>
                  </a:ln>
                  <a:solidFill>
                    <a:schemeClr val="tx1"/>
                  </a:solidFill>
                  <a:effectLst/>
                  <a:uLnTx/>
                  <a:uFillTx/>
                  <a:latin typeface="+mn-lt"/>
                  <a:ea typeface="+mn-ea"/>
                  <a:cs typeface="+mn-cs"/>
                </a:rPr>
                <a:t>won the game eventually</a:t>
              </a:r>
              <a:r>
                <a:rPr kumimoji="0" lang="en-US" altLang="zh-CN" sz="3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zh-CN" sz="3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575945"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altLang="zh-CN" sz="30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3000" b="0" i="0" u="none" strike="noStrike" kern="1200" cap="none" spc="0" normalizeH="0" baseline="0" noProof="0" dirty="0" smtClean="0">
                  <a:ln>
                    <a:noFill/>
                  </a:ln>
                  <a:solidFill>
                    <a:schemeClr val="tx1"/>
                  </a:solidFill>
                  <a:effectLst/>
                  <a:uLnTx/>
                  <a:uFillTx/>
                  <a:latin typeface="+mn-lt"/>
                  <a:ea typeface="+mn-ea"/>
                  <a:cs typeface="+mn-cs"/>
                </a:rPr>
                <a:t>Fantastic as </a:t>
              </a:r>
              <a:r>
                <a:rPr kumimoji="0" lang="en-US" altLang="zh-CN" sz="3000" b="0" i="0" u="none" strike="noStrike" kern="1200" cap="none" spc="0" normalizeH="0" baseline="0" noProof="0" dirty="0">
                  <a:ln>
                    <a:noFill/>
                  </a:ln>
                  <a:solidFill>
                    <a:schemeClr val="tx1"/>
                  </a:solidFill>
                  <a:effectLst/>
                  <a:uLnTx/>
                  <a:uFillTx/>
                  <a:latin typeface="+mn-lt"/>
                  <a:ea typeface="+mn-ea"/>
                  <a:cs typeface="+mn-cs"/>
                </a:rPr>
                <a:t>the activity was, everyone </a:t>
              </a:r>
              <a:r>
                <a:rPr kumimoji="0" lang="en-US" altLang="zh-CN" sz="3000" b="0" i="0" u="none" strike="noStrike" kern="1200" cap="none" spc="0" normalizeH="0" baseline="0" noProof="0" dirty="0" smtClean="0">
                  <a:ln>
                    <a:noFill/>
                  </a:ln>
                  <a:solidFill>
                    <a:schemeClr val="tx1"/>
                  </a:solidFill>
                  <a:effectLst/>
                  <a:uLnTx/>
                  <a:uFillTx/>
                  <a:latin typeface="+mn-lt"/>
                  <a:ea typeface="+mn-ea"/>
                  <a:cs typeface="+mn-cs"/>
                </a:rPr>
                <a:t>enjoyed and benefited from it. Not only did participants build up their body and learn more about teamwork, but also audiences released study pressure as well </a:t>
              </a:r>
              <a:r>
                <a:rPr kumimoji="0" lang="en-US" altLang="zh-CN" sz="3000" b="0" i="0" u="none" strike="noStrike" kern="1200" cap="none" spc="0" normalizeH="0" baseline="0" noProof="0" dirty="0">
                  <a:ln>
                    <a:noFill/>
                  </a:ln>
                  <a:solidFill>
                    <a:schemeClr val="tx1"/>
                  </a:solidFill>
                  <a:effectLst/>
                  <a:uLnTx/>
                  <a:uFillTx/>
                  <a:latin typeface="+mn-lt"/>
                  <a:ea typeface="+mn-ea"/>
                  <a:cs typeface="+mn-cs"/>
                </a:rPr>
                <a:t>as </a:t>
              </a:r>
              <a:r>
                <a:rPr kumimoji="0" lang="en-US" altLang="zh-CN" sz="3000" b="0" i="0" u="none" strike="noStrike" kern="1200" cap="none" spc="0" normalizeH="0" baseline="0" noProof="0" dirty="0" smtClean="0">
                  <a:ln>
                    <a:noFill/>
                  </a:ln>
                  <a:solidFill>
                    <a:schemeClr val="tx1"/>
                  </a:solidFill>
                  <a:effectLst/>
                  <a:uLnTx/>
                  <a:uFillTx/>
                  <a:latin typeface="+mn-lt"/>
                  <a:ea typeface="+mn-ea"/>
                  <a:cs typeface="+mn-cs"/>
                </a:rPr>
                <a:t>arousing passion </a:t>
              </a:r>
              <a:r>
                <a:rPr kumimoji="0" lang="en-US" altLang="zh-CN" sz="3000" b="0" i="0" u="none" strike="noStrike" kern="1200" cap="none" spc="0" normalizeH="0" baseline="0" noProof="0" dirty="0">
                  <a:ln>
                    <a:noFill/>
                  </a:ln>
                  <a:solidFill>
                    <a:schemeClr val="tx1"/>
                  </a:solidFill>
                  <a:effectLst/>
                  <a:uLnTx/>
                  <a:uFillTx/>
                  <a:latin typeface="+mn-lt"/>
                  <a:ea typeface="+mn-ea"/>
                  <a:cs typeface="+mn-cs"/>
                </a:rPr>
                <a:t>for sports.</a:t>
              </a:r>
              <a:endParaRPr kumimoji="0" lang="en-US" altLang="zh-CN" sz="3000"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4" name="流程图: 延期 8"/>
          <p:cNvSpPr/>
          <p:nvPr/>
        </p:nvSpPr>
        <p:spPr>
          <a:xfrm>
            <a:off x="0" y="-60325"/>
            <a:ext cx="2787650" cy="1131888"/>
          </a:xfrm>
          <a:custGeom>
            <a:avLst/>
            <a:gdLst>
              <a:gd name="connsiteX0" fmla="*/ 0 w 3831822"/>
              <a:gd name="connsiteY0" fmla="*/ 14990 h 1902188"/>
              <a:gd name="connsiteX1" fmla="*/ 2679495 w 3831822"/>
              <a:gd name="connsiteY1" fmla="*/ 0 h 1902188"/>
              <a:gd name="connsiteX2" fmla="*/ 3831822 w 3831822"/>
              <a:gd name="connsiteY2" fmla="*/ 936104 h 1902188"/>
              <a:gd name="connsiteX3" fmla="*/ 2679495 w 3831822"/>
              <a:gd name="connsiteY3" fmla="*/ 1872208 h 1902188"/>
              <a:gd name="connsiteX4" fmla="*/ 14989 w 3831822"/>
              <a:gd name="connsiteY4" fmla="*/ 1902188 h 1902188"/>
              <a:gd name="connsiteX5" fmla="*/ 0 w 3831822"/>
              <a:gd name="connsiteY5" fmla="*/ 14990 h 190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31822" h="1902188">
                <a:moveTo>
                  <a:pt x="0" y="14990"/>
                </a:moveTo>
                <a:lnTo>
                  <a:pt x="2679495" y="0"/>
                </a:lnTo>
                <a:cubicBezTo>
                  <a:pt x="3315908" y="0"/>
                  <a:pt x="3831822" y="419108"/>
                  <a:pt x="3831822" y="936104"/>
                </a:cubicBezTo>
                <a:cubicBezTo>
                  <a:pt x="3831822" y="1453100"/>
                  <a:pt x="3315908" y="1872208"/>
                  <a:pt x="2679495" y="1872208"/>
                </a:cubicBezTo>
                <a:lnTo>
                  <a:pt x="14989" y="1902188"/>
                </a:lnTo>
                <a:lnTo>
                  <a:pt x="0" y="14990"/>
                </a:ln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chemeClr val="bg1"/>
                </a:solidFill>
                <a:effectLst/>
                <a:uLnTx/>
                <a:uFillTx/>
                <a:latin typeface="微软雅黑" panose="020B0503020204020204" charset="-122"/>
                <a:ea typeface="微软雅黑" panose="020B0503020204020204" charset="-122"/>
                <a:cs typeface="+mn-cs"/>
              </a:rPr>
              <a:t>范文赏析</a:t>
            </a:r>
            <a:endParaRPr kumimoji="0" lang="zh-CN" altLang="en-US" sz="4000" b="1" i="0" u="none" strike="noStrike" kern="1200" cap="none" spc="0" normalizeH="0" baseline="0" noProof="0">
              <a:ln>
                <a:noFill/>
              </a:ln>
              <a:solidFill>
                <a:schemeClr val="bg1"/>
              </a:solidFill>
              <a:effectLst/>
              <a:uLnTx/>
              <a:uFillTx/>
              <a:latin typeface="微软雅黑" panose="020B0503020204020204" charset="-122"/>
              <a:ea typeface="微软雅黑" panose="020B0503020204020204" charset="-122"/>
              <a:cs typeface="+mn-cs"/>
            </a:endParaRPr>
          </a:p>
        </p:txBody>
      </p:sp>
      <p:sp>
        <p:nvSpPr>
          <p:cNvPr id="37895" name="文本框 2"/>
          <p:cNvSpPr txBox="1"/>
          <p:nvPr/>
        </p:nvSpPr>
        <p:spPr>
          <a:xfrm>
            <a:off x="1771650" y="1927225"/>
            <a:ext cx="6919913" cy="368300"/>
          </a:xfrm>
          <a:prstGeom prst="rect">
            <a:avLst/>
          </a:prstGeom>
          <a:noFill/>
          <a:ln w="9525">
            <a:noFill/>
          </a:ln>
        </p:spPr>
        <p:txBody>
          <a:bodyPr anchor="t" anchorCtr="0">
            <a:spAutoFit/>
          </a:bodyPr>
          <a:p>
            <a:pPr eaLnBrk="0" hangingPunct="0">
              <a:buFontTx/>
            </a:pPr>
            <a:endParaRPr lang="zh-CN" altLang="en-US" dirty="0">
              <a:latin typeface="Arial" panose="020B0604020202020204" pitchFamily="34" charset="0"/>
              <a:ea typeface="宋体" panose="02010600030101010101" pitchFamily="2" charset="-122"/>
            </a:endParaRPr>
          </a:p>
        </p:txBody>
      </p:sp>
      <p:sp>
        <p:nvSpPr>
          <p:cNvPr id="8" name="圆角矩形标注 7"/>
          <p:cNvSpPr/>
          <p:nvPr/>
        </p:nvSpPr>
        <p:spPr>
          <a:xfrm>
            <a:off x="6743700" y="3738563"/>
            <a:ext cx="3071813" cy="842963"/>
          </a:xfrm>
          <a:prstGeom prst="wedgeRoundRectCallout">
            <a:avLst>
              <a:gd name="adj1" fmla="val -86016"/>
              <a:gd name="adj2" fmla="val -479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lt1"/>
                </a:solidFill>
                <a:effectLst/>
                <a:uLnTx/>
                <a:uFillTx/>
                <a:latin typeface="仿宋" panose="02010609060101010101" pitchFamily="49" charset="-122"/>
                <a:ea typeface="仿宋" panose="02010609060101010101" pitchFamily="49" charset="-122"/>
                <a:cs typeface="+mn-cs"/>
              </a:rPr>
              <a:t>非谓语使文章地道、精炼</a:t>
            </a:r>
            <a:endParaRPr kumimoji="0" lang="zh-CN" altLang="en-US" sz="2400" b="1" i="0" u="none" strike="noStrike" kern="1200" cap="none" spc="0" normalizeH="0" baseline="0" noProof="0" dirty="0">
              <a:ln>
                <a:noFill/>
              </a:ln>
              <a:solidFill>
                <a:schemeClr val="lt1"/>
              </a:solidFill>
              <a:effectLst/>
              <a:uLnTx/>
              <a:uFillTx/>
              <a:latin typeface="仿宋" panose="02010609060101010101" pitchFamily="49" charset="-122"/>
              <a:ea typeface="仿宋" panose="02010609060101010101" pitchFamily="49" charset="-122"/>
              <a:cs typeface="+mn-cs"/>
            </a:endParaRPr>
          </a:p>
        </p:txBody>
      </p:sp>
      <p:sp>
        <p:nvSpPr>
          <p:cNvPr id="9" name="圆角矩形标注 8"/>
          <p:cNvSpPr/>
          <p:nvPr/>
        </p:nvSpPr>
        <p:spPr>
          <a:xfrm>
            <a:off x="3838575" y="5270500"/>
            <a:ext cx="3071813" cy="1711325"/>
          </a:xfrm>
          <a:prstGeom prst="wedgeRoundRectCallout">
            <a:avLst>
              <a:gd name="adj1" fmla="val -71944"/>
              <a:gd name="adj2" fmla="val -37031"/>
              <a:gd name="adj3" fmla="val 16667"/>
            </a:avLst>
          </a:prstGeom>
          <a:ln>
            <a:solidFill>
              <a:srgbClr val="41719C">
                <a:alpha val="21176"/>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lt1"/>
                </a:solidFill>
                <a:effectLst/>
                <a:uLnTx/>
                <a:uFillTx/>
                <a:latin typeface="仿宋" panose="02010609060101010101" pitchFamily="49" charset="-122"/>
                <a:ea typeface="仿宋" panose="02010609060101010101" pitchFamily="49" charset="-122"/>
                <a:cs typeface="+mn-cs"/>
              </a:rPr>
              <a:t>高级句型：倒装句使表达多样，提升作文档次</a:t>
            </a:r>
            <a:endParaRPr kumimoji="0" lang="zh-CN" altLang="en-US" sz="2400" b="1" i="0" u="none" strike="noStrike" kern="1200" cap="none" spc="0" normalizeH="0" baseline="0" noProof="0" dirty="0">
              <a:ln>
                <a:noFill/>
              </a:ln>
              <a:solidFill>
                <a:schemeClr val="lt1"/>
              </a:solidFill>
              <a:effectLst/>
              <a:uLnTx/>
              <a:uFillTx/>
              <a:latin typeface="仿宋" panose="02010609060101010101" pitchFamily="49" charset="-122"/>
              <a:ea typeface="仿宋" panose="02010609060101010101" pitchFamily="49" charset="-122"/>
              <a:cs typeface="+mn-cs"/>
            </a:endParaRPr>
          </a:p>
        </p:txBody>
      </p:sp>
      <p:sp>
        <p:nvSpPr>
          <p:cNvPr id="11" name="圆角矩形标注 10"/>
          <p:cNvSpPr/>
          <p:nvPr/>
        </p:nvSpPr>
        <p:spPr>
          <a:xfrm>
            <a:off x="-1647825" y="7016750"/>
            <a:ext cx="2455863" cy="1393825"/>
          </a:xfrm>
          <a:prstGeom prst="wedgeRound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lt1"/>
                </a:solidFill>
                <a:effectLst/>
                <a:uLnTx/>
                <a:uFillTx/>
                <a:latin typeface="仿宋" panose="02010609060101010101" pitchFamily="49" charset="-122"/>
                <a:ea typeface="仿宋" panose="02010609060101010101" pitchFamily="49" charset="-122"/>
                <a:cs typeface="+mn-cs"/>
              </a:rPr>
              <a:t>非谓语做状语，各类应用文常用开头</a:t>
            </a:r>
            <a:endParaRPr kumimoji="0" lang="zh-CN" altLang="en-US" sz="2400" b="1" i="0" u="none" strike="noStrike" kern="1200" cap="none" spc="0" normalizeH="0" baseline="0" noProof="0" dirty="0">
              <a:ln>
                <a:noFill/>
              </a:ln>
              <a:solidFill>
                <a:schemeClr val="lt1"/>
              </a:solidFill>
              <a:effectLst/>
              <a:uLnTx/>
              <a:uFillTx/>
              <a:latin typeface="仿宋" panose="02010609060101010101" pitchFamily="49" charset="-122"/>
              <a:ea typeface="仿宋" panose="02010609060101010101" pitchFamily="49" charset="-122"/>
              <a:cs typeface="+mn-cs"/>
            </a:endParaRPr>
          </a:p>
        </p:txBody>
      </p:sp>
      <p:sp>
        <p:nvSpPr>
          <p:cNvPr id="12" name="圆角矩形标注 11"/>
          <p:cNvSpPr/>
          <p:nvPr/>
        </p:nvSpPr>
        <p:spPr>
          <a:xfrm>
            <a:off x="10172700" y="936625"/>
            <a:ext cx="2138363" cy="1511300"/>
          </a:xfrm>
          <a:prstGeom prst="wedgeRoundRectCallout">
            <a:avLst>
              <a:gd name="adj1" fmla="val -52180"/>
              <a:gd name="adj2" fmla="val 97091"/>
              <a:gd name="adj3" fmla="val 16667"/>
            </a:avLst>
          </a:prstGeom>
          <a:solidFill>
            <a:srgbClr val="F317C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lt1"/>
                </a:solidFill>
                <a:effectLst/>
                <a:uLnTx/>
                <a:uFillTx/>
                <a:latin typeface="仿宋" panose="02010609060101010101" pitchFamily="49" charset="-122"/>
                <a:ea typeface="仿宋" panose="02010609060101010101" pitchFamily="49" charset="-122"/>
                <a:cs typeface="+mn-cs"/>
              </a:rPr>
              <a:t>带有情感色彩的副词</a:t>
            </a:r>
            <a:endParaRPr kumimoji="0" lang="zh-CN" altLang="en-US" sz="2400" b="1" i="0" u="none" strike="noStrike" kern="1200" cap="none" spc="0" normalizeH="0" baseline="0" noProof="0" dirty="0">
              <a:ln>
                <a:noFill/>
              </a:ln>
              <a:solidFill>
                <a:schemeClr val="lt1"/>
              </a:solidFill>
              <a:effectLst/>
              <a:uLnTx/>
              <a:uFillTx/>
              <a:latin typeface="仿宋" panose="02010609060101010101" pitchFamily="49" charset="-122"/>
              <a:ea typeface="仿宋" panose="02010609060101010101" pitchFamily="49"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lt1"/>
                </a:solidFill>
                <a:effectLst/>
                <a:uLnTx/>
                <a:uFillTx/>
                <a:latin typeface="仿宋" panose="02010609060101010101" pitchFamily="49" charset="-122"/>
                <a:ea typeface="仿宋" panose="02010609060101010101" pitchFamily="49" charset="-122"/>
                <a:cs typeface="+mn-cs"/>
              </a:rPr>
              <a:t>使报道生色</a:t>
            </a:r>
            <a:endParaRPr kumimoji="0" lang="zh-CN" altLang="en-US" sz="2400" b="1" i="0" u="none" strike="noStrike" kern="1200" cap="none" spc="0" normalizeH="0" baseline="0" noProof="0" dirty="0">
              <a:ln>
                <a:noFill/>
              </a:ln>
              <a:solidFill>
                <a:schemeClr val="lt1"/>
              </a:solidFill>
              <a:effectLst/>
              <a:uLnTx/>
              <a:uFillTx/>
              <a:latin typeface="仿宋" panose="02010609060101010101" pitchFamily="49" charset="-122"/>
              <a:ea typeface="仿宋" panose="02010609060101010101" pitchFamily="49" charset="-122"/>
              <a:cs typeface="+mn-cs"/>
            </a:endParaRPr>
          </a:p>
        </p:txBody>
      </p:sp>
      <p:sp>
        <p:nvSpPr>
          <p:cNvPr id="13" name="标题 1"/>
          <p:cNvSpPr>
            <a:spLocks noGrp="1" noChangeArrowheads="1"/>
          </p:cNvSpPr>
          <p:nvPr/>
        </p:nvSpPr>
        <p:spPr bwMode="auto">
          <a:xfrm>
            <a:off x="1919710" y="-883549"/>
            <a:ext cx="9979819" cy="1646238"/>
          </a:xfrm>
          <a:prstGeom prst="rect">
            <a:avLst/>
          </a:prstGeom>
          <a:noFill/>
          <a:ln w="9525">
            <a:noFill/>
            <a:miter lim="800000"/>
          </a:ln>
        </p:spPr>
        <p:txBody>
          <a:bodyPr anchor="b"/>
          <a:lstStyle>
            <a:lvl1pPr algn="r" defTabSz="457200" rtl="0" eaLnBrk="0" fontAlgn="base" hangingPunct="0">
              <a:spcBef>
                <a:spcPct val="0"/>
              </a:spcBef>
              <a:spcAft>
                <a:spcPct val="0"/>
              </a:spcAft>
              <a:defRPr sz="5400" kern="1200">
                <a:solidFill>
                  <a:schemeClr val="accent1"/>
                </a:solidFill>
                <a:latin typeface="+mj-lt"/>
                <a:ea typeface="+mj-ea"/>
                <a:cs typeface="+mj-cs"/>
              </a:defRPr>
            </a:lvl1pPr>
            <a:lvl2pPr algn="l" defTabSz="457200" rtl="0" eaLnBrk="0" fontAlgn="base" hangingPunct="0">
              <a:spcBef>
                <a:spcPct val="0"/>
              </a:spcBef>
              <a:spcAft>
                <a:spcPct val="0"/>
              </a:spcAft>
              <a:defRPr sz="3600">
                <a:solidFill>
                  <a:schemeClr val="accent1"/>
                </a:solidFill>
                <a:latin typeface="Trebuchet MS" panose="020B0603020202020204" pitchFamily="34" charset="0"/>
              </a:defRPr>
            </a:lvl2pPr>
            <a:lvl3pPr algn="l" defTabSz="457200" rtl="0" eaLnBrk="0" fontAlgn="base" hangingPunct="0">
              <a:spcBef>
                <a:spcPct val="0"/>
              </a:spcBef>
              <a:spcAft>
                <a:spcPct val="0"/>
              </a:spcAft>
              <a:defRPr sz="3600">
                <a:solidFill>
                  <a:schemeClr val="accent1"/>
                </a:solidFill>
                <a:latin typeface="Trebuchet MS" panose="020B0603020202020204" pitchFamily="34" charset="0"/>
              </a:defRPr>
            </a:lvl3pPr>
            <a:lvl4pPr algn="l" defTabSz="457200" rtl="0" eaLnBrk="0" fontAlgn="base" hangingPunct="0">
              <a:spcBef>
                <a:spcPct val="0"/>
              </a:spcBef>
              <a:spcAft>
                <a:spcPct val="0"/>
              </a:spcAft>
              <a:defRPr sz="3600">
                <a:solidFill>
                  <a:schemeClr val="accent1"/>
                </a:solidFill>
                <a:latin typeface="Trebuchet MS" panose="020B0603020202020204" pitchFamily="34" charset="0"/>
              </a:defRPr>
            </a:lvl4pPr>
            <a:lvl5pPr algn="l" defTabSz="457200" rtl="0" eaLnBrk="0" fontAlgn="base" hangingPunct="0">
              <a:spcBef>
                <a:spcPct val="0"/>
              </a:spcBef>
              <a:spcAft>
                <a:spcPct val="0"/>
              </a:spcAft>
              <a:defRPr sz="36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r" defTabSz="457200" rtl="0" eaLnBrk="0" fontAlgn="base" latinLnBrk="0" hangingPunct="0">
              <a:lnSpc>
                <a:spcPct val="100000"/>
              </a:lnSpc>
              <a:spcBef>
                <a:spcPct val="0"/>
              </a:spcBef>
              <a:spcAft>
                <a:spcPct val="0"/>
              </a:spcAft>
              <a:buClrTx/>
              <a:buSzTx/>
              <a:buFontTx/>
              <a:buNone/>
              <a:defRPr/>
            </a:pPr>
            <a:r>
              <a:rPr kumimoji="0" lang="en-US" altLang="zh-CN" sz="4800" b="1" i="0" u="none" strike="noStrike" kern="10" cap="none" spc="0" normalizeH="0" baseline="0" noProof="0" dirty="0">
                <a:ln w="12700">
                  <a:solidFill>
                    <a:srgbClr val="3333CC"/>
                  </a:solidFill>
                  <a:round/>
                </a:ln>
                <a:solidFill>
                  <a:srgbClr val="FF0000">
                    <a:alpha val="50195"/>
                  </a:srgbClr>
                </a:solidFill>
                <a:effectLst>
                  <a:outerShdw dist="45791" dir="2021404" algn="ctr" rotWithShape="0">
                    <a:srgbClr val="9999FF"/>
                  </a:outerShdw>
                </a:effectLst>
                <a:uLnTx/>
                <a:uFillTx/>
                <a:latin typeface="宋体" panose="02010600030101010101" pitchFamily="2" charset="-122"/>
                <a:ea typeface="+mj-ea"/>
                <a:cs typeface="+mj-cs"/>
              </a:rPr>
              <a:t>how to craft language</a:t>
            </a:r>
            <a:endParaRPr kumimoji="0" lang="en-US" altLang="zh-CN" sz="4800" b="1" i="0" u="none" strike="noStrike" kern="10" cap="none" spc="0" normalizeH="0" baseline="0" noProof="0" dirty="0">
              <a:ln w="12700">
                <a:solidFill>
                  <a:srgbClr val="3333CC"/>
                </a:solidFill>
                <a:round/>
              </a:ln>
              <a:solidFill>
                <a:srgbClr val="FF0000">
                  <a:alpha val="50195"/>
                </a:srgbClr>
              </a:solidFill>
              <a:effectLst>
                <a:outerShdw dist="45791" dir="2021404" algn="ctr" rotWithShape="0">
                  <a:srgbClr val="9999FF"/>
                </a:outerShdw>
              </a:effectLst>
              <a:uLnTx/>
              <a:uFillTx/>
              <a:latin typeface="宋体" panose="02010600030101010101" pitchFamily="2" charset="-122"/>
              <a:ea typeface="+mj-ea"/>
              <a:cs typeface="+mj-cs"/>
            </a:endParaRPr>
          </a:p>
        </p:txBody>
      </p:sp>
      <p:sp>
        <p:nvSpPr>
          <p:cNvPr id="17" name="圆角矩形标注 16"/>
          <p:cNvSpPr/>
          <p:nvPr/>
        </p:nvSpPr>
        <p:spPr>
          <a:xfrm>
            <a:off x="619125" y="1062038"/>
            <a:ext cx="3071813" cy="1711325"/>
          </a:xfrm>
          <a:prstGeom prst="wedgeRoundRectCallout">
            <a:avLst>
              <a:gd name="adj1" fmla="val 71117"/>
              <a:gd name="adj2" fmla="val 29161"/>
              <a:gd name="adj3" fmla="val 16667"/>
            </a:avLst>
          </a:prstGeom>
          <a:ln>
            <a:solidFill>
              <a:srgbClr val="41719C">
                <a:alpha val="21176"/>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lt1"/>
                </a:solidFill>
                <a:effectLst/>
                <a:uLnTx/>
                <a:uFillTx/>
                <a:latin typeface="仿宋" panose="02010609060101010101" pitchFamily="49" charset="-122"/>
                <a:ea typeface="仿宋" panose="02010609060101010101" pitchFamily="49" charset="-122"/>
                <a:cs typeface="+mn-cs"/>
              </a:rPr>
              <a:t>高级句型：非限定性定语从句补充说明，自然衔接下文</a:t>
            </a:r>
            <a:endParaRPr kumimoji="0" lang="zh-CN" altLang="en-US" sz="2400" b="1" i="0" u="none" strike="noStrike" kern="1200" cap="none" spc="0" normalizeH="0" baseline="0" noProof="0" dirty="0">
              <a:ln>
                <a:noFill/>
              </a:ln>
              <a:solidFill>
                <a:schemeClr val="lt1"/>
              </a:solidFill>
              <a:effectLst/>
              <a:uLnTx/>
              <a:uFillTx/>
              <a:latin typeface="仿宋" panose="02010609060101010101" pitchFamily="49" charset="-122"/>
              <a:ea typeface="仿宋" panose="02010609060101010101" pitchFamily="49" charset="-122"/>
              <a:cs typeface="+mn-cs"/>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1" grpId="0" bldLvl="0" animBg="1"/>
      <p:bldP spid="12" grpId="0" bldLvl="0" animBg="1"/>
      <p:bldP spid="17"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9937" name="标题 1"/>
          <p:cNvSpPr>
            <a:spLocks noGrp="1"/>
          </p:cNvSpPr>
          <p:nvPr>
            <p:ph type="title"/>
          </p:nvPr>
        </p:nvSpPr>
        <p:spPr>
          <a:xfrm>
            <a:off x="4727575" y="2420938"/>
            <a:ext cx="10382250" cy="1012825"/>
          </a:xfrm>
        </p:spPr>
        <p:txBody>
          <a:bodyPr vert="horz" wrap="square" lIns="91440" tIns="45720" rIns="91440" bIns="45720" anchor="ctr" anchorCtr="0"/>
          <a:p>
            <a:r>
              <a:rPr lang="zh-CN" altLang="en-US" dirty="0"/>
              <a:t>真题演练</a:t>
            </a:r>
            <a:endParaRPr lang="zh-CN" altLang="en-US" dirty="0"/>
          </a:p>
        </p:txBody>
      </p:sp>
    </p:spTree>
  </p:cSld>
  <p:clrMapOvr>
    <a:masterClrMapping/>
  </p:clrMapOvr>
  <p:transition spd="slow">
    <p:pull dir="ru"/>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0961" name="矩形 4"/>
          <p:cNvSpPr/>
          <p:nvPr/>
        </p:nvSpPr>
        <p:spPr>
          <a:xfrm>
            <a:off x="342900" y="938213"/>
            <a:ext cx="12025313" cy="3540125"/>
          </a:xfrm>
          <a:prstGeom prst="rect">
            <a:avLst/>
          </a:prstGeom>
          <a:noFill/>
          <a:ln w="9525">
            <a:noFill/>
          </a:ln>
        </p:spPr>
        <p:txBody>
          <a:bodyPr anchor="t" anchorCtr="0">
            <a:spAutoFit/>
          </a:bodyPr>
          <a:p>
            <a:pPr eaLnBrk="0" hangingPunct="0">
              <a:buFontTx/>
            </a:pPr>
            <a:r>
              <a:rPr lang="zh-CN" altLang="en-US" sz="3200" dirty="0">
                <a:latin typeface="仿宋" panose="02010609060101010101" pitchFamily="49" charset="-122"/>
                <a:ea typeface="仿宋" panose="02010609060101010101" pitchFamily="49" charset="-122"/>
              </a:rPr>
              <a:t>（</a:t>
            </a:r>
            <a:r>
              <a:rPr lang="en-US" altLang="zh-CN" sz="3200" dirty="0">
                <a:latin typeface="仿宋" panose="02010609060101010101" pitchFamily="49" charset="-122"/>
                <a:ea typeface="仿宋" panose="02010609060101010101" pitchFamily="49" charset="-122"/>
              </a:rPr>
              <a:t>2020.6 </a:t>
            </a:r>
            <a:r>
              <a:rPr lang="zh-CN" altLang="en-US" sz="3200" dirty="0">
                <a:latin typeface="仿宋" panose="02010609060101010101" pitchFamily="49" charset="-122"/>
                <a:ea typeface="仿宋" panose="02010609060101010101" pitchFamily="49" charset="-122"/>
              </a:rPr>
              <a:t>山东</a:t>
            </a:r>
            <a:r>
              <a:rPr lang="zh-CN" altLang="zh-CN" sz="3200" dirty="0">
                <a:latin typeface="仿宋" panose="02010609060101010101" pitchFamily="49" charset="-122"/>
                <a:ea typeface="仿宋" panose="02010609060101010101" pitchFamily="49" charset="-122"/>
              </a:rPr>
              <a:t>）</a:t>
            </a:r>
            <a:r>
              <a:rPr lang="zh-CN" altLang="en-US" sz="3200" dirty="0">
                <a:latin typeface="仿宋" panose="02010609060101010101" pitchFamily="49" charset="-122"/>
                <a:ea typeface="仿宋" panose="02010609060101010101" pitchFamily="49" charset="-122"/>
                <a:sym typeface="+mn-lt"/>
              </a:rPr>
              <a:t>假定你是李华</a:t>
            </a:r>
            <a:r>
              <a:rPr lang="en-US" altLang="zh-CN" sz="3200" dirty="0">
                <a:latin typeface="仿宋" panose="02010609060101010101" pitchFamily="49" charset="-122"/>
                <a:ea typeface="仿宋" panose="02010609060101010101" pitchFamily="49" charset="-122"/>
                <a:sym typeface="+mn-lt"/>
              </a:rPr>
              <a:t>, </a:t>
            </a:r>
            <a:r>
              <a:rPr lang="zh-CN" altLang="en-US" sz="3200" dirty="0">
                <a:latin typeface="仿宋" panose="02010609060101010101" pitchFamily="49" charset="-122"/>
                <a:ea typeface="仿宋" panose="02010609060101010101" pitchFamily="49" charset="-122"/>
                <a:sym typeface="+mn-lt"/>
              </a:rPr>
              <a:t>上周日你校举办了</a:t>
            </a:r>
            <a:r>
              <a:rPr lang="en-US" altLang="zh-CN" sz="3200" dirty="0">
                <a:latin typeface="仿宋" panose="02010609060101010101" pitchFamily="49" charset="-122"/>
                <a:ea typeface="仿宋" panose="02010609060101010101" pitchFamily="49" charset="-122"/>
                <a:sym typeface="+mn-lt"/>
              </a:rPr>
              <a:t>5</a:t>
            </a:r>
            <a:r>
              <a:rPr lang="zh-CN" altLang="en-US" sz="3200" dirty="0">
                <a:latin typeface="仿宋" panose="02010609060101010101" pitchFamily="49" charset="-122"/>
                <a:ea typeface="仿宋" panose="02010609060101010101" pitchFamily="49" charset="-122"/>
                <a:sym typeface="+mn-lt"/>
              </a:rPr>
              <a:t>公里越野赛跑活动。请你为校英文报写一篇报道</a:t>
            </a:r>
            <a:r>
              <a:rPr lang="en-US" altLang="zh-CN" sz="3200" dirty="0">
                <a:latin typeface="仿宋" panose="02010609060101010101" pitchFamily="49" charset="-122"/>
                <a:ea typeface="仿宋" panose="02010609060101010101" pitchFamily="49" charset="-122"/>
                <a:sym typeface="+mn-lt"/>
              </a:rPr>
              <a:t>, </a:t>
            </a:r>
            <a:r>
              <a:rPr lang="zh-CN" altLang="en-US" sz="3200" dirty="0">
                <a:latin typeface="仿宋" panose="02010609060101010101" pitchFamily="49" charset="-122"/>
                <a:ea typeface="仿宋" panose="02010609060101010101" pitchFamily="49" charset="-122"/>
                <a:sym typeface="+mn-lt"/>
              </a:rPr>
              <a:t>内容包括</a:t>
            </a:r>
            <a:r>
              <a:rPr lang="en-US" altLang="zh-CN" sz="3200" dirty="0">
                <a:latin typeface="仿宋" panose="02010609060101010101" pitchFamily="49" charset="-122"/>
                <a:ea typeface="仿宋" panose="02010609060101010101" pitchFamily="49" charset="-122"/>
                <a:sym typeface="+mn-lt"/>
              </a:rPr>
              <a:t>:</a:t>
            </a:r>
            <a:endParaRPr lang="en-US" altLang="zh-CN" sz="3200" dirty="0">
              <a:latin typeface="仿宋" panose="02010609060101010101" pitchFamily="49" charset="-122"/>
              <a:ea typeface="仿宋" panose="02010609060101010101" pitchFamily="49" charset="-122"/>
              <a:sym typeface="+mn-lt"/>
            </a:endParaRPr>
          </a:p>
          <a:p>
            <a:pPr eaLnBrk="0" hangingPunct="0">
              <a:buFontTx/>
            </a:pPr>
            <a:r>
              <a:rPr lang="en-US" altLang="zh-CN" sz="3200" dirty="0">
                <a:latin typeface="仿宋" panose="02010609060101010101" pitchFamily="49" charset="-122"/>
                <a:ea typeface="仿宋" panose="02010609060101010101" pitchFamily="49" charset="-122"/>
                <a:sym typeface="+mn-lt"/>
              </a:rPr>
              <a:t>1. </a:t>
            </a:r>
            <a:r>
              <a:rPr lang="zh-CN" altLang="en-US" sz="3200" dirty="0">
                <a:latin typeface="仿宋" panose="02010609060101010101" pitchFamily="49" charset="-122"/>
                <a:ea typeface="仿宋" panose="02010609060101010101" pitchFamily="49" charset="-122"/>
                <a:sym typeface="+mn-lt"/>
              </a:rPr>
              <a:t>参加人员</a:t>
            </a:r>
            <a:r>
              <a:rPr lang="en-US" altLang="zh-CN" sz="3200" dirty="0">
                <a:latin typeface="仿宋" panose="02010609060101010101" pitchFamily="49" charset="-122"/>
                <a:ea typeface="仿宋" panose="02010609060101010101" pitchFamily="49" charset="-122"/>
                <a:sym typeface="+mn-lt"/>
              </a:rPr>
              <a:t>:</a:t>
            </a:r>
            <a:endParaRPr lang="en-US" altLang="zh-CN" sz="3200" dirty="0">
              <a:latin typeface="仿宋" panose="02010609060101010101" pitchFamily="49" charset="-122"/>
              <a:ea typeface="仿宋" panose="02010609060101010101" pitchFamily="49" charset="-122"/>
              <a:sym typeface="+mn-lt"/>
            </a:endParaRPr>
          </a:p>
          <a:p>
            <a:pPr eaLnBrk="0" hangingPunct="0">
              <a:buFontTx/>
            </a:pPr>
            <a:r>
              <a:rPr lang="en-US" altLang="zh-CN" sz="3200" dirty="0">
                <a:latin typeface="仿宋" panose="02010609060101010101" pitchFamily="49" charset="-122"/>
                <a:ea typeface="仿宋" panose="02010609060101010101" pitchFamily="49" charset="-122"/>
                <a:sym typeface="+mn-lt"/>
              </a:rPr>
              <a:t>2. </a:t>
            </a:r>
            <a:r>
              <a:rPr lang="zh-CN" altLang="en-US" sz="3200" dirty="0">
                <a:latin typeface="仿宋" panose="02010609060101010101" pitchFamily="49" charset="-122"/>
                <a:ea typeface="仿宋" panose="02010609060101010101" pitchFamily="49" charset="-122"/>
                <a:sym typeface="+mn-lt"/>
              </a:rPr>
              <a:t>跑步路线</a:t>
            </a:r>
            <a:r>
              <a:rPr lang="en-US" altLang="zh-CN" sz="3200" dirty="0">
                <a:latin typeface="仿宋" panose="02010609060101010101" pitchFamily="49" charset="-122"/>
                <a:ea typeface="仿宋" panose="02010609060101010101" pitchFamily="49" charset="-122"/>
                <a:sym typeface="+mn-lt"/>
              </a:rPr>
              <a:t>:</a:t>
            </a:r>
            <a:r>
              <a:rPr lang="zh-CN" altLang="en-US" sz="3200" dirty="0">
                <a:latin typeface="仿宋" panose="02010609060101010101" pitchFamily="49" charset="-122"/>
                <a:ea typeface="仿宋" panose="02010609060101010101" pitchFamily="49" charset="-122"/>
                <a:sym typeface="+mn-lt"/>
              </a:rPr>
              <a:t>从校门口到南山脚下</a:t>
            </a:r>
            <a:endParaRPr lang="en-US" altLang="zh-CN" sz="3200" dirty="0">
              <a:latin typeface="仿宋" panose="02010609060101010101" pitchFamily="49" charset="-122"/>
              <a:ea typeface="仿宋" panose="02010609060101010101" pitchFamily="49" charset="-122"/>
              <a:sym typeface="+mn-lt"/>
            </a:endParaRPr>
          </a:p>
          <a:p>
            <a:pPr eaLnBrk="0" hangingPunct="0">
              <a:buFontTx/>
            </a:pPr>
            <a:r>
              <a:rPr lang="en-US" altLang="zh-CN" sz="3200" dirty="0">
                <a:latin typeface="仿宋" panose="02010609060101010101" pitchFamily="49" charset="-122"/>
                <a:ea typeface="仿宋" panose="02010609060101010101" pitchFamily="49" charset="-122"/>
                <a:sym typeface="+mn-lt"/>
              </a:rPr>
              <a:t>3. </a:t>
            </a:r>
            <a:r>
              <a:rPr lang="zh-CN" altLang="en-US" sz="3200" dirty="0">
                <a:latin typeface="仿宋" panose="02010609060101010101" pitchFamily="49" charset="-122"/>
                <a:ea typeface="仿宋" panose="02010609060101010101" pitchFamily="49" charset="-122"/>
                <a:sym typeface="+mn-lt"/>
              </a:rPr>
              <a:t>活动反响。</a:t>
            </a:r>
            <a:endParaRPr lang="zh-CN" altLang="en-US" sz="3200" dirty="0">
              <a:latin typeface="仿宋" panose="02010609060101010101" pitchFamily="49" charset="-122"/>
              <a:ea typeface="仿宋" panose="02010609060101010101" pitchFamily="49" charset="-122"/>
              <a:sym typeface="+mn-lt"/>
            </a:endParaRPr>
          </a:p>
          <a:p>
            <a:pPr eaLnBrk="0" hangingPunct="0">
              <a:buFontTx/>
            </a:pPr>
            <a:r>
              <a:rPr lang="zh-CN" altLang="en-US" sz="3200" dirty="0">
                <a:latin typeface="仿宋" panose="02010609060101010101" pitchFamily="49" charset="-122"/>
                <a:ea typeface="仿宋" panose="02010609060101010101" pitchFamily="49" charset="-122"/>
                <a:sym typeface="+mn-lt"/>
              </a:rPr>
              <a:t>注意</a:t>
            </a:r>
            <a:r>
              <a:rPr lang="en-US" altLang="zh-CN" sz="3200" dirty="0">
                <a:latin typeface="仿宋" panose="02010609060101010101" pitchFamily="49" charset="-122"/>
                <a:ea typeface="仿宋" panose="02010609060101010101" pitchFamily="49" charset="-122"/>
                <a:sym typeface="+mn-lt"/>
              </a:rPr>
              <a:t>:1. </a:t>
            </a:r>
            <a:r>
              <a:rPr lang="zh-CN" altLang="en-US" sz="3200" dirty="0">
                <a:latin typeface="仿宋" panose="02010609060101010101" pitchFamily="49" charset="-122"/>
                <a:ea typeface="仿宋" panose="02010609060101010101" pitchFamily="49" charset="-122"/>
                <a:sym typeface="+mn-lt"/>
              </a:rPr>
              <a:t>写作词数应为</a:t>
            </a:r>
            <a:r>
              <a:rPr lang="en-US" altLang="zh-CN" sz="3200" dirty="0">
                <a:latin typeface="仿宋" panose="02010609060101010101" pitchFamily="49" charset="-122"/>
                <a:ea typeface="仿宋" panose="02010609060101010101" pitchFamily="49" charset="-122"/>
                <a:sym typeface="+mn-lt"/>
              </a:rPr>
              <a:t>80</a:t>
            </a:r>
            <a:r>
              <a:rPr lang="zh-CN" altLang="en-US" sz="3200" dirty="0">
                <a:latin typeface="仿宋" panose="02010609060101010101" pitchFamily="49" charset="-122"/>
                <a:ea typeface="仿宋" panose="02010609060101010101" pitchFamily="49" charset="-122"/>
                <a:sym typeface="+mn-lt"/>
              </a:rPr>
              <a:t>左右</a:t>
            </a:r>
            <a:r>
              <a:rPr lang="en-US" altLang="zh-CN" sz="3200" dirty="0">
                <a:latin typeface="仿宋" panose="02010609060101010101" pitchFamily="49" charset="-122"/>
                <a:ea typeface="仿宋" panose="02010609060101010101" pitchFamily="49" charset="-122"/>
                <a:sym typeface="+mn-lt"/>
              </a:rPr>
              <a:t>:</a:t>
            </a:r>
            <a:endParaRPr lang="en-US" altLang="zh-CN" sz="3200" dirty="0">
              <a:latin typeface="仿宋" panose="02010609060101010101" pitchFamily="49" charset="-122"/>
              <a:ea typeface="仿宋" panose="02010609060101010101" pitchFamily="49" charset="-122"/>
              <a:sym typeface="+mn-lt"/>
            </a:endParaRPr>
          </a:p>
          <a:p>
            <a:pPr eaLnBrk="0" hangingPunct="0">
              <a:buFontTx/>
            </a:pPr>
            <a:r>
              <a:rPr lang="en-US" altLang="zh-CN" sz="3200" dirty="0">
                <a:latin typeface="仿宋" panose="02010609060101010101" pitchFamily="49" charset="-122"/>
                <a:ea typeface="仿宋" panose="02010609060101010101" pitchFamily="49" charset="-122"/>
                <a:sym typeface="+mn-lt"/>
              </a:rPr>
              <a:t>     2. </a:t>
            </a:r>
            <a:r>
              <a:rPr lang="zh-CN" altLang="en-US" sz="3200" dirty="0">
                <a:latin typeface="仿宋" panose="02010609060101010101" pitchFamily="49" charset="-122"/>
                <a:ea typeface="仿宋" panose="02010609060101010101" pitchFamily="49" charset="-122"/>
                <a:sym typeface="+mn-lt"/>
              </a:rPr>
              <a:t>请按如下格式在答题卡的相应位置作答。</a:t>
            </a:r>
            <a:endParaRPr lang="zh-CN" altLang="en-US" sz="3200" dirty="0">
              <a:latin typeface="仿宋" panose="02010609060101010101" pitchFamily="49" charset="-122"/>
              <a:ea typeface="仿宋" panose="02010609060101010101" pitchFamily="49" charset="-122"/>
              <a:sym typeface="+mn-lt"/>
            </a:endParaRPr>
          </a:p>
        </p:txBody>
      </p:sp>
      <p:graphicFrame>
        <p:nvGraphicFramePr>
          <p:cNvPr id="7" name="表格 12"/>
          <p:cNvGraphicFramePr/>
          <p:nvPr/>
        </p:nvGraphicFramePr>
        <p:xfrm>
          <a:off x="2063750" y="4652963"/>
          <a:ext cx="7361238" cy="2012950"/>
        </p:xfrm>
        <a:graphic>
          <a:graphicData uri="http://schemas.openxmlformats.org/drawingml/2006/table">
            <a:tbl>
              <a:tblPr/>
              <a:tblGrid>
                <a:gridCol w="7361238"/>
              </a:tblGrid>
              <a:tr h="2012950">
                <a:tc>
                  <a:txBody>
                    <a:bodyPr/>
                    <a:lstStyle>
                      <a:lvl1pPr marL="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5pPr>
                    </a:lstStyle>
                    <a:p>
                      <a:pPr lvl="0" algn="ctr"/>
                      <a:r>
                        <a:rPr lang="zh-CN" altLang="en-US" sz="2800" b="1" dirty="0">
                          <a:latin typeface="Times New Roman" panose="02020603050405020304" charset="0"/>
                          <a:ea typeface="微软雅黑" panose="020B0503020204020204" charset="-122"/>
                        </a:rPr>
                        <a:t>A Cross-Country Running Race</a:t>
                      </a:r>
                      <a:endParaRPr lang="zh-CN" altLang="en-US" sz="2800" b="1" dirty="0">
                        <a:latin typeface="Times New Roman" panose="02020603050405020304" charset="0"/>
                        <a:ea typeface="微软雅黑" panose="020B0503020204020204" charset="-122"/>
                      </a:endParaRPr>
                    </a:p>
                  </a:txBody>
                  <a:tcPr>
                    <a:lnL w="12700">
                      <a:solidFill>
                        <a:srgbClr val="FFFFFF"/>
                      </a:solidFill>
                      <a:miter lim="800000"/>
                    </a:lnL>
                    <a:lnR w="12700">
                      <a:solidFill>
                        <a:srgbClr val="FFFFFF"/>
                      </a:solidFill>
                      <a:miter lim="800000"/>
                    </a:lnR>
                    <a:lnT w="12700">
                      <a:solidFill>
                        <a:srgbClr val="FFFFFF"/>
                      </a:solidFill>
                      <a:miter lim="800000"/>
                    </a:lnT>
                    <a:lnB w="38100">
                      <a:solidFill>
                        <a:srgbClr val="FFFFFF"/>
                      </a:solidFill>
                      <a:miter lim="800000"/>
                    </a:lnB>
                    <a:solidFill>
                      <a:schemeClr val="bg1"/>
                    </a:solidFill>
                  </a:tcPr>
                </a:tc>
              </a:tr>
            </a:tbl>
          </a:graphicData>
        </a:graphic>
      </p:graphicFrame>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3009" name="文本框 1"/>
          <p:cNvSpPr/>
          <p:nvPr>
            <p:custDataLst>
              <p:tags r:id="rId1"/>
            </p:custDataLst>
          </p:nvPr>
        </p:nvSpPr>
        <p:spPr>
          <a:xfrm>
            <a:off x="191453" y="428625"/>
            <a:ext cx="11406187" cy="6000750"/>
          </a:xfrm>
          <a:prstGeom prst="rect">
            <a:avLst/>
          </a:prstGeom>
          <a:noFill/>
          <a:ln w="9525">
            <a:noFill/>
          </a:ln>
        </p:spPr>
        <p:txBody>
          <a:bodyPr anchor="t" anchorCtr="0">
            <a:spAutoFit/>
          </a:bodyPr>
          <a:p>
            <a:pPr algn="ctr">
              <a:buFontTx/>
            </a:pPr>
            <a:r>
              <a:rPr lang="zh-CN" altLang="en-US" sz="3200" b="0" dirty="0">
                <a:latin typeface="Times New Roman" panose="02020603050405020304" charset="0"/>
                <a:ea typeface="宋体" panose="02010600030101010101" pitchFamily="2" charset="-122"/>
              </a:rPr>
              <a:t>A Cross-Country Running race</a:t>
            </a:r>
            <a:endParaRPr lang="zh-CN" altLang="en-US" sz="3200" b="0" dirty="0">
              <a:latin typeface="Times New Roman" panose="02020603050405020304" charset="0"/>
              <a:ea typeface="宋体" panose="02010600030101010101" pitchFamily="2" charset="-122"/>
            </a:endParaRPr>
          </a:p>
          <a:p>
            <a:pPr>
              <a:buFontTx/>
            </a:pPr>
            <a:r>
              <a:rPr lang="zh-CN" altLang="en-US" sz="3200" b="0" dirty="0">
                <a:latin typeface="Times New Roman" panose="02020603050405020304" charset="0"/>
                <a:ea typeface="宋体" panose="02010600030101010101" pitchFamily="2" charset="-122"/>
              </a:rPr>
              <a:t>       </a:t>
            </a:r>
            <a:r>
              <a:rPr lang="en-US" altLang="zh-CN" sz="3200" b="0" dirty="0">
                <a:latin typeface="Times New Roman" panose="02020603050405020304" charset="0"/>
                <a:ea typeface="宋体" panose="02010600030101010101" pitchFamily="2" charset="-122"/>
              </a:rPr>
              <a:t>To </a:t>
            </a:r>
            <a:r>
              <a:rPr lang="zh-CN" altLang="en-US" sz="3200" b="0" dirty="0">
                <a:latin typeface="Times New Roman" panose="02020603050405020304" charset="0"/>
                <a:ea typeface="宋体" panose="02010600030101010101" pitchFamily="2" charset="-122"/>
              </a:rPr>
              <a:t>build up students body, </a:t>
            </a:r>
            <a:r>
              <a:rPr lang="zh-CN" altLang="en-US" sz="3200" dirty="0">
                <a:solidFill>
                  <a:srgbClr val="FF0000"/>
                </a:solidFill>
                <a:latin typeface="Times New Roman" panose="02020603050405020304" charset="0"/>
                <a:ea typeface="宋体" panose="02010600030101010101" pitchFamily="2" charset="-122"/>
              </a:rPr>
              <a:t>a 5000-metre race was held by the school students</a:t>
            </a:r>
            <a:r>
              <a:rPr lang="en-US" altLang="zh-CN" sz="3200" dirty="0">
                <a:solidFill>
                  <a:srgbClr val="FF0000"/>
                </a:solidFill>
                <a:latin typeface="Times New Roman" panose="02020603050405020304" charset="0"/>
                <a:ea typeface="宋体" panose="02010600030101010101" pitchFamily="2" charset="-122"/>
              </a:rPr>
              <a:t>'</a:t>
            </a:r>
            <a:r>
              <a:rPr lang="zh-CN" altLang="en-US" sz="3200" dirty="0">
                <a:solidFill>
                  <a:srgbClr val="FF0000"/>
                </a:solidFill>
                <a:latin typeface="Times New Roman" panose="02020603050405020304" charset="0"/>
                <a:ea typeface="宋体" panose="02010600030101010101" pitchFamily="2" charset="-122"/>
              </a:rPr>
              <a:t>union</a:t>
            </a:r>
            <a:r>
              <a:rPr lang="zh-CN" altLang="en-US" sz="3200" b="0" dirty="0">
                <a:latin typeface="Times New Roman" panose="02020603050405020304" charset="0"/>
                <a:ea typeface="宋体" panose="02010600030101010101" pitchFamily="2" charset="-122"/>
              </a:rPr>
              <a:t> last Sunday from the school gate to the foot of the South </a:t>
            </a:r>
            <a:r>
              <a:rPr lang="en-US" altLang="zh-CN" sz="3200" b="0" dirty="0">
                <a:latin typeface="Times New Roman" panose="02020603050405020304" charset="0"/>
                <a:ea typeface="宋体" panose="02010600030101010101" pitchFamily="2" charset="-122"/>
              </a:rPr>
              <a:t>H</a:t>
            </a:r>
            <a:r>
              <a:rPr lang="zh-CN" altLang="en-US" sz="3200" b="0" dirty="0">
                <a:latin typeface="Times New Roman" panose="02020603050405020304" charset="0"/>
                <a:ea typeface="宋体" panose="02010600030101010101" pitchFamily="2" charset="-122"/>
              </a:rPr>
              <a:t>ill</a:t>
            </a:r>
            <a:r>
              <a:rPr lang="en-US" altLang="zh-CN" sz="3200" b="0" dirty="0">
                <a:latin typeface="Times New Roman" panose="02020603050405020304" charset="0"/>
                <a:ea typeface="宋体" panose="02010600030101010101" pitchFamily="2" charset="-122"/>
              </a:rPr>
              <a:t>, </a:t>
            </a:r>
            <a:r>
              <a:rPr lang="en-US" altLang="zh-CN" sz="3200" b="0" dirty="0">
                <a:solidFill>
                  <a:srgbClr val="FF0000"/>
                </a:solidFill>
                <a:latin typeface="Times New Roman" panose="02020603050405020304" charset="0"/>
                <a:ea typeface="宋体" panose="02010600030101010101" pitchFamily="2" charset="-122"/>
              </a:rPr>
              <a:t>gaining wide popularity.</a:t>
            </a:r>
            <a:endParaRPr lang="zh-CN" altLang="en-US" sz="3200" b="0" dirty="0">
              <a:latin typeface="Times New Roman" panose="02020603050405020304" charset="0"/>
              <a:ea typeface="宋体" panose="02010600030101010101" pitchFamily="2" charset="-122"/>
            </a:endParaRPr>
          </a:p>
          <a:p>
            <a:pPr>
              <a:buFontTx/>
            </a:pPr>
            <a:r>
              <a:rPr lang="en-US" altLang="zh-CN" sz="3200" b="0" dirty="0">
                <a:solidFill>
                  <a:srgbClr val="FF0000"/>
                </a:solidFill>
                <a:latin typeface="Times New Roman" panose="02020603050405020304" charset="0"/>
                <a:ea typeface="宋体" panose="02010600030101010101" pitchFamily="2" charset="-122"/>
              </a:rPr>
              <a:t>      Bathed in sunshine, </a:t>
            </a:r>
            <a:r>
              <a:rPr lang="zh-CN" altLang="en-US" sz="3200" b="0" dirty="0">
                <a:latin typeface="Times New Roman" panose="02020603050405020304" charset="0"/>
                <a:ea typeface="宋体" panose="02010600030101010101" pitchFamily="2" charset="-122"/>
              </a:rPr>
              <a:t>200 participants participated in the running race </a:t>
            </a:r>
            <a:r>
              <a:rPr lang="zh-CN" altLang="en-US" sz="3200" dirty="0">
                <a:solidFill>
                  <a:srgbClr val="FF0000"/>
                </a:solidFill>
                <a:latin typeface="Times New Roman" panose="02020603050405020304" charset="0"/>
                <a:ea typeface="宋体" panose="02010600030101010101" pitchFamily="2" charset="-122"/>
              </a:rPr>
              <a:t>with high spirits</a:t>
            </a:r>
            <a:r>
              <a:rPr lang="zh-CN" altLang="en-US" sz="3200" b="0" dirty="0">
                <a:solidFill>
                  <a:srgbClr val="FF0000"/>
                </a:solidFill>
                <a:latin typeface="Times New Roman" panose="02020603050405020304" charset="0"/>
                <a:ea typeface="宋体" panose="02010600030101010101" pitchFamily="2" charset="-122"/>
              </a:rPr>
              <a:t>, </a:t>
            </a:r>
            <a:r>
              <a:rPr lang="zh-CN" altLang="en-US" sz="3200" dirty="0">
                <a:solidFill>
                  <a:srgbClr val="FF0000"/>
                </a:solidFill>
                <a:latin typeface="Times New Roman" panose="02020603050405020304" charset="0"/>
                <a:ea typeface="宋体" panose="02010600030101010101" pitchFamily="2" charset="-122"/>
              </a:rPr>
              <a:t>most of whom</a:t>
            </a:r>
            <a:r>
              <a:rPr lang="zh-CN" altLang="en-US" sz="3200" b="0" dirty="0">
                <a:solidFill>
                  <a:srgbClr val="FF0000"/>
                </a:solidFill>
                <a:latin typeface="Times New Roman" panose="02020603050405020304" charset="0"/>
                <a:ea typeface="宋体" panose="02010600030101010101" pitchFamily="2" charset="-122"/>
              </a:rPr>
              <a:t> </a:t>
            </a:r>
            <a:r>
              <a:rPr lang="zh-CN" altLang="en-US" sz="3200" b="0" dirty="0">
                <a:latin typeface="Times New Roman" panose="02020603050405020304" charset="0"/>
                <a:ea typeface="宋体" panose="02010600030101010101" pitchFamily="2" charset="-122"/>
              </a:rPr>
              <a:t>were students and teachers. All of them tried their best to finish the running race</a:t>
            </a:r>
            <a:r>
              <a:rPr lang="en-US" altLang="zh-CN" sz="3200" b="0" dirty="0">
                <a:latin typeface="Times New Roman" panose="02020603050405020304" charset="0"/>
                <a:ea typeface="宋体" panose="02010600030101010101" pitchFamily="2" charset="-122"/>
              </a:rPr>
              <a:t>, with audiences encouraging constantly aside</a:t>
            </a:r>
            <a:r>
              <a:rPr lang="zh-CN" altLang="en-US" sz="3200" b="0" dirty="0">
                <a:latin typeface="Times New Roman" panose="02020603050405020304" charset="0"/>
                <a:ea typeface="宋体" panose="02010600030101010101" pitchFamily="2" charset="-122"/>
              </a:rPr>
              <a:t>. </a:t>
            </a:r>
            <a:r>
              <a:rPr lang="zh-CN" altLang="en-US" sz="3200" dirty="0">
                <a:solidFill>
                  <a:srgbClr val="FF0000"/>
                </a:solidFill>
                <a:latin typeface="Times New Roman" panose="02020603050405020304" charset="0"/>
                <a:ea typeface="宋体" panose="02010600030101010101" pitchFamily="2" charset="-122"/>
              </a:rPr>
              <a:t>Though exhausted with sweat, </a:t>
            </a:r>
            <a:r>
              <a:rPr lang="en-US" altLang="zh-CN" sz="3200" dirty="0">
                <a:solidFill>
                  <a:srgbClr val="FF0000"/>
                </a:solidFill>
                <a:latin typeface="Times New Roman" panose="02020603050405020304" charset="0"/>
                <a:ea typeface="宋体" panose="02010600030101010101" pitchFamily="2" charset="-122"/>
              </a:rPr>
              <a:t>they </a:t>
            </a:r>
            <a:r>
              <a:rPr lang="zh-CN" altLang="en-US" sz="3200" dirty="0">
                <a:solidFill>
                  <a:srgbClr val="FF0000"/>
                </a:solidFill>
                <a:latin typeface="Times New Roman" panose="02020603050405020304" charset="0"/>
                <a:ea typeface="宋体" panose="02010600030101010101" pitchFamily="2" charset="-122"/>
              </a:rPr>
              <a:t>all cheered with great joy.</a:t>
            </a:r>
            <a:endParaRPr lang="zh-CN" altLang="en-US" sz="3200" dirty="0">
              <a:solidFill>
                <a:srgbClr val="FF0000"/>
              </a:solidFill>
              <a:latin typeface="Times New Roman" panose="02020603050405020304" charset="0"/>
              <a:ea typeface="宋体" panose="02010600030101010101" pitchFamily="2" charset="-122"/>
            </a:endParaRPr>
          </a:p>
          <a:p>
            <a:pPr>
              <a:buFontTx/>
            </a:pPr>
            <a:r>
              <a:rPr lang="zh-CN" altLang="en-US" sz="3200" b="0" dirty="0">
                <a:latin typeface="Times New Roman" panose="02020603050405020304" charset="0"/>
                <a:ea typeface="宋体" panose="02010600030101010101" pitchFamily="2" charset="-122"/>
              </a:rPr>
              <a:t>      </a:t>
            </a:r>
            <a:r>
              <a:rPr lang="en-US" altLang="zh-CN" sz="3200" b="0" dirty="0">
                <a:latin typeface="Times New Roman" panose="02020603050405020304" charset="0"/>
                <a:ea typeface="宋体" panose="02010600030101010101" pitchFamily="2" charset="-122"/>
              </a:rPr>
              <a:t>Students </a:t>
            </a:r>
            <a:r>
              <a:rPr lang="zh-CN" altLang="en-US" sz="3200" b="0" dirty="0">
                <a:latin typeface="Times New Roman" panose="02020603050405020304" charset="0"/>
                <a:ea typeface="宋体" panose="02010600030101010101" pitchFamily="2" charset="-122"/>
              </a:rPr>
              <a:t>thought highly of the running race,</a:t>
            </a:r>
            <a:r>
              <a:rPr lang="zh-CN" altLang="en-US" sz="3200" dirty="0">
                <a:latin typeface="Times New Roman" panose="02020603050405020304" charset="0"/>
                <a:ea typeface="宋体" panose="02010600030101010101" pitchFamily="2" charset="-122"/>
              </a:rPr>
              <a:t> </a:t>
            </a:r>
            <a:r>
              <a:rPr lang="zh-CN" altLang="en-US" sz="3200" dirty="0">
                <a:solidFill>
                  <a:srgbClr val="FF0000"/>
                </a:solidFill>
                <a:latin typeface="Times New Roman" panose="02020603050405020304" charset="0"/>
                <a:ea typeface="宋体" panose="02010600030101010101" pitchFamily="2" charset="-122"/>
              </a:rPr>
              <a:t>adding that </a:t>
            </a:r>
            <a:r>
              <a:rPr lang="zh-CN" altLang="en-US" sz="3200" b="0" dirty="0">
                <a:solidFill>
                  <a:srgbClr val="FF0000"/>
                </a:solidFill>
                <a:latin typeface="Times New Roman" panose="02020603050405020304" charset="0"/>
                <a:ea typeface="宋体" panose="02010600030101010101" pitchFamily="2" charset="-122"/>
              </a:rPr>
              <a:t>not only did it </a:t>
            </a:r>
            <a:r>
              <a:rPr lang="en-US" altLang="zh-CN" sz="3200" b="0" dirty="0">
                <a:latin typeface="Times New Roman" panose="02020603050405020304" charset="0"/>
                <a:ea typeface="宋体" panose="02010600030101010101" pitchFamily="2" charset="-122"/>
              </a:rPr>
              <a:t>bring joy and </a:t>
            </a:r>
            <a:r>
              <a:rPr lang="zh-CN" altLang="en-US" sz="3200" b="0" dirty="0">
                <a:latin typeface="Times New Roman" panose="02020603050405020304" charset="0"/>
                <a:ea typeface="宋体" panose="02010600030101010101" pitchFamily="2" charset="-122"/>
              </a:rPr>
              <a:t> enrich </a:t>
            </a:r>
            <a:r>
              <a:rPr lang="en-US" altLang="zh-CN" sz="3200" b="0" dirty="0">
                <a:latin typeface="Times New Roman" panose="02020603050405020304" charset="0"/>
                <a:ea typeface="宋体" panose="02010600030101010101" pitchFamily="2" charset="-122"/>
              </a:rPr>
              <a:t>their</a:t>
            </a:r>
            <a:r>
              <a:rPr lang="zh-CN" altLang="en-US" sz="3200" b="0" dirty="0">
                <a:latin typeface="Times New Roman" panose="02020603050405020304" charset="0"/>
                <a:ea typeface="宋体" panose="02010600030101010101" pitchFamily="2" charset="-122"/>
              </a:rPr>
              <a:t> school life, it also </a:t>
            </a:r>
            <a:r>
              <a:rPr lang="en-US" altLang="zh-CN" sz="3200" b="0" dirty="0">
                <a:latin typeface="Times New Roman" panose="02020603050405020304" charset="0"/>
                <a:ea typeface="宋体" panose="02010600030101010101" pitchFamily="2" charset="-122"/>
              </a:rPr>
              <a:t>helped build up relations between teachers and students.</a:t>
            </a:r>
            <a:endParaRPr lang="en-US" altLang="zh-CN" sz="3200" b="0" dirty="0">
              <a:latin typeface="Times New Roman" panose="02020603050405020304" charset="0"/>
              <a:ea typeface="宋体" panose="02010600030101010101" pitchFamily="2" charset="-122"/>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5057" name="标题 1"/>
          <p:cNvSpPr>
            <a:spLocks noGrp="1"/>
          </p:cNvSpPr>
          <p:nvPr>
            <p:ph type="title"/>
          </p:nvPr>
        </p:nvSpPr>
        <p:spPr>
          <a:xfrm>
            <a:off x="2784475" y="692150"/>
            <a:ext cx="10515600" cy="1325563"/>
          </a:xfrm>
        </p:spPr>
        <p:txBody>
          <a:bodyPr vert="horz" wrap="square" lIns="91440" tIns="45720" rIns="91440" bIns="45720" anchor="ctr" anchorCtr="0"/>
          <a:p>
            <a:r>
              <a:rPr lang="zh-CN" altLang="en-US" dirty="0">
                <a:latin typeface="Times New Roman" panose="02020603050405020304" charset="0"/>
              </a:rPr>
              <a:t>A Cross-Country Running race</a:t>
            </a:r>
            <a:br>
              <a:rPr lang="zh-CN" altLang="en-US" dirty="0">
                <a:latin typeface="Times New Roman" panose="02020603050405020304" charset="0"/>
              </a:rPr>
            </a:br>
            <a:endParaRPr lang="zh-CN" altLang="en-US" dirty="0"/>
          </a:p>
        </p:txBody>
      </p:sp>
      <p:sp>
        <p:nvSpPr>
          <p:cNvPr id="3" name="内容占位符 2"/>
          <p:cNvSpPr>
            <a:spLocks noGrp="1"/>
          </p:cNvSpPr>
          <p:nvPr>
            <p:ph idx="1"/>
          </p:nvPr>
        </p:nvSpPr>
        <p:spPr>
          <a:xfrm>
            <a:off x="550863" y="1825625"/>
            <a:ext cx="10802938" cy="4351338"/>
          </a:xfrm>
        </p:spPr>
        <p:txBody>
          <a:bodyPr vert="horz" wrap="square" lIns="91440" tIns="45720" rIns="91440" bIns="45720" numCol="1" anchor="t" anchorCtr="0" compatLnSpc="1"/>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Last </a:t>
            </a:r>
            <a:r>
              <a:rPr kumimoji="0" lang="en-US" altLang="zh-CN" sz="2800" b="0" i="0" u="none" strike="noStrike" kern="1200" cap="none" spc="0" normalizeH="0" baseline="0" noProof="0" dirty="0">
                <a:ln>
                  <a:noFill/>
                </a:ln>
                <a:solidFill>
                  <a:schemeClr val="tx1"/>
                </a:solidFill>
                <a:effectLst/>
                <a:uLnTx/>
                <a:uFillTx/>
                <a:latin typeface="+mn-lt"/>
                <a:ea typeface="+mn-ea"/>
                <a:cs typeface="+mn-cs"/>
              </a:rPr>
              <a:t>Sunday witnessed a Cross-country Running Race held by our school. Joining in it were teachers and students from different grades, all of whom made it to the destination successfully despite the scorching heat and the rugged road. </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The </a:t>
            </a:r>
            <a:r>
              <a:rPr kumimoji="0" lang="en-US" altLang="zh-CN" sz="2800" b="0" i="0" u="none" strike="noStrike" kern="1200" cap="none" spc="0" normalizeH="0" baseline="0" noProof="0" dirty="0">
                <a:ln>
                  <a:noFill/>
                </a:ln>
                <a:solidFill>
                  <a:schemeClr val="tx1"/>
                </a:solidFill>
                <a:effectLst/>
                <a:uLnTx/>
                <a:uFillTx/>
                <a:latin typeface="+mn-lt"/>
                <a:ea typeface="+mn-ea"/>
                <a:cs typeface="+mn-cs"/>
              </a:rPr>
              <a:t>whole journey, five miles, stretched from the school gate to the foot </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of the</a:t>
            </a:r>
            <a:r>
              <a:rPr kumimoji="0" lang="en-US" altLang="zh-CN" sz="2800" b="0" i="0" u="none" strike="noStrike" kern="1200" cap="none" spc="0" normalizeH="0" baseline="0" noProof="0" dirty="0">
                <a:ln>
                  <a:noFill/>
                </a:ln>
                <a:solidFill>
                  <a:schemeClr val="tx1"/>
                </a:solidFill>
                <a:effectLst/>
                <a:uLnTx/>
                <a:uFillTx/>
                <a:latin typeface="+mn-lt"/>
                <a:ea typeface="+mn-ea"/>
                <a:cs typeface="+mn-cs"/>
              </a:rPr>
              <a:t> south mountain. Surprisingly, exercise routine as it was, the race received an immediate and warm welcome in that it </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not only</a:t>
            </a:r>
            <a:r>
              <a:rPr kumimoji="0" lang="en-US" altLang="zh-CN" sz="2800" b="0" i="0" u="none" strike="noStrike" kern="1200" cap="none" spc="0" normalizeH="0" baseline="0" noProof="0" dirty="0">
                <a:ln>
                  <a:noFill/>
                </a:ln>
                <a:solidFill>
                  <a:schemeClr val="tx1"/>
                </a:solidFill>
                <a:effectLst/>
                <a:uLnTx/>
                <a:uFillTx/>
                <a:latin typeface="+mn-lt"/>
                <a:ea typeface="+mn-ea"/>
                <a:cs typeface="+mn-cs"/>
              </a:rPr>
              <a:t> </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strengthened</a:t>
            </a:r>
            <a:r>
              <a:rPr kumimoji="0" lang="en-US" altLang="zh-CN" sz="28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one’s</a:t>
            </a:r>
            <a:r>
              <a:rPr kumimoji="0" lang="en-US" altLang="zh-CN" sz="2800" b="0" i="0" u="none" strike="noStrike" kern="1200" cap="none" spc="0" normalizeH="0" baseline="0" noProof="0" dirty="0">
                <a:ln>
                  <a:noFill/>
                </a:ln>
                <a:solidFill>
                  <a:schemeClr val="tx1"/>
                </a:solidFill>
                <a:effectLst/>
                <a:uLnTx/>
                <a:uFillTx/>
                <a:latin typeface="+mn-lt"/>
                <a:ea typeface="+mn-ea"/>
                <a:cs typeface="+mn-cs"/>
              </a:rPr>
              <a:t> health but also was a great test of his stamina. (86 </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words</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by </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赵洪燕</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zh-CN"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6081" name="标题 1"/>
          <p:cNvSpPr>
            <a:spLocks noGrp="1"/>
          </p:cNvSpPr>
          <p:nvPr>
            <p:ph type="title"/>
          </p:nvPr>
        </p:nvSpPr>
        <p:spPr>
          <a:xfrm>
            <a:off x="4224338" y="2420938"/>
            <a:ext cx="10382250" cy="1012825"/>
          </a:xfrm>
        </p:spPr>
        <p:txBody>
          <a:bodyPr vert="horz" wrap="square" lIns="91440" tIns="45720" rIns="91440" bIns="45720" anchor="ctr" anchorCtr="0"/>
          <a:p>
            <a:r>
              <a:rPr lang="zh-CN" altLang="en-US" dirty="0"/>
              <a:t>报道类语料库</a:t>
            </a:r>
            <a:endParaRPr lang="zh-CN" altLang="en-US" dirty="0"/>
          </a:p>
        </p:txBody>
      </p:sp>
    </p:spTree>
  </p:cSld>
  <p:clrMapOvr>
    <a:masterClrMapping/>
  </p:clrMapOvr>
  <p:transition spd="slow">
    <p:pull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矩形 4"/>
          <p:cNvSpPr/>
          <p:nvPr/>
        </p:nvSpPr>
        <p:spPr>
          <a:xfrm>
            <a:off x="342900" y="938213"/>
            <a:ext cx="12025313" cy="3540125"/>
          </a:xfrm>
          <a:prstGeom prst="rect">
            <a:avLst/>
          </a:prstGeom>
          <a:noFill/>
          <a:ln w="9525">
            <a:noFill/>
          </a:ln>
        </p:spPr>
        <p:txBody>
          <a:bodyPr anchor="t" anchorCtr="0">
            <a:spAutoFit/>
          </a:bodyPr>
          <a:p>
            <a:pPr eaLnBrk="0" hangingPunct="0">
              <a:buFontTx/>
            </a:pPr>
            <a:r>
              <a:rPr lang="zh-CN" altLang="en-US" sz="3200" dirty="0">
                <a:latin typeface="仿宋" panose="02010609060101010101" pitchFamily="49" charset="-122"/>
                <a:ea typeface="仿宋" panose="02010609060101010101" pitchFamily="49" charset="-122"/>
              </a:rPr>
              <a:t>（</a:t>
            </a:r>
            <a:r>
              <a:rPr lang="en-US" altLang="zh-CN" sz="3200" dirty="0">
                <a:latin typeface="仿宋" panose="02010609060101010101" pitchFamily="49" charset="-122"/>
                <a:ea typeface="仿宋" panose="02010609060101010101" pitchFamily="49" charset="-122"/>
              </a:rPr>
              <a:t>2020.6 </a:t>
            </a:r>
            <a:r>
              <a:rPr lang="zh-CN" altLang="en-US" sz="3200" dirty="0">
                <a:latin typeface="仿宋" panose="02010609060101010101" pitchFamily="49" charset="-122"/>
                <a:ea typeface="仿宋" panose="02010609060101010101" pitchFamily="49" charset="-122"/>
              </a:rPr>
              <a:t>山东</a:t>
            </a:r>
            <a:r>
              <a:rPr lang="zh-CN" altLang="zh-CN" sz="3200" dirty="0">
                <a:latin typeface="仿宋" panose="02010609060101010101" pitchFamily="49" charset="-122"/>
                <a:ea typeface="仿宋" panose="02010609060101010101" pitchFamily="49" charset="-122"/>
              </a:rPr>
              <a:t>）</a:t>
            </a:r>
            <a:r>
              <a:rPr lang="zh-CN" altLang="en-US" sz="3200" dirty="0">
                <a:latin typeface="仿宋" panose="02010609060101010101" pitchFamily="49" charset="-122"/>
                <a:ea typeface="仿宋" panose="02010609060101010101" pitchFamily="49" charset="-122"/>
                <a:sym typeface="+mn-lt"/>
              </a:rPr>
              <a:t>假定你是李华</a:t>
            </a:r>
            <a:r>
              <a:rPr lang="en-US" altLang="zh-CN" sz="3200" dirty="0">
                <a:latin typeface="仿宋" panose="02010609060101010101" pitchFamily="49" charset="-122"/>
                <a:ea typeface="仿宋" panose="02010609060101010101" pitchFamily="49" charset="-122"/>
                <a:sym typeface="+mn-lt"/>
              </a:rPr>
              <a:t>, </a:t>
            </a:r>
            <a:r>
              <a:rPr lang="zh-CN" altLang="en-US" sz="3200" dirty="0">
                <a:latin typeface="仿宋" panose="02010609060101010101" pitchFamily="49" charset="-122"/>
                <a:ea typeface="仿宋" panose="02010609060101010101" pitchFamily="49" charset="-122"/>
                <a:sym typeface="+mn-lt"/>
              </a:rPr>
              <a:t>上周日你校举办了</a:t>
            </a:r>
            <a:r>
              <a:rPr lang="en-US" altLang="zh-CN" sz="3200" dirty="0">
                <a:latin typeface="仿宋" panose="02010609060101010101" pitchFamily="49" charset="-122"/>
                <a:ea typeface="仿宋" panose="02010609060101010101" pitchFamily="49" charset="-122"/>
                <a:sym typeface="+mn-lt"/>
              </a:rPr>
              <a:t>5</a:t>
            </a:r>
            <a:r>
              <a:rPr lang="zh-CN" altLang="en-US" sz="3200" dirty="0">
                <a:latin typeface="仿宋" panose="02010609060101010101" pitchFamily="49" charset="-122"/>
                <a:ea typeface="仿宋" panose="02010609060101010101" pitchFamily="49" charset="-122"/>
                <a:sym typeface="+mn-lt"/>
              </a:rPr>
              <a:t>公里越野赛跑活动。请你为校英文报写一篇报道</a:t>
            </a:r>
            <a:r>
              <a:rPr lang="en-US" altLang="zh-CN" sz="3200" dirty="0">
                <a:latin typeface="仿宋" panose="02010609060101010101" pitchFamily="49" charset="-122"/>
                <a:ea typeface="仿宋" panose="02010609060101010101" pitchFamily="49" charset="-122"/>
                <a:sym typeface="+mn-lt"/>
              </a:rPr>
              <a:t>, </a:t>
            </a:r>
            <a:r>
              <a:rPr lang="zh-CN" altLang="en-US" sz="3200" dirty="0">
                <a:latin typeface="仿宋" panose="02010609060101010101" pitchFamily="49" charset="-122"/>
                <a:ea typeface="仿宋" panose="02010609060101010101" pitchFamily="49" charset="-122"/>
                <a:sym typeface="+mn-lt"/>
              </a:rPr>
              <a:t>内容包括</a:t>
            </a:r>
            <a:r>
              <a:rPr lang="en-US" altLang="zh-CN" sz="3200" dirty="0">
                <a:latin typeface="仿宋" panose="02010609060101010101" pitchFamily="49" charset="-122"/>
                <a:ea typeface="仿宋" panose="02010609060101010101" pitchFamily="49" charset="-122"/>
                <a:sym typeface="+mn-lt"/>
              </a:rPr>
              <a:t>:</a:t>
            </a:r>
            <a:endParaRPr lang="en-US" altLang="zh-CN" sz="3200" dirty="0">
              <a:latin typeface="仿宋" panose="02010609060101010101" pitchFamily="49" charset="-122"/>
              <a:ea typeface="仿宋" panose="02010609060101010101" pitchFamily="49" charset="-122"/>
              <a:sym typeface="+mn-lt"/>
            </a:endParaRPr>
          </a:p>
          <a:p>
            <a:pPr eaLnBrk="0" hangingPunct="0">
              <a:buFontTx/>
            </a:pPr>
            <a:r>
              <a:rPr lang="en-US" altLang="zh-CN" sz="3200" dirty="0">
                <a:latin typeface="仿宋" panose="02010609060101010101" pitchFamily="49" charset="-122"/>
                <a:ea typeface="仿宋" panose="02010609060101010101" pitchFamily="49" charset="-122"/>
                <a:sym typeface="+mn-lt"/>
              </a:rPr>
              <a:t>1. </a:t>
            </a:r>
            <a:r>
              <a:rPr lang="zh-CN" altLang="en-US" sz="3200" dirty="0">
                <a:latin typeface="仿宋" panose="02010609060101010101" pitchFamily="49" charset="-122"/>
                <a:ea typeface="仿宋" panose="02010609060101010101" pitchFamily="49" charset="-122"/>
                <a:sym typeface="+mn-lt"/>
              </a:rPr>
              <a:t>参加人员</a:t>
            </a:r>
            <a:r>
              <a:rPr lang="en-US" altLang="zh-CN" sz="3200" dirty="0">
                <a:latin typeface="仿宋" panose="02010609060101010101" pitchFamily="49" charset="-122"/>
                <a:ea typeface="仿宋" panose="02010609060101010101" pitchFamily="49" charset="-122"/>
                <a:sym typeface="+mn-lt"/>
              </a:rPr>
              <a:t>:</a:t>
            </a:r>
            <a:endParaRPr lang="en-US" altLang="zh-CN" sz="3200" dirty="0">
              <a:latin typeface="仿宋" panose="02010609060101010101" pitchFamily="49" charset="-122"/>
              <a:ea typeface="仿宋" panose="02010609060101010101" pitchFamily="49" charset="-122"/>
              <a:sym typeface="+mn-lt"/>
            </a:endParaRPr>
          </a:p>
          <a:p>
            <a:pPr eaLnBrk="0" hangingPunct="0">
              <a:buFontTx/>
            </a:pPr>
            <a:r>
              <a:rPr lang="en-US" altLang="zh-CN" sz="3200" dirty="0">
                <a:latin typeface="仿宋" panose="02010609060101010101" pitchFamily="49" charset="-122"/>
                <a:ea typeface="仿宋" panose="02010609060101010101" pitchFamily="49" charset="-122"/>
                <a:sym typeface="+mn-lt"/>
              </a:rPr>
              <a:t>2. </a:t>
            </a:r>
            <a:r>
              <a:rPr lang="zh-CN" altLang="en-US" sz="3200" dirty="0">
                <a:latin typeface="仿宋" panose="02010609060101010101" pitchFamily="49" charset="-122"/>
                <a:ea typeface="仿宋" panose="02010609060101010101" pitchFamily="49" charset="-122"/>
                <a:sym typeface="+mn-lt"/>
              </a:rPr>
              <a:t>跑步路线</a:t>
            </a:r>
            <a:r>
              <a:rPr lang="en-US" altLang="zh-CN" sz="3200" dirty="0">
                <a:latin typeface="仿宋" panose="02010609060101010101" pitchFamily="49" charset="-122"/>
                <a:ea typeface="仿宋" panose="02010609060101010101" pitchFamily="49" charset="-122"/>
                <a:sym typeface="+mn-lt"/>
              </a:rPr>
              <a:t>:</a:t>
            </a:r>
            <a:r>
              <a:rPr lang="zh-CN" altLang="en-US" sz="3200" dirty="0">
                <a:latin typeface="仿宋" panose="02010609060101010101" pitchFamily="49" charset="-122"/>
                <a:ea typeface="仿宋" panose="02010609060101010101" pitchFamily="49" charset="-122"/>
                <a:sym typeface="+mn-lt"/>
              </a:rPr>
              <a:t>从校门口到南山脚下</a:t>
            </a:r>
            <a:endParaRPr lang="en-US" altLang="zh-CN" sz="3200" dirty="0">
              <a:latin typeface="仿宋" panose="02010609060101010101" pitchFamily="49" charset="-122"/>
              <a:ea typeface="仿宋" panose="02010609060101010101" pitchFamily="49" charset="-122"/>
              <a:sym typeface="+mn-lt"/>
            </a:endParaRPr>
          </a:p>
          <a:p>
            <a:pPr eaLnBrk="0" hangingPunct="0">
              <a:buFontTx/>
            </a:pPr>
            <a:r>
              <a:rPr lang="en-US" altLang="zh-CN" sz="3200" dirty="0">
                <a:latin typeface="仿宋" panose="02010609060101010101" pitchFamily="49" charset="-122"/>
                <a:ea typeface="仿宋" panose="02010609060101010101" pitchFamily="49" charset="-122"/>
                <a:sym typeface="+mn-lt"/>
              </a:rPr>
              <a:t>3. </a:t>
            </a:r>
            <a:r>
              <a:rPr lang="zh-CN" altLang="en-US" sz="3200" dirty="0">
                <a:latin typeface="仿宋" panose="02010609060101010101" pitchFamily="49" charset="-122"/>
                <a:ea typeface="仿宋" panose="02010609060101010101" pitchFamily="49" charset="-122"/>
                <a:sym typeface="+mn-lt"/>
              </a:rPr>
              <a:t>活动反响。</a:t>
            </a:r>
            <a:endParaRPr lang="zh-CN" altLang="en-US" sz="3200" dirty="0">
              <a:latin typeface="仿宋" panose="02010609060101010101" pitchFamily="49" charset="-122"/>
              <a:ea typeface="仿宋" panose="02010609060101010101" pitchFamily="49" charset="-122"/>
              <a:sym typeface="+mn-lt"/>
            </a:endParaRPr>
          </a:p>
          <a:p>
            <a:pPr eaLnBrk="0" hangingPunct="0">
              <a:buFontTx/>
            </a:pPr>
            <a:r>
              <a:rPr lang="zh-CN" altLang="en-US" sz="3200" dirty="0">
                <a:latin typeface="仿宋" panose="02010609060101010101" pitchFamily="49" charset="-122"/>
                <a:ea typeface="仿宋" panose="02010609060101010101" pitchFamily="49" charset="-122"/>
                <a:sym typeface="+mn-lt"/>
              </a:rPr>
              <a:t>注意</a:t>
            </a:r>
            <a:r>
              <a:rPr lang="en-US" altLang="zh-CN" sz="3200" dirty="0">
                <a:latin typeface="仿宋" panose="02010609060101010101" pitchFamily="49" charset="-122"/>
                <a:ea typeface="仿宋" panose="02010609060101010101" pitchFamily="49" charset="-122"/>
                <a:sym typeface="+mn-lt"/>
              </a:rPr>
              <a:t>:1. </a:t>
            </a:r>
            <a:r>
              <a:rPr lang="zh-CN" altLang="en-US" sz="3200" dirty="0">
                <a:latin typeface="仿宋" panose="02010609060101010101" pitchFamily="49" charset="-122"/>
                <a:ea typeface="仿宋" panose="02010609060101010101" pitchFamily="49" charset="-122"/>
                <a:sym typeface="+mn-lt"/>
              </a:rPr>
              <a:t>写作词数应为</a:t>
            </a:r>
            <a:r>
              <a:rPr lang="en-US" altLang="zh-CN" sz="3200" dirty="0">
                <a:latin typeface="仿宋" panose="02010609060101010101" pitchFamily="49" charset="-122"/>
                <a:ea typeface="仿宋" panose="02010609060101010101" pitchFamily="49" charset="-122"/>
                <a:sym typeface="+mn-lt"/>
              </a:rPr>
              <a:t>80</a:t>
            </a:r>
            <a:r>
              <a:rPr lang="zh-CN" altLang="en-US" sz="3200" dirty="0">
                <a:latin typeface="仿宋" panose="02010609060101010101" pitchFamily="49" charset="-122"/>
                <a:ea typeface="仿宋" panose="02010609060101010101" pitchFamily="49" charset="-122"/>
                <a:sym typeface="+mn-lt"/>
              </a:rPr>
              <a:t>左右</a:t>
            </a:r>
            <a:r>
              <a:rPr lang="en-US" altLang="zh-CN" sz="3200" dirty="0">
                <a:latin typeface="仿宋" panose="02010609060101010101" pitchFamily="49" charset="-122"/>
                <a:ea typeface="仿宋" panose="02010609060101010101" pitchFamily="49" charset="-122"/>
                <a:sym typeface="+mn-lt"/>
              </a:rPr>
              <a:t>:</a:t>
            </a:r>
            <a:endParaRPr lang="en-US" altLang="zh-CN" sz="3200" dirty="0">
              <a:latin typeface="仿宋" panose="02010609060101010101" pitchFamily="49" charset="-122"/>
              <a:ea typeface="仿宋" panose="02010609060101010101" pitchFamily="49" charset="-122"/>
              <a:sym typeface="+mn-lt"/>
            </a:endParaRPr>
          </a:p>
          <a:p>
            <a:pPr eaLnBrk="0" hangingPunct="0">
              <a:buFontTx/>
            </a:pPr>
            <a:r>
              <a:rPr lang="en-US" altLang="zh-CN" sz="3200" dirty="0">
                <a:latin typeface="仿宋" panose="02010609060101010101" pitchFamily="49" charset="-122"/>
                <a:ea typeface="仿宋" panose="02010609060101010101" pitchFamily="49" charset="-122"/>
                <a:sym typeface="+mn-lt"/>
              </a:rPr>
              <a:t>     2. </a:t>
            </a:r>
            <a:r>
              <a:rPr lang="zh-CN" altLang="en-US" sz="3200" dirty="0">
                <a:latin typeface="仿宋" panose="02010609060101010101" pitchFamily="49" charset="-122"/>
                <a:ea typeface="仿宋" panose="02010609060101010101" pitchFamily="49" charset="-122"/>
                <a:sym typeface="+mn-lt"/>
              </a:rPr>
              <a:t>请按如下格式在答题卡的相应位置作答。</a:t>
            </a:r>
            <a:endParaRPr lang="zh-CN" altLang="en-US" sz="3200" dirty="0">
              <a:latin typeface="仿宋" panose="02010609060101010101" pitchFamily="49" charset="-122"/>
              <a:ea typeface="仿宋" panose="02010609060101010101" pitchFamily="49" charset="-122"/>
              <a:sym typeface="+mn-lt"/>
            </a:endParaRPr>
          </a:p>
        </p:txBody>
      </p:sp>
      <p:graphicFrame>
        <p:nvGraphicFramePr>
          <p:cNvPr id="7" name="表格 12"/>
          <p:cNvGraphicFramePr/>
          <p:nvPr/>
        </p:nvGraphicFramePr>
        <p:xfrm>
          <a:off x="2063750" y="4652963"/>
          <a:ext cx="7361238" cy="2012950"/>
        </p:xfrm>
        <a:graphic>
          <a:graphicData uri="http://schemas.openxmlformats.org/drawingml/2006/table">
            <a:tbl>
              <a:tblPr/>
              <a:tblGrid>
                <a:gridCol w="7361238"/>
              </a:tblGrid>
              <a:tr h="2012950">
                <a:tc>
                  <a:txBody>
                    <a:bodyPr/>
                    <a:lstStyle>
                      <a:lvl1pPr marL="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宋体" panose="02010600030101010101" pitchFamily="2" charset="-122"/>
                        </a:defRPr>
                      </a:lvl5pPr>
                    </a:lstStyle>
                    <a:p>
                      <a:pPr lvl="0" algn="ctr"/>
                      <a:r>
                        <a:rPr lang="zh-CN" altLang="en-US" sz="2800" b="1" dirty="0">
                          <a:latin typeface="Times New Roman" panose="02020603050405020304" charset="0"/>
                          <a:ea typeface="微软雅黑" panose="020B0503020204020204" charset="-122"/>
                        </a:rPr>
                        <a:t>A Cross-Country Running Race</a:t>
                      </a:r>
                      <a:endParaRPr lang="zh-CN" altLang="en-US" sz="2800" b="1" dirty="0">
                        <a:latin typeface="Times New Roman" panose="02020603050405020304" charset="0"/>
                        <a:ea typeface="微软雅黑" panose="020B0503020204020204" charset="-122"/>
                      </a:endParaRPr>
                    </a:p>
                  </a:txBody>
                  <a:tcPr>
                    <a:lnL w="12700">
                      <a:solidFill>
                        <a:srgbClr val="FFFFFF"/>
                      </a:solidFill>
                      <a:miter lim="800000"/>
                    </a:lnL>
                    <a:lnR w="12700">
                      <a:solidFill>
                        <a:srgbClr val="FFFFFF"/>
                      </a:solidFill>
                      <a:miter lim="800000"/>
                    </a:lnR>
                    <a:lnT w="12700">
                      <a:solidFill>
                        <a:srgbClr val="FFFFFF"/>
                      </a:solidFill>
                      <a:miter lim="800000"/>
                    </a:lnT>
                    <a:lnB w="38100">
                      <a:solidFill>
                        <a:srgbClr val="FFFFFF"/>
                      </a:solidFill>
                      <a:miter lim="800000"/>
                    </a:lnB>
                    <a:solidFill>
                      <a:schemeClr val="bg1"/>
                    </a:solidFill>
                  </a:tcPr>
                </a:tc>
              </a:tr>
            </a:tbl>
          </a:graphicData>
        </a:graphic>
      </p:graphicFrame>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7105" name="文本框 99"/>
          <p:cNvSpPr txBox="1"/>
          <p:nvPr/>
        </p:nvSpPr>
        <p:spPr>
          <a:xfrm>
            <a:off x="122238" y="646113"/>
            <a:ext cx="5181600" cy="6294437"/>
          </a:xfrm>
          <a:prstGeom prst="rect">
            <a:avLst/>
          </a:prstGeom>
          <a:noFill/>
          <a:ln w="9525">
            <a:noFill/>
          </a:ln>
        </p:spPr>
        <p:txBody>
          <a:bodyPr anchor="t" anchorCtr="0">
            <a:spAutoFit/>
          </a:bodyPr>
          <a:p>
            <a:pPr eaLnBrk="0" hangingPunct="0">
              <a:lnSpc>
                <a:spcPct val="120000"/>
              </a:lnSpc>
              <a:buFont typeface="Arial" panose="020B0604020202020204" pitchFamily="34" charset="0"/>
            </a:pPr>
            <a:r>
              <a:rPr lang="en-US" altLang="zh-CN" sz="2800" dirty="0">
                <a:latin typeface="Times New Roman" panose="02020603050405020304" charset="0"/>
                <a:ea typeface="宋体" panose="02010600030101010101" pitchFamily="2" charset="-122"/>
              </a:rPr>
              <a:t>1.</a:t>
            </a:r>
            <a:r>
              <a:rPr lang="zh-CN" altLang="zh-CN" sz="2800" dirty="0">
                <a:latin typeface="Calibri" panose="020F0502020204030204" pitchFamily="34" charset="0"/>
                <a:ea typeface="宋体" panose="02010600030101010101" pitchFamily="2" charset="-122"/>
              </a:rPr>
              <a:t>开幕式</a:t>
            </a:r>
            <a:r>
              <a:rPr lang="en-US" altLang="zh-CN" sz="2800" dirty="0">
                <a:latin typeface="Calibri" panose="020F0502020204030204" pitchFamily="34" charset="0"/>
                <a:ea typeface="宋体" panose="02010600030101010101" pitchFamily="2" charset="-122"/>
              </a:rPr>
              <a:t> </a:t>
            </a:r>
            <a:endParaRPr lang="en-US" altLang="zh-CN" sz="2800" dirty="0">
              <a:latin typeface="Calibri" panose="020F0502020204030204" pitchFamily="34" charset="0"/>
              <a:ea typeface="宋体" panose="02010600030101010101" pitchFamily="2" charset="-122"/>
            </a:endParaRPr>
          </a:p>
          <a:p>
            <a:pPr eaLnBrk="0" hangingPunct="0">
              <a:lnSpc>
                <a:spcPct val="120000"/>
              </a:lnSpc>
              <a:buFont typeface="Arial" panose="020B0604020202020204" pitchFamily="34" charset="0"/>
            </a:pPr>
            <a:r>
              <a:rPr lang="en-US" altLang="zh-CN" sz="2800" dirty="0">
                <a:latin typeface="Times New Roman" panose="02020603050405020304" charset="0"/>
                <a:ea typeface="宋体" panose="02010600030101010101" pitchFamily="2" charset="-122"/>
              </a:rPr>
              <a:t>2.</a:t>
            </a:r>
            <a:r>
              <a:rPr lang="zh-CN" altLang="zh-CN" sz="2800" dirty="0">
                <a:latin typeface="Calibri" panose="020F0502020204030204" pitchFamily="34" charset="0"/>
                <a:ea typeface="宋体" panose="02010600030101010101" pitchFamily="2" charset="-122"/>
              </a:rPr>
              <a:t>项目</a:t>
            </a:r>
            <a:endParaRPr lang="en-US" altLang="zh-CN" sz="2800" dirty="0">
              <a:latin typeface="Arial" panose="020B0604020202020204" pitchFamily="34" charset="0"/>
              <a:ea typeface="宋体" panose="02010600030101010101" pitchFamily="2" charset="-122"/>
            </a:endParaRPr>
          </a:p>
          <a:p>
            <a:pPr eaLnBrk="0" hangingPunct="0">
              <a:lnSpc>
                <a:spcPct val="120000"/>
              </a:lnSpc>
              <a:buFontTx/>
            </a:pPr>
            <a:r>
              <a:rPr lang="en-US" altLang="zh-CN" sz="2800" dirty="0">
                <a:latin typeface="Times New Roman" panose="02020603050405020304" charset="0"/>
                <a:ea typeface="宋体" panose="02010600030101010101" pitchFamily="2" charset="-122"/>
              </a:rPr>
              <a:t>3. </a:t>
            </a:r>
            <a:r>
              <a:rPr lang="zh-CN" altLang="en-US" sz="2800" dirty="0">
                <a:latin typeface="Times New Roman" panose="02020603050405020304" charset="0"/>
                <a:ea typeface="宋体" panose="02010600030101010101" pitchFamily="2" charset="-122"/>
              </a:rPr>
              <a:t>体育节</a:t>
            </a:r>
            <a:r>
              <a:rPr lang="en-US" altLang="zh-CN" sz="2800" dirty="0">
                <a:latin typeface="Times New Roman" panose="02020603050405020304" charset="0"/>
                <a:ea typeface="宋体" panose="02010600030101010101" pitchFamily="2" charset="-122"/>
              </a:rPr>
              <a:t>/</a:t>
            </a:r>
            <a:r>
              <a:rPr lang="zh-CN" altLang="en-US" sz="2800" dirty="0">
                <a:latin typeface="Times New Roman" panose="02020603050405020304" charset="0"/>
                <a:ea typeface="宋体" panose="02010600030101010101" pitchFamily="2" charset="-122"/>
              </a:rPr>
              <a:t>科技节</a:t>
            </a:r>
            <a:endParaRPr lang="en-US" altLang="zh-CN" sz="2800" dirty="0">
              <a:latin typeface="Times New Roman" panose="02020603050405020304" charset="0"/>
              <a:ea typeface="宋体" panose="02010600030101010101" pitchFamily="2" charset="-122"/>
            </a:endParaRPr>
          </a:p>
          <a:p>
            <a:pPr eaLnBrk="0" hangingPunct="0">
              <a:lnSpc>
                <a:spcPct val="120000"/>
              </a:lnSpc>
              <a:buFontTx/>
            </a:pPr>
            <a:r>
              <a:rPr lang="en-US" altLang="zh-CN" sz="2800" dirty="0">
                <a:latin typeface="Arial" panose="020B0604020202020204" pitchFamily="34" charset="0"/>
                <a:ea typeface="宋体" panose="02010600030101010101" pitchFamily="2" charset="-122"/>
              </a:rPr>
              <a:t>4.</a:t>
            </a:r>
            <a:r>
              <a:rPr lang="zh-CN" altLang="zh-CN" sz="2800" dirty="0">
                <a:latin typeface="Arial" panose="020B0604020202020204" pitchFamily="34" charset="0"/>
                <a:ea typeface="宋体" panose="02010600030101010101" pitchFamily="2" charset="-122"/>
              </a:rPr>
              <a:t>参加户外运动</a:t>
            </a:r>
            <a:r>
              <a:rPr lang="en-US" altLang="zh-CN" sz="2800" dirty="0">
                <a:latin typeface="Arial" panose="020B0604020202020204" pitchFamily="34" charset="0"/>
                <a:ea typeface="宋体" panose="02010600030101010101" pitchFamily="2" charset="-122"/>
              </a:rPr>
              <a:t> </a:t>
            </a:r>
            <a:endParaRPr lang="en-US" altLang="zh-CN" sz="2800" dirty="0">
              <a:latin typeface="Arial" panose="020B0604020202020204" pitchFamily="34" charset="0"/>
              <a:ea typeface="宋体" panose="02010600030101010101" pitchFamily="2" charset="-122"/>
            </a:endParaRPr>
          </a:p>
          <a:p>
            <a:pPr eaLnBrk="0" hangingPunct="0">
              <a:lnSpc>
                <a:spcPct val="120000"/>
              </a:lnSpc>
              <a:buFontTx/>
            </a:pPr>
            <a:r>
              <a:rPr lang="en-US" altLang="zh-CN" sz="2800" dirty="0">
                <a:latin typeface="Times New Roman" panose="02020603050405020304" charset="0"/>
                <a:ea typeface="宋体" panose="02010600030101010101" pitchFamily="2" charset="-122"/>
              </a:rPr>
              <a:t>5. </a:t>
            </a:r>
            <a:r>
              <a:rPr lang="zh-CN" altLang="zh-CN" sz="2800" dirty="0">
                <a:latin typeface="Arial" panose="020B0604020202020204" pitchFamily="34" charset="0"/>
                <a:ea typeface="宋体" panose="02010600030101010101" pitchFamily="2" charset="-122"/>
              </a:rPr>
              <a:t>做志愿者</a:t>
            </a:r>
            <a:endParaRPr lang="zh-CN" altLang="en-US" sz="2800" dirty="0">
              <a:latin typeface="Times New Roman" panose="02020603050405020304" charset="0"/>
              <a:ea typeface="宋体" panose="02010600030101010101" pitchFamily="2" charset="-122"/>
            </a:endParaRPr>
          </a:p>
          <a:p>
            <a:pPr eaLnBrk="0" hangingPunct="0">
              <a:lnSpc>
                <a:spcPct val="120000"/>
              </a:lnSpc>
              <a:buFontTx/>
            </a:pPr>
            <a:r>
              <a:rPr lang="en-US" altLang="zh-CN" sz="2800" dirty="0">
                <a:latin typeface="Times New Roman" panose="02020603050405020304" charset="0"/>
                <a:ea typeface="宋体" panose="02010600030101010101" pitchFamily="2" charset="-122"/>
              </a:rPr>
              <a:t>6. </a:t>
            </a:r>
            <a:r>
              <a:rPr lang="zh-CN" altLang="en-US" sz="2800" dirty="0">
                <a:latin typeface="Times New Roman" panose="02020603050405020304" charset="0"/>
                <a:ea typeface="宋体" panose="02010600030101010101" pitchFamily="2" charset="-122"/>
              </a:rPr>
              <a:t>做志愿者的经历</a:t>
            </a:r>
            <a:endParaRPr lang="en-US" altLang="zh-CN" sz="2800" dirty="0">
              <a:latin typeface="Times New Roman" panose="02020603050405020304" charset="0"/>
              <a:ea typeface="宋体" panose="02010600030101010101" pitchFamily="2" charset="-122"/>
            </a:endParaRPr>
          </a:p>
          <a:p>
            <a:pPr eaLnBrk="0" hangingPunct="0">
              <a:lnSpc>
                <a:spcPct val="120000"/>
              </a:lnSpc>
              <a:buFontTx/>
            </a:pPr>
            <a:r>
              <a:rPr lang="en-US" altLang="zh-CN" sz="2800" dirty="0">
                <a:latin typeface="Times New Roman" panose="02020603050405020304" charset="0"/>
                <a:ea typeface="宋体" panose="02010600030101010101" pitchFamily="2" charset="-122"/>
              </a:rPr>
              <a:t>7. </a:t>
            </a:r>
            <a:r>
              <a:rPr lang="zh-CN" altLang="zh-CN" sz="2800" dirty="0">
                <a:latin typeface="Arial" panose="020B0604020202020204" pitchFamily="34" charset="0"/>
                <a:ea typeface="宋体" panose="02010600030101010101" pitchFamily="2" charset="-122"/>
              </a:rPr>
              <a:t>组织爬山活动</a:t>
            </a:r>
            <a:endParaRPr lang="en-US" altLang="zh-CN" sz="2800" dirty="0">
              <a:latin typeface="Times New Roman" panose="02020603050405020304" charset="0"/>
              <a:ea typeface="宋体" panose="02010600030101010101" pitchFamily="2" charset="-122"/>
            </a:endParaRPr>
          </a:p>
          <a:p>
            <a:pPr eaLnBrk="0" hangingPunct="0">
              <a:lnSpc>
                <a:spcPct val="120000"/>
              </a:lnSpc>
              <a:buFontTx/>
            </a:pPr>
            <a:r>
              <a:rPr lang="en-US" altLang="zh-CN" sz="2800" dirty="0">
                <a:latin typeface="Arial" panose="020B0604020202020204" pitchFamily="34" charset="0"/>
                <a:ea typeface="宋体" panose="02010600030101010101" pitchFamily="2" charset="-122"/>
              </a:rPr>
              <a:t>8.</a:t>
            </a:r>
            <a:r>
              <a:rPr lang="zh-CN" altLang="en-US" sz="2800" dirty="0">
                <a:latin typeface="Calibri" panose="020F0502020204030204" pitchFamily="34" charset="0"/>
                <a:ea typeface="宋体" panose="02010600030101010101" pitchFamily="2" charset="-122"/>
              </a:rPr>
              <a:t>举办以珍惜美食</a:t>
            </a:r>
            <a:endParaRPr lang="en-US" altLang="zh-CN" sz="2800" dirty="0">
              <a:latin typeface="Calibri" panose="020F0502020204030204" pitchFamily="34" charset="0"/>
              <a:ea typeface="宋体" panose="02010600030101010101" pitchFamily="2" charset="-122"/>
            </a:endParaRPr>
          </a:p>
          <a:p>
            <a:pPr eaLnBrk="0" hangingPunct="0">
              <a:lnSpc>
                <a:spcPct val="120000"/>
              </a:lnSpc>
              <a:buFontTx/>
            </a:pPr>
            <a:r>
              <a:rPr lang="zh-CN" altLang="en-US" sz="2800" dirty="0">
                <a:latin typeface="Calibri" panose="020F0502020204030204" pitchFamily="34" charset="0"/>
                <a:ea typeface="宋体" panose="02010600030101010101" pitchFamily="2" charset="-122"/>
              </a:rPr>
              <a:t>为主题的演讲比赛 </a:t>
            </a:r>
            <a:endParaRPr lang="en-US" altLang="zh-CN" sz="2800" dirty="0">
              <a:latin typeface="Calibri" panose="020F0502020204030204" pitchFamily="34" charset="0"/>
              <a:ea typeface="宋体" panose="02010600030101010101" pitchFamily="2" charset="-122"/>
            </a:endParaRPr>
          </a:p>
          <a:p>
            <a:pPr eaLnBrk="0" hangingPunct="0">
              <a:lnSpc>
                <a:spcPct val="120000"/>
              </a:lnSpc>
              <a:buFontTx/>
            </a:pPr>
            <a:r>
              <a:rPr lang="en-US" altLang="zh-CN" sz="2800" dirty="0">
                <a:latin typeface="Arial" panose="020B0604020202020204" pitchFamily="34" charset="0"/>
                <a:ea typeface="宋体" panose="02010600030101010101" pitchFamily="2" charset="-122"/>
              </a:rPr>
              <a:t>9.</a:t>
            </a:r>
            <a:r>
              <a:rPr lang="zh-CN" altLang="en-US" sz="2800" dirty="0">
                <a:latin typeface="Calibri" panose="020F0502020204030204" pitchFamily="34" charset="0"/>
                <a:ea typeface="宋体" panose="02010600030101010101" pitchFamily="2" charset="-122"/>
              </a:rPr>
              <a:t>发起光盘行动 </a:t>
            </a:r>
            <a:endParaRPr lang="en-US" altLang="zh-CN" sz="2800" dirty="0">
              <a:latin typeface="Calibri" panose="020F0502020204030204" pitchFamily="34" charset="0"/>
              <a:ea typeface="宋体" panose="02010600030101010101" pitchFamily="2" charset="-122"/>
            </a:endParaRPr>
          </a:p>
          <a:p>
            <a:pPr algn="just" eaLnBrk="0" hangingPunct="0">
              <a:lnSpc>
                <a:spcPct val="90000"/>
              </a:lnSpc>
              <a:spcBef>
                <a:spcPts val="1000"/>
              </a:spcBef>
              <a:buFont typeface="Arial" panose="020B0604020202020204" pitchFamily="34" charset="0"/>
            </a:pPr>
            <a:r>
              <a:rPr lang="en-US" altLang="zh-CN" sz="2800" dirty="0">
                <a:latin typeface="Times New Roman" panose="02020603050405020304" charset="0"/>
                <a:ea typeface="宋体" panose="02010600030101010101" pitchFamily="2" charset="-122"/>
              </a:rPr>
              <a:t>10. </a:t>
            </a:r>
            <a:r>
              <a:rPr lang="zh-CN" altLang="en-US" sz="2800" dirty="0">
                <a:latin typeface="Calibri" panose="020F0502020204030204" pitchFamily="34" charset="0"/>
                <a:ea typeface="宋体" panose="02010600030101010101" pitchFamily="2" charset="-122"/>
              </a:rPr>
              <a:t>举办关于节约食物</a:t>
            </a:r>
            <a:r>
              <a:rPr lang="en-US" altLang="zh-CN" sz="2800" dirty="0">
                <a:latin typeface="Calibri" panose="020F0502020204030204" pitchFamily="34" charset="0"/>
                <a:ea typeface="宋体" panose="02010600030101010101" pitchFamily="2" charset="-122"/>
              </a:rPr>
              <a:t>/</a:t>
            </a:r>
            <a:endParaRPr lang="en-US" altLang="zh-CN" sz="2800" dirty="0">
              <a:latin typeface="Calibri" panose="020F0502020204030204" pitchFamily="34" charset="0"/>
              <a:ea typeface="宋体" panose="02010600030101010101" pitchFamily="2" charset="-122"/>
            </a:endParaRPr>
          </a:p>
          <a:p>
            <a:pPr algn="just" eaLnBrk="0" hangingPunct="0">
              <a:lnSpc>
                <a:spcPct val="90000"/>
              </a:lnSpc>
              <a:spcBef>
                <a:spcPts val="1000"/>
              </a:spcBef>
              <a:buFont typeface="Arial" panose="020B0604020202020204" pitchFamily="34" charset="0"/>
            </a:pPr>
            <a:r>
              <a:rPr lang="zh-CN" altLang="en-US" sz="2800" dirty="0">
                <a:latin typeface="Calibri" panose="020F0502020204030204" pitchFamily="34" charset="0"/>
                <a:ea typeface="宋体" panose="02010600030101010101" pitchFamily="2" charset="-122"/>
              </a:rPr>
              <a:t>垃圾分类的讲座 </a:t>
            </a:r>
            <a:endParaRPr lang="en-US" altLang="zh-CN" sz="2800" dirty="0">
              <a:latin typeface="Calibri" panose="020F0502020204030204" pitchFamily="34" charset="0"/>
              <a:ea typeface="宋体" panose="02010600030101010101" pitchFamily="2" charset="-122"/>
            </a:endParaRPr>
          </a:p>
        </p:txBody>
      </p:sp>
      <p:sp>
        <p:nvSpPr>
          <p:cNvPr id="3" name="文本框 2"/>
          <p:cNvSpPr txBox="1">
            <a:spLocks noChangeArrowheads="1"/>
          </p:cNvSpPr>
          <p:nvPr/>
        </p:nvSpPr>
        <p:spPr bwMode="auto">
          <a:xfrm>
            <a:off x="3432175" y="622300"/>
            <a:ext cx="902970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rgbClr val="FF0000"/>
                </a:solidFill>
                <a:effectLst/>
                <a:uLnTx/>
                <a:uFillTx/>
                <a:latin typeface="Times" pitchFamily="18" charset="0"/>
                <a:ea typeface="宋体" panose="02010600030101010101" pitchFamily="2" charset="-122"/>
                <a:cs typeface="+mn-cs"/>
              </a:rPr>
              <a:t>1. opening ceremony 	</a:t>
            </a:r>
            <a:endParaRPr kumimoji="0" lang="en-US" altLang="zh-CN" sz="2800" b="1" i="0" u="none" strike="noStrike" kern="1200" cap="none" spc="0" normalizeH="0" baseline="0" noProof="0" dirty="0" smtClean="0">
              <a:ln>
                <a:noFill/>
              </a:ln>
              <a:solidFill>
                <a:srgbClr val="FF0000"/>
              </a:solidFill>
              <a:effectLst/>
              <a:uLnTx/>
              <a:uFillTx/>
              <a:latin typeface="Times" pitchFamily="18" charset="0"/>
              <a:ea typeface="宋体" panose="02010600030101010101" pitchFamily="2"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rgbClr val="FF0000"/>
                </a:solidFill>
                <a:effectLst/>
                <a:uLnTx/>
                <a:uFillTx/>
                <a:latin typeface="Times" pitchFamily="18" charset="0"/>
                <a:ea typeface="宋体" panose="02010600030101010101" pitchFamily="2" charset="-122"/>
                <a:cs typeface="+mn-cs"/>
              </a:rPr>
              <a:t>2.</a:t>
            </a:r>
            <a:r>
              <a:rPr kumimoji="0" lang="zh-CN" altLang="zh-CN" sz="2800" b="1" i="0" u="none" strike="noStrike" kern="1200" cap="none" spc="0" normalizeH="0" baseline="0" noProof="0" dirty="0" smtClean="0">
                <a:ln>
                  <a:noFill/>
                </a:ln>
                <a:solidFill>
                  <a:srgbClr val="FF0000"/>
                </a:solidFill>
                <a:effectLst/>
                <a:uLnTx/>
                <a:uFillTx/>
                <a:latin typeface="Times" pitchFamily="18" charset="0"/>
                <a:ea typeface="宋体" panose="02010600030101010101" pitchFamily="2" charset="-122"/>
                <a:cs typeface="+mn-cs"/>
              </a:rPr>
              <a:t> </a:t>
            </a:r>
            <a:r>
              <a:rPr kumimoji="0" lang="en-US" altLang="zh-CN" sz="2800" b="1" i="0" u="none" strike="noStrike" kern="1200" cap="none" spc="0" normalizeH="0" baseline="0" noProof="0" dirty="0" smtClean="0">
                <a:ln>
                  <a:noFill/>
                </a:ln>
                <a:solidFill>
                  <a:srgbClr val="FF0000"/>
                </a:solidFill>
                <a:effectLst/>
                <a:uLnTx/>
                <a:uFillTx/>
                <a:latin typeface="Times" pitchFamily="18" charset="0"/>
                <a:ea typeface="宋体" panose="02010600030101010101" pitchFamily="2" charset="-122"/>
                <a:cs typeface="Times New Roman" panose="02020603050405020304" charset="0"/>
              </a:rPr>
              <a:t>item; event</a:t>
            </a:r>
            <a:endParaRPr kumimoji="0" lang="en-US" altLang="zh-CN" sz="2800" b="1" i="0" u="none" strike="noStrike" kern="1200" cap="none" spc="0" normalizeH="0" baseline="0" noProof="0" dirty="0" smtClean="0">
              <a:ln>
                <a:noFill/>
              </a:ln>
              <a:solidFill>
                <a:srgbClr val="FF0000"/>
              </a:solidFill>
              <a:effectLst/>
              <a:uLnTx/>
              <a:uFillTx/>
              <a:latin typeface="Times" pitchFamily="18" charset="0"/>
              <a:ea typeface="宋体" panose="02010600030101010101" pitchFamily="2" charset="-122"/>
              <a:cs typeface="Times New Roman" panose="02020603050405020304" charset="0"/>
            </a:endParaRPr>
          </a:p>
          <a:p>
            <a:pPr marL="0" marR="0" lvl="0" indent="0" algn="l" defTabSz="914400" rtl="0" eaLnBrk="0" fontAlgn="base" latinLnBrk="0" hangingPunct="0">
              <a:lnSpc>
                <a:spcPct val="12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smtClean="0">
                <a:ln>
                  <a:noFill/>
                </a:ln>
                <a:solidFill>
                  <a:srgbClr val="FF0000"/>
                </a:solidFill>
                <a:effectLst/>
                <a:uLnTx/>
                <a:uFillTx/>
                <a:latin typeface="Times" pitchFamily="18" charset="0"/>
                <a:ea typeface="宋体" panose="02010600030101010101" pitchFamily="2" charset="-122"/>
                <a:cs typeface="+mn-cs"/>
              </a:rPr>
              <a:t>3.</a:t>
            </a:r>
            <a:r>
              <a:rPr kumimoji="0" lang="en-US" altLang="zh-CN" sz="2800" b="1" i="0" u="none" strike="noStrike" kern="12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mn-cs"/>
              </a:rPr>
              <a:t> </a:t>
            </a:r>
            <a:r>
              <a:rPr kumimoji="0" lang="en-US" altLang="zh-CN" sz="2800" b="1" i="0" u="none" strike="noStrike" kern="1200" cap="none" spc="0" normalizeH="0" baseline="0" noProof="0" dirty="0" smtClean="0">
                <a:ln>
                  <a:noFill/>
                </a:ln>
                <a:solidFill>
                  <a:srgbClr val="FF0000"/>
                </a:solidFill>
                <a:effectLst/>
                <a:uLnTx/>
                <a:uFillTx/>
                <a:latin typeface="Calibri" panose="020F0502020204030204" pitchFamily="34" charset="0"/>
                <a:ea typeface="宋体" panose="02010600030101010101" pitchFamily="2" charset="-122"/>
                <a:cs typeface="+mn-cs"/>
              </a:rPr>
              <a:t>school sports carnival/Science and technology festival</a:t>
            </a:r>
            <a:endParaRPr kumimoji="0" lang="en-US" altLang="zh-CN" sz="2800" b="1" i="0" u="none" strike="noStrike" kern="1200" cap="none" spc="0" normalizeH="0" baseline="0" noProof="0" dirty="0" smtClean="0">
              <a:ln>
                <a:noFill/>
              </a:ln>
              <a:solidFill>
                <a:srgbClr val="FF0000"/>
              </a:solidFill>
              <a:effectLst/>
              <a:uLnTx/>
              <a:uFillTx/>
              <a:latin typeface="Times" pitchFamily="18" charset="0"/>
              <a:ea typeface="宋体" panose="02010600030101010101" pitchFamily="2"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rgbClr val="FF0000"/>
                </a:solidFill>
                <a:effectLst/>
                <a:uLnTx/>
                <a:uFillTx/>
                <a:latin typeface="Times" pitchFamily="18" charset="0"/>
                <a:ea typeface="宋体" panose="02010600030101010101" pitchFamily="2" charset="-122"/>
                <a:cs typeface="+mn-cs"/>
              </a:rPr>
              <a:t>4. take outdoor exercise	</a:t>
            </a:r>
            <a:endParaRPr kumimoji="0" lang="en-US" altLang="zh-CN" sz="2800" b="1" i="0" u="none" strike="noStrike" kern="1200" cap="none" spc="0" normalizeH="0" baseline="0" noProof="0" dirty="0" smtClean="0">
              <a:ln>
                <a:noFill/>
              </a:ln>
              <a:solidFill>
                <a:srgbClr val="FF0000"/>
              </a:solidFill>
              <a:effectLst/>
              <a:uLnTx/>
              <a:uFillTx/>
              <a:latin typeface="Times" pitchFamily="18" charset="0"/>
              <a:ea typeface="宋体" panose="02010600030101010101" pitchFamily="2"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rgbClr val="FF0000"/>
                </a:solidFill>
                <a:effectLst/>
                <a:uLnTx/>
                <a:uFillTx/>
                <a:latin typeface="Times" pitchFamily="18" charset="0"/>
                <a:ea typeface="宋体" panose="02010600030101010101" pitchFamily="2" charset="-122"/>
                <a:cs typeface="+mn-cs"/>
              </a:rPr>
              <a:t>5.</a:t>
            </a:r>
            <a:r>
              <a:rPr kumimoji="0" lang="zh-CN" altLang="zh-CN" sz="2800" b="1" i="0" u="none" strike="noStrike" kern="1200" cap="none" spc="0" normalizeH="0" baseline="0" noProof="0" dirty="0" smtClean="0">
                <a:ln>
                  <a:noFill/>
                </a:ln>
                <a:solidFill>
                  <a:srgbClr val="FF0000"/>
                </a:solidFill>
                <a:effectLst/>
                <a:uLnTx/>
                <a:uFillTx/>
                <a:latin typeface="Times" pitchFamily="18" charset="0"/>
                <a:ea typeface="宋体" panose="02010600030101010101" pitchFamily="2" charset="-122"/>
                <a:cs typeface="+mn-cs"/>
              </a:rPr>
              <a:t> </a:t>
            </a:r>
            <a:r>
              <a:rPr kumimoji="0" lang="en-US" altLang="zh-CN" sz="2800" b="1" i="0" u="none" strike="noStrike" kern="1200" cap="none" spc="0" normalizeH="0" baseline="0" noProof="0" dirty="0" smtClean="0">
                <a:ln>
                  <a:noFill/>
                </a:ln>
                <a:solidFill>
                  <a:srgbClr val="FF0000"/>
                </a:solidFill>
                <a:effectLst/>
                <a:uLnTx/>
                <a:uFillTx/>
                <a:latin typeface="Times" pitchFamily="18" charset="0"/>
                <a:ea typeface="宋体" panose="02010600030101010101" pitchFamily="2" charset="-122"/>
                <a:cs typeface="Times New Roman" panose="02020603050405020304" charset="0"/>
              </a:rPr>
              <a:t>working as a volunteer </a:t>
            </a:r>
            <a:endParaRPr kumimoji="0" lang="en-US" altLang="zh-CN" sz="2800" b="1" i="0" u="none" strike="noStrike" kern="1200" cap="none" spc="0" normalizeH="0" baseline="0" noProof="0" dirty="0" smtClean="0">
              <a:ln>
                <a:noFill/>
              </a:ln>
              <a:solidFill>
                <a:srgbClr val="FF0000"/>
              </a:solidFill>
              <a:effectLst/>
              <a:uLnTx/>
              <a:uFillTx/>
              <a:latin typeface="Times" pitchFamily="18" charset="0"/>
              <a:ea typeface="宋体" panose="02010600030101010101" pitchFamily="2" charset="-122"/>
              <a:cs typeface="Times New Roman" panose="02020603050405020304" charset="0"/>
            </a:endParaRPr>
          </a:p>
          <a:p>
            <a:pPr marL="0" marR="0" lvl="0" indent="0" algn="l" defTabSz="914400" rtl="0" eaLnBrk="0" fontAlgn="base" latinLnBrk="0" hangingPunct="0">
              <a:lnSpc>
                <a:spcPct val="12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rgbClr val="FF0000"/>
                </a:solidFill>
                <a:effectLst/>
                <a:uLnTx/>
                <a:uFillTx/>
                <a:latin typeface="Times" pitchFamily="18" charset="0"/>
                <a:ea typeface="宋体" panose="02010600030101010101" pitchFamily="2" charset="-122"/>
                <a:cs typeface="+mn-cs"/>
              </a:rPr>
              <a:t>6. the experience of volunteering </a:t>
            </a:r>
            <a:endParaRPr kumimoji="0" lang="en-US" altLang="zh-CN" sz="2800" b="1" i="0" u="none" strike="noStrike" kern="1200" cap="none" spc="0" normalizeH="0" baseline="0" noProof="0" dirty="0" smtClean="0">
              <a:ln>
                <a:noFill/>
              </a:ln>
              <a:solidFill>
                <a:srgbClr val="FF0000"/>
              </a:solidFill>
              <a:effectLst/>
              <a:uLnTx/>
              <a:uFillTx/>
              <a:latin typeface="Times" pitchFamily="18" charset="0"/>
              <a:ea typeface="宋体" panose="02010600030101010101" pitchFamily="2"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rgbClr val="FF0000"/>
                </a:solidFill>
                <a:effectLst/>
                <a:uLnTx/>
                <a:uFillTx/>
                <a:latin typeface="Times" pitchFamily="18" charset="0"/>
                <a:ea typeface="宋体" panose="02010600030101010101" pitchFamily="2" charset="-122"/>
                <a:cs typeface="+mn-cs"/>
              </a:rPr>
              <a:t>7. organize a mountain-climbing activity	</a:t>
            </a:r>
            <a:endParaRPr kumimoji="0" lang="en-US" altLang="zh-CN" sz="2800" b="1" i="0" u="none" strike="noStrike" kern="1200" cap="none" spc="0" normalizeH="0" baseline="0" noProof="0" dirty="0" smtClean="0">
              <a:ln>
                <a:noFill/>
              </a:ln>
              <a:solidFill>
                <a:srgbClr val="FF0000"/>
              </a:solidFill>
              <a:effectLst/>
              <a:uLnTx/>
              <a:uFillTx/>
              <a:latin typeface="Times" pitchFamily="18" charset="0"/>
              <a:ea typeface="宋体" panose="02010600030101010101" pitchFamily="2"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rgbClr val="FF0000"/>
                </a:solidFill>
                <a:effectLst/>
                <a:uLnTx/>
                <a:uFillTx/>
                <a:latin typeface="Times" pitchFamily="18" charset="0"/>
                <a:ea typeface="宋体" panose="02010600030101010101" pitchFamily="2" charset="-122"/>
                <a:cs typeface="+mn-cs"/>
              </a:rPr>
              <a:t>8. hold speech competitions with the theme of cherishing food</a:t>
            </a:r>
            <a:endParaRPr kumimoji="0" lang="en-US" altLang="zh-CN" sz="2800" b="1" i="0" u="none" strike="noStrike" kern="1200" cap="none" spc="0" normalizeH="0" baseline="0" noProof="0" dirty="0" smtClean="0">
              <a:ln>
                <a:noFill/>
              </a:ln>
              <a:solidFill>
                <a:srgbClr val="FF0000"/>
              </a:solidFill>
              <a:effectLst/>
              <a:uLnTx/>
              <a:uFillTx/>
              <a:latin typeface="Times" pitchFamily="18" charset="0"/>
              <a:ea typeface="宋体" panose="02010600030101010101" pitchFamily="2"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rgbClr val="FF0000"/>
                </a:solidFill>
                <a:effectLst/>
                <a:uLnTx/>
                <a:uFillTx/>
                <a:latin typeface="Times" pitchFamily="18" charset="0"/>
                <a:ea typeface="宋体" panose="02010600030101010101" pitchFamily="2" charset="-122"/>
                <a:cs typeface="+mn-cs"/>
              </a:rPr>
              <a:t>9. launch clear/clean/empty plate campaign</a:t>
            </a:r>
            <a:endParaRPr kumimoji="0" lang="en-US" altLang="zh-CN" sz="2800" b="1" i="0" u="none" strike="noStrike" kern="1200" cap="none" spc="0" normalizeH="0" baseline="0" noProof="0" dirty="0" smtClean="0">
              <a:ln>
                <a:noFill/>
              </a:ln>
              <a:solidFill>
                <a:srgbClr val="FF0000"/>
              </a:solidFill>
              <a:effectLst/>
              <a:uLnTx/>
              <a:uFillTx/>
              <a:latin typeface="Times" pitchFamily="18" charset="0"/>
              <a:ea typeface="宋体" panose="02010600030101010101" pitchFamily="2" charset="-122"/>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smtClean="0">
                <a:ln>
                  <a:noFill/>
                </a:ln>
                <a:solidFill>
                  <a:srgbClr val="FF0000"/>
                </a:solidFill>
                <a:effectLst/>
                <a:uLnTx/>
                <a:uFillTx/>
                <a:latin typeface="Times" pitchFamily="18" charset="0"/>
                <a:ea typeface="宋体" panose="02010600030101010101" pitchFamily="2" charset="-122"/>
                <a:cs typeface="+mn-cs"/>
              </a:rPr>
              <a:t>      10. </a:t>
            </a:r>
            <a:r>
              <a:rPr kumimoji="0" lang="en-US" altLang="zh-CN" sz="28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Times New Roman" panose="02020603050405020304" charset="0"/>
                <a:ea typeface="宋体" panose="02010600030101010101" pitchFamily="2" charset="-122"/>
                <a:cs typeface="Times New Roman" panose="02020603050405020304" charset="0"/>
              </a:rPr>
              <a:t>give a speech/lecture on saving food</a:t>
            </a:r>
            <a:endParaRPr kumimoji="0" lang="en-US" altLang="zh-CN" sz="28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Times New Roman" panose="02020603050405020304" charset="0"/>
              <a:ea typeface="宋体" panose="02010600030101010101" pitchFamily="2" charset="-122"/>
              <a:cs typeface="Times New Roman" panose="02020603050405020304" charset="0"/>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charset="0"/>
                <a:ea typeface="宋体" panose="02010600030101010101" pitchFamily="2" charset="-122"/>
                <a:cs typeface="Times New Roman" panose="02020603050405020304" charset="0"/>
              </a:rPr>
              <a:t>/garbage sorting </a:t>
            </a:r>
            <a:endParaRPr kumimoji="0" lang="en-US" altLang="zh-CN" sz="28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Times New Roman" panose="02020603050405020304" charset="0"/>
              <a:ea typeface="宋体" panose="02010600030101010101" pitchFamily="2" charset="-122"/>
              <a:cs typeface="Times New Roman" panose="02020603050405020304" charset="0"/>
            </a:endParaRPr>
          </a:p>
        </p:txBody>
      </p:sp>
      <p:sp>
        <p:nvSpPr>
          <p:cNvPr id="47107" name="文本框 10"/>
          <p:cNvSpPr txBox="1"/>
          <p:nvPr/>
        </p:nvSpPr>
        <p:spPr>
          <a:xfrm>
            <a:off x="5303838" y="0"/>
            <a:ext cx="11304587" cy="646113"/>
          </a:xfrm>
          <a:prstGeom prst="rect">
            <a:avLst/>
          </a:prstGeom>
          <a:noFill/>
          <a:ln w="9525">
            <a:noFill/>
          </a:ln>
        </p:spPr>
        <p:txBody>
          <a:bodyPr anchor="t" anchorCtr="0">
            <a:spAutoFit/>
          </a:bodyPr>
          <a:p>
            <a:pPr eaLnBrk="0" hangingPunct="0">
              <a:spcBef>
                <a:spcPct val="30000"/>
              </a:spcBef>
              <a:buFontTx/>
            </a:pPr>
            <a:r>
              <a:rPr lang="zh-CN" altLang="en-US" sz="3600" dirty="0">
                <a:solidFill>
                  <a:srgbClr val="FF0000"/>
                </a:solidFill>
                <a:latin typeface="Arial" panose="020B0604020202020204" pitchFamily="34" charset="0"/>
                <a:ea typeface="宋体" panose="02010600030101010101" pitchFamily="2" charset="-122"/>
              </a:rPr>
              <a:t>话题词块回顾</a:t>
            </a:r>
            <a:endParaRPr lang="zh-CN" altLang="en-US" sz="3600"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8129" name="文本框 99"/>
          <p:cNvSpPr txBox="1"/>
          <p:nvPr/>
        </p:nvSpPr>
        <p:spPr>
          <a:xfrm>
            <a:off x="0" y="869950"/>
            <a:ext cx="5181600" cy="6165850"/>
          </a:xfrm>
          <a:prstGeom prst="rect">
            <a:avLst/>
          </a:prstGeom>
          <a:noFill/>
          <a:ln w="9525">
            <a:noFill/>
          </a:ln>
        </p:spPr>
        <p:txBody>
          <a:bodyPr anchor="t" anchorCtr="0">
            <a:spAutoFit/>
          </a:bodyPr>
          <a:p>
            <a:pPr algn="just" eaLnBrk="0" hangingPunct="0">
              <a:lnSpc>
                <a:spcPct val="90000"/>
              </a:lnSpc>
              <a:spcBef>
                <a:spcPts val="1000"/>
              </a:spcBef>
              <a:buFont typeface="Arial" panose="020B0604020202020204" pitchFamily="34" charset="0"/>
            </a:pPr>
            <a:r>
              <a:rPr lang="en-US" altLang="zh-CN" sz="2800" dirty="0">
                <a:latin typeface="Calibri" panose="020F0502020204030204" pitchFamily="34" charset="0"/>
                <a:ea typeface="宋体" panose="02010600030101010101" pitchFamily="2" charset="-122"/>
              </a:rPr>
              <a:t>11.</a:t>
            </a:r>
            <a:r>
              <a:rPr lang="zh-CN" altLang="en-US" sz="2800" dirty="0">
                <a:latin typeface="Calibri" panose="020F0502020204030204" pitchFamily="34" charset="0"/>
                <a:ea typeface="宋体" panose="02010600030101010101" pitchFamily="2" charset="-122"/>
              </a:rPr>
              <a:t>举办以浪费食物相关的展览 </a:t>
            </a:r>
            <a:endParaRPr lang="en-US" altLang="zh-CN" sz="2800" dirty="0">
              <a:latin typeface="Calibri" panose="020F0502020204030204" pitchFamily="34" charset="0"/>
              <a:ea typeface="宋体" panose="02010600030101010101" pitchFamily="2" charset="-122"/>
            </a:endParaRPr>
          </a:p>
          <a:p>
            <a:pPr eaLnBrk="0" hangingPunct="0">
              <a:lnSpc>
                <a:spcPct val="120000"/>
              </a:lnSpc>
              <a:buFontTx/>
            </a:pPr>
            <a:r>
              <a:rPr lang="en-US" altLang="zh-CN" sz="2800" dirty="0">
                <a:latin typeface="Times New Roman" panose="02020603050405020304" charset="0"/>
                <a:ea typeface="宋体" panose="02010600030101010101" pitchFamily="2" charset="-122"/>
              </a:rPr>
              <a:t>12.</a:t>
            </a:r>
            <a:r>
              <a:rPr lang="zh-CN" altLang="en-US" sz="2800" dirty="0">
                <a:latin typeface="Times New Roman" panose="02020603050405020304" charset="0"/>
                <a:ea typeface="宋体" panose="02010600030101010101" pitchFamily="2" charset="-122"/>
              </a:rPr>
              <a:t>举办书法展览</a:t>
            </a:r>
            <a:endParaRPr lang="en-US" altLang="zh-CN" sz="2800" dirty="0">
              <a:latin typeface="Times New Roman" panose="02020603050405020304" charset="0"/>
              <a:ea typeface="宋体" panose="02010600030101010101" pitchFamily="2" charset="-122"/>
            </a:endParaRPr>
          </a:p>
          <a:p>
            <a:pPr eaLnBrk="0" hangingPunct="0">
              <a:lnSpc>
                <a:spcPct val="120000"/>
              </a:lnSpc>
              <a:buFont typeface="Arial" panose="020B0604020202020204" pitchFamily="34" charset="0"/>
            </a:pPr>
            <a:r>
              <a:rPr lang="en-US" altLang="zh-CN" sz="2800" dirty="0">
                <a:latin typeface="Times New Roman" panose="02020603050405020304" charset="0"/>
                <a:ea typeface="宋体" panose="02010600030101010101" pitchFamily="2" charset="-122"/>
              </a:rPr>
              <a:t>13.</a:t>
            </a:r>
            <a:r>
              <a:rPr lang="zh-CN" altLang="en-US" sz="2800" dirty="0">
                <a:latin typeface="Times New Roman" panose="02020603050405020304" charset="0"/>
                <a:ea typeface="宋体" panose="02010600030101010101" pitchFamily="2" charset="-122"/>
              </a:rPr>
              <a:t>举办歌唱比赛</a:t>
            </a:r>
            <a:endParaRPr lang="en-US" altLang="zh-CN" sz="2800" dirty="0">
              <a:latin typeface="Times New Roman" panose="02020603050405020304" charset="0"/>
              <a:ea typeface="宋体" panose="02010600030101010101" pitchFamily="2" charset="-122"/>
            </a:endParaRPr>
          </a:p>
          <a:p>
            <a:pPr eaLnBrk="0" hangingPunct="0">
              <a:lnSpc>
                <a:spcPct val="120000"/>
              </a:lnSpc>
              <a:buFont typeface="Arial" panose="020B0604020202020204" pitchFamily="34" charset="0"/>
            </a:pPr>
            <a:r>
              <a:rPr lang="en-US" altLang="zh-CN" sz="2800" dirty="0">
                <a:latin typeface="Times New Roman" panose="02020603050405020304" charset="0"/>
                <a:ea typeface="宋体" panose="02010600030101010101" pitchFamily="2" charset="-122"/>
              </a:rPr>
              <a:t>14.</a:t>
            </a:r>
            <a:r>
              <a:rPr lang="zh-CN" altLang="en-US" sz="2800" dirty="0">
                <a:latin typeface="Times New Roman" panose="02020603050405020304" charset="0"/>
                <a:ea typeface="宋体" panose="02010600030101010101" pitchFamily="2" charset="-122"/>
              </a:rPr>
              <a:t> 欢呼雀跃</a:t>
            </a:r>
            <a:endParaRPr lang="en-US" altLang="zh-CN" sz="2800" dirty="0">
              <a:latin typeface="Times New Roman" panose="02020603050405020304" charset="0"/>
              <a:ea typeface="宋体" panose="02010600030101010101" pitchFamily="2" charset="-122"/>
            </a:endParaRPr>
          </a:p>
          <a:p>
            <a:pPr eaLnBrk="0" hangingPunct="0">
              <a:lnSpc>
                <a:spcPct val="120000"/>
              </a:lnSpc>
              <a:buFont typeface="Arial" panose="020B0604020202020204" pitchFamily="34" charset="0"/>
            </a:pPr>
            <a:r>
              <a:rPr lang="en-US" altLang="zh-CN" sz="2800" dirty="0">
                <a:latin typeface="Times New Roman" panose="02020603050405020304" charset="0"/>
                <a:ea typeface="宋体" panose="02010600030101010101" pitchFamily="2" charset="-122"/>
              </a:rPr>
              <a:t>15.</a:t>
            </a:r>
            <a:r>
              <a:rPr lang="zh-CN" altLang="zh-CN" sz="2800" dirty="0">
                <a:latin typeface="Arial" panose="020B0604020202020204" pitchFamily="34" charset="0"/>
                <a:ea typeface="宋体" panose="02010600030101010101" pitchFamily="2" charset="-122"/>
              </a:rPr>
              <a:t>情绪高涨</a:t>
            </a:r>
            <a:endParaRPr lang="en-US" altLang="zh-CN" sz="2800" dirty="0">
              <a:latin typeface="Times New Roman" panose="02020603050405020304" charset="0"/>
              <a:ea typeface="宋体" panose="02010600030101010101" pitchFamily="2" charset="-122"/>
            </a:endParaRPr>
          </a:p>
          <a:p>
            <a:pPr eaLnBrk="0" hangingPunct="0">
              <a:lnSpc>
                <a:spcPct val="120000"/>
              </a:lnSpc>
              <a:buFont typeface="Arial" panose="020B0604020202020204" pitchFamily="34" charset="0"/>
            </a:pPr>
            <a:r>
              <a:rPr lang="en-US" altLang="zh-CN" sz="2800" dirty="0">
                <a:latin typeface="Times New Roman" panose="02020603050405020304" charset="0"/>
                <a:ea typeface="宋体" panose="02010600030101010101" pitchFamily="2" charset="-122"/>
              </a:rPr>
              <a:t>16.</a:t>
            </a:r>
            <a:r>
              <a:rPr lang="zh-CN" altLang="en-US" sz="2800" dirty="0">
                <a:latin typeface="Arial" panose="020B0604020202020204" pitchFamily="34" charset="0"/>
                <a:ea typeface="宋体" panose="02010600030101010101" pitchFamily="2" charset="-122"/>
              </a:rPr>
              <a:t>成功</a:t>
            </a:r>
            <a:endParaRPr lang="en-US" altLang="zh-CN" sz="2800" dirty="0">
              <a:latin typeface="Times New Roman" panose="02020603050405020304" charset="0"/>
              <a:ea typeface="宋体" panose="02010600030101010101" pitchFamily="2" charset="-122"/>
            </a:endParaRPr>
          </a:p>
          <a:p>
            <a:pPr eaLnBrk="0" hangingPunct="0">
              <a:lnSpc>
                <a:spcPct val="120000"/>
              </a:lnSpc>
              <a:buFontTx/>
            </a:pPr>
            <a:r>
              <a:rPr lang="en-US" altLang="zh-CN" sz="2800" dirty="0">
                <a:latin typeface="Times New Roman" panose="02020603050405020304" charset="0"/>
                <a:ea typeface="宋体" panose="02010600030101010101" pitchFamily="2" charset="-122"/>
              </a:rPr>
              <a:t>17. </a:t>
            </a:r>
            <a:r>
              <a:rPr lang="zh-CN" altLang="zh-CN" sz="2800" dirty="0">
                <a:latin typeface="Arial" panose="020B0604020202020204" pitchFamily="34" charset="0"/>
                <a:ea typeface="宋体" panose="02010600030101010101" pitchFamily="2" charset="-122"/>
              </a:rPr>
              <a:t>高度评价</a:t>
            </a:r>
            <a:endParaRPr lang="en-US" altLang="zh-CN" sz="2800" dirty="0">
              <a:latin typeface="Arial" panose="020B0604020202020204" pitchFamily="34" charset="0"/>
              <a:ea typeface="宋体" panose="02010600030101010101" pitchFamily="2" charset="-122"/>
            </a:endParaRPr>
          </a:p>
          <a:p>
            <a:pPr eaLnBrk="0" hangingPunct="0">
              <a:lnSpc>
                <a:spcPct val="120000"/>
              </a:lnSpc>
              <a:buFontTx/>
            </a:pPr>
            <a:r>
              <a:rPr lang="en-US" altLang="zh-CN" sz="2800" dirty="0">
                <a:latin typeface="Arial" panose="020B0604020202020204" pitchFamily="34" charset="0"/>
                <a:ea typeface="宋体" panose="02010600030101010101" pitchFamily="2" charset="-122"/>
              </a:rPr>
              <a:t>18. </a:t>
            </a:r>
            <a:r>
              <a:rPr lang="zh-CN" altLang="zh-CN" sz="2800" dirty="0">
                <a:latin typeface="Arial" panose="020B0604020202020204" pitchFamily="34" charset="0"/>
                <a:ea typeface="宋体" panose="02010600030101010101" pitchFamily="2" charset="-122"/>
              </a:rPr>
              <a:t>留下深刻的印象</a:t>
            </a:r>
            <a:endParaRPr lang="en-US" altLang="zh-CN" sz="2800" dirty="0">
              <a:latin typeface="Times New Roman" panose="02020603050405020304" charset="0"/>
              <a:ea typeface="宋体" panose="02010600030101010101" pitchFamily="2" charset="-122"/>
            </a:endParaRPr>
          </a:p>
          <a:p>
            <a:pPr eaLnBrk="0" hangingPunct="0">
              <a:lnSpc>
                <a:spcPct val="120000"/>
              </a:lnSpc>
              <a:buFontTx/>
            </a:pPr>
            <a:r>
              <a:rPr lang="en-US" altLang="zh-CN" sz="2800" dirty="0">
                <a:latin typeface="Times New Roman" panose="02020603050405020304" charset="0"/>
                <a:ea typeface="宋体" panose="02010600030101010101" pitchFamily="2" charset="-122"/>
              </a:rPr>
              <a:t>19.</a:t>
            </a:r>
            <a:r>
              <a:rPr lang="zh-CN" altLang="en-US" sz="2800" dirty="0">
                <a:latin typeface="Times New Roman" panose="02020603050405020304" charset="0"/>
                <a:ea typeface="宋体" panose="02010600030101010101" pitchFamily="2" charset="-122"/>
              </a:rPr>
              <a:t>受欢迎</a:t>
            </a:r>
            <a:endParaRPr lang="en-US" altLang="zh-CN" sz="2800" dirty="0">
              <a:latin typeface="Times New Roman" panose="02020603050405020304" charset="0"/>
              <a:ea typeface="宋体" panose="02010600030101010101" pitchFamily="2" charset="-122"/>
            </a:endParaRPr>
          </a:p>
          <a:p>
            <a:pPr eaLnBrk="0" hangingPunct="0">
              <a:lnSpc>
                <a:spcPct val="120000"/>
              </a:lnSpc>
              <a:buFontTx/>
            </a:pPr>
            <a:r>
              <a:rPr lang="en-US" altLang="zh-CN" sz="2800" dirty="0">
                <a:latin typeface="Times New Roman" panose="02020603050405020304" charset="0"/>
                <a:ea typeface="宋体" panose="02010600030101010101" pitchFamily="2" charset="-122"/>
              </a:rPr>
              <a:t>20. </a:t>
            </a:r>
            <a:r>
              <a:rPr lang="zh-CN" altLang="zh-CN" sz="2800" dirty="0">
                <a:latin typeface="Arial" panose="020B0604020202020204" pitchFamily="34" charset="0"/>
                <a:ea typeface="宋体" panose="02010600030101010101" pitchFamily="2" charset="-122"/>
              </a:rPr>
              <a:t>释放学习压力</a:t>
            </a:r>
            <a:r>
              <a:rPr lang="en-US" altLang="zh-CN" sz="2800" dirty="0">
                <a:latin typeface="Arial" panose="020B0604020202020204" pitchFamily="34" charset="0"/>
                <a:ea typeface="宋体" panose="02010600030101010101" pitchFamily="2" charset="-122"/>
              </a:rPr>
              <a:t> </a:t>
            </a:r>
            <a:endParaRPr lang="en-US" altLang="zh-CN" sz="2800" dirty="0">
              <a:latin typeface="Arial" panose="020B0604020202020204" pitchFamily="34" charset="0"/>
              <a:ea typeface="宋体" panose="02010600030101010101" pitchFamily="2" charset="-122"/>
            </a:endParaRPr>
          </a:p>
          <a:p>
            <a:pPr eaLnBrk="0" hangingPunct="0">
              <a:lnSpc>
                <a:spcPct val="120000"/>
              </a:lnSpc>
              <a:buFontTx/>
            </a:pPr>
            <a:r>
              <a:rPr lang="en-US" altLang="zh-CN" sz="2800" dirty="0">
                <a:latin typeface="Arial" panose="020B0604020202020204" pitchFamily="34" charset="0"/>
                <a:ea typeface="宋体" panose="02010600030101010101" pitchFamily="2" charset="-122"/>
              </a:rPr>
              <a:t>21. </a:t>
            </a:r>
            <a:r>
              <a:rPr lang="zh-CN" altLang="zh-CN" sz="2800" dirty="0">
                <a:latin typeface="Arial" panose="020B0604020202020204" pitchFamily="34" charset="0"/>
                <a:ea typeface="宋体" panose="02010600030101010101" pitchFamily="2" charset="-122"/>
              </a:rPr>
              <a:t>促进友谊</a:t>
            </a:r>
            <a:endParaRPr lang="zh-CN" altLang="en-US" sz="2800" dirty="0">
              <a:latin typeface="Times New Roman" panose="02020603050405020304" charset="0"/>
              <a:ea typeface="宋体" panose="02010600030101010101" pitchFamily="2" charset="-122"/>
            </a:endParaRPr>
          </a:p>
          <a:p>
            <a:pPr algn="just" eaLnBrk="0" hangingPunct="0">
              <a:lnSpc>
                <a:spcPct val="90000"/>
              </a:lnSpc>
              <a:spcBef>
                <a:spcPts val="1000"/>
              </a:spcBef>
              <a:buFont typeface="Arial" panose="020B0604020202020204" pitchFamily="34" charset="0"/>
            </a:pPr>
            <a:endParaRPr lang="en-US" altLang="zh-CN" sz="2800" dirty="0">
              <a:latin typeface="Calibri" panose="020F0502020204030204" pitchFamily="34" charset="0"/>
              <a:ea typeface="宋体" panose="02010600030101010101" pitchFamily="2" charset="-122"/>
            </a:endParaRPr>
          </a:p>
        </p:txBody>
      </p:sp>
      <p:sp>
        <p:nvSpPr>
          <p:cNvPr id="3" name="文本框 2"/>
          <p:cNvSpPr txBox="1">
            <a:spLocks noChangeArrowheads="1"/>
          </p:cNvSpPr>
          <p:nvPr/>
        </p:nvSpPr>
        <p:spPr bwMode="auto">
          <a:xfrm>
            <a:off x="3648075" y="765175"/>
            <a:ext cx="8928100" cy="689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smtClean="0">
                <a:ln>
                  <a:noFill/>
                </a:ln>
                <a:solidFill>
                  <a:srgbClr val="FF0000"/>
                </a:solidFill>
                <a:effectLst/>
                <a:uLnTx/>
                <a:uFillTx/>
                <a:latin typeface="Times" pitchFamily="18" charset="0"/>
                <a:ea typeface="宋体" panose="02010600030101010101" pitchFamily="2" charset="-122"/>
                <a:cs typeface="+mn-cs"/>
              </a:rPr>
              <a:t>             11.</a:t>
            </a:r>
            <a:r>
              <a:rPr kumimoji="0" lang="en-US" altLang="zh-CN" sz="28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Times New Roman" panose="02020603050405020304" charset="0"/>
                <a:ea typeface="宋体" panose="02010600030101010101" pitchFamily="2" charset="-122"/>
                <a:cs typeface="Times New Roman" panose="02020603050405020304" charset="0"/>
              </a:rPr>
              <a:t>put up exhibitions featuring wasting food</a:t>
            </a:r>
            <a:endParaRPr kumimoji="0" lang="en-US" altLang="zh-CN" sz="28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Times New Roman" panose="02020603050405020304" charset="0"/>
              <a:ea typeface="宋体" panose="02010600030101010101" pitchFamily="2" charset="-122"/>
              <a:cs typeface="Times New Roman" panose="02020603050405020304" charset="0"/>
            </a:endParaRPr>
          </a:p>
          <a:p>
            <a:pPr marL="0" marR="0" lvl="0" indent="0" algn="l" defTabSz="914400" rtl="0" eaLnBrk="0" fontAlgn="base" latinLnBrk="0" hangingPunct="0">
              <a:lnSpc>
                <a:spcPct val="12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smtClean="0">
                <a:ln>
                  <a:noFill/>
                </a:ln>
                <a:solidFill>
                  <a:srgbClr val="FF0000"/>
                </a:solidFill>
                <a:effectLst/>
                <a:uLnTx/>
                <a:uFillTx/>
                <a:latin typeface="Times" pitchFamily="18" charset="0"/>
                <a:ea typeface="宋体" panose="02010600030101010101" pitchFamily="2" charset="-122"/>
                <a:cs typeface="+mn-cs"/>
              </a:rPr>
              <a:t>12. put up a calligraphy exhibition </a:t>
            </a:r>
            <a:endParaRPr kumimoji="0" lang="en-US" altLang="zh-CN" sz="2800" b="1" i="0" u="none" strike="noStrike" kern="1200" cap="none" spc="0" normalizeH="0" baseline="0" noProof="0" dirty="0" smtClean="0">
              <a:ln>
                <a:noFill/>
              </a:ln>
              <a:solidFill>
                <a:srgbClr val="FF0000"/>
              </a:solidFill>
              <a:effectLst/>
              <a:uLnTx/>
              <a:uFillTx/>
              <a:latin typeface="Times" pitchFamily="18" charset="0"/>
              <a:ea typeface="宋体" panose="02010600030101010101" pitchFamily="2" charset="-122"/>
              <a:cs typeface="+mn-cs"/>
            </a:endParaRPr>
          </a:p>
          <a:p>
            <a:pPr marL="0" marR="0" lvl="0" indent="0" algn="l" defTabSz="914400" rtl="0" eaLnBrk="0" fontAlgn="base" latinLnBrk="0" hangingPunct="0">
              <a:lnSpc>
                <a:spcPct val="12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smtClean="0">
                <a:ln>
                  <a:noFill/>
                </a:ln>
                <a:solidFill>
                  <a:srgbClr val="FF0000"/>
                </a:solidFill>
                <a:effectLst/>
                <a:uLnTx/>
                <a:uFillTx/>
                <a:latin typeface="Times" pitchFamily="18" charset="0"/>
                <a:ea typeface="宋体" panose="02010600030101010101" pitchFamily="2" charset="-122"/>
                <a:cs typeface="+mn-cs"/>
              </a:rPr>
              <a:t>13.run a singing competition/contest</a:t>
            </a:r>
            <a:endParaRPr kumimoji="0" lang="en-US" altLang="zh-CN" sz="2800" b="1" i="0" u="none" strike="noStrike" kern="1200" cap="none" spc="0" normalizeH="0" baseline="0" noProof="0" dirty="0" smtClean="0">
              <a:ln>
                <a:noFill/>
              </a:ln>
              <a:solidFill>
                <a:srgbClr val="FF0000"/>
              </a:solidFill>
              <a:effectLst/>
              <a:uLnTx/>
              <a:uFillTx/>
              <a:latin typeface="Times" pitchFamily="18" charset="0"/>
              <a:ea typeface="宋体" panose="02010600030101010101" pitchFamily="2" charset="-122"/>
              <a:cs typeface="+mn-cs"/>
            </a:endParaRPr>
          </a:p>
          <a:p>
            <a:pPr marL="0" marR="0" lvl="0" indent="0" algn="l" defTabSz="914400" rtl="0" eaLnBrk="0" fontAlgn="base" latinLnBrk="0" hangingPunct="0">
              <a:lnSpc>
                <a:spcPct val="12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smtClean="0">
                <a:ln>
                  <a:noFill/>
                </a:ln>
                <a:solidFill>
                  <a:srgbClr val="FF0000"/>
                </a:solidFill>
                <a:effectLst/>
                <a:uLnTx/>
                <a:uFillTx/>
                <a:latin typeface="Times" pitchFamily="18" charset="0"/>
                <a:ea typeface="宋体" panose="02010600030101010101" pitchFamily="2" charset="-122"/>
                <a:cs typeface="+mn-cs"/>
              </a:rPr>
              <a:t>14. cheer with great joy</a:t>
            </a:r>
            <a:endParaRPr kumimoji="0" lang="en-US" altLang="zh-CN" sz="2800" b="1" i="0" u="none" strike="noStrike" kern="1200" cap="none" spc="0" normalizeH="0" baseline="0" noProof="0" dirty="0" smtClean="0">
              <a:ln>
                <a:noFill/>
              </a:ln>
              <a:solidFill>
                <a:srgbClr val="FF0000"/>
              </a:solidFill>
              <a:effectLst/>
              <a:uLnTx/>
              <a:uFillTx/>
              <a:latin typeface="Times" pitchFamily="18" charset="0"/>
              <a:ea typeface="宋体" panose="02010600030101010101" pitchFamily="2" charset="-122"/>
              <a:cs typeface="+mn-cs"/>
            </a:endParaRPr>
          </a:p>
          <a:p>
            <a:pPr marL="0" marR="0" lvl="0" indent="0" algn="l" defTabSz="914400" rtl="0" eaLnBrk="0" fontAlgn="base" latinLnBrk="0" hangingPunct="0">
              <a:lnSpc>
                <a:spcPct val="12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smtClean="0">
                <a:ln>
                  <a:noFill/>
                </a:ln>
                <a:solidFill>
                  <a:srgbClr val="FF0000"/>
                </a:solidFill>
                <a:effectLst/>
                <a:uLnTx/>
                <a:uFillTx/>
                <a:latin typeface="Times" pitchFamily="18" charset="0"/>
                <a:ea typeface="宋体" panose="02010600030101010101" pitchFamily="2" charset="-122"/>
                <a:cs typeface="+mn-cs"/>
              </a:rPr>
              <a:t>15.in high spirits</a:t>
            </a:r>
            <a:endParaRPr kumimoji="0" lang="en-US" altLang="zh-CN" sz="2800" b="1" i="0" u="none" strike="noStrike" kern="1200" cap="none" spc="0" normalizeH="0" baseline="0" noProof="0" dirty="0" smtClean="0">
              <a:ln>
                <a:noFill/>
              </a:ln>
              <a:solidFill>
                <a:srgbClr val="FF0000"/>
              </a:solidFill>
              <a:effectLst/>
              <a:uLnTx/>
              <a:uFillTx/>
              <a:latin typeface="Times" pitchFamily="18" charset="0"/>
              <a:ea typeface="宋体" panose="02010600030101010101" pitchFamily="2" charset="-122"/>
              <a:cs typeface="+mn-cs"/>
            </a:endParaRPr>
          </a:p>
          <a:p>
            <a:pPr marL="0" marR="0" lvl="0" indent="0" algn="l" defTabSz="914400" rtl="0" eaLnBrk="0" fontAlgn="base" latinLnBrk="0" hangingPunct="0">
              <a:lnSpc>
                <a:spcPct val="12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smtClean="0">
                <a:ln>
                  <a:noFill/>
                </a:ln>
                <a:solidFill>
                  <a:srgbClr val="FF0000"/>
                </a:solidFill>
                <a:effectLst/>
                <a:uLnTx/>
                <a:uFillTx/>
                <a:latin typeface="Times" pitchFamily="18" charset="0"/>
                <a:ea typeface="宋体" panose="02010600030101010101" pitchFamily="2" charset="-122"/>
                <a:cs typeface="+mn-cs"/>
              </a:rPr>
              <a:t>16. be/achieve a great success</a:t>
            </a:r>
            <a:endParaRPr kumimoji="0" lang="en-US" altLang="zh-CN" sz="2800" b="1" i="0" u="none" strike="noStrike" kern="1200" cap="none" spc="0" normalizeH="0" baseline="0" noProof="0" dirty="0" smtClean="0">
              <a:ln>
                <a:noFill/>
              </a:ln>
              <a:solidFill>
                <a:srgbClr val="FF0000"/>
              </a:solidFill>
              <a:effectLst/>
              <a:uLnTx/>
              <a:uFillTx/>
              <a:latin typeface="Times" pitchFamily="18" charset="0"/>
              <a:ea typeface="宋体" panose="02010600030101010101" pitchFamily="2" charset="-122"/>
              <a:cs typeface="+mn-cs"/>
            </a:endParaRPr>
          </a:p>
          <a:p>
            <a:pPr marL="0" marR="0" lvl="0" indent="0" algn="l" defTabSz="914400" rtl="0" eaLnBrk="0" fontAlgn="base" latinLnBrk="0" hangingPunct="0">
              <a:lnSpc>
                <a:spcPct val="12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smtClean="0">
                <a:ln>
                  <a:noFill/>
                </a:ln>
                <a:solidFill>
                  <a:srgbClr val="FF0000"/>
                </a:solidFill>
                <a:effectLst/>
                <a:uLnTx/>
                <a:uFillTx/>
                <a:latin typeface="Times" pitchFamily="18" charset="0"/>
                <a:ea typeface="宋体" panose="02010600030101010101" pitchFamily="2" charset="-122"/>
                <a:cs typeface="+mn-cs"/>
              </a:rPr>
              <a:t>17. think highly of /be highly regarded</a:t>
            </a:r>
            <a:endParaRPr kumimoji="0" lang="en-US" altLang="zh-CN" sz="2800" b="1" i="0" u="none" strike="noStrike" kern="1200" cap="none" spc="0" normalizeH="0" baseline="0" noProof="0" dirty="0" smtClean="0">
              <a:ln>
                <a:noFill/>
              </a:ln>
              <a:solidFill>
                <a:srgbClr val="FF0000"/>
              </a:solidFill>
              <a:effectLst/>
              <a:uLnTx/>
              <a:uFillTx/>
              <a:latin typeface="Times" pitchFamily="18" charset="0"/>
              <a:ea typeface="宋体" panose="02010600030101010101" pitchFamily="2" charset="-122"/>
              <a:cs typeface="+mn-cs"/>
            </a:endParaRPr>
          </a:p>
          <a:p>
            <a:pPr marL="0" marR="0" lvl="0" indent="0" algn="l" defTabSz="914400" rtl="0" eaLnBrk="0" fontAlgn="base" latinLnBrk="0" hangingPunct="0">
              <a:lnSpc>
                <a:spcPct val="12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smtClean="0">
                <a:ln>
                  <a:noFill/>
                </a:ln>
                <a:solidFill>
                  <a:srgbClr val="FF0000"/>
                </a:solidFill>
                <a:effectLst/>
                <a:uLnTx/>
                <a:uFillTx/>
                <a:latin typeface="Times" pitchFamily="18" charset="0"/>
                <a:ea typeface="宋体" panose="02010600030101010101" pitchFamily="2" charset="-122"/>
                <a:cs typeface="+mn-cs"/>
              </a:rPr>
              <a:t>18. be deeply impressed by/leave a deep impression</a:t>
            </a:r>
            <a:endParaRPr kumimoji="0" lang="en-US" altLang="zh-CN" sz="2800" b="1" i="0" u="none" strike="noStrike" kern="1200" cap="none" spc="0" normalizeH="0" baseline="0" noProof="0" dirty="0" smtClean="0">
              <a:ln>
                <a:noFill/>
              </a:ln>
              <a:solidFill>
                <a:srgbClr val="FF0000"/>
              </a:solidFill>
              <a:effectLst/>
              <a:uLnTx/>
              <a:uFillTx/>
              <a:latin typeface="Times" pitchFamily="18" charset="0"/>
              <a:ea typeface="宋体" panose="02010600030101010101" pitchFamily="2" charset="-122"/>
              <a:cs typeface="+mn-cs"/>
            </a:endParaRPr>
          </a:p>
          <a:p>
            <a:pPr marL="0" marR="0" lvl="0" indent="0" algn="l" defTabSz="914400" rtl="0" eaLnBrk="0" fontAlgn="base" latinLnBrk="0" hangingPunct="0">
              <a:lnSpc>
                <a:spcPct val="12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smtClean="0">
                <a:ln>
                  <a:noFill/>
                </a:ln>
                <a:solidFill>
                  <a:srgbClr val="FF0000"/>
                </a:solidFill>
                <a:effectLst/>
                <a:uLnTx/>
                <a:uFillTx/>
                <a:latin typeface="Times" pitchFamily="18" charset="0"/>
                <a:ea typeface="宋体" panose="02010600030101010101" pitchFamily="2" charset="-122"/>
                <a:cs typeface="+mn-cs"/>
              </a:rPr>
              <a:t>19. gain/enjoy wide popularity; be popular</a:t>
            </a:r>
            <a:endParaRPr kumimoji="0" lang="en-US" altLang="zh-CN" sz="2800" b="1" i="0" u="none" strike="noStrike" kern="1200" cap="none" spc="0" normalizeH="0" baseline="0" noProof="0" dirty="0" smtClean="0">
              <a:ln>
                <a:noFill/>
              </a:ln>
              <a:solidFill>
                <a:srgbClr val="FF0000"/>
              </a:solidFill>
              <a:effectLst/>
              <a:uLnTx/>
              <a:uFillTx/>
              <a:latin typeface="Times"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rgbClr val="FF0000"/>
                </a:solidFill>
                <a:effectLst/>
                <a:uLnTx/>
                <a:uFillTx/>
                <a:latin typeface="Times" pitchFamily="18" charset="0"/>
                <a:ea typeface="宋体" panose="02010600030101010101" pitchFamily="2" charset="-122"/>
                <a:cs typeface="Times New Roman" panose="02020603050405020304" charset="0"/>
              </a:rPr>
              <a:t>20. release study pressure</a:t>
            </a:r>
            <a:endParaRPr kumimoji="0" lang="en-US" altLang="zh-CN" sz="2800" b="1" i="0" u="none" strike="noStrike" kern="1200" cap="none" spc="0" normalizeH="0" baseline="0" noProof="0" dirty="0" smtClean="0">
              <a:ln>
                <a:noFill/>
              </a:ln>
              <a:solidFill>
                <a:srgbClr val="FF0000"/>
              </a:solidFill>
              <a:effectLst/>
              <a:uLnTx/>
              <a:uFillTx/>
              <a:latin typeface="Times" pitchFamily="18" charset="0"/>
              <a:ea typeface="宋体" panose="02010600030101010101" pitchFamily="2" charset="-122"/>
              <a:cs typeface="Times New Roman" panose="0202060305040502030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rgbClr val="FF0000"/>
                </a:solidFill>
                <a:effectLst/>
                <a:uLnTx/>
                <a:uFillTx/>
                <a:latin typeface="Times" pitchFamily="18" charset="0"/>
                <a:ea typeface="宋体" panose="02010600030101010101" pitchFamily="2" charset="-122"/>
                <a:cs typeface="Times New Roman" panose="02020603050405020304" charset="0"/>
              </a:rPr>
              <a:t>21. promote the friendship</a:t>
            </a:r>
            <a:endParaRPr kumimoji="0" lang="en-US" altLang="zh-CN" sz="2800" b="1" i="0" u="none" strike="noStrike" kern="1200" cap="none" spc="0" normalizeH="0" baseline="0" noProof="0" dirty="0" smtClean="0">
              <a:ln>
                <a:noFill/>
              </a:ln>
              <a:solidFill>
                <a:srgbClr val="FF0000"/>
              </a:solidFill>
              <a:effectLst/>
              <a:uLnTx/>
              <a:uFillTx/>
              <a:latin typeface="Times" pitchFamily="18" charset="0"/>
              <a:ea typeface="宋体" panose="02010600030101010101" pitchFamily="2" charset="-122"/>
              <a:cs typeface="Times New Roman" panose="02020603050405020304"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dirty="0" smtClean="0">
              <a:ln>
                <a:noFill/>
              </a:ln>
              <a:solidFill>
                <a:srgbClr val="FF0000"/>
              </a:solidFill>
              <a:effectLst/>
              <a:uLnTx/>
              <a:uFillTx/>
              <a:latin typeface="Times"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800" b="0" i="0" u="none" strike="noStrike" kern="1200" cap="none" spc="0" normalizeH="0" baseline="0" noProof="0" dirty="0" smtClean="0">
              <a:ln>
                <a:noFill/>
              </a:ln>
              <a:solidFill>
                <a:srgbClr val="FF0000"/>
              </a:solidFill>
              <a:effectLst/>
              <a:uLnTx/>
              <a:uFillTx/>
              <a:latin typeface="Times"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dirty="0" smtClean="0">
              <a:ln>
                <a:noFill/>
              </a:ln>
              <a:solidFill>
                <a:srgbClr val="FF0000"/>
              </a:solidFill>
              <a:effectLst/>
              <a:uLnTx/>
              <a:uFillTx/>
              <a:latin typeface="Times"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0177" name="标题 1"/>
          <p:cNvSpPr>
            <a:spLocks noGrp="1"/>
          </p:cNvSpPr>
          <p:nvPr>
            <p:ph type="title"/>
          </p:nvPr>
        </p:nvSpPr>
        <p:spPr/>
        <p:txBody>
          <a:bodyPr vert="horz" wrap="square" lIns="91440" tIns="45720" rIns="91440" bIns="45720" anchor="ctr" anchorCtr="0"/>
          <a:p>
            <a:endParaRPr lang="zh-CN" altLang="en-US" dirty="0"/>
          </a:p>
        </p:txBody>
      </p:sp>
      <p:graphicFrame>
        <p:nvGraphicFramePr>
          <p:cNvPr id="4" name="图片占位符 3"/>
          <p:cNvGraphicFramePr>
            <a:graphicFrameLocks noGrp="1"/>
          </p:cNvGraphicFramePr>
          <p:nvPr>
            <p:ph type="pic" idx="4294967295"/>
          </p:nvPr>
        </p:nvGraphicFramePr>
        <p:xfrm>
          <a:off x="263525" y="679450"/>
          <a:ext cx="11736388" cy="6594475"/>
        </p:xfrm>
        <a:graphic>
          <a:graphicData uri="http://schemas.openxmlformats.org/drawingml/2006/table">
            <a:tbl>
              <a:tblPr firstRow="1" bandRow="1">
                <a:tableStyleId>{5C22544A-7EE6-4342-B048-85BDC9FD1C3A}</a:tableStyleId>
              </a:tblPr>
              <a:tblGrid>
                <a:gridCol w="2448081"/>
                <a:gridCol w="9288307"/>
              </a:tblGrid>
              <a:tr h="720125">
                <a:tc gridSpan="2">
                  <a:txBody>
                    <a:bodyPr/>
                    <a:lstStyle/>
                    <a:p>
                      <a:pPr algn="ctr"/>
                      <a:r>
                        <a:rPr lang="zh-CN" altLang="en-US" sz="2800" dirty="0" smtClean="0">
                          <a:solidFill>
                            <a:schemeClr val="tx1"/>
                          </a:solidFill>
                        </a:rPr>
                        <a:t>词汇变化</a:t>
                      </a:r>
                      <a:endParaRPr lang="zh-CN" altLang="en-US" sz="2800" dirty="0">
                        <a:solidFill>
                          <a:schemeClr val="tx1"/>
                        </a:solidFill>
                      </a:endParaRPr>
                    </a:p>
                  </a:txBody>
                  <a:tcPr marL="91437" marR="91437" marT="45726" marB="45726"/>
                </a:tc>
                <a:tc hMerge="1">
                  <a:tcPr/>
                </a:tc>
              </a:tr>
              <a:tr h="544185">
                <a:tc>
                  <a:txBody>
                    <a:bodyPr/>
                    <a:lstStyle/>
                    <a:p>
                      <a:pPr algn="ctr"/>
                      <a:r>
                        <a:rPr lang="zh-CN" altLang="en-US" sz="2800" dirty="0" smtClean="0">
                          <a:solidFill>
                            <a:schemeClr val="tx1"/>
                          </a:solidFill>
                        </a:rPr>
                        <a:t>为了</a:t>
                      </a:r>
                      <a:endParaRPr lang="zh-CN" altLang="en-US" sz="2800" dirty="0">
                        <a:solidFill>
                          <a:schemeClr val="tx1"/>
                        </a:solidFill>
                      </a:endParaRPr>
                    </a:p>
                  </a:txBody>
                  <a:tcPr marL="91437" marR="91437" marT="45726" marB="45726"/>
                </a:tc>
                <a:tc>
                  <a:txBody>
                    <a:bodyPr/>
                    <a:lstStyle/>
                    <a:p>
                      <a:pPr algn="ctr"/>
                      <a:r>
                        <a:rPr lang="en-US" altLang="zh-CN" sz="2800" dirty="0" smtClean="0">
                          <a:solidFill>
                            <a:schemeClr val="tx1"/>
                          </a:solidFill>
                        </a:rPr>
                        <a:t>in order to; be aimed at;</a:t>
                      </a:r>
                      <a:r>
                        <a:rPr lang="en-US" altLang="zh-CN" sz="2800" baseline="0" dirty="0" smtClean="0">
                          <a:solidFill>
                            <a:schemeClr val="tx1"/>
                          </a:solidFill>
                        </a:rPr>
                        <a:t> aim to</a:t>
                      </a:r>
                      <a:endParaRPr lang="zh-CN" altLang="en-US" sz="2800" dirty="0">
                        <a:solidFill>
                          <a:schemeClr val="tx1"/>
                        </a:solidFill>
                      </a:endParaRPr>
                    </a:p>
                  </a:txBody>
                  <a:tcPr marL="91437" marR="91437" marT="45726" marB="45726"/>
                </a:tc>
              </a:tr>
              <a:tr h="544185">
                <a:tc>
                  <a:txBody>
                    <a:bodyPr/>
                    <a:lstStyle/>
                    <a:p>
                      <a:pPr algn="ctr"/>
                      <a:r>
                        <a:rPr lang="zh-CN" altLang="en-US" sz="2800" dirty="0" smtClean="0">
                          <a:solidFill>
                            <a:schemeClr val="tx1"/>
                          </a:solidFill>
                        </a:rPr>
                        <a:t>关于（主题）</a:t>
                      </a:r>
                      <a:endParaRPr lang="zh-CN" altLang="en-US" sz="2800" dirty="0">
                        <a:solidFill>
                          <a:schemeClr val="tx1"/>
                        </a:solidFill>
                      </a:endParaRPr>
                    </a:p>
                  </a:txBody>
                  <a:tcPr marL="91437" marR="91437" marT="45726" marB="45726"/>
                </a:tc>
                <a:tc>
                  <a:txBody>
                    <a:bodyPr/>
                    <a:lstStyle/>
                    <a:p>
                      <a:pPr algn="ctr"/>
                      <a:r>
                        <a:rPr lang="en-US" altLang="zh-CN" sz="2800" dirty="0" smtClean="0">
                          <a:solidFill>
                            <a:schemeClr val="tx1"/>
                          </a:solidFill>
                        </a:rPr>
                        <a:t>with the theme/topic of; …whose theme is…; themed….</a:t>
                      </a:r>
                      <a:endParaRPr lang="zh-CN" altLang="en-US" sz="2800" dirty="0">
                        <a:solidFill>
                          <a:schemeClr val="tx1"/>
                        </a:solidFill>
                      </a:endParaRPr>
                    </a:p>
                  </a:txBody>
                  <a:tcPr marL="91437" marR="91437" marT="45726" marB="45726"/>
                </a:tc>
              </a:tr>
              <a:tr h="544185">
                <a:tc>
                  <a:txBody>
                    <a:bodyPr/>
                    <a:lstStyle/>
                    <a:p>
                      <a:pPr algn="ctr"/>
                      <a:r>
                        <a:rPr lang="zh-CN" altLang="en-US" sz="2800" dirty="0" smtClean="0">
                          <a:solidFill>
                            <a:schemeClr val="tx1"/>
                          </a:solidFill>
                        </a:rPr>
                        <a:t>运动员</a:t>
                      </a:r>
                      <a:endParaRPr lang="zh-CN" altLang="en-US" sz="2800" dirty="0">
                        <a:solidFill>
                          <a:schemeClr val="tx1"/>
                        </a:solidFill>
                      </a:endParaRPr>
                    </a:p>
                  </a:txBody>
                  <a:tcPr marL="91437" marR="91437" marT="45726" marB="45726"/>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800" dirty="0" smtClean="0">
                          <a:solidFill>
                            <a:schemeClr val="tx1"/>
                          </a:solidFill>
                        </a:rPr>
                        <a:t>player</a:t>
                      </a:r>
                      <a:r>
                        <a:rPr lang="zh-CN" altLang="en-US" sz="2800" dirty="0" smtClean="0">
                          <a:solidFill>
                            <a:schemeClr val="tx1"/>
                          </a:solidFill>
                        </a:rPr>
                        <a:t>、</a:t>
                      </a:r>
                      <a:r>
                        <a:rPr lang="en-US" altLang="zh-CN" sz="2800" dirty="0" smtClean="0">
                          <a:solidFill>
                            <a:schemeClr val="tx1"/>
                          </a:solidFill>
                        </a:rPr>
                        <a:t>athlete</a:t>
                      </a:r>
                      <a:r>
                        <a:rPr lang="zh-CN" altLang="en-US" sz="2800" dirty="0" smtClean="0">
                          <a:solidFill>
                            <a:schemeClr val="tx1"/>
                          </a:solidFill>
                        </a:rPr>
                        <a:t>、</a:t>
                      </a:r>
                      <a:r>
                        <a:rPr lang="en-US" altLang="zh-CN" sz="2800" dirty="0" smtClean="0">
                          <a:solidFill>
                            <a:schemeClr val="tx1"/>
                          </a:solidFill>
                        </a:rPr>
                        <a:t>participant</a:t>
                      </a:r>
                      <a:endParaRPr lang="zh-CN" altLang="en-US" sz="2800" dirty="0" smtClean="0">
                        <a:solidFill>
                          <a:schemeClr val="tx1"/>
                        </a:solidFill>
                      </a:endParaRPr>
                    </a:p>
                  </a:txBody>
                  <a:tcPr marL="91437" marR="91437" marT="45726" marB="45726"/>
                </a:tc>
              </a:tr>
              <a:tr h="575301">
                <a:tc>
                  <a:txBody>
                    <a:bodyPr/>
                    <a:lstStyle/>
                    <a:p>
                      <a:pPr algn="ctr"/>
                      <a:r>
                        <a:rPr lang="zh-CN" altLang="en-US" sz="2800" dirty="0" smtClean="0">
                          <a:solidFill>
                            <a:schemeClr val="tx1"/>
                          </a:solidFill>
                        </a:rPr>
                        <a:t>参加</a:t>
                      </a:r>
                      <a:endParaRPr lang="zh-CN" altLang="en-US" sz="2800" dirty="0">
                        <a:solidFill>
                          <a:schemeClr val="tx1"/>
                        </a:solidFill>
                      </a:endParaRPr>
                    </a:p>
                  </a:txBody>
                  <a:tcPr marL="91437" marR="91437" marT="45726" marB="45726"/>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800" dirty="0" smtClean="0">
                          <a:solidFill>
                            <a:schemeClr val="tx1"/>
                          </a:solidFill>
                        </a:rPr>
                        <a:t>take</a:t>
                      </a:r>
                      <a:r>
                        <a:rPr lang="en-US" altLang="zh-CN" sz="2800" baseline="0" dirty="0" smtClean="0">
                          <a:solidFill>
                            <a:schemeClr val="tx1"/>
                          </a:solidFill>
                        </a:rPr>
                        <a:t> part in</a:t>
                      </a:r>
                      <a:r>
                        <a:rPr lang="zh-CN" altLang="en-US" sz="2800" baseline="0" dirty="0" smtClean="0">
                          <a:solidFill>
                            <a:schemeClr val="tx1"/>
                          </a:solidFill>
                        </a:rPr>
                        <a:t>、</a:t>
                      </a:r>
                      <a:r>
                        <a:rPr lang="en-US" altLang="zh-CN" sz="2800" dirty="0" smtClean="0">
                          <a:solidFill>
                            <a:schemeClr val="tx1"/>
                          </a:solidFill>
                        </a:rPr>
                        <a:t>participate in; be involved in...</a:t>
                      </a:r>
                      <a:endParaRPr lang="zh-CN" altLang="en-US" sz="2800" dirty="0" smtClean="0">
                        <a:solidFill>
                          <a:schemeClr val="tx1"/>
                        </a:solidFill>
                      </a:endParaRPr>
                    </a:p>
                  </a:txBody>
                  <a:tcPr marL="91437" marR="91437" marT="45726" marB="45726"/>
                </a:tc>
              </a:tr>
              <a:tr h="1371636">
                <a:tc>
                  <a:txBody>
                    <a:bodyPr/>
                    <a:lstStyle/>
                    <a:p>
                      <a:pPr algn="ctr"/>
                      <a:r>
                        <a:rPr lang="zh-CN" altLang="en-US" sz="2800" dirty="0" smtClean="0">
                          <a:solidFill>
                            <a:schemeClr val="tx1"/>
                          </a:solidFill>
                        </a:rPr>
                        <a:t>努力</a:t>
                      </a:r>
                      <a:endParaRPr lang="zh-CN" altLang="en-US" sz="2800" dirty="0">
                        <a:solidFill>
                          <a:schemeClr val="tx1"/>
                        </a:solidFill>
                      </a:endParaRPr>
                    </a:p>
                  </a:txBody>
                  <a:tcPr marL="91437" marR="91437" marT="45726" marB="45726"/>
                </a:tc>
                <a:tc>
                  <a:txBody>
                    <a:bodyPr/>
                    <a:lstStyle/>
                    <a:p>
                      <a:pPr algn="ctr"/>
                      <a:r>
                        <a:rPr lang="en-US" altLang="zh-CN" sz="2800" dirty="0" smtClean="0">
                          <a:solidFill>
                            <a:schemeClr val="tx1"/>
                          </a:solidFill>
                        </a:rPr>
                        <a:t>try one</a:t>
                      </a:r>
                      <a:r>
                        <a:rPr lang="en-US" altLang="zh-CN" sz="2800" baseline="0" dirty="0" smtClean="0">
                          <a:solidFill>
                            <a:schemeClr val="tx1"/>
                          </a:solidFill>
                        </a:rPr>
                        <a:t>'</a:t>
                      </a:r>
                      <a:r>
                        <a:rPr lang="en-US" altLang="zh-CN" sz="2800" dirty="0" smtClean="0">
                          <a:solidFill>
                            <a:schemeClr val="tx1"/>
                          </a:solidFill>
                        </a:rPr>
                        <a:t>s best to do </a:t>
                      </a:r>
                      <a:r>
                        <a:rPr lang="en-US" altLang="zh-CN" sz="2800" dirty="0" err="1" smtClean="0">
                          <a:solidFill>
                            <a:schemeClr val="tx1"/>
                          </a:solidFill>
                        </a:rPr>
                        <a:t>sth</a:t>
                      </a:r>
                      <a:r>
                        <a:rPr lang="en-US" altLang="zh-CN" sz="2800" dirty="0" smtClean="0">
                          <a:solidFill>
                            <a:schemeClr val="tx1"/>
                          </a:solidFill>
                        </a:rPr>
                        <a:t>;   make every effort/efforts</a:t>
                      </a:r>
                      <a:r>
                        <a:rPr lang="en-US" altLang="zh-CN" sz="2800" baseline="0" dirty="0" smtClean="0">
                          <a:solidFill>
                            <a:schemeClr val="tx1"/>
                          </a:solidFill>
                        </a:rPr>
                        <a:t> </a:t>
                      </a:r>
                      <a:r>
                        <a:rPr lang="en-US" altLang="zh-CN" sz="2800" dirty="0" smtClean="0">
                          <a:solidFill>
                            <a:schemeClr val="tx1"/>
                          </a:solidFill>
                        </a:rPr>
                        <a:t>to do </a:t>
                      </a:r>
                      <a:r>
                        <a:rPr lang="en-US" altLang="zh-CN" sz="2800" dirty="0" err="1" smtClean="0">
                          <a:solidFill>
                            <a:schemeClr val="tx1"/>
                          </a:solidFill>
                        </a:rPr>
                        <a:t>sth</a:t>
                      </a:r>
                      <a:r>
                        <a:rPr lang="en-US" altLang="zh-CN" sz="2800" dirty="0" smtClean="0">
                          <a:solidFill>
                            <a:schemeClr val="tx1"/>
                          </a:solidFill>
                        </a:rPr>
                        <a:t>;</a:t>
                      </a:r>
                      <a:r>
                        <a:rPr lang="en-US" altLang="zh-CN" sz="2800" baseline="0" dirty="0" smtClean="0">
                          <a:solidFill>
                            <a:schemeClr val="tx1"/>
                          </a:solidFill>
                        </a:rPr>
                        <a:t> spare no effort to do; go to one's length to do </a:t>
                      </a:r>
                      <a:r>
                        <a:rPr lang="en-US" altLang="zh-CN" sz="2800" baseline="0" dirty="0" err="1" smtClean="0">
                          <a:solidFill>
                            <a:schemeClr val="tx1"/>
                          </a:solidFill>
                        </a:rPr>
                        <a:t>sth</a:t>
                      </a:r>
                      <a:r>
                        <a:rPr lang="en-US" altLang="zh-CN" sz="2800" baseline="0" dirty="0" smtClean="0">
                          <a:solidFill>
                            <a:schemeClr val="tx1"/>
                          </a:solidFill>
                        </a:rPr>
                        <a:t>; </a:t>
                      </a:r>
                      <a:endParaRPr lang="en-US" altLang="zh-CN" sz="2800" baseline="0" dirty="0" smtClean="0">
                        <a:solidFill>
                          <a:schemeClr val="tx1"/>
                        </a:solidFill>
                      </a:endParaRPr>
                    </a:p>
                    <a:p>
                      <a:pPr algn="ctr"/>
                      <a:r>
                        <a:rPr lang="en-US" altLang="zh-CN" sz="2800" baseline="0" dirty="0" smtClean="0">
                          <a:solidFill>
                            <a:schemeClr val="tx1"/>
                          </a:solidFill>
                        </a:rPr>
                        <a:t>do what/whatever </a:t>
                      </a:r>
                      <a:r>
                        <a:rPr lang="en-US" altLang="zh-CN" sz="2800" baseline="0" dirty="0" err="1" smtClean="0">
                          <a:solidFill>
                            <a:schemeClr val="tx1"/>
                          </a:solidFill>
                        </a:rPr>
                        <a:t>sb</a:t>
                      </a:r>
                      <a:r>
                        <a:rPr lang="en-US" altLang="zh-CN" sz="2800" baseline="0" dirty="0" smtClean="0">
                          <a:solidFill>
                            <a:schemeClr val="tx1"/>
                          </a:solidFill>
                        </a:rPr>
                        <a:t> can to do </a:t>
                      </a:r>
                      <a:r>
                        <a:rPr lang="en-US" altLang="zh-CN" sz="2800" baseline="0" dirty="0" err="1" smtClean="0">
                          <a:solidFill>
                            <a:schemeClr val="tx1"/>
                          </a:solidFill>
                        </a:rPr>
                        <a:t>sth</a:t>
                      </a:r>
                      <a:r>
                        <a:rPr lang="en-US" altLang="zh-CN" sz="2800" baseline="0" dirty="0" smtClean="0">
                          <a:solidFill>
                            <a:schemeClr val="tx1"/>
                          </a:solidFill>
                        </a:rPr>
                        <a:t> </a:t>
                      </a:r>
                      <a:endParaRPr lang="zh-CN" altLang="en-US" sz="2800" dirty="0">
                        <a:solidFill>
                          <a:schemeClr val="tx1"/>
                        </a:solidFill>
                      </a:endParaRPr>
                    </a:p>
                  </a:txBody>
                  <a:tcPr marL="91437" marR="91437" marT="45726" marB="45726"/>
                </a:tc>
              </a:tr>
              <a:tr h="854367">
                <a:tc>
                  <a:txBody>
                    <a:bodyPr/>
                    <a:lstStyle/>
                    <a:p>
                      <a:pPr algn="ctr"/>
                      <a:r>
                        <a:rPr lang="zh-CN" altLang="en-US" sz="2800" dirty="0" smtClean="0">
                          <a:solidFill>
                            <a:schemeClr val="tx1"/>
                          </a:solidFill>
                        </a:rPr>
                        <a:t>对</a:t>
                      </a:r>
                      <a:r>
                        <a:rPr lang="en-US" altLang="zh-CN" sz="2800" dirty="0" smtClean="0">
                          <a:solidFill>
                            <a:schemeClr val="tx1"/>
                          </a:solidFill>
                        </a:rPr>
                        <a:t>……</a:t>
                      </a:r>
                      <a:r>
                        <a:rPr lang="zh-CN" altLang="en-US" sz="2800" dirty="0" smtClean="0">
                          <a:solidFill>
                            <a:schemeClr val="tx1"/>
                          </a:solidFill>
                        </a:rPr>
                        <a:t>有益</a:t>
                      </a:r>
                      <a:endParaRPr lang="zh-CN" altLang="en-US" sz="2800" dirty="0">
                        <a:solidFill>
                          <a:schemeClr val="tx1"/>
                        </a:solidFill>
                      </a:endParaRPr>
                    </a:p>
                  </a:txBody>
                  <a:tcPr marL="91437" marR="91437" marT="45726" marB="45726"/>
                </a:tc>
                <a:tc>
                  <a:txBody>
                    <a:bodyPr/>
                    <a:lstStyle/>
                    <a:p>
                      <a:pPr algn="ctr"/>
                      <a:r>
                        <a:rPr lang="en-US" altLang="zh-CN" sz="2800" dirty="0" smtClean="0">
                          <a:solidFill>
                            <a:schemeClr val="tx1"/>
                          </a:solidFill>
                        </a:rPr>
                        <a:t>do good</a:t>
                      </a:r>
                      <a:r>
                        <a:rPr lang="en-US" altLang="zh-CN" sz="2800" baseline="0" dirty="0" smtClean="0">
                          <a:solidFill>
                            <a:schemeClr val="tx1"/>
                          </a:solidFill>
                        </a:rPr>
                        <a:t> to; benefit from; be of benefit; be beneficial to</a:t>
                      </a:r>
                      <a:endParaRPr lang="zh-CN" altLang="en-US" sz="2800" dirty="0">
                        <a:solidFill>
                          <a:schemeClr val="tx1"/>
                        </a:solidFill>
                      </a:endParaRPr>
                    </a:p>
                  </a:txBody>
                  <a:tcPr marL="91437" marR="91437" marT="45726" marB="45726"/>
                </a:tc>
              </a:tr>
              <a:tr h="1440491">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solidFill>
                        </a:rPr>
                        <a:t>（运动的益处）</a:t>
                      </a:r>
                      <a:endParaRPr lang="zh-CN" altLang="en-US" sz="2800" dirty="0">
                        <a:solidFill>
                          <a:schemeClr val="tx1"/>
                        </a:solidFill>
                      </a:endParaRPr>
                    </a:p>
                  </a:txBody>
                  <a:tcPr marL="91437" marR="91437" marT="45726" marB="45726"/>
                </a:tc>
                <a:tc>
                  <a:txBody>
                    <a:bodyPr/>
                    <a:lstStyle/>
                    <a:p>
                      <a:pPr algn="ctr"/>
                      <a:r>
                        <a:rPr lang="en-US" altLang="zh-CN" sz="2800" dirty="0" smtClean="0">
                          <a:solidFill>
                            <a:schemeClr val="tx1"/>
                          </a:solidFill>
                        </a:rPr>
                        <a:t>build up one’s body;</a:t>
                      </a:r>
                      <a:r>
                        <a:rPr lang="en-US" altLang="zh-CN" sz="2800" baseline="0" dirty="0" smtClean="0">
                          <a:solidFill>
                            <a:schemeClr val="tx1"/>
                          </a:solidFill>
                        </a:rPr>
                        <a:t> </a:t>
                      </a:r>
                      <a:r>
                        <a:rPr lang="en-US" altLang="zh-CN" sz="2800" dirty="0" smtClean="0">
                          <a:solidFill>
                            <a:schemeClr val="tx1"/>
                          </a:solidFill>
                        </a:rPr>
                        <a:t>bring joy; strengthen team spirit; </a:t>
                      </a:r>
                      <a:endParaRPr lang="en-US" altLang="zh-CN" sz="2800" dirty="0" smtClean="0">
                        <a:solidFill>
                          <a:schemeClr val="tx1"/>
                        </a:solidFill>
                      </a:endParaRPr>
                    </a:p>
                    <a:p>
                      <a:pPr algn="ctr"/>
                      <a:r>
                        <a:rPr lang="en-US" altLang="zh-CN" sz="2800" dirty="0" smtClean="0">
                          <a:solidFill>
                            <a:schemeClr val="tx1"/>
                          </a:solidFill>
                        </a:rPr>
                        <a:t>promote the friendship</a:t>
                      </a:r>
                      <a:r>
                        <a:rPr lang="zh-CN" altLang="en-US" sz="2800" dirty="0" smtClean="0">
                          <a:solidFill>
                            <a:schemeClr val="tx1"/>
                          </a:solidFill>
                        </a:rPr>
                        <a:t>；</a:t>
                      </a:r>
                      <a:r>
                        <a:rPr lang="en-US" altLang="zh-CN" sz="2800" dirty="0" smtClean="0">
                          <a:solidFill>
                            <a:schemeClr val="tx1"/>
                          </a:solidFill>
                        </a:rPr>
                        <a:t>enrich school life; relieve pressure ...</a:t>
                      </a:r>
                      <a:endParaRPr lang="en-US" altLang="zh-CN" sz="2800" dirty="0" smtClean="0">
                        <a:solidFill>
                          <a:schemeClr val="tx1"/>
                        </a:solidFill>
                      </a:endParaRPr>
                    </a:p>
                    <a:p>
                      <a:pPr algn="ctr"/>
                      <a:endParaRPr lang="zh-CN" altLang="en-US" sz="2800" dirty="0">
                        <a:solidFill>
                          <a:schemeClr val="tx1"/>
                        </a:solidFill>
                      </a:endParaRPr>
                    </a:p>
                  </a:txBody>
                  <a:tcPr marL="91437" marR="91437" marT="45726" marB="45726"/>
                </a:tc>
              </a:tr>
            </a:tbl>
          </a:graphicData>
        </a:graphic>
      </p:graphicFrame>
    </p:spTree>
  </p:cSld>
  <p:clrMapOvr>
    <a:masterClrMapping/>
  </p:clrMapOvr>
  <p:transition spd="slow">
    <p:pull dir="ru"/>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2225" name="矩形 3"/>
          <p:cNvSpPr/>
          <p:nvPr/>
        </p:nvSpPr>
        <p:spPr>
          <a:xfrm>
            <a:off x="296863" y="1163638"/>
            <a:ext cx="11880850" cy="5694362"/>
          </a:xfrm>
          <a:prstGeom prst="rect">
            <a:avLst/>
          </a:prstGeom>
          <a:noFill/>
          <a:ln w="9525">
            <a:noFill/>
          </a:ln>
        </p:spPr>
        <p:txBody>
          <a:bodyPr anchor="t" anchorCtr="0">
            <a:spAutoFit/>
          </a:bodyPr>
          <a:p>
            <a:pPr eaLnBrk="0" hangingPunct="0">
              <a:buFontTx/>
            </a:pPr>
            <a:r>
              <a:rPr lang="zh-CN" altLang="en-US" sz="2800" dirty="0">
                <a:solidFill>
                  <a:srgbClr val="FF0000"/>
                </a:solidFill>
                <a:latin typeface="Times New Roman" panose="02020603050405020304" charset="0"/>
                <a:ea typeface="楷体" panose="02010609060101010101" pitchFamily="49" charset="-122"/>
              </a:rPr>
              <a:t>主动：</a:t>
            </a:r>
            <a:endParaRPr lang="en-US" altLang="zh-CN" sz="2800" dirty="0">
              <a:solidFill>
                <a:srgbClr val="FF0000"/>
              </a:solidFill>
              <a:latin typeface="Times New Roman" panose="02020603050405020304" charset="0"/>
              <a:ea typeface="楷体" panose="02010609060101010101" pitchFamily="49" charset="-122"/>
            </a:endParaRPr>
          </a:p>
          <a:p>
            <a:pPr eaLnBrk="0" hangingPunct="0">
              <a:buFontTx/>
            </a:pPr>
            <a:r>
              <a:rPr lang="zh-CN" altLang="en-US" sz="2800" dirty="0">
                <a:solidFill>
                  <a:srgbClr val="FF0000"/>
                </a:solidFill>
                <a:latin typeface="Times New Roman" panose="02020603050405020304" charset="0"/>
                <a:ea typeface="楷体" panose="02010609060101010101" pitchFamily="49" charset="-122"/>
              </a:rPr>
              <a:t>（为了活动目的）</a:t>
            </a:r>
            <a:r>
              <a:rPr lang="en-US" altLang="zh-CN" sz="2800" dirty="0">
                <a:solidFill>
                  <a:srgbClr val="FF0000"/>
                </a:solidFill>
                <a:latin typeface="Times New Roman" panose="02020603050405020304" charset="0"/>
                <a:ea typeface="楷体" panose="02010609060101010101" pitchFamily="49" charset="-122"/>
              </a:rPr>
              <a:t>……</a:t>
            </a:r>
            <a:r>
              <a:rPr lang="zh-CN" altLang="en-US" sz="2800" dirty="0">
                <a:solidFill>
                  <a:srgbClr val="FF0000"/>
                </a:solidFill>
                <a:latin typeface="Times New Roman" panose="02020603050405020304" charset="0"/>
                <a:ea typeface="楷体" panose="02010609060101010101" pitchFamily="49" charset="-122"/>
              </a:rPr>
              <a:t>，（主办方于何时何地）举办了一次主题为</a:t>
            </a:r>
            <a:r>
              <a:rPr lang="en-US" altLang="zh-CN" sz="2800" dirty="0">
                <a:solidFill>
                  <a:srgbClr val="FF0000"/>
                </a:solidFill>
                <a:latin typeface="Times New Roman" panose="02020603050405020304" charset="0"/>
                <a:ea typeface="楷体" panose="02010609060101010101" pitchFamily="49" charset="-122"/>
              </a:rPr>
              <a:t>……</a:t>
            </a:r>
            <a:r>
              <a:rPr lang="zh-CN" altLang="en-US" sz="2800" dirty="0">
                <a:solidFill>
                  <a:srgbClr val="FF0000"/>
                </a:solidFill>
                <a:latin typeface="Times New Roman" panose="02020603050405020304" charset="0"/>
                <a:ea typeface="楷体" panose="02010609060101010101" pitchFamily="49" charset="-122"/>
              </a:rPr>
              <a:t>的活动，参与者包括</a:t>
            </a:r>
            <a:r>
              <a:rPr lang="en-US" altLang="zh-CN" sz="2800" dirty="0">
                <a:solidFill>
                  <a:srgbClr val="FF0000"/>
                </a:solidFill>
                <a:latin typeface="Times New Roman" panose="02020603050405020304" charset="0"/>
                <a:ea typeface="楷体" panose="02010609060101010101" pitchFamily="49" charset="-122"/>
              </a:rPr>
              <a:t>……</a:t>
            </a:r>
            <a:endParaRPr lang="en-US" altLang="zh-CN" sz="2800" dirty="0">
              <a:solidFill>
                <a:srgbClr val="FF0000"/>
              </a:solidFill>
              <a:latin typeface="Times New Roman" panose="02020603050405020304" charset="0"/>
              <a:ea typeface="楷体" panose="02010609060101010101" pitchFamily="49" charset="-122"/>
            </a:endParaRPr>
          </a:p>
          <a:p>
            <a:pPr eaLnBrk="0" hangingPunct="0">
              <a:buFontTx/>
            </a:pPr>
            <a:r>
              <a:rPr lang="en-US" altLang="zh-CN" sz="2800" dirty="0">
                <a:solidFill>
                  <a:srgbClr val="FF0000"/>
                </a:solidFill>
                <a:latin typeface="Times" pitchFamily="18" charset="0"/>
                <a:ea typeface="宋体" panose="02010600030101010101" pitchFamily="2" charset="-122"/>
              </a:rPr>
              <a:t>Aimed at </a:t>
            </a:r>
            <a:r>
              <a:rPr lang="en-US" altLang="zh-CN" sz="2800" dirty="0">
                <a:latin typeface="Times" pitchFamily="18" charset="0"/>
                <a:ea typeface="宋体" panose="02010600030101010101" pitchFamily="2" charset="-122"/>
              </a:rPr>
              <a:t>building up our body, </a:t>
            </a:r>
            <a:r>
              <a:rPr lang="en-US" altLang="zh-CN" sz="2800" dirty="0">
                <a:solidFill>
                  <a:srgbClr val="FF0000"/>
                </a:solidFill>
                <a:latin typeface="Times" pitchFamily="18" charset="0"/>
                <a:ea typeface="宋体" panose="02010600030101010101" pitchFamily="2" charset="-122"/>
              </a:rPr>
              <a:t>our school held a </a:t>
            </a:r>
            <a:r>
              <a:rPr lang="en-US" altLang="zh-CN" sz="2800" dirty="0">
                <a:latin typeface="Times" pitchFamily="18" charset="0"/>
                <a:ea typeface="宋体" panose="02010600030101010101" pitchFamily="2" charset="-122"/>
              </a:rPr>
              <a:t>5km cross-country running race </a:t>
            </a:r>
            <a:r>
              <a:rPr lang="en-US" altLang="zh-CN" sz="2800" dirty="0">
                <a:solidFill>
                  <a:srgbClr val="FF0000"/>
                </a:solidFill>
                <a:latin typeface="Times" pitchFamily="18" charset="0"/>
                <a:ea typeface="宋体" panose="02010600030101010101" pitchFamily="2" charset="-122"/>
              </a:rPr>
              <a:t>at Jiaomen Park last Sunday</a:t>
            </a:r>
            <a:r>
              <a:rPr lang="en-US" altLang="zh-CN" sz="2800" dirty="0">
                <a:latin typeface="Times" pitchFamily="18" charset="0"/>
                <a:ea typeface="宋体" panose="02010600030101010101" pitchFamily="2" charset="-122"/>
              </a:rPr>
              <a:t>, which attracted many enthusiastic participants, </a:t>
            </a:r>
            <a:r>
              <a:rPr lang="en-US" altLang="zh-CN" sz="2800" dirty="0">
                <a:solidFill>
                  <a:srgbClr val="FF0000"/>
                </a:solidFill>
                <a:latin typeface="Times" pitchFamily="18" charset="0"/>
                <a:ea typeface="宋体" panose="02010600030101010101" pitchFamily="2" charset="-122"/>
              </a:rPr>
              <a:t>including</a:t>
            </a:r>
            <a:r>
              <a:rPr lang="en-US" altLang="zh-CN" sz="2800" dirty="0">
                <a:latin typeface="Times" pitchFamily="18" charset="0"/>
                <a:ea typeface="宋体" panose="02010600030101010101" pitchFamily="2" charset="-122"/>
              </a:rPr>
              <a:t> both students and teachers. </a:t>
            </a:r>
            <a:endParaRPr lang="en-US" altLang="zh-CN" sz="2800" dirty="0">
              <a:latin typeface="Times" pitchFamily="18" charset="0"/>
              <a:ea typeface="宋体" panose="02010600030101010101" pitchFamily="2" charset="-122"/>
            </a:endParaRPr>
          </a:p>
          <a:p>
            <a:pPr eaLnBrk="0" hangingPunct="0">
              <a:buFontTx/>
            </a:pPr>
            <a:endParaRPr lang="en-US" altLang="zh-CN" sz="2800" dirty="0">
              <a:solidFill>
                <a:srgbClr val="FF0000"/>
              </a:solidFill>
              <a:latin typeface="Times New Roman" panose="02020603050405020304" charset="0"/>
              <a:ea typeface="楷体" panose="02010609060101010101" pitchFamily="49" charset="-122"/>
            </a:endParaRPr>
          </a:p>
          <a:p>
            <a:pPr eaLnBrk="0" hangingPunct="0">
              <a:buFontTx/>
            </a:pPr>
            <a:r>
              <a:rPr lang="zh-CN" altLang="en-US" sz="2800" dirty="0">
                <a:solidFill>
                  <a:srgbClr val="FF0000"/>
                </a:solidFill>
                <a:latin typeface="Times New Roman" panose="02020603050405020304" charset="0"/>
                <a:ea typeface="楷体" panose="02010609060101010101" pitchFamily="49" charset="-122"/>
              </a:rPr>
              <a:t>被动：（为了活动目的）</a:t>
            </a:r>
            <a:r>
              <a:rPr lang="en-US" altLang="zh-CN" sz="2800" dirty="0">
                <a:solidFill>
                  <a:srgbClr val="FF0000"/>
                </a:solidFill>
                <a:latin typeface="Times New Roman" panose="02020603050405020304" charset="0"/>
                <a:ea typeface="楷体" panose="02010609060101010101" pitchFamily="49" charset="-122"/>
              </a:rPr>
              <a:t>……</a:t>
            </a:r>
            <a:r>
              <a:rPr lang="zh-CN" altLang="en-US" sz="2800" dirty="0">
                <a:solidFill>
                  <a:srgbClr val="FF0000"/>
                </a:solidFill>
                <a:latin typeface="Times New Roman" panose="02020603050405020304" charset="0"/>
                <a:ea typeface="楷体" panose="02010609060101010101" pitchFamily="49" charset="-122"/>
              </a:rPr>
              <a:t>，一次主题为</a:t>
            </a:r>
            <a:r>
              <a:rPr lang="en-US" altLang="zh-CN" sz="2800" dirty="0">
                <a:solidFill>
                  <a:srgbClr val="FF0000"/>
                </a:solidFill>
                <a:latin typeface="Times New Roman" panose="02020603050405020304" charset="0"/>
                <a:ea typeface="楷体" panose="02010609060101010101" pitchFamily="49" charset="-122"/>
              </a:rPr>
              <a:t>……</a:t>
            </a:r>
            <a:r>
              <a:rPr lang="zh-CN" altLang="en-US" sz="2800" dirty="0">
                <a:solidFill>
                  <a:srgbClr val="FF0000"/>
                </a:solidFill>
                <a:latin typeface="Times New Roman" panose="02020603050405020304" charset="0"/>
                <a:ea typeface="楷体" panose="02010609060101010101" pitchFamily="49" charset="-122"/>
              </a:rPr>
              <a:t>的活动于何时何地举办，参与者包括</a:t>
            </a:r>
            <a:r>
              <a:rPr lang="en-US" altLang="zh-CN" sz="2800" dirty="0">
                <a:solidFill>
                  <a:srgbClr val="FF0000"/>
                </a:solidFill>
                <a:latin typeface="Times New Roman" panose="02020603050405020304" charset="0"/>
                <a:ea typeface="楷体" panose="02010609060101010101" pitchFamily="49" charset="-122"/>
              </a:rPr>
              <a:t>……</a:t>
            </a:r>
            <a:endParaRPr lang="en-US" altLang="zh-CN" sz="2800" dirty="0">
              <a:solidFill>
                <a:srgbClr val="FF0000"/>
              </a:solidFill>
              <a:latin typeface="Times New Roman" panose="02020603050405020304" charset="0"/>
              <a:ea typeface="楷体" panose="02010609060101010101" pitchFamily="49" charset="-122"/>
            </a:endParaRPr>
          </a:p>
          <a:p>
            <a:pPr eaLnBrk="0" hangingPunct="0">
              <a:buFontTx/>
            </a:pPr>
            <a:r>
              <a:rPr lang="en-US" altLang="zh-CN" sz="2800" dirty="0">
                <a:solidFill>
                  <a:srgbClr val="FF0000"/>
                </a:solidFill>
                <a:latin typeface="Times" pitchFamily="18" charset="0"/>
                <a:ea typeface="宋体" panose="02010600030101010101" pitchFamily="2" charset="-122"/>
              </a:rPr>
              <a:t>Last Friday, a football match with the theme of </a:t>
            </a:r>
            <a:r>
              <a:rPr lang="en-US" altLang="zh-CN" sz="2800" dirty="0">
                <a:latin typeface="Times" pitchFamily="18" charset="0"/>
                <a:ea typeface="宋体" panose="02010600030101010101" pitchFamily="2" charset="-122"/>
              </a:rPr>
              <a:t>Sunshine Campus,Charming Football </a:t>
            </a:r>
            <a:r>
              <a:rPr lang="en-US" altLang="zh-CN" sz="2800" dirty="0">
                <a:solidFill>
                  <a:srgbClr val="FF0000"/>
                </a:solidFill>
                <a:latin typeface="Times" pitchFamily="18" charset="0"/>
                <a:ea typeface="宋体" panose="02010600030101010101" pitchFamily="2" charset="-122"/>
              </a:rPr>
              <a:t>took place between</a:t>
            </a:r>
            <a:r>
              <a:rPr lang="en-US" altLang="zh-CN" sz="2800" dirty="0">
                <a:latin typeface="Times" pitchFamily="18" charset="0"/>
                <a:ea typeface="宋体" panose="02010600030101010101" pitchFamily="2" charset="-122"/>
              </a:rPr>
              <a:t> Grade One and Two </a:t>
            </a:r>
            <a:r>
              <a:rPr lang="en-US" altLang="zh-CN" sz="2800" dirty="0">
                <a:solidFill>
                  <a:srgbClr val="FF0000"/>
                </a:solidFill>
                <a:latin typeface="Times" pitchFamily="18" charset="0"/>
                <a:ea typeface="宋体" panose="02010600030101010101" pitchFamily="2" charset="-122"/>
              </a:rPr>
              <a:t>on the playground in our school</a:t>
            </a:r>
            <a:r>
              <a:rPr lang="en-US" altLang="zh-CN" sz="2800" dirty="0">
                <a:latin typeface="Times" pitchFamily="18" charset="0"/>
                <a:ea typeface="宋体" panose="02010600030101010101" pitchFamily="2" charset="-122"/>
              </a:rPr>
              <a:t>, which brought us a </a:t>
            </a:r>
            <a:endParaRPr lang="en-US" altLang="zh-CN" sz="2800" dirty="0">
              <a:latin typeface="Times" pitchFamily="18" charset="0"/>
              <a:ea typeface="宋体" panose="02010600030101010101" pitchFamily="2" charset="-122"/>
            </a:endParaRPr>
          </a:p>
          <a:p>
            <a:pPr eaLnBrk="0" hangingPunct="0">
              <a:buFontTx/>
            </a:pPr>
            <a:r>
              <a:rPr lang="en-US" altLang="zh-CN" sz="2800" dirty="0">
                <a:latin typeface="Times" pitchFamily="18" charset="0"/>
                <a:ea typeface="宋体" panose="02010600030101010101" pitchFamily="2" charset="-122"/>
              </a:rPr>
              <a:t>wonderful experience.</a:t>
            </a:r>
            <a:endParaRPr lang="en-US" altLang="zh-CN" sz="2800" dirty="0">
              <a:latin typeface="Times" pitchFamily="18" charset="0"/>
              <a:ea typeface="宋体" panose="02010600030101010101" pitchFamily="2" charset="-122"/>
            </a:endParaRPr>
          </a:p>
        </p:txBody>
      </p:sp>
      <p:sp>
        <p:nvSpPr>
          <p:cNvPr id="52226" name="文本框 10"/>
          <p:cNvSpPr>
            <a:spLocks noGrp="1"/>
          </p:cNvSpPr>
          <p:nvPr>
            <p:ph type="title"/>
          </p:nvPr>
        </p:nvSpPr>
        <p:spPr>
          <a:xfrm>
            <a:off x="4151313" y="619125"/>
            <a:ext cx="10382250" cy="584200"/>
          </a:xfrm>
        </p:spPr>
        <p:txBody>
          <a:bodyPr vert="horz" wrap="square" lIns="91440" tIns="45720" rIns="91440" bIns="45720" anchor="ctr" anchorCtr="0">
            <a:spAutoFit/>
          </a:bodyPr>
          <a:p>
            <a:pPr>
              <a:lnSpc>
                <a:spcPct val="100000"/>
              </a:lnSpc>
              <a:spcBef>
                <a:spcPct val="30000"/>
              </a:spcBef>
            </a:pPr>
            <a:r>
              <a:rPr lang="zh-CN" altLang="en-US" sz="3200" dirty="0">
                <a:solidFill>
                  <a:srgbClr val="FF0000"/>
                </a:solidFill>
                <a:latin typeface="Arial" panose="020B0604020202020204" pitchFamily="34" charset="0"/>
              </a:rPr>
              <a:t>话题句式回顾</a:t>
            </a:r>
            <a:r>
              <a:rPr lang="en-US" altLang="zh-CN" sz="3200" dirty="0">
                <a:solidFill>
                  <a:srgbClr val="FF0000"/>
                </a:solidFill>
                <a:latin typeface="Arial" panose="020B0604020202020204" pitchFamily="34" charset="0"/>
              </a:rPr>
              <a:t>(</a:t>
            </a:r>
            <a:r>
              <a:rPr lang="zh-CN" altLang="en-US" sz="3200" dirty="0">
                <a:solidFill>
                  <a:srgbClr val="FF0000"/>
                </a:solidFill>
                <a:latin typeface="Arial" panose="020B0604020202020204" pitchFamily="34" charset="0"/>
              </a:rPr>
              <a:t>导语</a:t>
            </a:r>
            <a:r>
              <a:rPr lang="en-US" altLang="zh-CN" sz="3200" dirty="0">
                <a:solidFill>
                  <a:srgbClr val="FF0000"/>
                </a:solidFill>
                <a:latin typeface="Arial" panose="020B0604020202020204" pitchFamily="34" charset="0"/>
              </a:rPr>
              <a:t>)</a:t>
            </a:r>
            <a:endParaRPr lang="zh-CN" altLang="en-US" sz="3200" dirty="0">
              <a:solidFill>
                <a:srgbClr val="FF0000"/>
              </a:solidFill>
              <a:latin typeface="Arial" panose="020B0604020202020204" pitchFamily="34" charset="0"/>
            </a:endParaRPr>
          </a:p>
        </p:txBody>
      </p:sp>
    </p:spTree>
  </p:cSld>
  <p:clrMapOvr>
    <a:masterClrMapping/>
  </p:clrMapOvr>
  <p:transition spd="slow">
    <p:pull dir="ru"/>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3249" name="矩形 3"/>
          <p:cNvSpPr/>
          <p:nvPr/>
        </p:nvSpPr>
        <p:spPr>
          <a:xfrm>
            <a:off x="0" y="863600"/>
            <a:ext cx="12407900" cy="460375"/>
          </a:xfrm>
          <a:prstGeom prst="rect">
            <a:avLst/>
          </a:prstGeom>
          <a:noFill/>
          <a:ln w="9525">
            <a:noFill/>
          </a:ln>
        </p:spPr>
        <p:txBody>
          <a:bodyPr anchor="t" anchorCtr="0">
            <a:spAutoFit/>
          </a:bodyPr>
          <a:p>
            <a:pPr eaLnBrk="0" hangingPunct="0">
              <a:buFontTx/>
            </a:pPr>
            <a:r>
              <a:rPr lang="en-US" altLang="zh-CN" sz="2400" dirty="0">
                <a:latin typeface="Arial" panose="020B0604020202020204" pitchFamily="34" charset="0"/>
                <a:ea typeface="宋体" panose="02010600030101010101" pitchFamily="2" charset="-122"/>
              </a:rPr>
              <a:t>1.</a:t>
            </a:r>
            <a:r>
              <a:rPr lang="zh-CN" altLang="zh-CN" sz="2400" dirty="0">
                <a:latin typeface="Arial" panose="020B0604020202020204" pitchFamily="34" charset="0"/>
                <a:ea typeface="宋体" panose="02010600030101010101" pitchFamily="2" charset="-122"/>
              </a:rPr>
              <a:t>为了鼓励同学们参加户外运动，我们学校于</a:t>
            </a:r>
            <a:r>
              <a:rPr lang="en-US" altLang="zh-CN" sz="2400" dirty="0">
                <a:latin typeface="Arial" panose="020B0604020202020204" pitchFamily="34" charset="0"/>
                <a:ea typeface="宋体" panose="02010600030101010101" pitchFamily="2" charset="-122"/>
              </a:rPr>
              <a:t>4</a:t>
            </a:r>
            <a:r>
              <a:rPr lang="zh-CN" altLang="zh-CN" sz="2400" dirty="0">
                <a:latin typeface="Arial" panose="020B0604020202020204" pitchFamily="34" charset="0"/>
                <a:ea typeface="宋体" panose="02010600030101010101" pitchFamily="2" charset="-122"/>
              </a:rPr>
              <a:t>月</a:t>
            </a:r>
            <a:r>
              <a:rPr lang="en-US" altLang="zh-CN" sz="2400" dirty="0">
                <a:latin typeface="Arial" panose="020B0604020202020204" pitchFamily="34" charset="0"/>
                <a:ea typeface="宋体" panose="02010600030101010101" pitchFamily="2" charset="-122"/>
              </a:rPr>
              <a:t>10</a:t>
            </a:r>
            <a:r>
              <a:rPr lang="zh-CN" altLang="zh-CN" sz="2400" dirty="0">
                <a:latin typeface="Arial" panose="020B0604020202020204" pitchFamily="34" charset="0"/>
                <a:ea typeface="宋体" panose="02010600030101010101" pitchFamily="2" charset="-122"/>
              </a:rPr>
              <a:t>日组织了登山活动。</a:t>
            </a:r>
            <a:endParaRPr lang="zh-CN" altLang="en-US" sz="2400" dirty="0">
              <a:latin typeface="Arial" panose="020B0604020202020204" pitchFamily="34" charset="0"/>
              <a:ea typeface="宋体" panose="02010600030101010101" pitchFamily="2" charset="-122"/>
            </a:endParaRPr>
          </a:p>
        </p:txBody>
      </p:sp>
      <p:sp>
        <p:nvSpPr>
          <p:cNvPr id="17409" name="Rectangle 1"/>
          <p:cNvSpPr/>
          <p:nvPr/>
        </p:nvSpPr>
        <p:spPr>
          <a:xfrm>
            <a:off x="269875" y="1320800"/>
            <a:ext cx="13835063" cy="830263"/>
          </a:xfrm>
          <a:prstGeom prst="rect">
            <a:avLst/>
          </a:prstGeom>
          <a:noFill/>
          <a:ln w="9525">
            <a:noFill/>
          </a:ln>
        </p:spPr>
        <p:txBody>
          <a:bodyPr anchor="ctr" anchorCtr="0">
            <a:spAutoFit/>
          </a:bodyPr>
          <a:p>
            <a:pPr>
              <a:buFontTx/>
            </a:pPr>
            <a:r>
              <a:rPr lang="en-US" altLang="zh-CN" sz="2400" dirty="0">
                <a:solidFill>
                  <a:srgbClr val="FF0000"/>
                </a:solidFill>
                <a:latin typeface="Times New Roman" panose="02020603050405020304" charset="0"/>
                <a:ea typeface="宋体" panose="02010600030101010101" pitchFamily="2" charset="-122"/>
              </a:rPr>
              <a:t>In order to encourage students to take outdoor exercise, our school organized a mountain</a:t>
            </a:r>
            <a:endParaRPr lang="en-US" altLang="zh-CN" sz="2400" dirty="0">
              <a:solidFill>
                <a:srgbClr val="FF0000"/>
              </a:solidFill>
              <a:latin typeface="Times New Roman" panose="02020603050405020304" charset="0"/>
              <a:ea typeface="宋体" panose="02010600030101010101" pitchFamily="2" charset="-122"/>
            </a:endParaRPr>
          </a:p>
          <a:p>
            <a:pPr>
              <a:buFontTx/>
            </a:pPr>
            <a:r>
              <a:rPr lang="en-US" altLang="zh-CN" sz="2400" dirty="0">
                <a:solidFill>
                  <a:srgbClr val="FF0000"/>
                </a:solidFill>
                <a:latin typeface="Times New Roman" panose="02020603050405020304" charset="0"/>
                <a:ea typeface="宋体" panose="02010600030101010101" pitchFamily="2" charset="-122"/>
              </a:rPr>
              <a:t> climbing activity on April 10.</a:t>
            </a:r>
            <a:endParaRPr lang="en-US" altLang="zh-CN" sz="2400" dirty="0">
              <a:solidFill>
                <a:srgbClr val="FF0000"/>
              </a:solidFill>
              <a:latin typeface="Arial" panose="020B0604020202020204" pitchFamily="34" charset="0"/>
              <a:ea typeface="宋体" panose="02010600030101010101" pitchFamily="2" charset="-122"/>
            </a:endParaRPr>
          </a:p>
        </p:txBody>
      </p:sp>
      <p:sp>
        <p:nvSpPr>
          <p:cNvPr id="53251" name="Rectangle 2"/>
          <p:cNvSpPr/>
          <p:nvPr/>
        </p:nvSpPr>
        <p:spPr>
          <a:xfrm>
            <a:off x="-49212" y="2074863"/>
            <a:ext cx="10002837" cy="461962"/>
          </a:xfrm>
          <a:prstGeom prst="rect">
            <a:avLst/>
          </a:prstGeom>
          <a:noFill/>
          <a:ln w="9525">
            <a:noFill/>
          </a:ln>
        </p:spPr>
        <p:txBody>
          <a:bodyPr anchor="ctr" anchorCtr="0">
            <a:spAutoFit/>
          </a:bodyPr>
          <a:p>
            <a:pPr>
              <a:buFontTx/>
            </a:pPr>
            <a:r>
              <a:rPr lang="en-US" altLang="zh-CN" sz="2400" dirty="0">
                <a:latin typeface="Arial" panose="020B0604020202020204" pitchFamily="34" charset="0"/>
                <a:ea typeface="宋体" panose="02010600030101010101" pitchFamily="2" charset="-122"/>
              </a:rPr>
              <a:t>2. </a:t>
            </a:r>
            <a:r>
              <a:rPr lang="zh-CN" altLang="en-US" sz="2400" dirty="0">
                <a:latin typeface="Arial" panose="020B0604020202020204" pitchFamily="34" charset="0"/>
                <a:ea typeface="宋体" panose="02010600030101010101" pitchFamily="2" charset="-122"/>
              </a:rPr>
              <a:t>上午</a:t>
            </a:r>
            <a:r>
              <a:rPr lang="en-US" altLang="zh-CN" sz="2400" dirty="0">
                <a:latin typeface="Times New Roman" panose="02020603050405020304" charset="0"/>
                <a:ea typeface="宋体" panose="02010600030101010101" pitchFamily="2" charset="-122"/>
              </a:rPr>
              <a:t>8</a:t>
            </a:r>
            <a:r>
              <a:rPr lang="zh-CN" altLang="en-US" sz="2400" dirty="0">
                <a:latin typeface="Arial" panose="020B0604020202020204" pitchFamily="34" charset="0"/>
                <a:ea typeface="宋体" panose="02010600030101010101" pitchFamily="2" charset="-122"/>
              </a:rPr>
              <a:t>点，我们聚集在大青山下，情绪高涨地朝山顶出发。</a:t>
            </a:r>
            <a:endParaRPr lang="zh-CN" altLang="en-US" sz="2400" dirty="0">
              <a:latin typeface="Arial" panose="020B0604020202020204" pitchFamily="34" charset="0"/>
              <a:ea typeface="宋体" panose="02010600030101010101" pitchFamily="2" charset="-122"/>
            </a:endParaRPr>
          </a:p>
        </p:txBody>
      </p:sp>
      <p:sp>
        <p:nvSpPr>
          <p:cNvPr id="17411" name="Rectangle 3"/>
          <p:cNvSpPr/>
          <p:nvPr/>
        </p:nvSpPr>
        <p:spPr>
          <a:xfrm>
            <a:off x="249238" y="2455863"/>
            <a:ext cx="11753850" cy="831850"/>
          </a:xfrm>
          <a:prstGeom prst="rect">
            <a:avLst/>
          </a:prstGeom>
          <a:noFill/>
          <a:ln w="9525">
            <a:noFill/>
          </a:ln>
        </p:spPr>
        <p:txBody>
          <a:bodyPr anchor="ctr" anchorCtr="0">
            <a:spAutoFit/>
          </a:bodyPr>
          <a:p>
            <a:pPr>
              <a:buFontTx/>
            </a:pPr>
            <a:r>
              <a:rPr lang="en-US" altLang="zh-CN" sz="2400" dirty="0">
                <a:solidFill>
                  <a:srgbClr val="FF0000"/>
                </a:solidFill>
                <a:latin typeface="Times New Roman" panose="02020603050405020304" charset="0"/>
                <a:ea typeface="宋体" panose="02010600030101010101" pitchFamily="2" charset="-122"/>
              </a:rPr>
              <a:t>At 8</a:t>
            </a:r>
            <a:r>
              <a:rPr lang="zh-CN" altLang="en-US" sz="2400" dirty="0">
                <a:solidFill>
                  <a:srgbClr val="FF0000"/>
                </a:solidFill>
                <a:latin typeface="Arial" panose="020B0604020202020204" pitchFamily="34" charset="0"/>
                <a:ea typeface="宋体" panose="02010600030101010101" pitchFamily="2" charset="-122"/>
              </a:rPr>
              <a:t>：</a:t>
            </a:r>
            <a:r>
              <a:rPr lang="en-US" altLang="zh-CN" sz="2400" dirty="0">
                <a:solidFill>
                  <a:srgbClr val="FF0000"/>
                </a:solidFill>
                <a:latin typeface="Times New Roman" panose="02020603050405020304" charset="0"/>
                <a:ea typeface="宋体" panose="02010600030101010101" pitchFamily="2" charset="-122"/>
              </a:rPr>
              <a:t>00 am, we gathered at the foot of Daqing Mountain and set off for the top of the mountain in high spirits.</a:t>
            </a:r>
            <a:endParaRPr lang="en-US" altLang="zh-CN" sz="2400" dirty="0">
              <a:solidFill>
                <a:srgbClr val="FF0000"/>
              </a:solidFill>
              <a:latin typeface="Arial" panose="020B0604020202020204" pitchFamily="34" charset="0"/>
              <a:ea typeface="宋体" panose="02010600030101010101" pitchFamily="2" charset="-122"/>
            </a:endParaRPr>
          </a:p>
        </p:txBody>
      </p:sp>
      <p:sp>
        <p:nvSpPr>
          <p:cNvPr id="53253" name="Rectangle 4"/>
          <p:cNvSpPr/>
          <p:nvPr/>
        </p:nvSpPr>
        <p:spPr>
          <a:xfrm>
            <a:off x="-57150" y="3970338"/>
            <a:ext cx="13806488" cy="460375"/>
          </a:xfrm>
          <a:prstGeom prst="rect">
            <a:avLst/>
          </a:prstGeom>
          <a:noFill/>
          <a:ln w="9525">
            <a:noFill/>
          </a:ln>
        </p:spPr>
        <p:txBody>
          <a:bodyPr anchor="ctr" anchorCtr="0">
            <a:spAutoFit/>
          </a:bodyPr>
          <a:p>
            <a:pPr>
              <a:buFontTx/>
            </a:pPr>
            <a:r>
              <a:rPr lang="en-US" altLang="zh-CN" sz="2400" dirty="0">
                <a:latin typeface="Arial" panose="020B0604020202020204" pitchFamily="34" charset="0"/>
                <a:ea typeface="宋体" panose="02010600030101010101" pitchFamily="2" charset="-122"/>
              </a:rPr>
              <a:t>4. </a:t>
            </a:r>
            <a:r>
              <a:rPr lang="zh-CN" altLang="en-US" sz="2400" dirty="0">
                <a:latin typeface="Arial" panose="020B0604020202020204" pitchFamily="34" charset="0"/>
                <a:ea typeface="宋体" panose="02010600030101010101" pitchFamily="2" charset="-122"/>
              </a:rPr>
              <a:t>一路上我们聊天、唱歌、欢笑，享受清新的空气和美丽的风景。</a:t>
            </a:r>
            <a:endParaRPr lang="zh-CN" altLang="en-US" sz="2400" dirty="0">
              <a:latin typeface="Arial" panose="020B0604020202020204" pitchFamily="34" charset="0"/>
              <a:ea typeface="宋体" panose="02010600030101010101" pitchFamily="2" charset="-122"/>
            </a:endParaRPr>
          </a:p>
        </p:txBody>
      </p:sp>
      <p:sp>
        <p:nvSpPr>
          <p:cNvPr id="17413" name="Rectangle 5"/>
          <p:cNvSpPr/>
          <p:nvPr/>
        </p:nvSpPr>
        <p:spPr>
          <a:xfrm>
            <a:off x="106363" y="4397375"/>
            <a:ext cx="12347575" cy="830263"/>
          </a:xfrm>
          <a:prstGeom prst="rect">
            <a:avLst/>
          </a:prstGeom>
          <a:noFill/>
          <a:ln w="9525">
            <a:noFill/>
          </a:ln>
        </p:spPr>
        <p:txBody>
          <a:bodyPr anchor="ctr" anchorCtr="0">
            <a:spAutoFit/>
          </a:bodyPr>
          <a:p>
            <a:pPr>
              <a:buFontTx/>
            </a:pPr>
            <a:r>
              <a:rPr lang="en-US" altLang="zh-CN" sz="2400" dirty="0">
                <a:solidFill>
                  <a:srgbClr val="FF0000"/>
                </a:solidFill>
                <a:latin typeface="Times New Roman" panose="02020603050405020304" charset="0"/>
                <a:ea typeface="宋体" panose="02010600030101010101" pitchFamily="2" charset="-122"/>
              </a:rPr>
              <a:t>All the way we were chatting, singing and laughing, enjoying the fresh air and the beautiful scenery.</a:t>
            </a:r>
            <a:endParaRPr lang="en-US" altLang="zh-CN" sz="2400" dirty="0">
              <a:solidFill>
                <a:srgbClr val="FF0000"/>
              </a:solidFill>
              <a:latin typeface="Arial" panose="020B0604020202020204" pitchFamily="34" charset="0"/>
              <a:ea typeface="宋体" panose="02010600030101010101" pitchFamily="2" charset="-122"/>
            </a:endParaRPr>
          </a:p>
        </p:txBody>
      </p:sp>
      <p:sp>
        <p:nvSpPr>
          <p:cNvPr id="53255" name="Rectangle 6"/>
          <p:cNvSpPr/>
          <p:nvPr/>
        </p:nvSpPr>
        <p:spPr>
          <a:xfrm>
            <a:off x="-49212" y="3190875"/>
            <a:ext cx="7272337" cy="461963"/>
          </a:xfrm>
          <a:prstGeom prst="rect">
            <a:avLst/>
          </a:prstGeom>
          <a:noFill/>
          <a:ln w="9525">
            <a:noFill/>
          </a:ln>
        </p:spPr>
        <p:txBody>
          <a:bodyPr anchor="ctr" anchorCtr="0">
            <a:spAutoFit/>
          </a:bodyPr>
          <a:p>
            <a:pPr>
              <a:buFontTx/>
            </a:pPr>
            <a:r>
              <a:rPr lang="en-US" altLang="zh-CN" sz="2400" dirty="0">
                <a:latin typeface="Arial" panose="020B0604020202020204" pitchFamily="34" charset="0"/>
                <a:ea typeface="宋体" panose="02010600030101010101" pitchFamily="2" charset="-122"/>
              </a:rPr>
              <a:t>3. </a:t>
            </a:r>
            <a:r>
              <a:rPr lang="zh-CN" altLang="en-US" sz="2400" dirty="0">
                <a:latin typeface="Arial" panose="020B0604020202020204" pitchFamily="34" charset="0"/>
                <a:ea typeface="宋体" panose="02010600030101010101" pitchFamily="2" charset="-122"/>
              </a:rPr>
              <a:t>沐浴在阳光下，我们欢呼雀跃。</a:t>
            </a:r>
            <a:endParaRPr lang="zh-CN" altLang="en-US" sz="2400" dirty="0">
              <a:latin typeface="Arial" panose="020B0604020202020204" pitchFamily="34" charset="0"/>
              <a:ea typeface="宋体" panose="02010600030101010101" pitchFamily="2" charset="-122"/>
            </a:endParaRPr>
          </a:p>
        </p:txBody>
      </p:sp>
      <p:sp>
        <p:nvSpPr>
          <p:cNvPr id="17415" name="Rectangle 7"/>
          <p:cNvSpPr/>
          <p:nvPr/>
        </p:nvSpPr>
        <p:spPr>
          <a:xfrm>
            <a:off x="249238" y="3549650"/>
            <a:ext cx="9132887" cy="461963"/>
          </a:xfrm>
          <a:prstGeom prst="rect">
            <a:avLst/>
          </a:prstGeom>
          <a:noFill/>
          <a:ln w="9525">
            <a:noFill/>
          </a:ln>
        </p:spPr>
        <p:txBody>
          <a:bodyPr anchor="ctr" anchorCtr="0">
            <a:spAutoFit/>
          </a:bodyPr>
          <a:p>
            <a:pPr>
              <a:buFontTx/>
            </a:pPr>
            <a:r>
              <a:rPr lang="en-US" altLang="zh-CN" sz="2400" dirty="0">
                <a:solidFill>
                  <a:srgbClr val="FF0000"/>
                </a:solidFill>
                <a:latin typeface="Times New Roman" panose="02020603050405020304" charset="0"/>
                <a:ea typeface="宋体" panose="02010600030101010101" pitchFamily="2" charset="-122"/>
              </a:rPr>
              <a:t>Bathed in warm sunshine, we jumped and cheered with joy.</a:t>
            </a:r>
            <a:endParaRPr lang="en-US" altLang="zh-CN" sz="2400" dirty="0">
              <a:solidFill>
                <a:srgbClr val="FF0000"/>
              </a:solidFill>
              <a:latin typeface="Arial" panose="020B0604020202020204" pitchFamily="34" charset="0"/>
              <a:ea typeface="宋体" panose="02010600030101010101" pitchFamily="2" charset="-122"/>
            </a:endParaRPr>
          </a:p>
        </p:txBody>
      </p:sp>
      <p:sp>
        <p:nvSpPr>
          <p:cNvPr id="53257" name="Rectangle 8"/>
          <p:cNvSpPr/>
          <p:nvPr/>
        </p:nvSpPr>
        <p:spPr>
          <a:xfrm>
            <a:off x="-57150" y="5197475"/>
            <a:ext cx="7740650" cy="461963"/>
          </a:xfrm>
          <a:prstGeom prst="rect">
            <a:avLst/>
          </a:prstGeom>
          <a:noFill/>
          <a:ln w="9525">
            <a:noFill/>
          </a:ln>
        </p:spPr>
        <p:txBody>
          <a:bodyPr anchor="ctr" anchorCtr="0">
            <a:spAutoFit/>
          </a:bodyPr>
          <a:p>
            <a:pPr>
              <a:buFontTx/>
            </a:pPr>
            <a:r>
              <a:rPr lang="en-US" altLang="zh-CN" sz="2400" dirty="0">
                <a:latin typeface="Arial" panose="020B0604020202020204" pitchFamily="34" charset="0"/>
                <a:ea typeface="宋体" panose="02010600030101010101" pitchFamily="2" charset="-122"/>
              </a:rPr>
              <a:t>5. </a:t>
            </a:r>
            <a:r>
              <a:rPr lang="zh-CN" altLang="en-US" sz="2400" dirty="0">
                <a:latin typeface="Arial" panose="020B0604020202020204" pitchFamily="34" charset="0"/>
                <a:ea typeface="宋体" panose="02010600030101010101" pitchFamily="2" charset="-122"/>
              </a:rPr>
              <a:t>这次活动对我们很有益。</a:t>
            </a:r>
            <a:r>
              <a:rPr lang="en-US" altLang="zh-CN" sz="2400" dirty="0">
                <a:latin typeface="Times New Roman" panose="02020603050405020304" charset="0"/>
                <a:ea typeface="宋体" panose="02010600030101010101" pitchFamily="2" charset="-122"/>
              </a:rPr>
              <a:t>(be of </a:t>
            </a:r>
            <a:r>
              <a:rPr lang="zh-CN" altLang="en-US" sz="2400" dirty="0">
                <a:latin typeface="Arial" panose="020B0604020202020204" pitchFamily="34" charset="0"/>
                <a:ea typeface="宋体" panose="02010600030101010101" pitchFamily="2" charset="-122"/>
              </a:rPr>
              <a:t>＋</a:t>
            </a:r>
            <a:r>
              <a:rPr lang="en-US" altLang="zh-CN" sz="2400" i="1" dirty="0">
                <a:latin typeface="Times New Roman" panose="02020603050405020304" charset="0"/>
                <a:ea typeface="宋体" panose="02010600030101010101" pitchFamily="2" charset="-122"/>
              </a:rPr>
              <a:t>n</a:t>
            </a:r>
            <a:r>
              <a:rPr lang="en-US" altLang="zh-CN" sz="2400" dirty="0">
                <a:latin typeface="Times New Roman" panose="02020603050405020304" charset="0"/>
                <a:ea typeface="宋体" panose="02010600030101010101" pitchFamily="2" charset="-122"/>
              </a:rPr>
              <a:t>.)</a:t>
            </a:r>
            <a:endParaRPr lang="en-US" altLang="zh-CN" sz="2400" dirty="0">
              <a:latin typeface="Arial" panose="020B0604020202020204" pitchFamily="34" charset="0"/>
              <a:ea typeface="宋体" panose="02010600030101010101" pitchFamily="2" charset="-122"/>
            </a:endParaRPr>
          </a:p>
        </p:txBody>
      </p:sp>
      <p:sp>
        <p:nvSpPr>
          <p:cNvPr id="17417" name="Rectangle 9"/>
          <p:cNvSpPr/>
          <p:nvPr/>
        </p:nvSpPr>
        <p:spPr>
          <a:xfrm>
            <a:off x="5100638" y="5181600"/>
            <a:ext cx="8001000" cy="461963"/>
          </a:xfrm>
          <a:prstGeom prst="rect">
            <a:avLst/>
          </a:prstGeom>
          <a:noFill/>
          <a:ln w="9525">
            <a:noFill/>
          </a:ln>
        </p:spPr>
        <p:txBody>
          <a:bodyPr anchor="ctr" anchorCtr="0">
            <a:spAutoFit/>
          </a:bodyPr>
          <a:p>
            <a:pPr>
              <a:buFontTx/>
            </a:pPr>
            <a:r>
              <a:rPr lang="en-US" altLang="zh-CN" sz="2400" dirty="0">
                <a:solidFill>
                  <a:srgbClr val="FF0000"/>
                </a:solidFill>
                <a:latin typeface="Times New Roman" panose="02020603050405020304" charset="0"/>
                <a:ea typeface="宋体" panose="02010600030101010101" pitchFamily="2" charset="-122"/>
              </a:rPr>
              <a:t> The activity is of great benefit to us.</a:t>
            </a:r>
            <a:endParaRPr lang="en-US" altLang="zh-CN" sz="2400" dirty="0">
              <a:solidFill>
                <a:srgbClr val="FF0000"/>
              </a:solidFill>
              <a:latin typeface="Arial" panose="020B0604020202020204" pitchFamily="34" charset="0"/>
              <a:ea typeface="宋体" panose="02010600030101010101" pitchFamily="2" charset="-122"/>
            </a:endParaRPr>
          </a:p>
        </p:txBody>
      </p:sp>
      <p:sp>
        <p:nvSpPr>
          <p:cNvPr id="53259" name="文本框 10"/>
          <p:cNvSpPr txBox="1"/>
          <p:nvPr/>
        </p:nvSpPr>
        <p:spPr>
          <a:xfrm>
            <a:off x="5033963" y="376238"/>
            <a:ext cx="11304587" cy="584200"/>
          </a:xfrm>
          <a:prstGeom prst="rect">
            <a:avLst/>
          </a:prstGeom>
          <a:noFill/>
          <a:ln w="9525">
            <a:noFill/>
          </a:ln>
        </p:spPr>
        <p:txBody>
          <a:bodyPr anchor="t" anchorCtr="0">
            <a:spAutoFit/>
          </a:bodyPr>
          <a:p>
            <a:pPr eaLnBrk="0" hangingPunct="0">
              <a:spcBef>
                <a:spcPct val="30000"/>
              </a:spcBef>
              <a:buFontTx/>
            </a:pPr>
            <a:r>
              <a:rPr lang="zh-CN" altLang="en-US" sz="3200" dirty="0">
                <a:solidFill>
                  <a:srgbClr val="FF0000"/>
                </a:solidFill>
                <a:latin typeface="Arial" panose="020B0604020202020204" pitchFamily="34" charset="0"/>
                <a:ea typeface="宋体" panose="02010600030101010101" pitchFamily="2" charset="-122"/>
              </a:rPr>
              <a:t>话题句子翻译</a:t>
            </a:r>
            <a:endParaRPr lang="zh-CN" altLang="en-US" sz="3200" dirty="0">
              <a:solidFill>
                <a:srgbClr val="FF0000"/>
              </a:solidFill>
              <a:latin typeface="Arial" panose="020B0604020202020204" pitchFamily="34" charset="0"/>
              <a:ea typeface="宋体" panose="02010600030101010101" pitchFamily="2" charset="-122"/>
            </a:endParaRPr>
          </a:p>
        </p:txBody>
      </p:sp>
      <p:sp>
        <p:nvSpPr>
          <p:cNvPr id="2" name="矩形 1"/>
          <p:cNvSpPr/>
          <p:nvPr/>
        </p:nvSpPr>
        <p:spPr>
          <a:xfrm>
            <a:off x="-49212" y="5632450"/>
            <a:ext cx="12007850" cy="830263"/>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6. </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比赛不仅仅促进了我们之间的友谊，</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还</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进一步激发了我们的运动热情。</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514350" marR="0" lvl="0" indent="-514350" algn="l" defTabSz="914400" rtl="0" eaLnBrk="0" fontAlgn="base" latinLnBrk="0" hangingPunct="0">
              <a:lnSpc>
                <a:spcPct val="100000"/>
              </a:lnSpc>
              <a:spcBef>
                <a:spcPct val="0"/>
              </a:spcBef>
              <a:spcAft>
                <a:spcPct val="0"/>
              </a:spcAft>
              <a:buClrTx/>
              <a:buSzTx/>
              <a:buFont typeface="+mj-lt"/>
              <a:buAutoNum type="arabicPeriod" startAt="3"/>
              <a:defRPr/>
            </a:pP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 name="矩形 13"/>
          <p:cNvSpPr/>
          <p:nvPr/>
        </p:nvSpPr>
        <p:spPr>
          <a:xfrm>
            <a:off x="106363" y="6065838"/>
            <a:ext cx="11401425" cy="830262"/>
          </a:xfrm>
          <a:prstGeom prst="rect">
            <a:avLst/>
          </a:prstGeom>
          <a:noFill/>
          <a:ln w="9525">
            <a:noFill/>
          </a:ln>
        </p:spPr>
        <p:txBody>
          <a:bodyPr anchor="t" anchorCtr="0">
            <a:spAutoFit/>
          </a:bodyPr>
          <a:p>
            <a:pPr eaLnBrk="0" hangingPunct="0">
              <a:buFontTx/>
            </a:pPr>
            <a:r>
              <a:rPr lang="en-US" altLang="zh-CN" sz="2400" dirty="0">
                <a:solidFill>
                  <a:srgbClr val="FF0000"/>
                </a:solidFill>
                <a:latin typeface="Arial" panose="020B0604020202020204" pitchFamily="34" charset="0"/>
                <a:ea typeface="宋体" panose="02010600030101010101" pitchFamily="2" charset="-122"/>
              </a:rPr>
              <a:t>Not only does the match promote the friendship between us but also it further arouses students' passion for sports. </a:t>
            </a:r>
            <a:endParaRPr lang="en-US" altLang="zh-CN" sz="2400"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09"/>
                                        </p:tgtEl>
                                        <p:attrNameLst>
                                          <p:attrName>style.visibility</p:attrName>
                                        </p:attrNameLst>
                                      </p:cBhvr>
                                      <p:to>
                                        <p:strVal val="visible"/>
                                      </p:to>
                                    </p:set>
                                    <p:anim calcmode="lin" valueType="num">
                                      <p:cBhvr additive="base">
                                        <p:cTn id="7" dur="500" fill="hold"/>
                                        <p:tgtEl>
                                          <p:spTgt spid="17409"/>
                                        </p:tgtEl>
                                        <p:attrNameLst>
                                          <p:attrName>ppt_x</p:attrName>
                                        </p:attrNameLst>
                                      </p:cBhvr>
                                      <p:tavLst>
                                        <p:tav tm="0">
                                          <p:val>
                                            <p:strVal val="#ppt_x"/>
                                          </p:val>
                                        </p:tav>
                                        <p:tav tm="100000">
                                          <p:val>
                                            <p:strVal val="#ppt_x"/>
                                          </p:val>
                                        </p:tav>
                                      </p:tavLst>
                                    </p:anim>
                                    <p:anim calcmode="lin" valueType="num">
                                      <p:cBhvr additive="base">
                                        <p:cTn id="8" dur="500" fill="hold"/>
                                        <p:tgtEl>
                                          <p:spTgt spid="1740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1"/>
                                        </p:tgtEl>
                                        <p:attrNameLst>
                                          <p:attrName>style.visibility</p:attrName>
                                        </p:attrNameLst>
                                      </p:cBhvr>
                                      <p:to>
                                        <p:strVal val="visible"/>
                                      </p:to>
                                    </p:set>
                                    <p:anim calcmode="lin" valueType="num">
                                      <p:cBhvr additive="base">
                                        <p:cTn id="13" dur="500" fill="hold"/>
                                        <p:tgtEl>
                                          <p:spTgt spid="17411"/>
                                        </p:tgtEl>
                                        <p:attrNameLst>
                                          <p:attrName>ppt_x</p:attrName>
                                        </p:attrNameLst>
                                      </p:cBhvr>
                                      <p:tavLst>
                                        <p:tav tm="0">
                                          <p:val>
                                            <p:strVal val="#ppt_x"/>
                                          </p:val>
                                        </p:tav>
                                        <p:tav tm="100000">
                                          <p:val>
                                            <p:strVal val="#ppt_x"/>
                                          </p:val>
                                        </p:tav>
                                      </p:tavLst>
                                    </p:anim>
                                    <p:anim calcmode="lin" valueType="num">
                                      <p:cBhvr additive="base">
                                        <p:cTn id="14" dur="500" fill="hold"/>
                                        <p:tgtEl>
                                          <p:spTgt spid="174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3"/>
                                        </p:tgtEl>
                                        <p:attrNameLst>
                                          <p:attrName>style.visibility</p:attrName>
                                        </p:attrNameLst>
                                      </p:cBhvr>
                                      <p:to>
                                        <p:strVal val="visible"/>
                                      </p:to>
                                    </p:set>
                                    <p:anim calcmode="lin" valueType="num">
                                      <p:cBhvr additive="base">
                                        <p:cTn id="19" dur="500" fill="hold"/>
                                        <p:tgtEl>
                                          <p:spTgt spid="17413"/>
                                        </p:tgtEl>
                                        <p:attrNameLst>
                                          <p:attrName>ppt_x</p:attrName>
                                        </p:attrNameLst>
                                      </p:cBhvr>
                                      <p:tavLst>
                                        <p:tav tm="0">
                                          <p:val>
                                            <p:strVal val="#ppt_x"/>
                                          </p:val>
                                        </p:tav>
                                        <p:tav tm="100000">
                                          <p:val>
                                            <p:strVal val="#ppt_x"/>
                                          </p:val>
                                        </p:tav>
                                      </p:tavLst>
                                    </p:anim>
                                    <p:anim calcmode="lin" valueType="num">
                                      <p:cBhvr additive="base">
                                        <p:cTn id="20" dur="500" fill="hold"/>
                                        <p:tgtEl>
                                          <p:spTgt spid="174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415"/>
                                        </p:tgtEl>
                                        <p:attrNameLst>
                                          <p:attrName>style.visibility</p:attrName>
                                        </p:attrNameLst>
                                      </p:cBhvr>
                                      <p:to>
                                        <p:strVal val="visible"/>
                                      </p:to>
                                    </p:set>
                                    <p:anim calcmode="lin" valueType="num">
                                      <p:cBhvr additive="base">
                                        <p:cTn id="25" dur="500" fill="hold"/>
                                        <p:tgtEl>
                                          <p:spTgt spid="17415"/>
                                        </p:tgtEl>
                                        <p:attrNameLst>
                                          <p:attrName>ppt_x</p:attrName>
                                        </p:attrNameLst>
                                      </p:cBhvr>
                                      <p:tavLst>
                                        <p:tav tm="0">
                                          <p:val>
                                            <p:strVal val="#ppt_x"/>
                                          </p:val>
                                        </p:tav>
                                        <p:tav tm="100000">
                                          <p:val>
                                            <p:strVal val="#ppt_x"/>
                                          </p:val>
                                        </p:tav>
                                      </p:tavLst>
                                    </p:anim>
                                    <p:anim calcmode="lin" valueType="num">
                                      <p:cBhvr additive="base">
                                        <p:cTn id="26" dur="500" fill="hold"/>
                                        <p:tgtEl>
                                          <p:spTgt spid="174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417"/>
                                        </p:tgtEl>
                                        <p:attrNameLst>
                                          <p:attrName>style.visibility</p:attrName>
                                        </p:attrNameLst>
                                      </p:cBhvr>
                                      <p:to>
                                        <p:strVal val="visible"/>
                                      </p:to>
                                    </p:set>
                                    <p:anim calcmode="lin" valueType="num">
                                      <p:cBhvr additive="base">
                                        <p:cTn id="31" dur="500" fill="hold"/>
                                        <p:tgtEl>
                                          <p:spTgt spid="17417"/>
                                        </p:tgtEl>
                                        <p:attrNameLst>
                                          <p:attrName>ppt_x</p:attrName>
                                        </p:attrNameLst>
                                      </p:cBhvr>
                                      <p:tavLst>
                                        <p:tav tm="0">
                                          <p:val>
                                            <p:strVal val="#ppt_x"/>
                                          </p:val>
                                        </p:tav>
                                        <p:tav tm="100000">
                                          <p:val>
                                            <p:strVal val="#ppt_x"/>
                                          </p:val>
                                        </p:tav>
                                      </p:tavLst>
                                    </p:anim>
                                    <p:anim calcmode="lin" valueType="num">
                                      <p:cBhvr additive="base">
                                        <p:cTn id="32" dur="500" fill="hold"/>
                                        <p:tgtEl>
                                          <p:spTgt spid="174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9" grpId="0"/>
      <p:bldP spid="17411" grpId="0"/>
      <p:bldP spid="17413" grpId="0"/>
      <p:bldP spid="17415" grpId="0"/>
      <p:bldP spid="17417"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9698" name="文本框 1"/>
          <p:cNvSpPr/>
          <p:nvPr>
            <p:custDataLst>
              <p:tags r:id="rId1"/>
            </p:custDataLst>
          </p:nvPr>
        </p:nvSpPr>
        <p:spPr>
          <a:xfrm>
            <a:off x="0" y="476250"/>
            <a:ext cx="12288838" cy="6494463"/>
          </a:xfrm>
          <a:prstGeom prst="rect">
            <a:avLst/>
          </a:prstGeom>
          <a:noFill/>
          <a:ln w="9525">
            <a:noFill/>
          </a:ln>
        </p:spPr>
        <p:txBody>
          <a:bodyPr anchor="t" anchorCtr="0">
            <a:spAutoFit/>
          </a:bodyPr>
          <a:p>
            <a:pPr>
              <a:buFontTx/>
            </a:pPr>
            <a:endParaRPr lang="zh-CN" altLang="en-US" sz="2600" b="0" dirty="0">
              <a:latin typeface="Times" pitchFamily="18" charset="0"/>
              <a:ea typeface="华文行楷" pitchFamily="2" charset="-122"/>
            </a:endParaRPr>
          </a:p>
          <a:p>
            <a:pPr>
              <a:buFontTx/>
            </a:pPr>
            <a:r>
              <a:rPr lang="zh-CN" altLang="en-US" sz="2600" b="0" dirty="0">
                <a:solidFill>
                  <a:srgbClr val="FF0000"/>
                </a:solidFill>
                <a:latin typeface="宋体" panose="02010600030101010101" pitchFamily="2" charset="-122"/>
                <a:ea typeface="华文行楷" pitchFamily="2" charset="-122"/>
              </a:rPr>
              <a:t>1</a:t>
            </a:r>
            <a:r>
              <a:rPr lang="en-US" altLang="zh-CN" sz="2600" b="0" dirty="0">
                <a:solidFill>
                  <a:srgbClr val="FF0000"/>
                </a:solidFill>
                <a:latin typeface="宋体" panose="02010600030101010101" pitchFamily="2" charset="-122"/>
                <a:ea typeface="华文行楷" pitchFamily="2" charset="-122"/>
              </a:rPr>
              <a:t>. </a:t>
            </a:r>
            <a:r>
              <a:rPr lang="zh-CN" altLang="en-US" sz="2600" b="0" dirty="0">
                <a:solidFill>
                  <a:srgbClr val="FF0000"/>
                </a:solidFill>
                <a:latin typeface="宋体" panose="02010600030101010101" pitchFamily="2" charset="-122"/>
                <a:ea typeface="华文行楷" pitchFamily="2" charset="-122"/>
              </a:rPr>
              <a:t>主被动句式转换</a:t>
            </a:r>
            <a:endParaRPr lang="zh-CN" altLang="en-US" sz="2600" b="0" dirty="0">
              <a:solidFill>
                <a:srgbClr val="FF0000"/>
              </a:solidFill>
              <a:latin typeface="宋体" panose="02010600030101010101" pitchFamily="2" charset="-122"/>
              <a:ea typeface="华文行楷" pitchFamily="2" charset="-122"/>
            </a:endParaRPr>
          </a:p>
          <a:p>
            <a:pPr>
              <a:buFontTx/>
            </a:pPr>
            <a:r>
              <a:rPr lang="zh-CN" altLang="en-US" sz="2600" b="0" dirty="0">
                <a:latin typeface="Times" pitchFamily="18" charset="0"/>
                <a:ea typeface="华文行楷" pitchFamily="2" charset="-122"/>
              </a:rPr>
              <a:t>In order to build up students' body</a:t>
            </a:r>
            <a:r>
              <a:rPr lang="zh-CN" altLang="en-US" sz="2600" b="0" dirty="0">
                <a:solidFill>
                  <a:srgbClr val="0066FF"/>
                </a:solidFill>
                <a:latin typeface="Times" pitchFamily="18" charset="0"/>
                <a:ea typeface="华文行楷" pitchFamily="2" charset="-122"/>
              </a:rPr>
              <a:t>, </a:t>
            </a:r>
            <a:r>
              <a:rPr lang="zh-CN" altLang="en-US" sz="2600" dirty="0">
                <a:solidFill>
                  <a:srgbClr val="0066FF"/>
                </a:solidFill>
                <a:latin typeface="Times" pitchFamily="18" charset="0"/>
                <a:ea typeface="华文行楷" pitchFamily="2" charset="-122"/>
              </a:rPr>
              <a:t>our school students' union held a 5000-metre race</a:t>
            </a:r>
            <a:r>
              <a:rPr lang="zh-CN" altLang="en-US" sz="2600" b="0" dirty="0">
                <a:solidFill>
                  <a:srgbClr val="0066FF"/>
                </a:solidFill>
                <a:latin typeface="Times" pitchFamily="18" charset="0"/>
                <a:ea typeface="华文行楷" pitchFamily="2" charset="-122"/>
              </a:rPr>
              <a:t> </a:t>
            </a:r>
            <a:r>
              <a:rPr lang="zh-CN" altLang="en-US" sz="2600" b="0" dirty="0">
                <a:latin typeface="Times" pitchFamily="18" charset="0"/>
                <a:ea typeface="华文行楷" pitchFamily="2" charset="-122"/>
              </a:rPr>
              <a:t>last Sunday from the school gate to the foot of the South Hill。(变为被动句)</a:t>
            </a:r>
            <a:endParaRPr lang="zh-CN" altLang="en-US" sz="2600" b="0" dirty="0">
              <a:latin typeface="Times" pitchFamily="18" charset="0"/>
              <a:ea typeface="华文行楷" pitchFamily="2" charset="-122"/>
            </a:endParaRPr>
          </a:p>
          <a:p>
            <a:pPr>
              <a:buFontTx/>
            </a:pPr>
            <a:r>
              <a:rPr lang="en-US" altLang="zh-CN" sz="2600" b="0" dirty="0">
                <a:latin typeface="Times" pitchFamily="18" charset="0"/>
                <a:ea typeface="华文行楷" pitchFamily="2" charset="-122"/>
              </a:rPr>
              <a:t>......,</a:t>
            </a:r>
            <a:r>
              <a:rPr lang="zh-CN" altLang="en-US" sz="2600" b="0" dirty="0">
                <a:latin typeface="Times" pitchFamily="18" charset="0"/>
                <a:ea typeface="华文行楷" pitchFamily="2" charset="-122"/>
              </a:rPr>
              <a:t> </a:t>
            </a:r>
            <a:r>
              <a:rPr lang="zh-CN" altLang="en-US" sz="2600" dirty="0">
                <a:solidFill>
                  <a:srgbClr val="FF0000"/>
                </a:solidFill>
                <a:latin typeface="Times" pitchFamily="18" charset="0"/>
                <a:ea typeface="华文行楷" pitchFamily="2" charset="-122"/>
              </a:rPr>
              <a:t>a 5000-metre race was held by the school students' union</a:t>
            </a:r>
            <a:r>
              <a:rPr lang="zh-CN" altLang="en-US" sz="2600" b="0" dirty="0">
                <a:solidFill>
                  <a:srgbClr val="FF0000"/>
                </a:solidFill>
                <a:latin typeface="Times" pitchFamily="18" charset="0"/>
                <a:ea typeface="华文行楷" pitchFamily="2" charset="-122"/>
              </a:rPr>
              <a:t> </a:t>
            </a:r>
            <a:r>
              <a:rPr lang="zh-CN" altLang="en-US" sz="2600" b="0" dirty="0">
                <a:latin typeface="Times" pitchFamily="18" charset="0"/>
                <a:ea typeface="华文行楷" pitchFamily="2" charset="-122"/>
              </a:rPr>
              <a:t>last Sunday from the school gate to the foot of the </a:t>
            </a:r>
            <a:r>
              <a:rPr lang="en-US" altLang="zh-CN" sz="2600" b="0" dirty="0">
                <a:latin typeface="Times" pitchFamily="18" charset="0"/>
                <a:ea typeface="华文行楷" pitchFamily="2" charset="-122"/>
              </a:rPr>
              <a:t>S</a:t>
            </a:r>
            <a:r>
              <a:rPr lang="zh-CN" altLang="en-US" sz="2600" b="0" dirty="0">
                <a:latin typeface="Times" pitchFamily="18" charset="0"/>
                <a:ea typeface="华文行楷" pitchFamily="2" charset="-122"/>
              </a:rPr>
              <a:t>outh </a:t>
            </a:r>
            <a:r>
              <a:rPr lang="en-US" altLang="zh-CN" sz="2600" b="0" dirty="0">
                <a:latin typeface="Times" pitchFamily="18" charset="0"/>
                <a:ea typeface="华文行楷" pitchFamily="2" charset="-122"/>
              </a:rPr>
              <a:t>H</a:t>
            </a:r>
            <a:r>
              <a:rPr lang="zh-CN" altLang="en-US" sz="2600" b="0" dirty="0">
                <a:latin typeface="Times" pitchFamily="18" charset="0"/>
                <a:ea typeface="华文行楷" pitchFamily="2" charset="-122"/>
              </a:rPr>
              <a:t>ill</a:t>
            </a:r>
            <a:r>
              <a:rPr lang="en-US" altLang="zh-CN" sz="2600" b="0" dirty="0">
                <a:latin typeface="Times" pitchFamily="18" charset="0"/>
                <a:ea typeface="华文行楷" pitchFamily="2" charset="-122"/>
              </a:rPr>
              <a:t>.</a:t>
            </a:r>
            <a:endParaRPr lang="zh-CN" altLang="en-US" sz="2600" b="0" dirty="0">
              <a:latin typeface="Times" pitchFamily="18" charset="0"/>
              <a:ea typeface="华文行楷" pitchFamily="2" charset="-122"/>
            </a:endParaRPr>
          </a:p>
          <a:p>
            <a:pPr>
              <a:buFontTx/>
            </a:pPr>
            <a:r>
              <a:rPr lang="zh-CN" altLang="en-US" sz="2600" b="0" dirty="0">
                <a:solidFill>
                  <a:srgbClr val="FF0000"/>
                </a:solidFill>
                <a:latin typeface="宋体" panose="02010600030101010101" pitchFamily="2" charset="-122"/>
                <a:ea typeface="华文行楷" pitchFamily="2" charset="-122"/>
              </a:rPr>
              <a:t>2</a:t>
            </a:r>
            <a:r>
              <a:rPr lang="en-US" altLang="zh-CN" sz="2600" b="0" dirty="0">
                <a:solidFill>
                  <a:srgbClr val="FF0000"/>
                </a:solidFill>
                <a:latin typeface="宋体" panose="02010600030101010101" pitchFamily="2" charset="-122"/>
                <a:ea typeface="华文行楷" pitchFamily="2" charset="-122"/>
              </a:rPr>
              <a:t>. </a:t>
            </a:r>
            <a:r>
              <a:rPr lang="zh-CN" altLang="en-US" sz="2600" b="0" dirty="0">
                <a:solidFill>
                  <a:srgbClr val="FF0000"/>
                </a:solidFill>
                <a:latin typeface="宋体" panose="02010600030101010101" pitchFamily="2" charset="-122"/>
                <a:ea typeface="华文行楷" pitchFamily="2" charset="-122"/>
              </a:rPr>
              <a:t>非限制性定语从句</a:t>
            </a:r>
            <a:endParaRPr lang="zh-CN" altLang="en-US" sz="2600" b="0" dirty="0">
              <a:solidFill>
                <a:srgbClr val="FF0000"/>
              </a:solidFill>
              <a:latin typeface="宋体" panose="02010600030101010101" pitchFamily="2" charset="-122"/>
              <a:ea typeface="华文行楷" pitchFamily="2" charset="-122"/>
            </a:endParaRPr>
          </a:p>
          <a:p>
            <a:pPr>
              <a:buFontTx/>
            </a:pPr>
            <a:r>
              <a:rPr lang="zh-CN" altLang="en-US" sz="2600" b="0" dirty="0">
                <a:latin typeface="Times" pitchFamily="18" charset="0"/>
                <a:ea typeface="华文行楷" pitchFamily="2" charset="-122"/>
              </a:rPr>
              <a:t>200 participants participated in the running race</a:t>
            </a:r>
            <a:r>
              <a:rPr lang="en-US" altLang="zh-CN" sz="2600" b="0" dirty="0">
                <a:latin typeface="Times" pitchFamily="18" charset="0"/>
                <a:ea typeface="华文行楷" pitchFamily="2" charset="-122"/>
              </a:rPr>
              <a:t>.</a:t>
            </a:r>
            <a:r>
              <a:rPr lang="zh-CN" altLang="en-US" sz="2600" b="0" dirty="0">
                <a:latin typeface="Times" pitchFamily="18" charset="0"/>
                <a:ea typeface="华文行楷" pitchFamily="2" charset="-122"/>
              </a:rPr>
              <a:t> </a:t>
            </a:r>
            <a:r>
              <a:rPr lang="zh-CN" altLang="en-US" sz="2600" dirty="0">
                <a:solidFill>
                  <a:srgbClr val="2E75B6"/>
                </a:solidFill>
                <a:latin typeface="Times" pitchFamily="18" charset="0"/>
                <a:ea typeface="华文行楷" pitchFamily="2" charset="-122"/>
              </a:rPr>
              <a:t>Most of them</a:t>
            </a:r>
            <a:r>
              <a:rPr lang="zh-CN" altLang="en-US" sz="2600" b="0" dirty="0">
                <a:solidFill>
                  <a:srgbClr val="2E75B6"/>
                </a:solidFill>
                <a:latin typeface="Times" pitchFamily="18" charset="0"/>
                <a:ea typeface="华文行楷" pitchFamily="2" charset="-122"/>
              </a:rPr>
              <a:t> </a:t>
            </a:r>
            <a:r>
              <a:rPr lang="zh-CN" altLang="en-US" sz="2600" b="0" dirty="0">
                <a:latin typeface="Times" pitchFamily="18" charset="0"/>
                <a:ea typeface="华文行楷" pitchFamily="2" charset="-122"/>
              </a:rPr>
              <a:t>were students and teachers</a:t>
            </a:r>
            <a:r>
              <a:rPr lang="en-US" altLang="zh-CN" sz="2600" b="0" dirty="0">
                <a:latin typeface="Times" pitchFamily="18" charset="0"/>
                <a:ea typeface="华文行楷" pitchFamily="2" charset="-122"/>
              </a:rPr>
              <a:t>.</a:t>
            </a:r>
            <a:r>
              <a:rPr lang="zh-CN" altLang="en-US" sz="2600" b="0" dirty="0">
                <a:latin typeface="Times" pitchFamily="18" charset="0"/>
                <a:ea typeface="华文行楷" pitchFamily="2" charset="-122"/>
              </a:rPr>
              <a:t>(用非限制性定语从句</a:t>
            </a:r>
            <a:r>
              <a:rPr lang="en-US" altLang="zh-CN" sz="2600" b="0" dirty="0">
                <a:latin typeface="Times" pitchFamily="18" charset="0"/>
                <a:ea typeface="华文行楷" pitchFamily="2" charset="-122"/>
              </a:rPr>
              <a:t>)</a:t>
            </a:r>
            <a:endParaRPr lang="zh-CN" altLang="en-US" sz="2600" b="0" dirty="0">
              <a:latin typeface="Times" pitchFamily="18" charset="0"/>
              <a:ea typeface="华文行楷" pitchFamily="2" charset="-122"/>
            </a:endParaRPr>
          </a:p>
          <a:p>
            <a:pPr>
              <a:buFontTx/>
            </a:pPr>
            <a:r>
              <a:rPr lang="zh-CN" altLang="en-US" sz="2600" b="0" dirty="0">
                <a:latin typeface="Times" pitchFamily="18" charset="0"/>
                <a:ea typeface="华文行楷" pitchFamily="2" charset="-122"/>
              </a:rPr>
              <a:t>=200 participants participated in the running race</a:t>
            </a:r>
            <a:r>
              <a:rPr lang="zh-CN" altLang="en-US" sz="2600" dirty="0">
                <a:latin typeface="Times" pitchFamily="18" charset="0"/>
                <a:ea typeface="华文行楷" pitchFamily="2" charset="-122"/>
              </a:rPr>
              <a:t>, </a:t>
            </a:r>
            <a:r>
              <a:rPr lang="zh-CN" altLang="en-US" sz="2600" dirty="0">
                <a:solidFill>
                  <a:srgbClr val="FF0000"/>
                </a:solidFill>
                <a:latin typeface="Times" pitchFamily="18" charset="0"/>
                <a:ea typeface="华文行楷" pitchFamily="2" charset="-122"/>
              </a:rPr>
              <a:t>most of whom</a:t>
            </a:r>
            <a:r>
              <a:rPr lang="zh-CN" altLang="en-US" sz="2600" b="0" dirty="0">
                <a:solidFill>
                  <a:srgbClr val="FF0000"/>
                </a:solidFill>
                <a:latin typeface="Times" pitchFamily="18" charset="0"/>
                <a:ea typeface="华文行楷" pitchFamily="2" charset="-122"/>
              </a:rPr>
              <a:t> </a:t>
            </a:r>
            <a:r>
              <a:rPr lang="zh-CN" altLang="en-US" sz="2600" b="0" dirty="0">
                <a:latin typeface="Times" pitchFamily="18" charset="0"/>
                <a:ea typeface="华文行楷" pitchFamily="2" charset="-122"/>
              </a:rPr>
              <a:t>were students and teachers</a:t>
            </a:r>
            <a:r>
              <a:rPr lang="en-US" altLang="zh-CN" sz="2600" b="0" dirty="0">
                <a:latin typeface="Times" pitchFamily="18" charset="0"/>
                <a:ea typeface="华文行楷" pitchFamily="2" charset="-122"/>
              </a:rPr>
              <a:t>.</a:t>
            </a:r>
            <a:endParaRPr lang="zh-CN" altLang="en-US" sz="2600" b="0" dirty="0">
              <a:latin typeface="Times" pitchFamily="18" charset="0"/>
              <a:ea typeface="华文行楷" pitchFamily="2" charset="-122"/>
            </a:endParaRPr>
          </a:p>
          <a:p>
            <a:pPr>
              <a:buFontTx/>
            </a:pPr>
            <a:r>
              <a:rPr lang="zh-CN" altLang="en-US" sz="2600" b="0" dirty="0">
                <a:solidFill>
                  <a:srgbClr val="FF0000"/>
                </a:solidFill>
                <a:latin typeface="宋体" panose="02010600030101010101" pitchFamily="2" charset="-122"/>
                <a:ea typeface="华文行楷" pitchFamily="2" charset="-122"/>
              </a:rPr>
              <a:t>3</a:t>
            </a:r>
            <a:r>
              <a:rPr lang="en-US" altLang="zh-CN" sz="2600" b="0" dirty="0">
                <a:solidFill>
                  <a:srgbClr val="FF0000"/>
                </a:solidFill>
                <a:latin typeface="宋体" panose="02010600030101010101" pitchFamily="2" charset="-122"/>
                <a:ea typeface="华文行楷" pitchFamily="2" charset="-122"/>
              </a:rPr>
              <a:t>. </a:t>
            </a:r>
            <a:r>
              <a:rPr lang="zh-CN" altLang="en-US" sz="2600" b="0" dirty="0">
                <a:solidFill>
                  <a:srgbClr val="FF0000"/>
                </a:solidFill>
                <a:latin typeface="宋体" panose="02010600030101010101" pitchFamily="2" charset="-122"/>
                <a:ea typeface="华文行楷" pitchFamily="2" charset="-122"/>
              </a:rPr>
              <a:t>非谓语动词</a:t>
            </a:r>
            <a:endParaRPr lang="zh-CN" altLang="en-US" sz="2600" b="0" dirty="0">
              <a:solidFill>
                <a:srgbClr val="FF0000"/>
              </a:solidFill>
              <a:latin typeface="宋体" panose="02010600030101010101" pitchFamily="2" charset="-122"/>
              <a:ea typeface="华文行楷" pitchFamily="2" charset="-122"/>
            </a:endParaRPr>
          </a:p>
          <a:p>
            <a:pPr>
              <a:buFontTx/>
            </a:pPr>
            <a:r>
              <a:rPr lang="zh-CN" altLang="en-US" sz="2600" b="0" dirty="0">
                <a:latin typeface="Times" pitchFamily="18" charset="0"/>
                <a:ea typeface="华文行楷" pitchFamily="2" charset="-122"/>
              </a:rPr>
              <a:t>All of the participants thought highly of the running race.</a:t>
            </a:r>
            <a:r>
              <a:rPr lang="zh-CN" altLang="en-US" sz="2600" dirty="0">
                <a:latin typeface="Times" pitchFamily="18" charset="0"/>
                <a:ea typeface="华文行楷" pitchFamily="2" charset="-122"/>
              </a:rPr>
              <a:t> </a:t>
            </a:r>
            <a:r>
              <a:rPr lang="zh-CN" altLang="en-US" sz="2600" dirty="0">
                <a:solidFill>
                  <a:srgbClr val="0066FF"/>
                </a:solidFill>
                <a:latin typeface="Times" pitchFamily="18" charset="0"/>
                <a:ea typeface="华文行楷" pitchFamily="2" charset="-122"/>
              </a:rPr>
              <a:t>They said</a:t>
            </a:r>
            <a:r>
              <a:rPr lang="zh-CN" altLang="en-US" sz="2600" b="0" dirty="0">
                <a:solidFill>
                  <a:srgbClr val="0066FF"/>
                </a:solidFill>
                <a:latin typeface="Times" pitchFamily="18" charset="0"/>
                <a:ea typeface="华文行楷" pitchFamily="2" charset="-122"/>
              </a:rPr>
              <a:t> </a:t>
            </a:r>
            <a:r>
              <a:rPr lang="zh-CN" altLang="en-US" sz="2600" b="0" dirty="0">
                <a:latin typeface="Times" pitchFamily="18" charset="0"/>
                <a:ea typeface="华文行楷" pitchFamily="2" charset="-122"/>
              </a:rPr>
              <a:t>that not only did it enrich our school life, it also brought joy to us al</a:t>
            </a:r>
            <a:r>
              <a:rPr lang="en-US" altLang="zh-CN" sz="2600" b="0" dirty="0">
                <a:latin typeface="Times" pitchFamily="18" charset="0"/>
                <a:ea typeface="华文行楷" pitchFamily="2" charset="-122"/>
              </a:rPr>
              <a:t>l. </a:t>
            </a:r>
            <a:r>
              <a:rPr lang="zh-CN" altLang="en-US" sz="2600" b="0" dirty="0">
                <a:latin typeface="Times" pitchFamily="18" charset="0"/>
                <a:ea typeface="华文行楷" pitchFamily="2" charset="-122"/>
              </a:rPr>
              <a:t>(用非谓语动词)</a:t>
            </a:r>
            <a:endParaRPr lang="zh-CN" altLang="en-US" sz="2600" b="0" dirty="0">
              <a:latin typeface="Times" pitchFamily="18" charset="0"/>
              <a:ea typeface="华文行楷" pitchFamily="2" charset="-122"/>
            </a:endParaRPr>
          </a:p>
          <a:p>
            <a:pPr>
              <a:buFontTx/>
            </a:pPr>
            <a:r>
              <a:rPr lang="zh-CN" altLang="en-US" sz="2600" b="0" dirty="0">
                <a:latin typeface="Times" pitchFamily="18" charset="0"/>
                <a:ea typeface="华文行楷" pitchFamily="2" charset="-122"/>
              </a:rPr>
              <a:t>All of the participants thought highly of the running race</a:t>
            </a:r>
            <a:r>
              <a:rPr lang="zh-CN" altLang="en-US" sz="2600" dirty="0">
                <a:latin typeface="Times" pitchFamily="18" charset="0"/>
                <a:ea typeface="华文行楷" pitchFamily="2" charset="-122"/>
              </a:rPr>
              <a:t>, </a:t>
            </a:r>
            <a:r>
              <a:rPr lang="zh-CN" altLang="en-US" sz="2600" dirty="0">
                <a:solidFill>
                  <a:srgbClr val="FF0000"/>
                </a:solidFill>
                <a:latin typeface="Times" pitchFamily="18" charset="0"/>
                <a:ea typeface="华文行楷" pitchFamily="2" charset="-122"/>
              </a:rPr>
              <a:t>adding</a:t>
            </a:r>
            <a:r>
              <a:rPr lang="zh-CN" altLang="en-US" sz="2600" b="0" dirty="0">
                <a:solidFill>
                  <a:srgbClr val="FF0000"/>
                </a:solidFill>
                <a:latin typeface="Times" pitchFamily="18" charset="0"/>
                <a:ea typeface="华文行楷" pitchFamily="2" charset="-122"/>
              </a:rPr>
              <a:t> </a:t>
            </a:r>
            <a:r>
              <a:rPr lang="zh-CN" altLang="en-US" sz="2600" b="0" dirty="0">
                <a:latin typeface="Times" pitchFamily="18" charset="0"/>
                <a:ea typeface="华文行楷" pitchFamily="2" charset="-122"/>
              </a:rPr>
              <a:t>that not only did it enrich our school life, it </a:t>
            </a:r>
            <a:r>
              <a:rPr lang="en-US" altLang="zh-CN" sz="2600" b="0" dirty="0">
                <a:latin typeface="Times" pitchFamily="18" charset="0"/>
                <a:ea typeface="华文行楷" pitchFamily="2" charset="-122"/>
              </a:rPr>
              <a:t>a</a:t>
            </a:r>
            <a:r>
              <a:rPr lang="zh-CN" altLang="en-US" sz="2600" b="0" dirty="0">
                <a:latin typeface="Times" pitchFamily="18" charset="0"/>
                <a:ea typeface="华文行楷" pitchFamily="2" charset="-122"/>
              </a:rPr>
              <a:t>lso brought joy to us all</a:t>
            </a:r>
            <a:r>
              <a:rPr lang="en-US" altLang="zh-CN" sz="2600" b="0" dirty="0">
                <a:latin typeface="Times" pitchFamily="18" charset="0"/>
                <a:ea typeface="华文行楷" pitchFamily="2" charset="-122"/>
              </a:rPr>
              <a:t>.</a:t>
            </a:r>
            <a:endParaRPr lang="en-US" altLang="zh-CN" sz="2600" b="0" dirty="0">
              <a:latin typeface="Times" pitchFamily="18" charset="0"/>
              <a:ea typeface="华文行楷" pitchFamily="2" charset="-122"/>
            </a:endParaRPr>
          </a:p>
        </p:txBody>
      </p:sp>
      <p:sp>
        <p:nvSpPr>
          <p:cNvPr id="54274" name="标题 1"/>
          <p:cNvSpPr txBox="1"/>
          <p:nvPr/>
        </p:nvSpPr>
        <p:spPr>
          <a:xfrm>
            <a:off x="550863" y="117475"/>
            <a:ext cx="10382250" cy="1012825"/>
          </a:xfrm>
          <a:prstGeom prst="rect">
            <a:avLst/>
          </a:prstGeom>
          <a:noFill/>
          <a:ln w="9525">
            <a:noFill/>
          </a:ln>
        </p:spPr>
        <p:txBody>
          <a:bodyPr anchor="b" anchorCtr="0"/>
          <a:p>
            <a:pPr algn="ctr" eaLnBrk="0" hangingPunct="0">
              <a:lnSpc>
                <a:spcPct val="90000"/>
              </a:lnSpc>
              <a:buFontTx/>
            </a:pPr>
            <a:r>
              <a:rPr lang="zh-CN" altLang="en-US" sz="3600" b="0" dirty="0">
                <a:latin typeface="Calibri Light" panose="020F0302020204030204" pitchFamily="34" charset="0"/>
                <a:ea typeface="宋体" panose="02010600030101010101" pitchFamily="2" charset="-122"/>
              </a:rPr>
              <a:t>句式变化</a:t>
            </a:r>
            <a:endParaRPr lang="zh-CN" altLang="en-US" sz="3600" b="0" dirty="0">
              <a:latin typeface="Calibri Light" panose="020F0302020204030204" pitchFamily="34" charset="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8">
                                            <p:txEl>
                                              <p:charRg st="170" end="29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8">
                                            <p:txEl>
                                              <p:charRg st="414" end="50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98">
                                            <p:txEl>
                                              <p:charRg st="671" end="8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59426" name="Rectangle 2"/>
          <p:cNvSpPr/>
          <p:nvPr/>
        </p:nvSpPr>
        <p:spPr>
          <a:xfrm>
            <a:off x="550863" y="1022350"/>
            <a:ext cx="11017250" cy="5016500"/>
          </a:xfrm>
          <a:prstGeom prst="rect">
            <a:avLst/>
          </a:prstGeom>
          <a:noFill/>
          <a:ln w="9525">
            <a:noFill/>
          </a:ln>
        </p:spPr>
        <p:txBody>
          <a:bodyPr anchor="ctr" anchorCtr="0">
            <a:spAutoFit/>
          </a:bodyPr>
          <a:p>
            <a:r>
              <a:rPr lang="en-US" altLang="zh-CN" sz="3200" dirty="0">
                <a:latin typeface="Times New Roman" panose="02020603050405020304" charset="0"/>
                <a:ea typeface="宋体" panose="02010600030101010101" pitchFamily="2" charset="-122"/>
              </a:rPr>
              <a:t>      </a:t>
            </a:r>
            <a:r>
              <a:rPr lang="zh-CN" altLang="zh-CN" sz="3200" dirty="0">
                <a:latin typeface="Times New Roman" panose="02020603050405020304" charset="0"/>
                <a:ea typeface="宋体" panose="02010600030101010101" pitchFamily="2" charset="-122"/>
              </a:rPr>
              <a:t>假定你是李华，上周日你校举办了以“</a:t>
            </a:r>
            <a:r>
              <a:rPr lang="zh-CN" altLang="en-US" sz="3200" dirty="0">
                <a:latin typeface="Times New Roman" panose="02020603050405020304" charset="0"/>
                <a:ea typeface="宋体" panose="02010600030101010101" pitchFamily="2" charset="-122"/>
              </a:rPr>
              <a:t>中国书法之美</a:t>
            </a:r>
            <a:r>
              <a:rPr lang="zh-CN" altLang="zh-CN" sz="3200" dirty="0">
                <a:latin typeface="Times New Roman" panose="02020603050405020304" charset="0"/>
                <a:ea typeface="宋体" panose="02010600030101010101" pitchFamily="2" charset="-122"/>
              </a:rPr>
              <a:t>”为主题的</a:t>
            </a:r>
            <a:r>
              <a:rPr lang="zh-CN" altLang="en-US" sz="3200" dirty="0">
                <a:latin typeface="Times New Roman" panose="02020603050405020304" charset="0"/>
                <a:ea typeface="宋体" panose="02010600030101010101" pitchFamily="2" charset="-122"/>
              </a:rPr>
              <a:t>展览</a:t>
            </a:r>
            <a:r>
              <a:rPr lang="zh-CN" altLang="zh-CN" sz="3200" dirty="0">
                <a:latin typeface="Times New Roman" panose="02020603050405020304" charset="0"/>
                <a:ea typeface="宋体" panose="02010600030101010101" pitchFamily="2" charset="-122"/>
              </a:rPr>
              <a:t>活动。请你为校英文报写一篇报道，内容包括：</a:t>
            </a:r>
            <a:endParaRPr lang="zh-CN" altLang="zh-CN" sz="3200" dirty="0">
              <a:latin typeface="Times New Roman" panose="02020603050405020304" charset="0"/>
              <a:ea typeface="宋体" panose="02010600030101010101" pitchFamily="2" charset="-122"/>
            </a:endParaRPr>
          </a:p>
          <a:p>
            <a:r>
              <a:rPr lang="zh-CN" altLang="zh-CN" sz="3200" dirty="0">
                <a:latin typeface="Times New Roman" panose="02020603050405020304" charset="0"/>
                <a:ea typeface="宋体" panose="02010600030101010101" pitchFamily="2" charset="-122"/>
              </a:rPr>
              <a:t>      1. 参加人员；</a:t>
            </a:r>
            <a:endParaRPr lang="zh-CN" altLang="zh-CN" sz="3200" dirty="0">
              <a:latin typeface="Times New Roman" panose="02020603050405020304" charset="0"/>
              <a:ea typeface="宋体" panose="02010600030101010101" pitchFamily="2" charset="-122"/>
            </a:endParaRPr>
          </a:p>
          <a:p>
            <a:r>
              <a:rPr lang="zh-CN" altLang="zh-CN" sz="3200" dirty="0">
                <a:latin typeface="Times New Roman" panose="02020603050405020304" charset="0"/>
                <a:ea typeface="宋体" panose="02010600030101010101" pitchFamily="2" charset="-122"/>
              </a:rPr>
              <a:t>      2. 活动内容；</a:t>
            </a:r>
            <a:endParaRPr lang="zh-CN" altLang="zh-CN" sz="3200" dirty="0">
              <a:latin typeface="Times New Roman" panose="02020603050405020304" charset="0"/>
              <a:ea typeface="宋体" panose="02010600030101010101" pitchFamily="2" charset="-122"/>
            </a:endParaRPr>
          </a:p>
          <a:p>
            <a:r>
              <a:rPr lang="zh-CN" altLang="zh-CN" sz="3200" dirty="0">
                <a:latin typeface="Times New Roman" panose="02020603050405020304" charset="0"/>
                <a:ea typeface="宋体" panose="02010600030101010101" pitchFamily="2" charset="-122"/>
              </a:rPr>
              <a:t>      3. 活动反响。</a:t>
            </a:r>
            <a:endParaRPr lang="zh-CN" altLang="zh-CN" sz="3200" dirty="0">
              <a:latin typeface="Times New Roman" panose="02020603050405020304" charset="0"/>
              <a:ea typeface="宋体" panose="02010600030101010101" pitchFamily="2" charset="-122"/>
            </a:endParaRPr>
          </a:p>
          <a:p>
            <a:r>
              <a:rPr lang="zh-CN" altLang="zh-CN" sz="3200" dirty="0">
                <a:latin typeface="Times New Roman" panose="02020603050405020304" charset="0"/>
                <a:ea typeface="宋体" panose="02010600030101010101" pitchFamily="2" charset="-122"/>
              </a:rPr>
              <a:t>注意：</a:t>
            </a:r>
            <a:endParaRPr lang="zh-CN" altLang="zh-CN" sz="3200" dirty="0">
              <a:latin typeface="Times New Roman" panose="02020603050405020304" charset="0"/>
              <a:ea typeface="宋体" panose="02010600030101010101" pitchFamily="2" charset="-122"/>
            </a:endParaRPr>
          </a:p>
          <a:p>
            <a:r>
              <a:rPr lang="zh-CN" altLang="zh-CN" sz="3200" dirty="0">
                <a:latin typeface="Times New Roman" panose="02020603050405020304" charset="0"/>
                <a:ea typeface="宋体" panose="02010600030101010101" pitchFamily="2" charset="-122"/>
              </a:rPr>
              <a:t>      1. </a:t>
            </a:r>
            <a:r>
              <a:rPr lang="zh-CN" altLang="en-US" sz="3200" dirty="0">
                <a:latin typeface="Times New Roman" panose="02020603050405020304" charset="0"/>
                <a:ea typeface="宋体" panose="02010600030101010101" pitchFamily="2" charset="-122"/>
              </a:rPr>
              <a:t>写作词数应为80左右</a:t>
            </a:r>
            <a:r>
              <a:rPr lang="zh-CN" altLang="zh-CN" sz="3200" dirty="0">
                <a:latin typeface="Times New Roman" panose="02020603050405020304" charset="0"/>
                <a:ea typeface="宋体" panose="02010600030101010101" pitchFamily="2" charset="-122"/>
              </a:rPr>
              <a:t>；</a:t>
            </a:r>
            <a:endParaRPr lang="zh-CN" altLang="zh-CN" sz="3200" dirty="0">
              <a:latin typeface="Times New Roman" panose="02020603050405020304" charset="0"/>
              <a:ea typeface="宋体" panose="02010600030101010101" pitchFamily="2" charset="-122"/>
            </a:endParaRPr>
          </a:p>
          <a:p>
            <a:r>
              <a:rPr lang="zh-CN" altLang="zh-CN" sz="3200" dirty="0">
                <a:latin typeface="Times New Roman" panose="02020603050405020304" charset="0"/>
                <a:ea typeface="宋体" panose="02010600030101010101" pitchFamily="2" charset="-122"/>
              </a:rPr>
              <a:t>      2. 可以适当增加细节，以使行文连贯。</a:t>
            </a:r>
            <a:endParaRPr lang="zh-CN" altLang="zh-CN" sz="3200" dirty="0">
              <a:latin typeface="Times New Roman" panose="02020603050405020304" charset="0"/>
              <a:ea typeface="宋体" panose="02010600030101010101" pitchFamily="2" charset="-122"/>
            </a:endParaRPr>
          </a:p>
          <a:p>
            <a:pPr algn="ctr"/>
            <a:endParaRPr lang="en-US" altLang="zh-CN" sz="3200" dirty="0">
              <a:latin typeface="Times New Roman" panose="02020603050405020304" charset="0"/>
              <a:ea typeface="宋体" panose="02010600030101010101" pitchFamily="2" charset="-122"/>
            </a:endParaRPr>
          </a:p>
          <a:p>
            <a:pPr algn="ctr"/>
            <a:r>
              <a:rPr lang="en-US" altLang="zh-CN" sz="3200" dirty="0">
                <a:latin typeface="Times New Roman" panose="02020603050405020304" charset="0"/>
                <a:ea typeface="宋体" panose="02010600030101010101" pitchFamily="2" charset="-122"/>
              </a:rPr>
              <a:t>The Beauty of Chinese Calligraphy</a:t>
            </a:r>
            <a:endParaRPr lang="zh-CN" altLang="zh-CN" sz="3200" dirty="0">
              <a:latin typeface="Times New Roman" panose="02020603050405020304" charset="0"/>
              <a:ea typeface="宋体" panose="02010600030101010101" pitchFamily="2" charset="-122"/>
            </a:endParaRPr>
          </a:p>
        </p:txBody>
      </p:sp>
      <p:sp>
        <p:nvSpPr>
          <p:cNvPr id="55298" name="矩形 24587"/>
          <p:cNvSpPr/>
          <p:nvPr/>
        </p:nvSpPr>
        <p:spPr>
          <a:xfrm>
            <a:off x="317500" y="549275"/>
            <a:ext cx="5922963" cy="646113"/>
          </a:xfrm>
          <a:prstGeom prst="rect">
            <a:avLst/>
          </a:prstGeom>
          <a:noFill/>
          <a:ln w="9525">
            <a:noFill/>
          </a:ln>
        </p:spPr>
        <p:txBody>
          <a:bodyPr anchor="ctr" anchorCtr="0">
            <a:spAutoFit/>
          </a:bodyPr>
          <a:p>
            <a:r>
              <a:rPr lang="zh-CN" altLang="en-US" sz="3600" dirty="0">
                <a:solidFill>
                  <a:srgbClr val="FF0000"/>
                </a:solidFill>
                <a:latin typeface="华文楷体" panose="02010600040101010101" pitchFamily="2" charset="-122"/>
                <a:ea typeface="华文楷体" panose="02010600040101010101" pitchFamily="2" charset="-122"/>
              </a:rPr>
              <a:t>当应用文遇上传统文化</a:t>
            </a:r>
            <a:r>
              <a:rPr lang="en-US" altLang="zh-CN" sz="3600" dirty="0">
                <a:solidFill>
                  <a:srgbClr val="FF0000"/>
                </a:solidFill>
                <a:latin typeface="华文楷体" panose="02010600040101010101" pitchFamily="2" charset="-122"/>
                <a:ea typeface="华文楷体" panose="02010600040101010101" pitchFamily="2" charset="-122"/>
              </a:rPr>
              <a:t>…</a:t>
            </a:r>
            <a:endParaRPr lang="zh-CN" altLang="en-US" sz="3600"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9426"/>
                                        </p:tgtEl>
                                        <p:attrNameLst>
                                          <p:attrName>style.visibility</p:attrName>
                                        </p:attrNameLst>
                                      </p:cBhvr>
                                      <p:to>
                                        <p:strVal val="visible"/>
                                      </p:to>
                                    </p:set>
                                    <p:anim calcmode="lin" valueType="num">
                                      <p:cBhvr>
                                        <p:cTn id="7" dur="500" fill="hold"/>
                                        <p:tgtEl>
                                          <p:spTgt spid="359426"/>
                                        </p:tgtEl>
                                        <p:attrNameLst>
                                          <p:attrName>ppt_x</p:attrName>
                                        </p:attrNameLst>
                                      </p:cBhvr>
                                      <p:tavLst>
                                        <p:tav tm="0">
                                          <p:val>
                                            <p:strVal val="#ppt_x"/>
                                          </p:val>
                                        </p:tav>
                                        <p:tav tm="100000">
                                          <p:val>
                                            <p:strVal val="#ppt_x"/>
                                          </p:val>
                                        </p:tav>
                                      </p:tavLst>
                                    </p:anim>
                                    <p:anim calcmode="lin" valueType="num">
                                      <p:cBhvr>
                                        <p:cTn id="8" dur="500" fill="hold"/>
                                        <p:tgtEl>
                                          <p:spTgt spid="3594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6"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6321" name="Rectangle 2"/>
          <p:cNvSpPr/>
          <p:nvPr/>
        </p:nvSpPr>
        <p:spPr>
          <a:xfrm>
            <a:off x="185738" y="1268413"/>
            <a:ext cx="12023725" cy="4400550"/>
          </a:xfrm>
          <a:prstGeom prst="rect">
            <a:avLst/>
          </a:prstGeom>
          <a:noFill/>
          <a:ln w="9525">
            <a:noFill/>
          </a:ln>
        </p:spPr>
        <p:txBody>
          <a:bodyPr anchor="ctr" anchorCtr="0">
            <a:spAutoFit/>
          </a:bodyPr>
          <a:p>
            <a:pPr algn="ctr"/>
            <a:r>
              <a:rPr lang="en-US" altLang="zh-CN" sz="2800" dirty="0">
                <a:latin typeface="Times New Roman" panose="02020603050405020304" charset="0"/>
                <a:ea typeface="宋体" panose="02010600030101010101" pitchFamily="2" charset="-122"/>
              </a:rPr>
              <a:t>  </a:t>
            </a:r>
            <a:r>
              <a:rPr lang="en-US" altLang="zh-CN" sz="2800" i="1" dirty="0">
                <a:latin typeface="Times New Roman" panose="02020603050405020304" charset="0"/>
                <a:ea typeface="宋体" panose="02010600030101010101" pitchFamily="2" charset="-122"/>
              </a:rPr>
              <a:t>  </a:t>
            </a:r>
            <a:r>
              <a:rPr lang="en-US" altLang="zh-CN" sz="2800" dirty="0">
                <a:latin typeface="Times New Roman" panose="02020603050405020304" charset="0"/>
                <a:ea typeface="宋体" panose="02010600030101010101" pitchFamily="2" charset="-122"/>
              </a:rPr>
              <a:t>The Beauty of Chinese Calligraphy</a:t>
            </a:r>
            <a:endParaRPr lang="zh-CN" altLang="zh-CN" sz="2800" dirty="0">
              <a:latin typeface="Times New Roman" panose="02020603050405020304" charset="0"/>
              <a:ea typeface="宋体" panose="02010600030101010101" pitchFamily="2" charset="-122"/>
            </a:endParaRPr>
          </a:p>
          <a:p>
            <a:r>
              <a:rPr lang="en-US" altLang="zh-CN" sz="2800" dirty="0">
                <a:latin typeface="Times New Roman" panose="02020603050405020304" charset="0"/>
                <a:ea typeface="宋体" panose="02010600030101010101" pitchFamily="2" charset="-122"/>
              </a:rPr>
              <a:t>      A calligraphy exhibition , whose theme was “ the beauty of Chinese Calligraphy”, was held by the students’ union last Sunday, which attracted many calligraphy lovers, including teachers and students. </a:t>
            </a:r>
            <a:endParaRPr lang="en-US" altLang="zh-CN" sz="2800" dirty="0">
              <a:latin typeface="Times New Roman" panose="02020603050405020304" charset="0"/>
              <a:ea typeface="宋体" panose="02010600030101010101" pitchFamily="2" charset="-122"/>
            </a:endParaRPr>
          </a:p>
          <a:p>
            <a:r>
              <a:rPr lang="en-US" altLang="zh-CN" sz="2800" dirty="0">
                <a:latin typeface="Times New Roman" panose="02020603050405020304" charset="0"/>
                <a:ea typeface="宋体" panose="02010600030101010101" pitchFamily="2" charset="-122"/>
              </a:rPr>
              <a:t>      A variety of works together with their background were on display, from which visitors had a good taste of the traditional art of handwriting that has developed over many centuries and has been widely practiced in China. </a:t>
            </a:r>
            <a:endParaRPr lang="en-US" altLang="zh-CN" sz="2800" dirty="0">
              <a:latin typeface="Times New Roman" panose="02020603050405020304" charset="0"/>
              <a:ea typeface="宋体" panose="02010600030101010101" pitchFamily="2" charset="-122"/>
            </a:endParaRPr>
          </a:p>
          <a:p>
            <a:r>
              <a:rPr lang="en-US" altLang="zh-CN" sz="2800" dirty="0">
                <a:latin typeface="Times New Roman" panose="02020603050405020304" charset="0"/>
                <a:ea typeface="宋体" panose="02010600030101010101" pitchFamily="2" charset="-122"/>
              </a:rPr>
              <a:t>     The cultural feast was highly regarded. Some students interviewed said they not only appreciated the beauty of Chinese characters, but also had a better understanding of its hidden meanings as well as writer’s inner world . </a:t>
            </a:r>
            <a:endParaRPr lang="en-US" altLang="zh-CN" sz="2800" dirty="0">
              <a:latin typeface="Times New Roman" panose="02020603050405020304" charset="0"/>
              <a:ea typeface="宋体" panose="02010600030101010101" pitchFamily="2" charset="-122"/>
            </a:endParaRPr>
          </a:p>
        </p:txBody>
      </p:sp>
    </p:spTree>
  </p:cSld>
  <p:clrMapOvr>
    <a:masterClrMapping/>
  </p:clrMapOvr>
  <p:transition>
    <p:pull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文本框 1"/>
          <p:cNvSpPr/>
          <p:nvPr>
            <p:custDataLst>
              <p:tags r:id="rId1"/>
            </p:custDataLst>
          </p:nvPr>
        </p:nvSpPr>
        <p:spPr>
          <a:xfrm>
            <a:off x="191453" y="260350"/>
            <a:ext cx="11406187" cy="6000750"/>
          </a:xfrm>
          <a:prstGeom prst="rect">
            <a:avLst/>
          </a:prstGeom>
          <a:noFill/>
          <a:ln w="9525">
            <a:noFill/>
          </a:ln>
        </p:spPr>
        <p:txBody>
          <a:bodyPr anchor="t" anchorCtr="0">
            <a:spAutoFit/>
          </a:bodyPr>
          <a:p>
            <a:pPr algn="ctr">
              <a:buFontTx/>
            </a:pPr>
            <a:r>
              <a:rPr lang="zh-CN" altLang="en-US" sz="3200" b="0" dirty="0">
                <a:latin typeface="Times New Roman" panose="02020603050405020304" charset="0"/>
                <a:ea typeface="宋体" panose="02010600030101010101" pitchFamily="2" charset="-122"/>
              </a:rPr>
              <a:t>A Cross-Country Running race</a:t>
            </a:r>
            <a:endParaRPr lang="zh-CN" altLang="en-US" sz="3200" b="0" dirty="0">
              <a:latin typeface="Times New Roman" panose="02020603050405020304" charset="0"/>
              <a:ea typeface="宋体" panose="02010600030101010101" pitchFamily="2" charset="-122"/>
            </a:endParaRPr>
          </a:p>
          <a:p>
            <a:pPr>
              <a:buFontTx/>
            </a:pPr>
            <a:r>
              <a:rPr lang="zh-CN" altLang="en-US" sz="3200" b="0" dirty="0">
                <a:latin typeface="Times New Roman" panose="02020603050405020304" charset="0"/>
                <a:ea typeface="宋体" panose="02010600030101010101" pitchFamily="2" charset="-122"/>
              </a:rPr>
              <a:t>       </a:t>
            </a:r>
            <a:r>
              <a:rPr lang="en-US" altLang="zh-CN" sz="3200" b="0" dirty="0">
                <a:solidFill>
                  <a:srgbClr val="FF0000"/>
                </a:solidFill>
                <a:latin typeface="Times New Roman" panose="02020603050405020304" charset="0"/>
                <a:ea typeface="宋体" panose="02010600030101010101" pitchFamily="2" charset="-122"/>
              </a:rPr>
              <a:t>To </a:t>
            </a:r>
            <a:r>
              <a:rPr lang="zh-CN" altLang="en-US" sz="3200" b="0" dirty="0">
                <a:solidFill>
                  <a:srgbClr val="FF0000"/>
                </a:solidFill>
                <a:latin typeface="Times New Roman" panose="02020603050405020304" charset="0"/>
                <a:ea typeface="宋体" panose="02010600030101010101" pitchFamily="2" charset="-122"/>
              </a:rPr>
              <a:t>build up</a:t>
            </a:r>
            <a:r>
              <a:rPr lang="zh-CN" altLang="en-US" sz="3200" b="0" dirty="0">
                <a:latin typeface="Times New Roman" panose="02020603050405020304" charset="0"/>
                <a:ea typeface="宋体" panose="02010600030101010101" pitchFamily="2" charset="-122"/>
              </a:rPr>
              <a:t> students body, </a:t>
            </a:r>
            <a:r>
              <a:rPr lang="zh-CN" altLang="en-US" sz="3200" b="0" dirty="0">
                <a:solidFill>
                  <a:schemeClr val="tx1"/>
                </a:solidFill>
                <a:latin typeface="Times New Roman" panose="02020603050405020304" charset="0"/>
                <a:ea typeface="宋体" panose="02010600030101010101" pitchFamily="2" charset="-122"/>
              </a:rPr>
              <a:t>a 5000-metre race was held by the school students</a:t>
            </a:r>
            <a:r>
              <a:rPr lang="en-US" altLang="zh-CN" sz="3200" b="0" dirty="0">
                <a:solidFill>
                  <a:schemeClr val="tx1"/>
                </a:solidFill>
                <a:latin typeface="Times New Roman" panose="02020603050405020304" charset="0"/>
                <a:ea typeface="宋体" panose="02010600030101010101" pitchFamily="2" charset="-122"/>
              </a:rPr>
              <a:t>'</a:t>
            </a:r>
            <a:r>
              <a:rPr lang="zh-CN" altLang="en-US" sz="3200" b="0" dirty="0">
                <a:solidFill>
                  <a:schemeClr val="tx1"/>
                </a:solidFill>
                <a:latin typeface="Times New Roman" panose="02020603050405020304" charset="0"/>
                <a:ea typeface="宋体" panose="02010600030101010101" pitchFamily="2" charset="-122"/>
              </a:rPr>
              <a:t>union last Sunday</a:t>
            </a:r>
            <a:r>
              <a:rPr lang="zh-CN" altLang="en-US" sz="3200" b="0" dirty="0">
                <a:latin typeface="Times New Roman" panose="02020603050405020304" charset="0"/>
                <a:ea typeface="宋体" panose="02010600030101010101" pitchFamily="2" charset="-122"/>
              </a:rPr>
              <a:t> from the school gate to the foot of the South </a:t>
            </a:r>
            <a:r>
              <a:rPr lang="en-US" altLang="zh-CN" sz="3200" b="0" dirty="0">
                <a:latin typeface="Times New Roman" panose="02020603050405020304" charset="0"/>
                <a:ea typeface="宋体" panose="02010600030101010101" pitchFamily="2" charset="-122"/>
              </a:rPr>
              <a:t>H</a:t>
            </a:r>
            <a:r>
              <a:rPr lang="zh-CN" altLang="en-US" sz="3200" b="0" dirty="0">
                <a:latin typeface="Times New Roman" panose="02020603050405020304" charset="0"/>
                <a:ea typeface="宋体" panose="02010600030101010101" pitchFamily="2" charset="-122"/>
              </a:rPr>
              <a:t>ill</a:t>
            </a:r>
            <a:r>
              <a:rPr lang="en-US" altLang="zh-CN" sz="3200" b="0" dirty="0">
                <a:latin typeface="Times New Roman" panose="02020603050405020304" charset="0"/>
                <a:ea typeface="宋体" panose="02010600030101010101" pitchFamily="2" charset="-122"/>
              </a:rPr>
              <a:t>, </a:t>
            </a:r>
            <a:r>
              <a:rPr lang="en-US" altLang="zh-CN" sz="3200" b="0" dirty="0">
                <a:solidFill>
                  <a:srgbClr val="FF0000"/>
                </a:solidFill>
                <a:latin typeface="Times New Roman" panose="02020603050405020304" charset="0"/>
                <a:ea typeface="宋体" panose="02010600030101010101" pitchFamily="2" charset="-122"/>
              </a:rPr>
              <a:t>gaining wide popularity.</a:t>
            </a:r>
            <a:endParaRPr lang="zh-CN" altLang="en-US" sz="3200" b="0" dirty="0">
              <a:latin typeface="Times New Roman" panose="02020603050405020304" charset="0"/>
              <a:ea typeface="宋体" panose="02010600030101010101" pitchFamily="2" charset="-122"/>
            </a:endParaRPr>
          </a:p>
          <a:p>
            <a:pPr>
              <a:buFontTx/>
            </a:pPr>
            <a:r>
              <a:rPr lang="en-US" altLang="zh-CN" sz="3200" b="0" dirty="0">
                <a:solidFill>
                  <a:srgbClr val="FF0000"/>
                </a:solidFill>
                <a:latin typeface="Times New Roman" panose="02020603050405020304" charset="0"/>
                <a:ea typeface="宋体" panose="02010600030101010101" pitchFamily="2" charset="-122"/>
              </a:rPr>
              <a:t>      The whole race was full of excitement. </a:t>
            </a:r>
            <a:r>
              <a:rPr lang="en-US" altLang="zh-CN" sz="3200" b="0" dirty="0">
                <a:solidFill>
                  <a:schemeClr val="tx1"/>
                </a:solidFill>
                <a:latin typeface="Times New Roman" panose="02020603050405020304" charset="0"/>
                <a:ea typeface="宋体" panose="02010600030101010101" pitchFamily="2" charset="-122"/>
              </a:rPr>
              <a:t>Bathed in sunshine, </a:t>
            </a:r>
            <a:r>
              <a:rPr lang="zh-CN" altLang="en-US" sz="3200" b="0" dirty="0">
                <a:solidFill>
                  <a:schemeClr val="tx1"/>
                </a:solidFill>
                <a:latin typeface="Times New Roman" panose="02020603050405020304" charset="0"/>
                <a:ea typeface="宋体" panose="02010600030101010101" pitchFamily="2" charset="-122"/>
              </a:rPr>
              <a:t>200 participants participated in the running race </a:t>
            </a:r>
            <a:r>
              <a:rPr lang="zh-CN" altLang="en-US" sz="3200" b="0" dirty="0">
                <a:solidFill>
                  <a:schemeClr val="tx1"/>
                </a:solidFill>
                <a:latin typeface="Times New Roman" panose="02020603050405020304" charset="0"/>
                <a:ea typeface="宋体" panose="02010600030101010101" pitchFamily="2" charset="-122"/>
              </a:rPr>
              <a:t>with high spirits, most of whom were students and teachers. All of them tried their best to finish the running race</a:t>
            </a:r>
            <a:r>
              <a:rPr lang="en-US" altLang="zh-CN" sz="3200" b="0" dirty="0">
                <a:solidFill>
                  <a:schemeClr val="tx1"/>
                </a:solidFill>
                <a:latin typeface="Times New Roman" panose="02020603050405020304" charset="0"/>
                <a:ea typeface="宋体" panose="02010600030101010101" pitchFamily="2" charset="-122"/>
              </a:rPr>
              <a:t>, with audiences encouraging constantly aside</a:t>
            </a:r>
            <a:r>
              <a:rPr lang="zh-CN" altLang="en-US" sz="3200" b="0" dirty="0">
                <a:latin typeface="Times New Roman" panose="02020603050405020304" charset="0"/>
                <a:ea typeface="宋体" panose="02010600030101010101" pitchFamily="2" charset="-122"/>
              </a:rPr>
              <a:t>. </a:t>
            </a:r>
            <a:r>
              <a:rPr lang="zh-CN" altLang="en-US" sz="3200" dirty="0">
                <a:solidFill>
                  <a:srgbClr val="FF0000"/>
                </a:solidFill>
                <a:latin typeface="Times New Roman" panose="02020603050405020304" charset="0"/>
                <a:ea typeface="宋体" panose="02010600030101010101" pitchFamily="2" charset="-122"/>
              </a:rPr>
              <a:t>Though exhausted with sweat, </a:t>
            </a:r>
            <a:r>
              <a:rPr lang="en-US" altLang="zh-CN" sz="3200" dirty="0">
                <a:solidFill>
                  <a:srgbClr val="FF0000"/>
                </a:solidFill>
                <a:latin typeface="Times New Roman" panose="02020603050405020304" charset="0"/>
                <a:ea typeface="宋体" panose="02010600030101010101" pitchFamily="2" charset="-122"/>
              </a:rPr>
              <a:t>they </a:t>
            </a:r>
            <a:r>
              <a:rPr lang="zh-CN" altLang="en-US" sz="3200" dirty="0">
                <a:solidFill>
                  <a:srgbClr val="FF0000"/>
                </a:solidFill>
                <a:latin typeface="Times New Roman" panose="02020603050405020304" charset="0"/>
                <a:ea typeface="宋体" panose="02010600030101010101" pitchFamily="2" charset="-122"/>
              </a:rPr>
              <a:t>all cheered with great joy.</a:t>
            </a:r>
            <a:endParaRPr lang="zh-CN" altLang="en-US" sz="3200" dirty="0">
              <a:solidFill>
                <a:srgbClr val="FF0000"/>
              </a:solidFill>
              <a:latin typeface="Times New Roman" panose="02020603050405020304" charset="0"/>
              <a:ea typeface="宋体" panose="02010600030101010101" pitchFamily="2" charset="-122"/>
            </a:endParaRPr>
          </a:p>
          <a:p>
            <a:pPr>
              <a:buFontTx/>
            </a:pPr>
            <a:r>
              <a:rPr lang="zh-CN" altLang="en-US" sz="3200" b="0" dirty="0">
                <a:latin typeface="Times New Roman" panose="02020603050405020304" charset="0"/>
                <a:ea typeface="宋体" panose="02010600030101010101" pitchFamily="2" charset="-122"/>
              </a:rPr>
              <a:t>      </a:t>
            </a:r>
            <a:r>
              <a:rPr lang="en-US" altLang="zh-CN" sz="3200" b="0" dirty="0">
                <a:solidFill>
                  <a:srgbClr val="FF0000"/>
                </a:solidFill>
                <a:latin typeface="Times New Roman" panose="02020603050405020304" charset="0"/>
                <a:ea typeface="宋体" panose="02010600030101010101" pitchFamily="2" charset="-122"/>
              </a:rPr>
              <a:t>Students </a:t>
            </a:r>
            <a:r>
              <a:rPr lang="zh-CN" altLang="en-US" sz="3200" b="0" dirty="0">
                <a:solidFill>
                  <a:srgbClr val="FF0000"/>
                </a:solidFill>
                <a:latin typeface="Times New Roman" panose="02020603050405020304" charset="0"/>
                <a:ea typeface="宋体" panose="02010600030101010101" pitchFamily="2" charset="-122"/>
              </a:rPr>
              <a:t>thought highly of the running race</a:t>
            </a:r>
            <a:r>
              <a:rPr lang="zh-CN" altLang="en-US" sz="3200" b="0" dirty="0">
                <a:latin typeface="Times New Roman" panose="02020603050405020304" charset="0"/>
                <a:ea typeface="宋体" panose="02010600030101010101" pitchFamily="2" charset="-122"/>
              </a:rPr>
              <a:t>, </a:t>
            </a:r>
            <a:r>
              <a:rPr lang="zh-CN" altLang="en-US" sz="3200" b="0" dirty="0">
                <a:solidFill>
                  <a:srgbClr val="FF0000"/>
                </a:solidFill>
                <a:latin typeface="Times New Roman" panose="02020603050405020304" charset="0"/>
                <a:ea typeface="宋体" panose="02010600030101010101" pitchFamily="2" charset="-122"/>
              </a:rPr>
              <a:t>adding that not only did it </a:t>
            </a:r>
            <a:r>
              <a:rPr lang="en-US" altLang="zh-CN" sz="3200" b="0" dirty="0">
                <a:latin typeface="Times New Roman" panose="02020603050405020304" charset="0"/>
                <a:ea typeface="宋体" panose="02010600030101010101" pitchFamily="2" charset="-122"/>
              </a:rPr>
              <a:t>bring joy and </a:t>
            </a:r>
            <a:r>
              <a:rPr lang="zh-CN" altLang="en-US" sz="3200" b="0" dirty="0">
                <a:latin typeface="Times New Roman" panose="02020603050405020304" charset="0"/>
                <a:ea typeface="宋体" panose="02010600030101010101" pitchFamily="2" charset="-122"/>
              </a:rPr>
              <a:t> enrich </a:t>
            </a:r>
            <a:r>
              <a:rPr lang="en-US" altLang="zh-CN" sz="3200" b="0" dirty="0">
                <a:latin typeface="Times New Roman" panose="02020603050405020304" charset="0"/>
                <a:ea typeface="宋体" panose="02010600030101010101" pitchFamily="2" charset="-122"/>
              </a:rPr>
              <a:t>their</a:t>
            </a:r>
            <a:r>
              <a:rPr lang="zh-CN" altLang="en-US" sz="3200" b="0" dirty="0">
                <a:latin typeface="Times New Roman" panose="02020603050405020304" charset="0"/>
                <a:ea typeface="宋体" panose="02010600030101010101" pitchFamily="2" charset="-122"/>
              </a:rPr>
              <a:t> school life, it </a:t>
            </a:r>
            <a:r>
              <a:rPr lang="zh-CN" altLang="en-US" sz="3200" b="0" dirty="0">
                <a:gradFill>
                  <a:gsLst>
                    <a:gs pos="0">
                      <a:srgbClr val="FE4444"/>
                    </a:gs>
                    <a:gs pos="100000">
                      <a:srgbClr val="832B2B"/>
                    </a:gs>
                  </a:gsLst>
                  <a:lin scaled="0"/>
                </a:gradFill>
                <a:latin typeface="Times New Roman" panose="02020603050405020304" charset="0"/>
                <a:ea typeface="宋体" panose="02010600030101010101" pitchFamily="2" charset="-122"/>
              </a:rPr>
              <a:t>also</a:t>
            </a:r>
            <a:r>
              <a:rPr lang="zh-CN" altLang="en-US" sz="3200" b="0" dirty="0">
                <a:latin typeface="Times New Roman" panose="02020603050405020304" charset="0"/>
                <a:ea typeface="宋体" panose="02010600030101010101" pitchFamily="2" charset="-122"/>
              </a:rPr>
              <a:t> </a:t>
            </a:r>
            <a:r>
              <a:rPr lang="en-US" altLang="zh-CN" sz="3200" b="0" dirty="0">
                <a:latin typeface="Times New Roman" panose="02020603050405020304" charset="0"/>
                <a:ea typeface="宋体" panose="02010600030101010101" pitchFamily="2" charset="-122"/>
              </a:rPr>
              <a:t>helped build up relations between teachers and students.</a:t>
            </a:r>
            <a:endParaRPr lang="en-US" altLang="zh-CN" sz="3200" b="0" dirty="0">
              <a:latin typeface="Times New Roman" panose="02020603050405020304" charset="0"/>
              <a:ea typeface="宋体" panose="02010600030101010101" pitchFamily="2" charset="-122"/>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9457" name="矩形 11"/>
          <p:cNvSpPr>
            <a:spLocks noGrp="1"/>
          </p:cNvSpPr>
          <p:nvPr>
            <p:ph type="title"/>
          </p:nvPr>
        </p:nvSpPr>
        <p:spPr>
          <a:xfrm>
            <a:off x="0" y="952500"/>
            <a:ext cx="11999913" cy="4524375"/>
          </a:xfrm>
        </p:spPr>
        <p:txBody>
          <a:bodyPr vert="horz" wrap="square" lIns="91440" tIns="45720" rIns="91440" bIns="45720" anchor="ctr" anchorCtr="0">
            <a:spAutoFit/>
          </a:bodyPr>
          <a:p>
            <a:pPr>
              <a:spcBef>
                <a:spcPts val="1000"/>
              </a:spcBef>
            </a:pPr>
            <a:r>
              <a:rPr lang="zh-CN" altLang="en-US" sz="3200" b="1" dirty="0">
                <a:latin typeface="Arial" panose="020B0604020202020204" pitchFamily="34" charset="0"/>
              </a:rPr>
              <a:t>（</a:t>
            </a:r>
            <a:r>
              <a:rPr lang="en-US" altLang="zh-CN" sz="3200" b="1" dirty="0">
                <a:latin typeface="Arial" panose="020B0604020202020204" pitchFamily="34" charset="0"/>
              </a:rPr>
              <a:t>2021.3 </a:t>
            </a:r>
            <a:r>
              <a:rPr lang="zh-CN" altLang="en-US" sz="3200" b="1" dirty="0">
                <a:latin typeface="Arial" panose="020B0604020202020204" pitchFamily="34" charset="0"/>
              </a:rPr>
              <a:t>广州市一模）</a:t>
            </a:r>
            <a:br>
              <a:rPr lang="en-US" altLang="zh-CN" sz="3200" b="1" dirty="0">
                <a:latin typeface="Arial" panose="020B0604020202020204" pitchFamily="34" charset="0"/>
              </a:rPr>
            </a:br>
            <a:r>
              <a:rPr lang="en-US" altLang="zh-CN" sz="3200" dirty="0">
                <a:latin typeface="仿宋" panose="02010609060101010101" pitchFamily="49" charset="-122"/>
                <a:ea typeface="仿宋" panose="02010609060101010101" pitchFamily="49" charset="-122"/>
              </a:rPr>
              <a:t>    </a:t>
            </a:r>
            <a:r>
              <a:rPr lang="zh-CN" altLang="zh-CN" sz="3200" dirty="0">
                <a:latin typeface="仿宋" panose="02010609060101010101" pitchFamily="49" charset="-122"/>
                <a:ea typeface="仿宋" panose="02010609060101010101" pitchFamily="49" charset="-122"/>
              </a:rPr>
              <a:t>假定你是李华，上周你校举办了</a:t>
            </a:r>
            <a:r>
              <a:rPr lang="zh-CN" altLang="en-US" sz="3200" dirty="0">
                <a:latin typeface="仿宋" panose="02010609060101010101" pitchFamily="49" charset="-122"/>
                <a:ea typeface="仿宋" panose="02010609060101010101" pitchFamily="49" charset="-122"/>
              </a:rPr>
              <a:t>首届生活技能云端展示活动，</a:t>
            </a:r>
            <a:r>
              <a:rPr lang="zh-CN" altLang="zh-CN" sz="3200" dirty="0">
                <a:latin typeface="仿宋" panose="02010609060101010101" pitchFamily="49" charset="-122"/>
                <a:ea typeface="仿宋" panose="02010609060101010101" pitchFamily="49" charset="-122"/>
              </a:rPr>
              <a:t>主题为“</a:t>
            </a:r>
            <a:r>
              <a:rPr lang="zh-CN" altLang="en-US" sz="3200" dirty="0">
                <a:latin typeface="仿宋" panose="02010609060101010101" pitchFamily="49" charset="-122"/>
                <a:ea typeface="仿宋" panose="02010609060101010101" pitchFamily="49" charset="-122"/>
              </a:rPr>
              <a:t>劳动创造美好生活（</a:t>
            </a:r>
            <a:r>
              <a:rPr lang="en-US" altLang="zh-CN" sz="3200" dirty="0">
                <a:latin typeface="仿宋" panose="02010609060101010101" pitchFamily="49" charset="-122"/>
                <a:ea typeface="仿宋" panose="02010609060101010101" pitchFamily="49" charset="-122"/>
              </a:rPr>
              <a:t>Work Creates a Better Life</a:t>
            </a:r>
            <a:r>
              <a:rPr lang="zh-CN" altLang="en-US" sz="3200" dirty="0">
                <a:latin typeface="仿宋" panose="02010609060101010101" pitchFamily="49" charset="-122"/>
                <a:ea typeface="仿宋" panose="02010609060101010101" pitchFamily="49" charset="-122"/>
              </a:rPr>
              <a:t>）</a:t>
            </a:r>
            <a:r>
              <a:rPr lang="zh-CN" altLang="zh-CN" sz="3200" dirty="0">
                <a:latin typeface="仿宋" panose="02010609060101010101" pitchFamily="49" charset="-122"/>
                <a:ea typeface="仿宋" panose="02010609060101010101" pitchFamily="49" charset="-122"/>
              </a:rPr>
              <a:t>” 。请你为校英文报写一篇报道，内容包括：</a:t>
            </a:r>
            <a:br>
              <a:rPr lang="zh-CN" altLang="zh-CN" sz="3200" dirty="0">
                <a:latin typeface="仿宋" panose="02010609060101010101" pitchFamily="49" charset="-122"/>
                <a:ea typeface="仿宋" panose="02010609060101010101" pitchFamily="49" charset="-122"/>
              </a:rPr>
            </a:br>
            <a:r>
              <a:rPr lang="en-US" altLang="zh-CN" sz="3200" dirty="0">
                <a:latin typeface="仿宋" panose="02010609060101010101" pitchFamily="49" charset="-122"/>
                <a:ea typeface="仿宋" panose="02010609060101010101" pitchFamily="49" charset="-122"/>
              </a:rPr>
              <a:t>1.</a:t>
            </a:r>
            <a:r>
              <a:rPr lang="zh-CN" altLang="en-US" sz="3200" dirty="0">
                <a:latin typeface="仿宋" panose="02010609060101010101" pitchFamily="49" charset="-122"/>
                <a:ea typeface="仿宋" panose="02010609060101010101" pitchFamily="49" charset="-122"/>
              </a:rPr>
              <a:t>活动主题</a:t>
            </a:r>
            <a:r>
              <a:rPr lang="zh-CN" altLang="zh-CN" sz="3200" dirty="0">
                <a:latin typeface="仿宋" panose="02010609060101010101" pitchFamily="49" charset="-122"/>
                <a:ea typeface="仿宋" panose="02010609060101010101" pitchFamily="49" charset="-122"/>
              </a:rPr>
              <a:t>；</a:t>
            </a:r>
            <a:br>
              <a:rPr lang="zh-CN" altLang="zh-CN" sz="3200" dirty="0">
                <a:latin typeface="仿宋" panose="02010609060101010101" pitchFamily="49" charset="-122"/>
                <a:ea typeface="仿宋" panose="02010609060101010101" pitchFamily="49" charset="-122"/>
              </a:rPr>
            </a:br>
            <a:r>
              <a:rPr lang="en-US" altLang="zh-CN" sz="3200" dirty="0">
                <a:latin typeface="仿宋" panose="02010609060101010101" pitchFamily="49" charset="-122"/>
                <a:ea typeface="仿宋" panose="02010609060101010101" pitchFamily="49" charset="-122"/>
              </a:rPr>
              <a:t>2.</a:t>
            </a:r>
            <a:r>
              <a:rPr lang="zh-CN" altLang="en-US" sz="3200" dirty="0">
                <a:latin typeface="仿宋" panose="02010609060101010101" pitchFamily="49" charset="-122"/>
                <a:ea typeface="仿宋" panose="02010609060101010101" pitchFamily="49" charset="-122"/>
              </a:rPr>
              <a:t>展示内容（烹饪、急救等）</a:t>
            </a:r>
            <a:r>
              <a:rPr lang="zh-CN" altLang="zh-CN" sz="3200" dirty="0">
                <a:latin typeface="仿宋" panose="02010609060101010101" pitchFamily="49" charset="-122"/>
                <a:ea typeface="仿宋" panose="02010609060101010101" pitchFamily="49" charset="-122"/>
              </a:rPr>
              <a:t>；</a:t>
            </a:r>
            <a:br>
              <a:rPr lang="zh-CN" altLang="zh-CN" sz="3200" dirty="0">
                <a:latin typeface="仿宋" panose="02010609060101010101" pitchFamily="49" charset="-122"/>
                <a:ea typeface="仿宋" panose="02010609060101010101" pitchFamily="49" charset="-122"/>
              </a:rPr>
            </a:br>
            <a:r>
              <a:rPr lang="en-US" altLang="zh-CN" sz="3200" dirty="0">
                <a:latin typeface="仿宋" panose="02010609060101010101" pitchFamily="49" charset="-122"/>
                <a:ea typeface="仿宋" panose="02010609060101010101" pitchFamily="49" charset="-122"/>
              </a:rPr>
              <a:t>3.</a:t>
            </a:r>
            <a:r>
              <a:rPr lang="zh-CN" altLang="zh-CN" sz="3200" dirty="0">
                <a:latin typeface="仿宋" panose="02010609060101010101" pitchFamily="49" charset="-122"/>
                <a:ea typeface="仿宋" panose="02010609060101010101" pitchFamily="49" charset="-122"/>
              </a:rPr>
              <a:t>活动反响。</a:t>
            </a:r>
            <a:br>
              <a:rPr lang="en-US" altLang="zh-CN" sz="3200" b="1" dirty="0">
                <a:latin typeface="Arial" panose="020B0604020202020204" pitchFamily="34" charset="0"/>
              </a:rPr>
            </a:br>
            <a:r>
              <a:rPr lang="zh-CN" altLang="en-US" sz="3200" dirty="0">
                <a:latin typeface="仿宋" panose="02010609060101010101" pitchFamily="49" charset="-122"/>
                <a:ea typeface="仿宋" panose="02010609060101010101" pitchFamily="49" charset="-122"/>
                <a:sym typeface="+mn-lt"/>
              </a:rPr>
              <a:t>注意</a:t>
            </a:r>
            <a:r>
              <a:rPr lang="en-US" altLang="zh-CN" sz="3200" dirty="0">
                <a:latin typeface="仿宋" panose="02010609060101010101" pitchFamily="49" charset="-122"/>
                <a:ea typeface="仿宋" panose="02010609060101010101" pitchFamily="49" charset="-122"/>
                <a:sym typeface="+mn-lt"/>
              </a:rPr>
              <a:t>:1. </a:t>
            </a:r>
            <a:r>
              <a:rPr lang="zh-CN" altLang="en-US" sz="3200" dirty="0">
                <a:latin typeface="仿宋" panose="02010609060101010101" pitchFamily="49" charset="-122"/>
                <a:ea typeface="仿宋" panose="02010609060101010101" pitchFamily="49" charset="-122"/>
                <a:sym typeface="+mn-lt"/>
              </a:rPr>
              <a:t>写作词数应为</a:t>
            </a:r>
            <a:r>
              <a:rPr lang="en-US" altLang="zh-CN" sz="3200" dirty="0">
                <a:latin typeface="仿宋" panose="02010609060101010101" pitchFamily="49" charset="-122"/>
                <a:ea typeface="仿宋" panose="02010609060101010101" pitchFamily="49" charset="-122"/>
                <a:sym typeface="+mn-lt"/>
              </a:rPr>
              <a:t>80</a:t>
            </a:r>
            <a:r>
              <a:rPr lang="zh-CN" altLang="en-US" sz="3200" dirty="0">
                <a:latin typeface="仿宋" panose="02010609060101010101" pitchFamily="49" charset="-122"/>
                <a:ea typeface="仿宋" panose="02010609060101010101" pitchFamily="49" charset="-122"/>
                <a:sym typeface="+mn-lt"/>
              </a:rPr>
              <a:t>左右</a:t>
            </a:r>
            <a:r>
              <a:rPr lang="en-US" altLang="zh-CN" sz="3200" dirty="0">
                <a:latin typeface="仿宋" panose="02010609060101010101" pitchFamily="49" charset="-122"/>
                <a:ea typeface="仿宋" panose="02010609060101010101" pitchFamily="49" charset="-122"/>
                <a:sym typeface="+mn-lt"/>
              </a:rPr>
              <a:t>:</a:t>
            </a:r>
            <a:br>
              <a:rPr lang="en-US" altLang="zh-CN" sz="3200" dirty="0">
                <a:latin typeface="仿宋" panose="02010609060101010101" pitchFamily="49" charset="-122"/>
                <a:ea typeface="仿宋" panose="02010609060101010101" pitchFamily="49" charset="-122"/>
                <a:sym typeface="+mn-lt"/>
              </a:rPr>
            </a:br>
            <a:r>
              <a:rPr lang="en-US" altLang="zh-CN" sz="3200" dirty="0">
                <a:latin typeface="仿宋" panose="02010609060101010101" pitchFamily="49" charset="-122"/>
                <a:ea typeface="仿宋" panose="02010609060101010101" pitchFamily="49" charset="-122"/>
                <a:sym typeface="+mn-lt"/>
              </a:rPr>
              <a:t>     2. </a:t>
            </a:r>
            <a:r>
              <a:rPr lang="zh-CN" altLang="en-US" sz="3200" dirty="0">
                <a:latin typeface="仿宋" panose="02010609060101010101" pitchFamily="49" charset="-122"/>
                <a:ea typeface="仿宋" panose="02010609060101010101" pitchFamily="49" charset="-122"/>
                <a:sym typeface="+mn-lt"/>
              </a:rPr>
              <a:t>请按如下格式在答题卡的相应位置作答。</a:t>
            </a:r>
            <a:br>
              <a:rPr lang="zh-CN" altLang="en-US" sz="3200" dirty="0">
                <a:latin typeface="仿宋" panose="02010609060101010101" pitchFamily="49" charset="-122"/>
                <a:ea typeface="仿宋" panose="02010609060101010101" pitchFamily="49" charset="-122"/>
                <a:sym typeface="+mn-lt"/>
              </a:rPr>
            </a:br>
            <a:endParaRPr lang="zh-CN" altLang="zh-CN" sz="3200" b="1" dirty="0">
              <a:latin typeface="Arial" panose="020B0604020202020204" pitchFamily="34" charset="0"/>
            </a:endParaRPr>
          </a:p>
        </p:txBody>
      </p:sp>
      <p:sp>
        <p:nvSpPr>
          <p:cNvPr id="2" name="矩形 1"/>
          <p:cNvSpPr/>
          <p:nvPr/>
        </p:nvSpPr>
        <p:spPr>
          <a:xfrm>
            <a:off x="2279650" y="5084763"/>
            <a:ext cx="7632700" cy="17732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schemeClr val="tx1"/>
                </a:solidFill>
                <a:effectLst/>
                <a:uLnTx/>
                <a:uFillTx/>
                <a:latin typeface="Times" pitchFamily="18" charset="0"/>
                <a:ea typeface="+mn-ea"/>
                <a:cs typeface="Times" pitchFamily="18" charset="0"/>
              </a:rPr>
              <a:t>The First Online Life Skills Show</a:t>
            </a:r>
            <a:endParaRPr kumimoji="0" lang="en-US" altLang="zh-CN" sz="3200" b="0" i="0" u="none" strike="noStrike" kern="1200" cap="none" spc="0" normalizeH="0" baseline="0" noProof="0" dirty="0">
              <a:ln>
                <a:noFill/>
              </a:ln>
              <a:solidFill>
                <a:schemeClr val="tx1"/>
              </a:solidFill>
              <a:effectLst/>
              <a:uLnTx/>
              <a:uFillTx/>
              <a:latin typeface="Times" pitchFamily="18" charset="0"/>
              <a:ea typeface="+mn-ea"/>
              <a:cs typeface="Times" pitchFamily="18" charset="0"/>
            </a:endParaRPr>
          </a:p>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800" b="0" i="0" u="none" strike="noStrike" kern="1200" cap="none" spc="0" normalizeH="0" baseline="0" noProof="0" dirty="0">
              <a:ln>
                <a:noFill/>
              </a:ln>
              <a:solidFill>
                <a:schemeClr val="tx1"/>
              </a:solidFill>
              <a:effectLst/>
              <a:uLnTx/>
              <a:uFillTx/>
              <a:latin typeface="Times" pitchFamily="18" charset="0"/>
              <a:ea typeface="+mn-ea"/>
              <a:cs typeface="Times" pitchFamily="18" charset="0"/>
            </a:endParaRPr>
          </a:p>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800" b="0" i="0" u="none" strike="noStrike" kern="1200" cap="none" spc="0" normalizeH="0" baseline="0" noProof="0" dirty="0">
              <a:ln>
                <a:noFill/>
              </a:ln>
              <a:solidFill>
                <a:schemeClr val="lt1"/>
              </a:solidFill>
              <a:effectLst/>
              <a:uLnTx/>
              <a:uFillTx/>
              <a:latin typeface="Times" pitchFamily="18" charset="0"/>
              <a:ea typeface="+mn-ea"/>
              <a:cs typeface="Times" pitchFamily="18" charset="0"/>
            </a:endParaRPr>
          </a:p>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800" b="1"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2" name="表格 1"/>
          <p:cNvGraphicFramePr>
            <a:graphicFrameLocks noGrp="1"/>
          </p:cNvGraphicFramePr>
          <p:nvPr/>
        </p:nvGraphicFramePr>
        <p:xfrm>
          <a:off x="-96837" y="765175"/>
          <a:ext cx="12333288" cy="6370638"/>
        </p:xfrm>
        <a:graphic>
          <a:graphicData uri="http://schemas.openxmlformats.org/drawingml/2006/table">
            <a:tbl>
              <a:tblPr firstRow="1" bandRow="1">
                <a:tableStyleId>{5C22544A-7EE6-4342-B048-85BDC9FD1C3A}</a:tableStyleId>
              </a:tblPr>
              <a:tblGrid>
                <a:gridCol w="2160298"/>
                <a:gridCol w="5616650"/>
                <a:gridCol w="4556340"/>
              </a:tblGrid>
              <a:tr h="579091">
                <a:tc>
                  <a:txBody>
                    <a:bodyPr/>
                    <a:lstStyle/>
                    <a:p>
                      <a:pPr algn="ctr"/>
                      <a:r>
                        <a:rPr lang="zh-CN" altLang="en-US" sz="3200" b="1" dirty="0"/>
                        <a:t>审题</a:t>
                      </a:r>
                      <a:endParaRPr lang="zh-CN" altLang="en-US" sz="3200" b="1" dirty="0"/>
                    </a:p>
                  </a:txBody>
                  <a:tcPr marL="91446" marR="91446" marT="45707" marB="45707"/>
                </a:tc>
                <a:tc>
                  <a:txBody>
                    <a:bodyPr/>
                    <a:lstStyle/>
                    <a:p>
                      <a:pPr algn="ctr"/>
                      <a:endParaRPr lang="zh-CN" altLang="en-US" sz="3200" b="1" dirty="0"/>
                    </a:p>
                  </a:txBody>
                  <a:tcPr marL="91446" marR="91446" marT="45707" marB="45707"/>
                </a:tc>
                <a:tc>
                  <a:txBody>
                    <a:bodyPr/>
                    <a:lstStyle/>
                    <a:p>
                      <a:pPr algn="ctr"/>
                      <a:r>
                        <a:rPr lang="zh-CN" altLang="en-US" sz="3200" b="1" dirty="0"/>
                        <a:t>解题思考过程</a:t>
                      </a:r>
                      <a:endParaRPr lang="zh-CN" altLang="en-US" sz="3200" b="1" dirty="0"/>
                    </a:p>
                  </a:txBody>
                  <a:tcPr marL="91446" marR="91446" marT="45707" marB="45707"/>
                </a:tc>
              </a:tr>
              <a:tr h="1371566">
                <a:tc>
                  <a:txBody>
                    <a:bodyPr/>
                    <a:lstStyle/>
                    <a:p>
                      <a:pPr algn="ctr">
                        <a:spcAft>
                          <a:spcPts val="0"/>
                        </a:spcAft>
                      </a:pPr>
                      <a:r>
                        <a:rPr lang="en-US" altLang="zh-CN" sz="2800" b="1" kern="100" dirty="0">
                          <a:effectLst/>
                          <a:latin typeface="Calibri" panose="020F0502020204030204" pitchFamily="34" charset="0"/>
                          <a:ea typeface="宋体" panose="02010600030101010101" pitchFamily="2" charset="-122"/>
                          <a:cs typeface="Times New Roman" panose="02020603050405020304" charset="0"/>
                        </a:rPr>
                        <a:t>type</a:t>
                      </a:r>
                      <a:endParaRPr lang="zh-CN" sz="2800" kern="100" dirty="0">
                        <a:effectLst/>
                        <a:latin typeface="Calibri" panose="020F0502020204030204" pitchFamily="34" charset="0"/>
                        <a:ea typeface="宋体" panose="02010600030101010101" pitchFamily="2" charset="-122"/>
                        <a:cs typeface="Times New Roman" panose="02020603050405020304" charset="0"/>
                      </a:endParaRPr>
                    </a:p>
                  </a:txBody>
                  <a:tcPr marL="68585" marR="68585" marT="0" marB="0"/>
                </a:tc>
                <a:tc>
                  <a:txBody>
                    <a:bodyPr/>
                    <a:lstStyle/>
                    <a:p>
                      <a:pPr algn="ctr"/>
                      <a:endParaRPr lang="zh-CN" altLang="en-US" sz="1800" dirty="0"/>
                    </a:p>
                  </a:txBody>
                  <a:tcPr marL="91446" marR="91446" marT="45707" marB="45707"/>
                </a:tc>
                <a:tc>
                  <a:txBody>
                    <a:bodyPr/>
                    <a:lstStyle/>
                    <a:p>
                      <a:pPr marL="0" algn="l" defTabSz="914400" rtl="0" eaLnBrk="1" latinLnBrk="0" hangingPunct="1">
                        <a:spcAft>
                          <a:spcPts val="0"/>
                        </a:spcAft>
                      </a:pPr>
                      <a:r>
                        <a:rPr lang="zh-CN" altLang="en-US" sz="2800" b="1" kern="100" dirty="0">
                          <a:solidFill>
                            <a:schemeClr val="dk1"/>
                          </a:solidFill>
                          <a:effectLst/>
                          <a:latin typeface="Calibri" panose="020F0502020204030204" pitchFamily="34" charset="0"/>
                          <a:ea typeface="宋体" panose="02010600030101010101" pitchFamily="2" charset="-122"/>
                          <a:cs typeface="Times New Roman" panose="02020603050405020304" charset="0"/>
                        </a:rPr>
                        <a:t>格式</a:t>
                      </a:r>
                      <a:r>
                        <a:rPr lang="en-US" altLang="zh-CN" sz="2800" b="1" kern="100" dirty="0" smtClean="0">
                          <a:solidFill>
                            <a:schemeClr val="dk1"/>
                          </a:solidFill>
                          <a:effectLst/>
                          <a:latin typeface="Calibri" panose="020F0502020204030204" pitchFamily="34" charset="0"/>
                          <a:ea typeface="宋体" panose="02010600030101010101" pitchFamily="2" charset="-122"/>
                          <a:cs typeface="Times New Roman" panose="02020603050405020304" charset="0"/>
                        </a:rPr>
                        <a:t>:</a:t>
                      </a:r>
                      <a:r>
                        <a:rPr lang="zh-CN" altLang="en-US" sz="2800" b="1" kern="100" dirty="0" smtClean="0">
                          <a:solidFill>
                            <a:schemeClr val="dk1"/>
                          </a:solidFill>
                          <a:effectLst/>
                          <a:latin typeface="Calibri" panose="020F0502020204030204" pitchFamily="34" charset="0"/>
                          <a:ea typeface="宋体" panose="02010600030101010101" pitchFamily="2" charset="-122"/>
                          <a:cs typeface="Times New Roman" panose="02020603050405020304" charset="0"/>
                        </a:rPr>
                        <a:t>书面报道</a:t>
                      </a:r>
                      <a:r>
                        <a:rPr lang="zh-CN" altLang="en-US" sz="2800" b="1" kern="100" dirty="0" smtClean="0">
                          <a:solidFill>
                            <a:srgbClr val="FF0000"/>
                          </a:solidFill>
                          <a:effectLst/>
                          <a:latin typeface="Calibri" panose="020F0502020204030204" pitchFamily="34" charset="0"/>
                          <a:ea typeface="宋体" panose="02010600030101010101" pitchFamily="2" charset="-122"/>
                          <a:cs typeface="Times New Roman" panose="02020603050405020304" charset="0"/>
                        </a:rPr>
                        <a:t>（不是信件！不是演讲稿！无须自我介绍</a:t>
                      </a:r>
                      <a:r>
                        <a:rPr lang="en-US" altLang="zh-CN" sz="2800" b="1" kern="100" dirty="0" smtClean="0">
                          <a:solidFill>
                            <a:srgbClr val="FF0000"/>
                          </a:solidFill>
                          <a:effectLst/>
                          <a:latin typeface="Calibri" panose="020F0502020204030204" pitchFamily="34" charset="0"/>
                          <a:ea typeface="宋体" panose="02010600030101010101" pitchFamily="2" charset="-122"/>
                          <a:cs typeface="Times New Roman" panose="02020603050405020304" charset="0"/>
                        </a:rPr>
                        <a:t>!</a:t>
                      </a:r>
                      <a:r>
                        <a:rPr lang="zh-CN" altLang="en-US" sz="2800" b="1" kern="100" dirty="0" smtClean="0">
                          <a:solidFill>
                            <a:srgbClr val="FF0000"/>
                          </a:solidFill>
                          <a:effectLst/>
                          <a:latin typeface="Calibri" panose="020F0502020204030204" pitchFamily="34" charset="0"/>
                          <a:ea typeface="宋体" panose="02010600030101010101" pitchFamily="2" charset="-122"/>
                          <a:cs typeface="Times New Roman" panose="02020603050405020304" charset="0"/>
                        </a:rPr>
                        <a:t>无须寒暄！无须落款！）</a:t>
                      </a:r>
                      <a:endParaRPr lang="zh-CN" altLang="en-US" sz="2800" b="1" kern="100" dirty="0">
                        <a:solidFill>
                          <a:srgbClr val="FF0000"/>
                        </a:solidFill>
                        <a:effectLst/>
                        <a:latin typeface="Calibri" panose="020F0502020204030204" pitchFamily="34" charset="0"/>
                        <a:ea typeface="宋体" panose="02010600030101010101" pitchFamily="2" charset="-122"/>
                        <a:cs typeface="Times New Roman" panose="02020603050405020304" charset="0"/>
                      </a:endParaRPr>
                    </a:p>
                  </a:txBody>
                  <a:tcPr marL="91446" marR="91446" marT="45707" marB="45707"/>
                </a:tc>
              </a:tr>
              <a:tr h="640050">
                <a:tc>
                  <a:txBody>
                    <a:bodyPr/>
                    <a:lstStyle/>
                    <a:p>
                      <a:pPr algn="ctr">
                        <a:spcAft>
                          <a:spcPts val="0"/>
                        </a:spcAft>
                      </a:pPr>
                      <a:r>
                        <a:rPr lang="en-US" sz="2800" b="1" kern="100" dirty="0">
                          <a:effectLst/>
                          <a:latin typeface="Calibri" panose="020F0502020204030204" pitchFamily="34" charset="0"/>
                          <a:ea typeface="宋体" panose="02010600030101010101" pitchFamily="2" charset="-122"/>
                          <a:cs typeface="Times New Roman" panose="02020603050405020304" charset="0"/>
                        </a:rPr>
                        <a:t>Person</a:t>
                      </a:r>
                      <a:endParaRPr lang="zh-CN" sz="2800" kern="100" dirty="0">
                        <a:effectLst/>
                        <a:latin typeface="Calibri" panose="020F0502020204030204" pitchFamily="34" charset="0"/>
                        <a:ea typeface="宋体" panose="02010600030101010101" pitchFamily="2" charset="-122"/>
                        <a:cs typeface="Times New Roman" panose="02020603050405020304" charset="0"/>
                      </a:endParaRPr>
                    </a:p>
                  </a:txBody>
                  <a:tcPr marL="68585" marR="68585" marT="0" marB="0"/>
                </a:tc>
                <a:tc>
                  <a:txBody>
                    <a:bodyPr/>
                    <a:lstStyle/>
                    <a:p>
                      <a:pPr algn="ctr"/>
                      <a:endParaRPr lang="zh-CN" altLang="en-US" sz="1800" dirty="0">
                        <a:solidFill>
                          <a:srgbClr val="FF0000"/>
                        </a:solidFill>
                      </a:endParaRPr>
                    </a:p>
                  </a:txBody>
                  <a:tcPr marL="91446" marR="91446" marT="45707" marB="45707"/>
                </a:tc>
                <a:tc>
                  <a:txBody>
                    <a:bodyPr/>
                    <a:lstStyle/>
                    <a:p>
                      <a:pPr algn="ctr"/>
                      <a:endParaRPr lang="en-US" altLang="zh-CN" sz="1800" dirty="0"/>
                    </a:p>
                    <a:p>
                      <a:pPr algn="ctr"/>
                      <a:endParaRPr lang="zh-CN" altLang="en-US" sz="1800" dirty="0"/>
                    </a:p>
                  </a:txBody>
                  <a:tcPr marL="91446" marR="91446" marT="45707" marB="45707"/>
                </a:tc>
              </a:tr>
              <a:tr h="640050">
                <a:tc>
                  <a:txBody>
                    <a:bodyPr/>
                    <a:lstStyle/>
                    <a:p>
                      <a:pPr algn="ctr">
                        <a:spcAft>
                          <a:spcPts val="0"/>
                        </a:spcAft>
                      </a:pPr>
                      <a:r>
                        <a:rPr lang="en-US" sz="2800" b="1" kern="100" dirty="0" smtClean="0">
                          <a:effectLst/>
                          <a:latin typeface="Calibri" panose="020F0502020204030204" pitchFamily="34" charset="0"/>
                          <a:ea typeface="宋体" panose="02010600030101010101" pitchFamily="2" charset="-122"/>
                          <a:cs typeface="Times New Roman" panose="02020603050405020304" charset="0"/>
                        </a:rPr>
                        <a:t>Tense</a:t>
                      </a:r>
                      <a:endParaRPr lang="en-US" sz="2800" b="1" kern="100" dirty="0">
                        <a:effectLst/>
                        <a:latin typeface="Calibri" panose="020F0502020204030204" pitchFamily="34" charset="0"/>
                        <a:ea typeface="宋体" panose="02010600030101010101" pitchFamily="2" charset="-122"/>
                        <a:cs typeface="Times New Roman" panose="02020603050405020304" charset="0"/>
                      </a:endParaRPr>
                    </a:p>
                  </a:txBody>
                  <a:tcPr marL="68585" marR="68585" marT="0" marB="0"/>
                </a:tc>
                <a:tc>
                  <a:txBody>
                    <a:bodyPr/>
                    <a:lstStyle/>
                    <a:p>
                      <a:pPr algn="ctr"/>
                      <a:endParaRPr lang="zh-CN" altLang="en-US" sz="1800" dirty="0"/>
                    </a:p>
                  </a:txBody>
                  <a:tcPr marL="91446" marR="91446" marT="45707" marB="45707"/>
                </a:tc>
                <a:tc>
                  <a:txBody>
                    <a:bodyPr/>
                    <a:lstStyle/>
                    <a:p>
                      <a:pPr algn="ctr"/>
                      <a:r>
                        <a:rPr lang="en-US" altLang="zh-CN" sz="1800" b="0" i="0" kern="1200" dirty="0">
                          <a:solidFill>
                            <a:schemeClr val="dk1"/>
                          </a:solidFill>
                          <a:effectLst/>
                          <a:latin typeface="+mn-lt"/>
                          <a:ea typeface="+mn-ea"/>
                          <a:cs typeface="+mn-cs"/>
                        </a:rPr>
                        <a:t> </a:t>
                      </a:r>
                      <a:endParaRPr lang="en-US" altLang="zh-CN" sz="1800" b="0" i="0" kern="1200" dirty="0">
                        <a:solidFill>
                          <a:schemeClr val="dk1"/>
                        </a:solidFill>
                        <a:effectLst/>
                        <a:latin typeface="+mn-lt"/>
                        <a:ea typeface="+mn-ea"/>
                        <a:cs typeface="+mn-cs"/>
                      </a:endParaRPr>
                    </a:p>
                    <a:p>
                      <a:pPr algn="ctr"/>
                      <a:endParaRPr lang="zh-CN" altLang="en-US" sz="1800" dirty="0"/>
                    </a:p>
                  </a:txBody>
                  <a:tcPr marL="91446" marR="91446" marT="45707" marB="45707"/>
                </a:tc>
              </a:tr>
              <a:tr h="944849">
                <a:tc>
                  <a:txBody>
                    <a:bodyPr/>
                    <a:lstStyle/>
                    <a:p>
                      <a:pPr algn="ctr">
                        <a:spcAft>
                          <a:spcPts val="0"/>
                        </a:spcAft>
                      </a:pPr>
                      <a:r>
                        <a:rPr lang="en-US" sz="2800" b="1" kern="100" dirty="0">
                          <a:effectLst/>
                          <a:latin typeface="Calibri" panose="020F0502020204030204" pitchFamily="34" charset="0"/>
                          <a:ea typeface="宋体" panose="02010600030101010101" pitchFamily="2" charset="-122"/>
                          <a:cs typeface="Times New Roman" panose="02020603050405020304" charset="0"/>
                        </a:rPr>
                        <a:t>Target</a:t>
                      </a:r>
                      <a:r>
                        <a:rPr lang="en-US" sz="2800" b="1" kern="100" baseline="0" dirty="0">
                          <a:effectLst/>
                          <a:latin typeface="Calibri" panose="020F0502020204030204" pitchFamily="34" charset="0"/>
                          <a:ea typeface="宋体" panose="02010600030101010101" pitchFamily="2" charset="-122"/>
                          <a:cs typeface="Times New Roman" panose="02020603050405020304" charset="0"/>
                        </a:rPr>
                        <a:t> </a:t>
                      </a:r>
                      <a:r>
                        <a:rPr lang="en-US" sz="2800" b="1" kern="100" dirty="0">
                          <a:effectLst/>
                          <a:latin typeface="Calibri" panose="020F0502020204030204" pitchFamily="34" charset="0"/>
                          <a:ea typeface="宋体" panose="02010600030101010101" pitchFamily="2" charset="-122"/>
                          <a:cs typeface="Times New Roman" panose="02020603050405020304" charset="0"/>
                        </a:rPr>
                        <a:t>reader</a:t>
                      </a:r>
                      <a:endParaRPr lang="zh-CN" sz="2800" kern="100" dirty="0">
                        <a:effectLst/>
                        <a:latin typeface="Calibri" panose="020F0502020204030204" pitchFamily="34" charset="0"/>
                        <a:ea typeface="宋体" panose="02010600030101010101" pitchFamily="2" charset="-122"/>
                        <a:cs typeface="Times New Roman" panose="02020603050405020304" charset="0"/>
                      </a:endParaRPr>
                    </a:p>
                  </a:txBody>
                  <a:tcPr marL="68585" marR="68585" marT="0" marB="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800" b="1" i="0" kern="1200" dirty="0" smtClean="0">
                          <a:solidFill>
                            <a:srgbClr val="FF0000"/>
                          </a:solidFill>
                          <a:effectLst/>
                          <a:latin typeface="+mn-lt"/>
                          <a:ea typeface="+mn-ea"/>
                          <a:cs typeface="+mn-cs"/>
                        </a:rPr>
                        <a:t>readers of School</a:t>
                      </a:r>
                      <a:r>
                        <a:rPr lang="en-US" altLang="zh-CN" sz="2800" b="1" i="0" kern="1200" baseline="0" dirty="0" smtClean="0">
                          <a:solidFill>
                            <a:srgbClr val="FF0000"/>
                          </a:solidFill>
                          <a:effectLst/>
                          <a:latin typeface="+mn-lt"/>
                          <a:ea typeface="+mn-ea"/>
                          <a:cs typeface="+mn-cs"/>
                        </a:rPr>
                        <a:t> </a:t>
                      </a:r>
                      <a:r>
                        <a:rPr lang="en-US" altLang="zh-CN" sz="2800" b="1" i="0" kern="1200" dirty="0" smtClean="0">
                          <a:solidFill>
                            <a:srgbClr val="FF0000"/>
                          </a:solidFill>
                          <a:effectLst/>
                          <a:latin typeface="+mn-lt"/>
                          <a:ea typeface="+mn-ea"/>
                          <a:cs typeface="+mn-cs"/>
                        </a:rPr>
                        <a:t>English newspapers </a:t>
                      </a:r>
                      <a:endParaRPr lang="en-US" altLang="zh-CN" sz="2800" b="1" i="0" kern="1200" dirty="0" smtClean="0">
                        <a:solidFill>
                          <a:srgbClr val="FF0000"/>
                        </a:solidFill>
                        <a:effectLst/>
                        <a:latin typeface="+mn-lt"/>
                        <a:ea typeface="+mn-ea"/>
                        <a:cs typeface="+mn-cs"/>
                      </a:endParaRPr>
                    </a:p>
                  </a:txBody>
                  <a:tcPr marL="91446" marR="91446" marT="45707" marB="45707"/>
                </a:tc>
                <a:tc rowSpan="2">
                  <a:txBody>
                    <a:bodyPr/>
                    <a:lstStyle/>
                    <a:p>
                      <a:endParaRPr lang="zh-CN" sz="1800" b="1" dirty="0"/>
                    </a:p>
                  </a:txBody>
                  <a:tcPr marL="91446" marR="91446" marT="45707" marB="45707"/>
                </a:tc>
              </a:tr>
              <a:tr h="549148">
                <a:tc>
                  <a:txBody>
                    <a:bodyPr/>
                    <a:lstStyle/>
                    <a:p>
                      <a:pPr algn="ctr">
                        <a:spcAft>
                          <a:spcPts val="300"/>
                        </a:spcAft>
                      </a:pPr>
                      <a:r>
                        <a:rPr lang="en-US" sz="2800" b="1" kern="100" dirty="0">
                          <a:effectLst/>
                          <a:latin typeface="Calibri" panose="020F0502020204030204" pitchFamily="34" charset="0"/>
                          <a:ea typeface="宋体" panose="02010600030101010101" pitchFamily="2" charset="-122"/>
                          <a:cs typeface="Times New Roman" panose="02020603050405020304" charset="0"/>
                        </a:rPr>
                        <a:t>Purpose</a:t>
                      </a:r>
                      <a:endParaRPr lang="zh-CN" sz="2800" kern="100" dirty="0">
                        <a:effectLst/>
                        <a:latin typeface="Calibri" panose="020F0502020204030204" pitchFamily="34" charset="0"/>
                        <a:ea typeface="宋体" panose="02010600030101010101" pitchFamily="2" charset="-122"/>
                        <a:cs typeface="Times New Roman" panose="02020603050405020304" charset="0"/>
                      </a:endParaRPr>
                    </a:p>
                  </a:txBody>
                  <a:tcPr marL="68585" marR="68585" marT="0" marB="0"/>
                </a:tc>
                <a:tc>
                  <a:txBody>
                    <a:bodyPr/>
                    <a:lstStyle/>
                    <a:p>
                      <a:pPr algn="ctr"/>
                      <a:endParaRPr lang="zh-CN" altLang="en-US" sz="1800" dirty="0"/>
                    </a:p>
                  </a:txBody>
                  <a:tcPr marL="91446" marR="91446" marT="45707" marB="45707"/>
                </a:tc>
                <a:tc vMerge="1">
                  <a:tcPr marL="91446" marR="91446" marT="45706" marB="45706"/>
                </a:tc>
              </a:tr>
              <a:tr h="1645884">
                <a:tc>
                  <a:txBody>
                    <a:bodyPr/>
                    <a:lstStyle/>
                    <a:p>
                      <a:pPr algn="ctr">
                        <a:spcAft>
                          <a:spcPts val="300"/>
                        </a:spcAft>
                      </a:pPr>
                      <a:r>
                        <a:rPr lang="en-US" altLang="zh-CN" sz="2800" b="1" kern="100" dirty="0" smtClean="0">
                          <a:effectLst/>
                          <a:latin typeface="Calibri" panose="020F0502020204030204" pitchFamily="34" charset="0"/>
                          <a:ea typeface="宋体" panose="02010600030101010101" pitchFamily="2" charset="-122"/>
                          <a:cs typeface="Times New Roman" panose="02020603050405020304" charset="0"/>
                        </a:rPr>
                        <a:t>Structure</a:t>
                      </a:r>
                      <a:endParaRPr lang="zh-CN" sz="2800" b="1" kern="100" dirty="0">
                        <a:effectLst/>
                        <a:latin typeface="Calibri" panose="020F0502020204030204" pitchFamily="34" charset="0"/>
                        <a:ea typeface="宋体" panose="02010600030101010101" pitchFamily="2" charset="-122"/>
                        <a:cs typeface="Times New Roman" panose="02020603050405020304" charset="0"/>
                      </a:endParaRPr>
                    </a:p>
                  </a:txBody>
                  <a:tcPr marL="68585" marR="68585" marT="0" marB="0"/>
                </a:tc>
                <a:tc>
                  <a:txBody>
                    <a:bodyPr/>
                    <a:lstStyle/>
                    <a:p>
                      <a:pPr algn="l"/>
                      <a:r>
                        <a:rPr lang="en-US" altLang="zh-CN" sz="2800" dirty="0" smtClean="0"/>
                        <a:t>Para 1</a:t>
                      </a:r>
                      <a:r>
                        <a:rPr lang="zh-CN" altLang="en-US" sz="2800" dirty="0" smtClean="0"/>
                        <a:t>：导语 （交代</a:t>
                      </a:r>
                      <a:r>
                        <a:rPr lang="en-US" altLang="zh-CN" sz="2800" dirty="0" smtClean="0"/>
                        <a:t>5w1h</a:t>
                      </a:r>
                      <a:r>
                        <a:rPr lang="zh-CN" altLang="en-US" sz="2800" dirty="0" smtClean="0"/>
                        <a:t>）</a:t>
                      </a:r>
                      <a:endParaRPr lang="en-US" altLang="zh-CN" sz="2800" dirty="0" smtClean="0"/>
                    </a:p>
                    <a:p>
                      <a:pPr algn="l"/>
                      <a:r>
                        <a:rPr lang="en-US" altLang="zh-CN" sz="2800" dirty="0" smtClean="0"/>
                        <a:t>Para 2</a:t>
                      </a:r>
                      <a:r>
                        <a:rPr lang="zh-CN" altLang="en-US" sz="2800" dirty="0" smtClean="0"/>
                        <a:t>：活动内容</a:t>
                      </a:r>
                      <a:endParaRPr lang="en-US" altLang="zh-CN" sz="2800" dirty="0"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CN" sz="2800" dirty="0" smtClean="0"/>
                        <a:t>Para 3</a:t>
                      </a:r>
                      <a:r>
                        <a:rPr lang="zh-CN" altLang="en-US" sz="2800" dirty="0" smtClean="0"/>
                        <a:t>：活动反响</a:t>
                      </a:r>
                      <a:endParaRPr lang="en-US" altLang="zh-CN" sz="1800" dirty="0" smtClean="0"/>
                    </a:p>
                    <a:p>
                      <a:pPr algn="ctr"/>
                      <a:endParaRPr lang="zh-CN" altLang="en-US" sz="1800" dirty="0"/>
                    </a:p>
                  </a:txBody>
                  <a:tcPr marL="91446" marR="91446" marT="45707" marB="45707"/>
                </a:tc>
                <a:tc>
                  <a:txBody>
                    <a:bodyPr/>
                    <a:lstStyle/>
                    <a:p>
                      <a:endParaRPr lang="zh-CN" sz="1800" dirty="0"/>
                    </a:p>
                  </a:txBody>
                  <a:tcPr marL="91446" marR="91446" marT="45707" marB="45707"/>
                </a:tc>
              </a:tr>
            </a:tbl>
          </a:graphicData>
        </a:graphic>
      </p:graphicFrame>
      <p:sp>
        <p:nvSpPr>
          <p:cNvPr id="3" name="椭圆 2"/>
          <p:cNvSpPr/>
          <p:nvPr/>
        </p:nvSpPr>
        <p:spPr>
          <a:xfrm>
            <a:off x="1289050" y="1017588"/>
            <a:ext cx="5383213" cy="104298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rgbClr val="FF0000"/>
                </a:solidFill>
                <a:effectLst/>
                <a:uLnTx/>
                <a:uFillTx/>
                <a:latin typeface="Times New Roman" panose="02020603050405020304" charset="0"/>
                <a:ea typeface="+mn-ea"/>
                <a:cs typeface="Times New Roman" panose="02020603050405020304" charset="0"/>
              </a:rPr>
              <a:t>a report</a:t>
            </a:r>
            <a:endParaRPr kumimoji="0" lang="en-US" altLang="zh-CN" sz="2800" b="1" i="0" u="none" strike="noStrike" kern="1200" cap="none" spc="0" normalizeH="0" baseline="0" noProof="0" dirty="0">
              <a:ln>
                <a:noFill/>
              </a:ln>
              <a:solidFill>
                <a:srgbClr val="FF0000"/>
              </a:solidFill>
              <a:effectLst/>
              <a:uLnTx/>
              <a:uFillTx/>
              <a:latin typeface="Times New Roman" panose="02020603050405020304" charset="0"/>
              <a:ea typeface="+mn-ea"/>
              <a:cs typeface="Times New Roman" panose="02020603050405020304" charset="0"/>
            </a:endParaRPr>
          </a:p>
        </p:txBody>
      </p:sp>
      <p:sp>
        <p:nvSpPr>
          <p:cNvPr id="4" name="椭圆 3"/>
          <p:cNvSpPr/>
          <p:nvPr/>
        </p:nvSpPr>
        <p:spPr>
          <a:xfrm>
            <a:off x="1812925" y="2492375"/>
            <a:ext cx="4010025" cy="104298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err="1">
                <a:ln>
                  <a:noFill/>
                </a:ln>
                <a:solidFill>
                  <a:srgbClr val="FF0000"/>
                </a:solidFill>
                <a:effectLst/>
                <a:uLnTx/>
                <a:uFillTx/>
                <a:latin typeface="+mn-lt"/>
                <a:ea typeface="+mn-ea"/>
                <a:cs typeface="+mn-cs"/>
              </a:rPr>
              <a:t>first,third</a:t>
            </a:r>
            <a:endParaRPr kumimoji="0" lang="zh-CN" altLang="en-US" sz="2800" b="1" i="0" u="none" strike="noStrike" kern="1200" cap="none" spc="0" normalizeH="0" baseline="0" noProof="0" dirty="0">
              <a:ln>
                <a:noFill/>
              </a:ln>
              <a:solidFill>
                <a:srgbClr val="FF0000"/>
              </a:solidFill>
              <a:effectLst/>
              <a:uLnTx/>
              <a:uFillTx/>
              <a:latin typeface="+mn-lt"/>
              <a:ea typeface="+mn-ea"/>
              <a:cs typeface="+mn-cs"/>
            </a:endParaRPr>
          </a:p>
        </p:txBody>
      </p:sp>
      <p:sp>
        <p:nvSpPr>
          <p:cNvPr id="5" name="椭圆 4"/>
          <p:cNvSpPr/>
          <p:nvPr/>
        </p:nvSpPr>
        <p:spPr>
          <a:xfrm>
            <a:off x="2767013" y="3416300"/>
            <a:ext cx="4841875" cy="5461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rgbClr val="FF0000"/>
                </a:solidFill>
                <a:effectLst/>
                <a:uLnTx/>
                <a:uFillTx/>
                <a:latin typeface="+mn-lt"/>
                <a:ea typeface="+mn-ea"/>
                <a:cs typeface="+mn-cs"/>
              </a:rPr>
              <a:t>past</a:t>
            </a:r>
            <a:r>
              <a:rPr kumimoji="0" lang="zh-CN" altLang="en-US" sz="2800" b="1" i="0" u="none" strike="noStrike" kern="1200" cap="none" spc="0" normalizeH="0" baseline="0" noProof="0" dirty="0">
                <a:ln>
                  <a:noFill/>
                </a:ln>
                <a:solidFill>
                  <a:srgbClr val="FF0000"/>
                </a:solidFill>
                <a:effectLst/>
                <a:uLnTx/>
                <a:uFillTx/>
                <a:latin typeface="+mn-lt"/>
                <a:ea typeface="+mn-ea"/>
                <a:cs typeface="+mn-cs"/>
              </a:rPr>
              <a:t>、</a:t>
            </a:r>
            <a:r>
              <a:rPr kumimoji="0" lang="en-US" altLang="zh-CN" sz="2800" b="1" i="0" u="none" strike="noStrike" kern="1200" cap="none" spc="0" normalizeH="0" baseline="0" noProof="0" dirty="0">
                <a:ln>
                  <a:noFill/>
                </a:ln>
                <a:solidFill>
                  <a:srgbClr val="FF0000"/>
                </a:solidFill>
                <a:effectLst/>
                <a:uLnTx/>
                <a:uFillTx/>
                <a:latin typeface="+mn-lt"/>
                <a:ea typeface="+mn-ea"/>
                <a:cs typeface="+mn-cs"/>
              </a:rPr>
              <a:t>present</a:t>
            </a:r>
            <a:endParaRPr kumimoji="0" lang="zh-CN" altLang="en-US" sz="2800" b="1" i="0" u="none" strike="noStrike" kern="1200" cap="none" spc="0" normalizeH="0" baseline="0" noProof="0" dirty="0">
              <a:ln>
                <a:noFill/>
              </a:ln>
              <a:solidFill>
                <a:srgbClr val="FF0000"/>
              </a:solidFill>
              <a:effectLst/>
              <a:uLnTx/>
              <a:uFillTx/>
              <a:latin typeface="+mn-lt"/>
              <a:ea typeface="+mn-ea"/>
              <a:cs typeface="+mn-cs"/>
            </a:endParaRPr>
          </a:p>
        </p:txBody>
      </p:sp>
      <p:sp>
        <p:nvSpPr>
          <p:cNvPr id="6" name="椭圆 5"/>
          <p:cNvSpPr/>
          <p:nvPr/>
        </p:nvSpPr>
        <p:spPr>
          <a:xfrm>
            <a:off x="695325" y="4689475"/>
            <a:ext cx="8353425" cy="104298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rgbClr val="FF0000"/>
                </a:solidFill>
                <a:effectLst/>
                <a:uLnTx/>
                <a:uFillTx/>
                <a:latin typeface="+mn-lt"/>
                <a:ea typeface="+mn-ea"/>
                <a:cs typeface="+mn-cs"/>
              </a:rPr>
              <a:t>to introduce an online life skills show</a:t>
            </a:r>
            <a:endParaRPr kumimoji="0" lang="zh-CN" altLang="en-US" sz="2800" b="1" i="0" u="none" strike="noStrike" kern="1200" cap="none" spc="0" normalizeH="0" baseline="0" noProof="0" dirty="0">
              <a:ln>
                <a:noFill/>
              </a:ln>
              <a:solidFill>
                <a:srgbClr val="FF0000"/>
              </a:solidFill>
              <a:effectLst/>
              <a:uLnTx/>
              <a:uFillTx/>
              <a:latin typeface="+mn-lt"/>
              <a:ea typeface="+mn-ea"/>
              <a:cs typeface="+mn-cs"/>
            </a:endParaRPr>
          </a:p>
        </p:txBody>
      </p:sp>
      <p:sp>
        <p:nvSpPr>
          <p:cNvPr id="7" name="椭圆 6"/>
          <p:cNvSpPr/>
          <p:nvPr/>
        </p:nvSpPr>
        <p:spPr>
          <a:xfrm>
            <a:off x="5822950" y="4467225"/>
            <a:ext cx="6489700" cy="20637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0" dirty="0">
              <a:ln>
                <a:noFill/>
              </a:ln>
              <a:solidFill>
                <a:srgbClr val="FF0000"/>
              </a:solidFill>
              <a:effectLst/>
              <a:uLnTx/>
              <a:uFillTx/>
              <a:latin typeface="+mn-lt"/>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0" dirty="0">
              <a:ln>
                <a:noFill/>
              </a:ln>
              <a:solidFill>
                <a:srgbClr val="FF0000"/>
              </a:solidFill>
              <a:effectLst/>
              <a:uLnTx/>
              <a:uFillTx/>
              <a:latin typeface="+mn-lt"/>
              <a:ea typeface="+mn-ea"/>
              <a:cs typeface="+mn-cs"/>
            </a:endParaRPr>
          </a:p>
        </p:txBody>
      </p:sp>
      <p:sp>
        <p:nvSpPr>
          <p:cNvPr id="9" name="椭圆 8"/>
          <p:cNvSpPr/>
          <p:nvPr/>
        </p:nvSpPr>
        <p:spPr>
          <a:xfrm>
            <a:off x="5184775" y="2044700"/>
            <a:ext cx="4008438" cy="104298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dirty="0">
              <a:ln>
                <a:noFill/>
              </a:ln>
              <a:solidFill>
                <a:srgbClr val="FF0000"/>
              </a:solidFill>
              <a:effectLst/>
              <a:uLnTx/>
              <a:uFillTx/>
              <a:latin typeface="+mn-lt"/>
              <a:ea typeface="+mn-ea"/>
              <a:cs typeface="+mn-cs"/>
            </a:endParaRPr>
          </a:p>
        </p:txBody>
      </p:sp>
      <p:sp>
        <p:nvSpPr>
          <p:cNvPr id="10" name="椭圆 9"/>
          <p:cNvSpPr/>
          <p:nvPr/>
        </p:nvSpPr>
        <p:spPr>
          <a:xfrm>
            <a:off x="336550" y="4151313"/>
            <a:ext cx="6491288" cy="104457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dirty="0">
              <a:ln>
                <a:noFill/>
              </a:ln>
              <a:solidFill>
                <a:srgbClr val="FF0000"/>
              </a:solidFill>
              <a:effectLst/>
              <a:uLnTx/>
              <a:uFillTx/>
              <a:latin typeface="+mn-lt"/>
              <a:ea typeface="+mn-ea"/>
              <a:cs typeface="+mn-cs"/>
            </a:endParaRPr>
          </a:p>
        </p:txBody>
      </p:sp>
      <p:sp>
        <p:nvSpPr>
          <p:cNvPr id="13" name="椭圆 12"/>
          <p:cNvSpPr/>
          <p:nvPr/>
        </p:nvSpPr>
        <p:spPr>
          <a:xfrm>
            <a:off x="7189788" y="4408488"/>
            <a:ext cx="6489700" cy="20637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0" dirty="0">
              <a:ln>
                <a:noFill/>
              </a:ln>
              <a:solidFill>
                <a:srgbClr val="FF0000"/>
              </a:solidFill>
              <a:effectLst/>
              <a:uLnTx/>
              <a:uFillTx/>
              <a:latin typeface="+mn-lt"/>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0" dirty="0">
              <a:ln>
                <a:noFill/>
              </a:ln>
              <a:solidFill>
                <a:srgbClr val="FF0000"/>
              </a:solidFill>
              <a:effectLst/>
              <a:uLnTx/>
              <a:uFillTx/>
              <a:latin typeface="+mn-lt"/>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rgbClr val="FF0000"/>
                </a:solidFill>
                <a:effectLst/>
                <a:uLnTx/>
                <a:uFillTx/>
                <a:latin typeface="+mn-lt"/>
                <a:ea typeface="+mn-ea"/>
                <a:cs typeface="+mn-cs"/>
              </a:rPr>
              <a:t>tone: formal, objective </a:t>
            </a:r>
            <a:endParaRPr kumimoji="0" lang="zh-CN" altLang="en-US" sz="2800" b="1" i="0" u="none" strike="noStrike" kern="1200" cap="none" spc="0" normalizeH="0" baseline="0" noProof="0" dirty="0">
              <a:ln>
                <a:noFill/>
              </a:ln>
              <a:solidFill>
                <a:srgbClr val="FF0000"/>
              </a:solidFill>
              <a:effectLst/>
              <a:uLnTx/>
              <a:uFillTx/>
              <a:latin typeface="+mn-lt"/>
              <a:ea typeface="+mn-ea"/>
              <a:cs typeface="+mn-cs"/>
            </a:endParaRPr>
          </a:p>
        </p:txBody>
      </p:sp>
      <p:sp>
        <p:nvSpPr>
          <p:cNvPr id="11" name="椭圆 10"/>
          <p:cNvSpPr/>
          <p:nvPr/>
        </p:nvSpPr>
        <p:spPr>
          <a:xfrm>
            <a:off x="7189788" y="3197225"/>
            <a:ext cx="6489700" cy="20637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0" dirty="0">
              <a:ln>
                <a:noFill/>
              </a:ln>
              <a:solidFill>
                <a:srgbClr val="FF0000"/>
              </a:solidFill>
              <a:effectLst/>
              <a:uLnTx/>
              <a:uFillTx/>
              <a:latin typeface="+mn-lt"/>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800" b="1" i="0" u="none" strike="noStrike" kern="1200" cap="none" spc="0" normalizeH="0" baseline="0" noProof="0" dirty="0">
              <a:ln>
                <a:noFill/>
              </a:ln>
              <a:solidFill>
                <a:srgbClr val="FF0000"/>
              </a:solidFill>
              <a:effectLst/>
              <a:uLnTx/>
              <a:uFillTx/>
              <a:latin typeface="+mn-lt"/>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0000"/>
                </a:solidFill>
                <a:effectLst/>
                <a:uLnTx/>
                <a:uFillTx/>
                <a:latin typeface="+mn-lt"/>
                <a:ea typeface="+mn-ea"/>
                <a:cs typeface="+mn-cs"/>
              </a:rPr>
              <a:t>活动过程用过去时，</a:t>
            </a:r>
            <a:endParaRPr kumimoji="0" lang="en-US" altLang="zh-CN" sz="2800" b="1" i="0" u="none" strike="noStrike" kern="1200" cap="none" spc="0" normalizeH="0" baseline="0" noProof="0" dirty="0">
              <a:ln>
                <a:noFill/>
              </a:ln>
              <a:solidFill>
                <a:srgbClr val="FF0000"/>
              </a:solidFill>
              <a:effectLst/>
              <a:uLnTx/>
              <a:uFillTx/>
              <a:latin typeface="+mn-lt"/>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0000"/>
                </a:solidFill>
                <a:effectLst/>
                <a:uLnTx/>
                <a:uFillTx/>
                <a:latin typeface="+mn-lt"/>
                <a:ea typeface="+mn-ea"/>
                <a:cs typeface="+mn-cs"/>
              </a:rPr>
              <a:t>活动评价可用一般现在时</a:t>
            </a:r>
            <a:endParaRPr kumimoji="0" lang="en-US" altLang="zh-CN" sz="2800" b="1"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nodePh="1">
                                  <p:stCondLst>
                                    <p:cond delay="0"/>
                                  </p:stCondLst>
                                  <p:endCondLst>
                                    <p:cond evt="begin" delay="0">
                                      <p:tn val="15"/>
                                    </p:cond>
                                  </p:end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P spid="10" grpId="0"/>
      <p:bldP spid="13"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 name="标题 1"/>
          <p:cNvSpPr>
            <a:spLocks noGrp="1" noChangeArrowheads="1"/>
          </p:cNvSpPr>
          <p:nvPr/>
        </p:nvSpPr>
        <p:spPr bwMode="auto">
          <a:xfrm>
            <a:off x="839631" y="6208"/>
            <a:ext cx="9979819" cy="1646238"/>
          </a:xfrm>
          <a:prstGeom prst="rect">
            <a:avLst/>
          </a:prstGeom>
          <a:noFill/>
          <a:ln w="9525">
            <a:noFill/>
            <a:miter lim="800000"/>
          </a:ln>
        </p:spPr>
        <p:txBody>
          <a:bodyPr anchor="b"/>
          <a:lstStyle>
            <a:lvl1pPr algn="r" defTabSz="457200" rtl="0" eaLnBrk="0" fontAlgn="base" hangingPunct="0">
              <a:spcBef>
                <a:spcPct val="0"/>
              </a:spcBef>
              <a:spcAft>
                <a:spcPct val="0"/>
              </a:spcAft>
              <a:defRPr sz="5400" kern="1200">
                <a:solidFill>
                  <a:schemeClr val="accent1"/>
                </a:solidFill>
                <a:latin typeface="+mj-lt"/>
                <a:ea typeface="+mj-ea"/>
                <a:cs typeface="+mj-cs"/>
              </a:defRPr>
            </a:lvl1pPr>
            <a:lvl2pPr algn="l" defTabSz="457200" rtl="0" eaLnBrk="0" fontAlgn="base" hangingPunct="0">
              <a:spcBef>
                <a:spcPct val="0"/>
              </a:spcBef>
              <a:spcAft>
                <a:spcPct val="0"/>
              </a:spcAft>
              <a:defRPr sz="3600">
                <a:solidFill>
                  <a:schemeClr val="accent1"/>
                </a:solidFill>
                <a:latin typeface="Trebuchet MS" panose="020B0603020202020204" pitchFamily="34" charset="0"/>
              </a:defRPr>
            </a:lvl2pPr>
            <a:lvl3pPr algn="l" defTabSz="457200" rtl="0" eaLnBrk="0" fontAlgn="base" hangingPunct="0">
              <a:spcBef>
                <a:spcPct val="0"/>
              </a:spcBef>
              <a:spcAft>
                <a:spcPct val="0"/>
              </a:spcAft>
              <a:defRPr sz="3600">
                <a:solidFill>
                  <a:schemeClr val="accent1"/>
                </a:solidFill>
                <a:latin typeface="Trebuchet MS" panose="020B0603020202020204" pitchFamily="34" charset="0"/>
              </a:defRPr>
            </a:lvl3pPr>
            <a:lvl4pPr algn="l" defTabSz="457200" rtl="0" eaLnBrk="0" fontAlgn="base" hangingPunct="0">
              <a:spcBef>
                <a:spcPct val="0"/>
              </a:spcBef>
              <a:spcAft>
                <a:spcPct val="0"/>
              </a:spcAft>
              <a:defRPr sz="3600">
                <a:solidFill>
                  <a:schemeClr val="accent1"/>
                </a:solidFill>
                <a:latin typeface="Trebuchet MS" panose="020B0603020202020204" pitchFamily="34" charset="0"/>
              </a:defRPr>
            </a:lvl4pPr>
            <a:lvl5pPr algn="l" defTabSz="457200" rtl="0" eaLnBrk="0" fontAlgn="base" hangingPunct="0">
              <a:spcBef>
                <a:spcPct val="0"/>
              </a:spcBef>
              <a:spcAft>
                <a:spcPct val="0"/>
              </a:spcAft>
              <a:defRPr sz="36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0" fontAlgn="base" latinLnBrk="0" hangingPunct="0">
              <a:lnSpc>
                <a:spcPct val="100000"/>
              </a:lnSpc>
              <a:spcBef>
                <a:spcPct val="0"/>
              </a:spcBef>
              <a:spcAft>
                <a:spcPct val="0"/>
              </a:spcAft>
              <a:buClrTx/>
              <a:buSzTx/>
              <a:buFontTx/>
              <a:buNone/>
              <a:defRPr/>
            </a:pPr>
            <a:r>
              <a:rPr kumimoji="0" lang="en-US" altLang="zh-CN" sz="4800" b="1" i="0" u="none" strike="noStrike" kern="10" cap="none" spc="0" normalizeH="0" baseline="0" noProof="0" dirty="0" smtClean="0">
                <a:ln w="12700">
                  <a:solidFill>
                    <a:srgbClr val="3333CC"/>
                  </a:solidFill>
                  <a:round/>
                </a:ln>
                <a:solidFill>
                  <a:srgbClr val="FF0000">
                    <a:alpha val="50195"/>
                  </a:srgbClr>
                </a:solidFill>
                <a:effectLst>
                  <a:outerShdw dist="45791" dir="2021404" algn="ctr" rotWithShape="0">
                    <a:srgbClr val="9999FF"/>
                  </a:outerShdw>
                </a:effectLst>
                <a:uLnTx/>
                <a:uFillTx/>
                <a:latin typeface="宋体" panose="02010600030101010101" pitchFamily="2" charset="-122"/>
                <a:ea typeface="+mj-ea"/>
                <a:cs typeface="+mj-cs"/>
              </a:rPr>
              <a:t>How to organize information</a:t>
            </a:r>
            <a:r>
              <a:rPr kumimoji="0" lang="zh-CN" altLang="en-US" sz="4800" b="1" i="0" u="none" strike="noStrike" kern="10" cap="none" spc="0" normalizeH="0" baseline="0" noProof="0" dirty="0" smtClean="0">
                <a:ln w="12700">
                  <a:solidFill>
                    <a:srgbClr val="3333CC"/>
                  </a:solidFill>
                  <a:round/>
                </a:ln>
                <a:solidFill>
                  <a:srgbClr val="FF0000">
                    <a:alpha val="50195"/>
                  </a:srgbClr>
                </a:solidFill>
                <a:effectLst>
                  <a:outerShdw dist="45791" dir="2021404" algn="ctr" rotWithShape="0">
                    <a:srgbClr val="9999FF"/>
                  </a:outerShdw>
                </a:effectLst>
                <a:uLnTx/>
                <a:uFillTx/>
                <a:latin typeface="宋体" panose="02010600030101010101" pitchFamily="2" charset="-122"/>
                <a:ea typeface="+mj-ea"/>
                <a:cs typeface="+mj-cs"/>
              </a:rPr>
              <a:t>？</a:t>
            </a:r>
            <a:endParaRPr kumimoji="0" lang="en-US" altLang="zh-CN" sz="4800" b="1" i="0" u="none" strike="noStrike" kern="10" cap="none" spc="0" normalizeH="0" baseline="0" noProof="0" dirty="0">
              <a:ln w="12700">
                <a:solidFill>
                  <a:srgbClr val="3333CC"/>
                </a:solidFill>
                <a:round/>
              </a:ln>
              <a:solidFill>
                <a:srgbClr val="FF0000">
                  <a:alpha val="50195"/>
                </a:srgbClr>
              </a:solidFill>
              <a:effectLst>
                <a:outerShdw dist="45791" dir="2021404" algn="ctr" rotWithShape="0">
                  <a:srgbClr val="9999FF"/>
                </a:outerShdw>
              </a:effectLst>
              <a:uLnTx/>
              <a:uFillTx/>
              <a:latin typeface="宋体" panose="02010600030101010101" pitchFamily="2" charset="-122"/>
              <a:ea typeface="+mj-ea"/>
              <a:cs typeface="+mj-cs"/>
            </a:endParaRPr>
          </a:p>
        </p:txBody>
      </p:sp>
      <p:sp>
        <p:nvSpPr>
          <p:cNvPr id="22530" name="矩形 1"/>
          <p:cNvSpPr/>
          <p:nvPr/>
        </p:nvSpPr>
        <p:spPr>
          <a:xfrm>
            <a:off x="9345613" y="4540250"/>
            <a:ext cx="327025" cy="708025"/>
          </a:xfrm>
          <a:prstGeom prst="rect">
            <a:avLst/>
          </a:prstGeom>
          <a:noFill/>
          <a:ln w="9525">
            <a:noFill/>
          </a:ln>
        </p:spPr>
        <p:txBody>
          <a:bodyPr wrap="none" anchor="t" anchorCtr="0">
            <a:spAutoFit/>
          </a:bodyPr>
          <a:p>
            <a:pPr eaLnBrk="0" hangingPunct="0">
              <a:buFontTx/>
            </a:pPr>
            <a:r>
              <a:rPr lang="en-US" altLang="zh-CN" sz="4000" b="0" dirty="0">
                <a:latin typeface="Arial" panose="020B0604020202020204" pitchFamily="34" charset="0"/>
                <a:ea typeface="宋体" panose="02010600030101010101" pitchFamily="2" charset="-122"/>
              </a:rPr>
              <a:t> </a:t>
            </a:r>
            <a:endParaRPr lang="zh-CN" altLang="en-US" sz="4000" dirty="0">
              <a:solidFill>
                <a:srgbClr val="FF0000"/>
              </a:solidFill>
              <a:latin typeface="Arial" panose="020B0604020202020204" pitchFamily="34" charset="0"/>
              <a:ea typeface="宋体" panose="02010600030101010101" pitchFamily="2" charset="-122"/>
            </a:endParaRPr>
          </a:p>
        </p:txBody>
      </p:sp>
      <p:sp>
        <p:nvSpPr>
          <p:cNvPr id="11" name="文本框 10"/>
          <p:cNvSpPr txBox="1">
            <a:spLocks noChangeArrowheads="1"/>
          </p:cNvSpPr>
          <p:nvPr/>
        </p:nvSpPr>
        <p:spPr bwMode="auto">
          <a:xfrm>
            <a:off x="-21591" y="1652442"/>
            <a:ext cx="13296499" cy="4708981"/>
          </a:xfrm>
          <a:prstGeom prst="rect">
            <a:avLst/>
          </a:prstGeom>
          <a:noFill/>
          <a:ln>
            <a:noFill/>
          </a:ln>
          <a:effectLst/>
        </p:spPr>
        <p:txBody>
          <a:bodyPr>
            <a:spAutoFit/>
          </a:bodyPr>
          <a:lstStyle/>
          <a:p>
            <a:pPr marR="0" defTabSz="914400" eaLnBrk="0" hangingPunct="0">
              <a:spcBef>
                <a:spcPct val="30000"/>
              </a:spcBef>
              <a:buClrTx/>
              <a:buSzTx/>
              <a:buFontTx/>
              <a:buNone/>
              <a:defRPr/>
            </a:pPr>
            <a:r>
              <a:rPr kumimoji="0" lang="en-US" altLang="zh-CN" sz="40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rPr>
              <a:t>Tip 1:TS+DS</a:t>
            </a:r>
            <a:endParaRPr kumimoji="0" lang="en-US" altLang="zh-CN" sz="40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endParaRPr>
          </a:p>
          <a:p>
            <a:pPr marR="0" defTabSz="914400" eaLnBrk="0" hangingPunct="0">
              <a:spcBef>
                <a:spcPct val="30000"/>
              </a:spcBef>
              <a:buClrTx/>
              <a:buSzTx/>
              <a:buFontTx/>
              <a:buNone/>
              <a:defRPr/>
            </a:pPr>
            <a:r>
              <a:rPr kumimoji="0" lang="zh-CN" altLang="en-US" sz="32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rPr>
              <a:t>（结构入手：中心句</a:t>
            </a:r>
            <a:r>
              <a:rPr kumimoji="0" lang="en-US" altLang="zh-CN" sz="32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rPr>
              <a:t>topic sentence+</a:t>
            </a:r>
            <a:r>
              <a:rPr kumimoji="0" lang="zh-CN" altLang="en-US" sz="32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rPr>
              <a:t>支撑句</a:t>
            </a:r>
            <a:r>
              <a:rPr kumimoji="0" lang="en-US" altLang="zh-CN" sz="32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rPr>
              <a:t>developing sentence</a:t>
            </a:r>
            <a:r>
              <a:rPr kumimoji="0" lang="zh-CN" altLang="en-US" sz="32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rPr>
              <a:t>）</a:t>
            </a:r>
            <a:endParaRPr kumimoji="0" lang="en-US" altLang="zh-CN" sz="3200" b="0" kern="1200" cap="none" spc="0" normalizeH="0" baseline="0" noProof="0" dirty="0">
              <a:solidFill>
                <a:srgbClr val="FF0000"/>
              </a:solidFill>
              <a:latin typeface="Arial" panose="020B0604020202020204" pitchFamily="34" charset="0"/>
              <a:ea typeface="宋体" panose="02010600030101010101" pitchFamily="2" charset="-122"/>
              <a:cs typeface="+mn-cs"/>
              <a:sym typeface="+mn-lt"/>
            </a:endParaRPr>
          </a:p>
          <a:p>
            <a:pPr marL="457200" marR="0" indent="-457200" defTabSz="914400" eaLnBrk="0" hangingPunct="0">
              <a:spcBef>
                <a:spcPct val="30000"/>
              </a:spcBef>
              <a:buClrTx/>
              <a:buSzTx/>
              <a:buFont typeface="Arial" panose="020B0604020202020204" pitchFamily="34" charset="0"/>
              <a:buChar char="•"/>
              <a:defRPr/>
            </a:pPr>
            <a:r>
              <a:rPr kumimoji="0" lang="zh-CN" altLang="en-US" sz="2800" kern="1200" cap="none" spc="0" normalizeH="0" baseline="0" noProof="0" dirty="0">
                <a:solidFill>
                  <a:srgbClr val="0066FF"/>
                </a:solidFill>
                <a:latin typeface="Arial" panose="020B0604020202020204" pitchFamily="34" charset="0"/>
                <a:ea typeface="宋体" panose="02010600030101010101" pitchFamily="2" charset="-122"/>
                <a:cs typeface="+mn-cs"/>
              </a:rPr>
              <a:t>活动情况</a:t>
            </a:r>
            <a:endParaRPr kumimoji="0" lang="en-US" altLang="zh-CN" sz="2800" kern="1200" cap="none" spc="0" normalizeH="0" baseline="0" noProof="0" dirty="0">
              <a:solidFill>
                <a:srgbClr val="0066FF"/>
              </a:solidFill>
              <a:latin typeface="Arial" panose="020B0604020202020204" pitchFamily="34" charset="0"/>
              <a:ea typeface="宋体" panose="02010600030101010101" pitchFamily="2" charset="-122"/>
              <a:cs typeface="+mn-cs"/>
            </a:endParaRPr>
          </a:p>
          <a:p>
            <a:pPr marR="0" defTabSz="914400" eaLnBrk="0" hangingPunct="0">
              <a:spcBef>
                <a:spcPct val="30000"/>
              </a:spcBef>
              <a:buClrTx/>
              <a:buSzTx/>
              <a:buFontTx/>
              <a:buNone/>
              <a:defRPr/>
            </a:pPr>
            <a:r>
              <a:rPr kumimoji="0" lang="en-US" altLang="zh-CN" sz="2800" kern="1200" cap="none" spc="0" normalizeH="0" baseline="0" noProof="0" dirty="0">
                <a:latin typeface="Arial" panose="020B0604020202020204" pitchFamily="34" charset="0"/>
                <a:ea typeface="宋体" panose="02010600030101010101" pitchFamily="2" charset="-122"/>
                <a:cs typeface="+mn-cs"/>
              </a:rPr>
              <a:t>TS:</a:t>
            </a:r>
            <a:r>
              <a:rPr kumimoji="0" lang="en-US" altLang="zh-CN" sz="2800" b="0" kern="1200" cap="none" spc="0" normalizeH="0" baseline="0" noProof="0" dirty="0">
                <a:latin typeface="Arial" panose="020B0604020202020204" pitchFamily="34" charset="0"/>
                <a:ea typeface="宋体" panose="02010600030101010101" pitchFamily="2" charset="-122"/>
                <a:cs typeface="+mn-cs"/>
              </a:rPr>
              <a:t> </a:t>
            </a:r>
            <a:r>
              <a:rPr kumimoji="0" lang="zh-CN" altLang="en-US" sz="2800" b="0" kern="1200" cap="none" spc="0" normalizeH="0" baseline="0" noProof="0" dirty="0">
                <a:latin typeface="Arial" panose="020B0604020202020204" pitchFamily="34" charset="0"/>
                <a:ea typeface="宋体" panose="02010600030101010101" pitchFamily="2" charset="-122"/>
                <a:cs typeface="+mn-cs"/>
              </a:rPr>
              <a:t>云端展示的技能丰富多彩</a:t>
            </a:r>
            <a:r>
              <a:rPr kumimoji="0" lang="en-US" altLang="zh-CN" sz="2800" b="0" kern="1200" cap="none" spc="0" normalizeH="0" baseline="0" noProof="0" dirty="0">
                <a:latin typeface="Arial" panose="020B0604020202020204" pitchFamily="34" charset="0"/>
                <a:ea typeface="宋体" panose="02010600030101010101" pitchFamily="2" charset="-122"/>
                <a:cs typeface="+mn-cs"/>
              </a:rPr>
              <a:t>……</a:t>
            </a:r>
            <a:endParaRPr kumimoji="0" lang="en-US" altLang="zh-CN" sz="2800" b="0" kern="1200" cap="none" spc="0" normalizeH="0" baseline="0" noProof="0" dirty="0">
              <a:latin typeface="Arial" panose="020B0604020202020204" pitchFamily="34" charset="0"/>
              <a:ea typeface="宋体" panose="02010600030101010101" pitchFamily="2" charset="-122"/>
              <a:cs typeface="+mn-cs"/>
            </a:endParaRPr>
          </a:p>
          <a:p>
            <a:pPr marR="0" defTabSz="914400" eaLnBrk="0" hangingPunct="0">
              <a:spcBef>
                <a:spcPct val="30000"/>
              </a:spcBef>
              <a:buClrTx/>
              <a:buSzTx/>
              <a:buFontTx/>
              <a:buNone/>
              <a:defRPr/>
            </a:pPr>
            <a:r>
              <a:rPr kumimoji="0" lang="en-US" altLang="zh-CN" sz="2800" kern="1200" cap="none" spc="0" normalizeH="0" baseline="0" noProof="0" dirty="0">
                <a:latin typeface="Arial" panose="020B0604020202020204" pitchFamily="34" charset="0"/>
                <a:ea typeface="宋体" panose="02010600030101010101" pitchFamily="2" charset="-122"/>
                <a:cs typeface="+mn-cs"/>
              </a:rPr>
              <a:t>DS:</a:t>
            </a:r>
            <a:r>
              <a:rPr kumimoji="0" lang="zh-CN" altLang="en-US" sz="2800" kern="1200" cap="none" spc="0" normalizeH="0" baseline="0" noProof="0" dirty="0">
                <a:latin typeface="Arial" panose="020B0604020202020204" pitchFamily="34" charset="0"/>
                <a:ea typeface="宋体" panose="02010600030101010101" pitchFamily="2" charset="-122"/>
                <a:cs typeface="+mn-cs"/>
              </a:rPr>
              <a:t>包括烹饪、急救</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L="457200" marR="0" indent="-457200" defTabSz="914400" eaLnBrk="0" hangingPunct="0">
              <a:spcBef>
                <a:spcPct val="30000"/>
              </a:spcBef>
              <a:buClrTx/>
              <a:buSzTx/>
              <a:buFont typeface="Arial" panose="020B0604020202020204" pitchFamily="34" charset="0"/>
              <a:buChar char="•"/>
              <a:defRPr/>
            </a:pPr>
            <a:r>
              <a:rPr kumimoji="0" lang="zh-CN" altLang="en-US" sz="2800" kern="1200" cap="none" spc="0" normalizeH="0" baseline="0" noProof="0" dirty="0">
                <a:solidFill>
                  <a:srgbClr val="0066FF"/>
                </a:solidFill>
                <a:latin typeface="Arial" panose="020B0604020202020204" pitchFamily="34" charset="0"/>
                <a:ea typeface="宋体" panose="02010600030101010101" pitchFamily="2" charset="-122"/>
                <a:cs typeface="+mn-cs"/>
              </a:rPr>
              <a:t>活动反响</a:t>
            </a:r>
            <a:endParaRPr kumimoji="0" lang="en-US" altLang="zh-CN" sz="2800" kern="1200" cap="none" spc="0" normalizeH="0" baseline="0" noProof="0" dirty="0">
              <a:solidFill>
                <a:srgbClr val="0066FF"/>
              </a:solidFill>
              <a:latin typeface="Arial" panose="020B0604020202020204" pitchFamily="34" charset="0"/>
              <a:ea typeface="宋体" panose="02010600030101010101" pitchFamily="2" charset="-122"/>
              <a:cs typeface="+mn-cs"/>
            </a:endParaRPr>
          </a:p>
          <a:p>
            <a:pPr marR="0" defTabSz="914400" eaLnBrk="0" hangingPunct="0">
              <a:spcBef>
                <a:spcPct val="30000"/>
              </a:spcBef>
              <a:buClrTx/>
              <a:buSzTx/>
              <a:buFontTx/>
              <a:buNone/>
              <a:defRPr/>
            </a:pPr>
            <a:r>
              <a:rPr kumimoji="0" lang="en-US" altLang="zh-CN" sz="2800" kern="1200" cap="none" spc="0" normalizeH="0" baseline="0" noProof="0" dirty="0">
                <a:latin typeface="Arial" panose="020B0604020202020204" pitchFamily="34" charset="0"/>
                <a:ea typeface="宋体" panose="02010600030101010101" pitchFamily="2" charset="-122"/>
                <a:cs typeface="+mn-cs"/>
              </a:rPr>
              <a:t>TS:</a:t>
            </a:r>
            <a:r>
              <a:rPr kumimoji="0" lang="zh-CN" altLang="en-US" sz="2800" b="0" kern="1200" cap="none" spc="0" normalizeH="0" baseline="0" noProof="0" dirty="0">
                <a:latin typeface="Arial" panose="020B0604020202020204" pitchFamily="34" charset="0"/>
                <a:ea typeface="宋体" panose="02010600030101010101" pitchFamily="2" charset="-122"/>
                <a:cs typeface="+mn-cs"/>
              </a:rPr>
              <a:t>活动广受好评。</a:t>
            </a:r>
            <a:endParaRPr kumimoji="0" lang="en-US" altLang="zh-CN" sz="2800" b="0" kern="1200" cap="none" spc="0" normalizeH="0" baseline="0" noProof="0" dirty="0">
              <a:latin typeface="Arial" panose="020B0604020202020204" pitchFamily="34" charset="0"/>
              <a:ea typeface="宋体" panose="02010600030101010101" pitchFamily="2" charset="-122"/>
              <a:cs typeface="+mn-cs"/>
            </a:endParaRPr>
          </a:p>
          <a:p>
            <a:pPr marR="0" defTabSz="914400" eaLnBrk="0" hangingPunct="0">
              <a:spcBef>
                <a:spcPct val="30000"/>
              </a:spcBef>
              <a:buClrTx/>
              <a:buSzTx/>
              <a:buFontTx/>
              <a:buNone/>
              <a:defRPr/>
            </a:pPr>
            <a:r>
              <a:rPr kumimoji="0" lang="en-US" altLang="zh-CN" sz="2800" kern="1200" cap="none" spc="0" normalizeH="0" baseline="0" noProof="0" dirty="0">
                <a:latin typeface="Arial" panose="020B0604020202020204" pitchFamily="34" charset="0"/>
                <a:ea typeface="宋体" panose="02010600030101010101" pitchFamily="2" charset="-122"/>
                <a:cs typeface="+mn-cs"/>
              </a:rPr>
              <a:t>DS:</a:t>
            </a:r>
            <a:r>
              <a:rPr kumimoji="0" lang="zh-CN" altLang="en-US" sz="2800" kern="1200" cap="none" spc="0" normalizeH="0" baseline="0" noProof="0" dirty="0">
                <a:latin typeface="Arial" panose="020B0604020202020204" pitchFamily="34" charset="0"/>
                <a:ea typeface="宋体" panose="02010600030101010101" pitchFamily="2" charset="-122"/>
                <a:cs typeface="+mn-cs"/>
              </a:rPr>
              <a:t>具体评价</a:t>
            </a:r>
            <a:endParaRPr kumimoji="0" lang="zh-CN" altLang="en-US" sz="2800" kern="1200" cap="none" spc="0" normalizeH="0" baseline="0" noProof="0" dirty="0">
              <a:latin typeface="Arial" panose="020B0604020202020204" pitchFamily="34" charset="0"/>
              <a:ea typeface="宋体" panose="02010600030101010101" pitchFamily="2" charset="-122"/>
              <a:cs typeface="+mn-cs"/>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nodeType="click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by="(-#ppt_w*2)" calcmode="lin" valueType="num">
                                      <p:cBhvr rctx="PPT">
                                        <p:cTn id="7" dur="500" autoRev="1" fill="hold">
                                          <p:stCondLst>
                                            <p:cond delay="0"/>
                                          </p:stCondLst>
                                        </p:cTn>
                                        <p:tgtEl>
                                          <p:spTgt spid="11"/>
                                        </p:tgtEl>
                                        <p:attrNameLst>
                                          <p:attrName>ppt_w</p:attrName>
                                        </p:attrNameLst>
                                      </p:cBhvr>
                                    </p:anim>
                                    <p:anim by="(#ppt_w*0.50)" calcmode="lin" valueType="num">
                                      <p:cBhvr>
                                        <p:cTn id="8" dur="500" decel="50000" autoRev="1" fill="hold">
                                          <p:stCondLst>
                                            <p:cond delay="0"/>
                                          </p:stCondLst>
                                        </p:cTn>
                                        <p:tgtEl>
                                          <p:spTgt spid="11"/>
                                        </p:tgtEl>
                                        <p:attrNameLst>
                                          <p:attrName>ppt_x</p:attrName>
                                        </p:attrNameLst>
                                      </p:cBhvr>
                                    </p:anim>
                                    <p:anim from="(-#ppt_h/2)" to="(#ppt_y)" calcmode="lin" valueType="num">
                                      <p:cBhvr>
                                        <p:cTn id="9" dur="1000" fill="hold">
                                          <p:stCondLst>
                                            <p:cond delay="0"/>
                                          </p:stCondLst>
                                        </p:cTn>
                                        <p:tgtEl>
                                          <p:spTgt spid="11"/>
                                        </p:tgtEl>
                                        <p:attrNameLst>
                                          <p:attrName>ppt_y</p:attrName>
                                        </p:attrNameLst>
                                      </p:cBhvr>
                                    </p:anim>
                                    <p:animRot by="21600000">
                                      <p:cBhvr>
                                        <p:cTn id="10" dur="1000" fill="hold">
                                          <p:stCondLst>
                                            <p:cond delay="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 name="标题 1"/>
          <p:cNvSpPr>
            <a:spLocks noGrp="1" noChangeArrowheads="1"/>
          </p:cNvSpPr>
          <p:nvPr/>
        </p:nvSpPr>
        <p:spPr bwMode="auto">
          <a:xfrm>
            <a:off x="911640" y="-531275"/>
            <a:ext cx="9979819" cy="1646238"/>
          </a:xfrm>
          <a:prstGeom prst="rect">
            <a:avLst/>
          </a:prstGeom>
          <a:noFill/>
          <a:ln w="9525">
            <a:noFill/>
            <a:miter lim="800000"/>
          </a:ln>
        </p:spPr>
        <p:txBody>
          <a:bodyPr anchor="b"/>
          <a:lstStyle>
            <a:lvl1pPr algn="r" defTabSz="457200" rtl="0" eaLnBrk="0" fontAlgn="base" hangingPunct="0">
              <a:spcBef>
                <a:spcPct val="0"/>
              </a:spcBef>
              <a:spcAft>
                <a:spcPct val="0"/>
              </a:spcAft>
              <a:defRPr sz="5400" kern="1200">
                <a:solidFill>
                  <a:schemeClr val="accent1"/>
                </a:solidFill>
                <a:latin typeface="+mj-lt"/>
                <a:ea typeface="+mj-ea"/>
                <a:cs typeface="+mj-cs"/>
              </a:defRPr>
            </a:lvl1pPr>
            <a:lvl2pPr algn="l" defTabSz="457200" rtl="0" eaLnBrk="0" fontAlgn="base" hangingPunct="0">
              <a:spcBef>
                <a:spcPct val="0"/>
              </a:spcBef>
              <a:spcAft>
                <a:spcPct val="0"/>
              </a:spcAft>
              <a:defRPr sz="3600">
                <a:solidFill>
                  <a:schemeClr val="accent1"/>
                </a:solidFill>
                <a:latin typeface="Trebuchet MS" panose="020B0603020202020204" pitchFamily="34" charset="0"/>
              </a:defRPr>
            </a:lvl2pPr>
            <a:lvl3pPr algn="l" defTabSz="457200" rtl="0" eaLnBrk="0" fontAlgn="base" hangingPunct="0">
              <a:spcBef>
                <a:spcPct val="0"/>
              </a:spcBef>
              <a:spcAft>
                <a:spcPct val="0"/>
              </a:spcAft>
              <a:defRPr sz="3600">
                <a:solidFill>
                  <a:schemeClr val="accent1"/>
                </a:solidFill>
                <a:latin typeface="Trebuchet MS" panose="020B0603020202020204" pitchFamily="34" charset="0"/>
              </a:defRPr>
            </a:lvl3pPr>
            <a:lvl4pPr algn="l" defTabSz="457200" rtl="0" eaLnBrk="0" fontAlgn="base" hangingPunct="0">
              <a:spcBef>
                <a:spcPct val="0"/>
              </a:spcBef>
              <a:spcAft>
                <a:spcPct val="0"/>
              </a:spcAft>
              <a:defRPr sz="3600">
                <a:solidFill>
                  <a:schemeClr val="accent1"/>
                </a:solidFill>
                <a:latin typeface="Trebuchet MS" panose="020B0603020202020204" pitchFamily="34" charset="0"/>
              </a:defRPr>
            </a:lvl4pPr>
            <a:lvl5pPr algn="l" defTabSz="457200" rtl="0" eaLnBrk="0" fontAlgn="base" hangingPunct="0">
              <a:spcBef>
                <a:spcPct val="0"/>
              </a:spcBef>
              <a:spcAft>
                <a:spcPct val="0"/>
              </a:spcAft>
              <a:defRPr sz="36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0" fontAlgn="base" latinLnBrk="0" hangingPunct="0">
              <a:lnSpc>
                <a:spcPct val="100000"/>
              </a:lnSpc>
              <a:spcBef>
                <a:spcPct val="0"/>
              </a:spcBef>
              <a:spcAft>
                <a:spcPct val="0"/>
              </a:spcAft>
              <a:buClrTx/>
              <a:buSzTx/>
              <a:buFontTx/>
              <a:buNone/>
              <a:defRPr/>
            </a:pPr>
            <a:r>
              <a:rPr kumimoji="0" lang="en-US" altLang="zh-CN" sz="4800" b="1" i="0" u="none" strike="noStrike" kern="10" cap="none" spc="0" normalizeH="0" baseline="0" noProof="0" dirty="0" smtClean="0">
                <a:ln w="12700">
                  <a:solidFill>
                    <a:srgbClr val="3333CC"/>
                  </a:solidFill>
                  <a:round/>
                </a:ln>
                <a:solidFill>
                  <a:srgbClr val="FF0000">
                    <a:alpha val="50195"/>
                  </a:srgbClr>
                </a:solidFill>
                <a:effectLst>
                  <a:outerShdw dist="45791" dir="2021404" algn="ctr" rotWithShape="0">
                    <a:srgbClr val="9999FF"/>
                  </a:outerShdw>
                </a:effectLst>
                <a:uLnTx/>
                <a:uFillTx/>
                <a:latin typeface="宋体" panose="02010600030101010101" pitchFamily="2" charset="-122"/>
                <a:ea typeface="+mj-ea"/>
                <a:cs typeface="+mj-cs"/>
              </a:rPr>
              <a:t>How to expand details</a:t>
            </a:r>
            <a:r>
              <a:rPr kumimoji="0" lang="zh-CN" altLang="en-US" sz="4800" b="1" i="0" u="none" strike="noStrike" kern="10" cap="none" spc="0" normalizeH="0" baseline="0" noProof="0" dirty="0" smtClean="0">
                <a:ln w="12700">
                  <a:solidFill>
                    <a:srgbClr val="3333CC"/>
                  </a:solidFill>
                  <a:round/>
                </a:ln>
                <a:solidFill>
                  <a:srgbClr val="FF0000">
                    <a:alpha val="50195"/>
                  </a:srgbClr>
                </a:solidFill>
                <a:effectLst>
                  <a:outerShdw dist="45791" dir="2021404" algn="ctr" rotWithShape="0">
                    <a:srgbClr val="9999FF"/>
                  </a:outerShdw>
                </a:effectLst>
                <a:uLnTx/>
                <a:uFillTx/>
                <a:latin typeface="宋体" panose="02010600030101010101" pitchFamily="2" charset="-122"/>
                <a:ea typeface="+mj-ea"/>
                <a:cs typeface="+mj-cs"/>
              </a:rPr>
              <a:t>？</a:t>
            </a:r>
            <a:endParaRPr kumimoji="0" lang="en-US" altLang="zh-CN" sz="4800" b="1" i="0" u="none" strike="noStrike" kern="10" cap="none" spc="0" normalizeH="0" baseline="0" noProof="0" dirty="0">
              <a:ln w="12700">
                <a:solidFill>
                  <a:srgbClr val="3333CC"/>
                </a:solidFill>
                <a:round/>
              </a:ln>
              <a:solidFill>
                <a:srgbClr val="FF0000">
                  <a:alpha val="50195"/>
                </a:srgbClr>
              </a:solidFill>
              <a:effectLst>
                <a:outerShdw dist="45791" dir="2021404" algn="ctr" rotWithShape="0">
                  <a:srgbClr val="9999FF"/>
                </a:outerShdw>
              </a:effectLst>
              <a:uLnTx/>
              <a:uFillTx/>
              <a:latin typeface="宋体" panose="02010600030101010101" pitchFamily="2" charset="-122"/>
              <a:ea typeface="+mj-ea"/>
              <a:cs typeface="+mj-cs"/>
            </a:endParaRPr>
          </a:p>
        </p:txBody>
      </p:sp>
      <p:sp>
        <p:nvSpPr>
          <p:cNvPr id="12" name="文本框 11"/>
          <p:cNvSpPr txBox="1">
            <a:spLocks noChangeArrowheads="1"/>
          </p:cNvSpPr>
          <p:nvPr/>
        </p:nvSpPr>
        <p:spPr bwMode="auto">
          <a:xfrm>
            <a:off x="263594" y="995603"/>
            <a:ext cx="11880825" cy="5346082"/>
          </a:xfrm>
          <a:prstGeom prst="rect">
            <a:avLst/>
          </a:prstGeom>
          <a:noFill/>
          <a:ln>
            <a:noFill/>
          </a:ln>
          <a:effectLst/>
        </p:spPr>
        <p:txBody>
          <a:bodyPr>
            <a:spAutoFit/>
          </a:bodyPr>
          <a:lstStyle/>
          <a:p>
            <a:pPr marR="0" defTabSz="914400" eaLnBrk="0" hangingPunct="0">
              <a:spcBef>
                <a:spcPct val="30000"/>
              </a:spcBef>
              <a:buClrTx/>
              <a:buSzTx/>
              <a:buFontTx/>
              <a:buNone/>
              <a:defRPr/>
            </a:pPr>
            <a:r>
              <a:rPr kumimoji="0" lang="en-US" altLang="zh-CN" sz="40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rPr>
              <a:t>Tip 2:Different angles</a:t>
            </a:r>
            <a:r>
              <a:rPr kumimoji="0" lang="zh-CN" altLang="en-US" sz="40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rPr>
              <a:t>（视角入手：</a:t>
            </a:r>
            <a:r>
              <a:rPr kumimoji="0" lang="zh-CN" altLang="en-US" sz="3200" kern="1200" cap="none" spc="0" normalizeH="0" baseline="0" noProof="0" dirty="0">
                <a:latin typeface="Arial" panose="020B0604020202020204" pitchFamily="34" charset="0"/>
                <a:ea typeface="宋体" panose="02010600030101010101" pitchFamily="2" charset="-122"/>
                <a:cs typeface="+mn-cs"/>
              </a:rPr>
              <a:t>报道同一事物，应注意错开角度，即寻找不同的侧重点。目的是使新闻主题既不与别报重复，又报道了新闻事实。 </a:t>
            </a:r>
            <a:r>
              <a:rPr kumimoji="0" lang="zh-CN" altLang="en-US" sz="40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rPr>
              <a:t>）</a:t>
            </a:r>
            <a:endParaRPr kumimoji="0" lang="en-US" altLang="zh-CN" sz="40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endParaRPr>
          </a:p>
          <a:p>
            <a:pPr marR="0" defTabSz="914400" eaLnBrk="0" hangingPunct="0">
              <a:spcBef>
                <a:spcPct val="30000"/>
              </a:spcBef>
              <a:buClrTx/>
              <a:buSzTx/>
              <a:buFontTx/>
              <a:buNone/>
              <a:defRPr/>
            </a:pPr>
            <a:endParaRPr kumimoji="0" lang="en-US" altLang="zh-CN" sz="2800" b="0" kern="1200" cap="none" spc="0" normalizeH="0" baseline="0" noProof="0" dirty="0">
              <a:solidFill>
                <a:srgbClr val="FF0000"/>
              </a:solidFill>
              <a:latin typeface="Arial" panose="020B0604020202020204" pitchFamily="34" charset="0"/>
              <a:ea typeface="宋体" panose="02010600030101010101" pitchFamily="2" charset="-122"/>
              <a:cs typeface="+mn-cs"/>
              <a:sym typeface="+mn-lt"/>
            </a:endParaRPr>
          </a:p>
          <a:p>
            <a:pPr marL="457200" marR="0" indent="-457200" defTabSz="914400" eaLnBrk="0" hangingPunct="0">
              <a:spcBef>
                <a:spcPts val="500"/>
              </a:spcBef>
              <a:buClrTx/>
              <a:buSzTx/>
              <a:buFont typeface="Arial" panose="020B0604020202020204" pitchFamily="34" charset="0"/>
              <a:buChar char="•"/>
              <a:defRPr/>
            </a:pPr>
            <a:endParaRPr kumimoji="0" lang="en-US" altLang="zh-CN" sz="2800" kern="1200" cap="none" spc="0" normalizeH="0" baseline="0" noProof="0" dirty="0">
              <a:solidFill>
                <a:srgbClr val="0066FF"/>
              </a:solidFill>
              <a:latin typeface="Arial" panose="020B0604020202020204" pitchFamily="34" charset="0"/>
              <a:ea typeface="宋体" panose="02010600030101010101" pitchFamily="2" charset="-122"/>
              <a:cs typeface="+mn-cs"/>
            </a:endParaRPr>
          </a:p>
          <a:p>
            <a:pPr marL="457200" marR="0" indent="-457200" defTabSz="914400" eaLnBrk="0" hangingPunct="0">
              <a:spcBef>
                <a:spcPts val="500"/>
              </a:spcBef>
              <a:buClrTx/>
              <a:buSzTx/>
              <a:buFont typeface="Arial" panose="020B0604020202020204" pitchFamily="34" charset="0"/>
              <a:buChar char="•"/>
              <a:defRPr/>
            </a:pPr>
            <a:endParaRPr kumimoji="0" lang="en-US" altLang="zh-CN" sz="2800" kern="1200" cap="none" spc="0" normalizeH="0" baseline="0" noProof="0" dirty="0">
              <a:solidFill>
                <a:srgbClr val="0066FF"/>
              </a:solidFill>
              <a:latin typeface="Arial" panose="020B0604020202020204" pitchFamily="34" charset="0"/>
              <a:ea typeface="宋体" panose="02010600030101010101" pitchFamily="2" charset="-122"/>
              <a:cs typeface="+mn-cs"/>
            </a:endParaRPr>
          </a:p>
          <a:p>
            <a:pPr marL="457200" marR="0" indent="-457200" defTabSz="914400" eaLnBrk="0" hangingPunct="0">
              <a:spcBef>
                <a:spcPts val="500"/>
              </a:spcBef>
              <a:buClrTx/>
              <a:buSzTx/>
              <a:buFont typeface="Arial" panose="020B0604020202020204" pitchFamily="34" charset="0"/>
              <a:buChar char="•"/>
              <a:defRPr/>
            </a:pPr>
            <a:endParaRPr kumimoji="0" lang="en-US" altLang="zh-CN" sz="2800" kern="1200" cap="none" spc="0" normalizeH="0" baseline="0" noProof="0" dirty="0">
              <a:solidFill>
                <a:srgbClr val="0066FF"/>
              </a:solidFill>
              <a:latin typeface="Arial" panose="020B0604020202020204" pitchFamily="34" charset="0"/>
              <a:ea typeface="宋体" panose="02010600030101010101" pitchFamily="2" charset="-122"/>
              <a:cs typeface="+mn-cs"/>
            </a:endParaRPr>
          </a:p>
          <a:p>
            <a:pPr marL="457200" marR="0" indent="-457200" defTabSz="914400" eaLnBrk="0" hangingPunct="0">
              <a:spcBef>
                <a:spcPts val="500"/>
              </a:spcBef>
              <a:buClrTx/>
              <a:buSzTx/>
              <a:buFont typeface="Arial" panose="020B0604020202020204" pitchFamily="34" charset="0"/>
              <a:buChar char="•"/>
              <a:defRPr/>
            </a:pPr>
            <a:endParaRPr kumimoji="0" lang="en-US" altLang="zh-CN" sz="2800" kern="1200" cap="none" spc="0" normalizeH="0" baseline="0" noProof="0" dirty="0">
              <a:solidFill>
                <a:srgbClr val="0066FF"/>
              </a:solidFill>
              <a:latin typeface="Arial" panose="020B0604020202020204" pitchFamily="34" charset="0"/>
              <a:ea typeface="宋体" panose="02010600030101010101" pitchFamily="2" charset="-122"/>
              <a:cs typeface="+mn-cs"/>
            </a:endParaRPr>
          </a:p>
          <a:p>
            <a:pPr marR="0" defTabSz="914400" eaLnBrk="0" hangingPunct="0">
              <a:spcBef>
                <a:spcPts val="500"/>
              </a:spcBef>
              <a:buClrTx/>
              <a:buSzTx/>
              <a:buFontTx/>
              <a:buNone/>
              <a:defRPr/>
            </a:pPr>
            <a:endParaRPr kumimoji="0" lang="en-US" altLang="zh-CN" sz="2800" kern="1200" cap="none" spc="0" normalizeH="0" baseline="0" noProof="0" dirty="0">
              <a:solidFill>
                <a:srgbClr val="0066FF"/>
              </a:solidFill>
              <a:latin typeface="Arial" panose="020B0604020202020204" pitchFamily="34" charset="0"/>
              <a:ea typeface="宋体" panose="02010600030101010101" pitchFamily="2" charset="-122"/>
              <a:cs typeface="+mn-cs"/>
            </a:endParaRPr>
          </a:p>
          <a:p>
            <a:pPr marL="457200" marR="0" indent="-457200" defTabSz="914400" eaLnBrk="0" hangingPunct="0">
              <a:spcBef>
                <a:spcPts val="500"/>
              </a:spcBef>
              <a:buClrTx/>
              <a:buSzTx/>
              <a:buFont typeface="Arial" panose="020B0604020202020204" pitchFamily="34" charset="0"/>
              <a:buChar char="•"/>
              <a:defRPr/>
            </a:pPr>
            <a:endParaRPr kumimoji="0" lang="en-US" altLang="zh-CN" sz="2800" kern="1200" cap="none" spc="0" normalizeH="0" baseline="0" noProof="0" dirty="0">
              <a:solidFill>
                <a:srgbClr val="0066FF"/>
              </a:solidFill>
              <a:latin typeface="Arial" panose="020B0604020202020204" pitchFamily="34" charset="0"/>
              <a:ea typeface="宋体" panose="02010600030101010101" pitchFamily="2" charset="-122"/>
              <a:cs typeface="+mn-cs"/>
            </a:endParaRPr>
          </a:p>
        </p:txBody>
      </p:sp>
      <p:sp>
        <p:nvSpPr>
          <p:cNvPr id="4" name="文本框 3"/>
          <p:cNvSpPr txBox="1">
            <a:spLocks noChangeArrowheads="1"/>
          </p:cNvSpPr>
          <p:nvPr/>
        </p:nvSpPr>
        <p:spPr bwMode="auto">
          <a:xfrm>
            <a:off x="10377" y="2673739"/>
            <a:ext cx="12233563" cy="3323987"/>
          </a:xfrm>
          <a:prstGeom prst="rect">
            <a:avLst/>
          </a:prstGeom>
          <a:noFill/>
          <a:ln>
            <a:noFill/>
          </a:ln>
          <a:effectLst/>
        </p:spPr>
        <p:txBody>
          <a:bodyPr>
            <a:spAutoFit/>
          </a:bodyPr>
          <a:lstStyle/>
          <a:p>
            <a:pPr marR="0" defTabSz="914400" eaLnBrk="0" hangingPunct="0">
              <a:spcBef>
                <a:spcPct val="30000"/>
              </a:spcBef>
              <a:buClrTx/>
              <a:buSzTx/>
              <a:buFontTx/>
              <a:buNone/>
              <a:defRPr/>
            </a:pPr>
            <a:r>
              <a:rPr kumimoji="0" lang="zh-CN" altLang="en-US" sz="2800" kern="1200" cap="none" spc="0" normalizeH="0" baseline="0" noProof="0" dirty="0">
                <a:solidFill>
                  <a:srgbClr val="0066FF"/>
                </a:solidFill>
                <a:latin typeface="Arial" panose="020B0604020202020204" pitchFamily="34" charset="0"/>
                <a:ea typeface="宋体" panose="02010600030101010101" pitchFamily="2" charset="-122"/>
                <a:cs typeface="+mn-cs"/>
              </a:rPr>
              <a:t>活动情况（</a:t>
            </a:r>
            <a:r>
              <a:rPr kumimoji="0" lang="en-US" altLang="zh-CN" sz="2800" kern="1200" cap="none" spc="0" normalizeH="0" baseline="0" noProof="0" dirty="0">
                <a:solidFill>
                  <a:srgbClr val="0066FF"/>
                </a:solidFill>
                <a:latin typeface="Arial" panose="020B0604020202020204" pitchFamily="34" charset="0"/>
                <a:ea typeface="宋体" panose="02010600030101010101" pitchFamily="2" charset="-122"/>
                <a:cs typeface="+mn-cs"/>
              </a:rPr>
              <a:t>TS:</a:t>
            </a:r>
            <a:r>
              <a:rPr kumimoji="0" lang="zh-CN" altLang="en-US" sz="2800" kern="1200" cap="none" spc="0" normalizeH="0" baseline="0" noProof="0" dirty="0">
                <a:solidFill>
                  <a:srgbClr val="0066FF"/>
                </a:solidFill>
                <a:latin typeface="Arial" panose="020B0604020202020204" pitchFamily="34" charset="0"/>
                <a:ea typeface="宋体" panose="02010600030101010101" pitchFamily="2" charset="-122"/>
                <a:cs typeface="+mn-cs"/>
              </a:rPr>
              <a:t>云端展示的技能丰富多彩。）</a:t>
            </a:r>
            <a:endParaRPr kumimoji="0" lang="en-US" altLang="zh-CN" sz="28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endParaRPr>
          </a:p>
          <a:p>
            <a:pPr marR="0" defTabSz="914400" eaLnBrk="0" hangingPunct="0">
              <a:spcBef>
                <a:spcPct val="30000"/>
              </a:spcBef>
              <a:buClrTx/>
              <a:buSzTx/>
              <a:buFontTx/>
              <a:buNone/>
              <a:defRPr/>
            </a:pPr>
            <a:r>
              <a:rPr kumimoji="0" lang="zh-CN" altLang="en-US" sz="28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rPr>
              <a:t>思考：如何借助“</a:t>
            </a:r>
            <a:r>
              <a:rPr kumimoji="0" lang="en-US" altLang="zh-CN" sz="28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rPr>
              <a:t>5W1H+</a:t>
            </a:r>
            <a:r>
              <a:rPr kumimoji="0" lang="zh-CN" altLang="en-US" sz="28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rPr>
              <a:t>结果”选择报道视角？</a:t>
            </a:r>
            <a:endParaRPr kumimoji="0" lang="en-US" altLang="zh-CN" sz="28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endParaRPr>
          </a:p>
          <a:p>
            <a:pPr marL="457200" marR="0" indent="-457200" defTabSz="914400" eaLnBrk="0" hangingPunct="0">
              <a:spcBef>
                <a:spcPct val="30000"/>
              </a:spcBef>
              <a:buClrTx/>
              <a:buSzTx/>
              <a:buFont typeface="Arial" panose="020B0604020202020204" pitchFamily="34" charset="0"/>
              <a:buChar char="•"/>
              <a:defRPr/>
            </a:pPr>
            <a:r>
              <a:rPr kumimoji="0" lang="zh-CN" altLang="en-US" sz="28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rPr>
              <a:t>展示的具体内容是什么？（</a:t>
            </a:r>
            <a:r>
              <a:rPr kumimoji="0" lang="en-US" altLang="zh-CN" sz="28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rPr>
              <a:t>what</a:t>
            </a:r>
            <a:r>
              <a:rPr kumimoji="0" lang="zh-CN" altLang="en-US" sz="28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rPr>
              <a:t>）</a:t>
            </a:r>
            <a:endParaRPr kumimoji="0" lang="en-US" altLang="zh-CN" sz="28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endParaRPr>
          </a:p>
          <a:p>
            <a:pPr marL="457200" marR="0" indent="-457200" defTabSz="914400" eaLnBrk="0" hangingPunct="0">
              <a:spcBef>
                <a:spcPct val="30000"/>
              </a:spcBef>
              <a:buClrTx/>
              <a:buSzTx/>
              <a:buFont typeface="Arial" panose="020B0604020202020204" pitchFamily="34" charset="0"/>
              <a:buChar char="•"/>
              <a:defRPr/>
            </a:pPr>
            <a:r>
              <a:rPr kumimoji="0" lang="zh-CN" altLang="en-US" sz="28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rPr>
              <a:t>谁的展示让人印象深刻（</a:t>
            </a:r>
            <a:r>
              <a:rPr kumimoji="0" lang="en-US" altLang="zh-CN" sz="28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rPr>
              <a:t>who</a:t>
            </a:r>
            <a:r>
              <a:rPr kumimoji="0" lang="zh-CN" altLang="en-US" sz="28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rPr>
              <a:t>）？</a:t>
            </a:r>
            <a:endParaRPr kumimoji="0" lang="en-US" altLang="zh-CN" sz="28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endParaRPr>
          </a:p>
          <a:p>
            <a:pPr marL="457200" marR="0" indent="-457200" defTabSz="914400" eaLnBrk="0" hangingPunct="0">
              <a:spcBef>
                <a:spcPct val="30000"/>
              </a:spcBef>
              <a:buClrTx/>
              <a:buSzTx/>
              <a:buFont typeface="Arial" panose="020B0604020202020204" pitchFamily="34" charset="0"/>
              <a:buChar char="•"/>
              <a:defRPr/>
            </a:pPr>
            <a:r>
              <a:rPr kumimoji="0" lang="zh-CN" altLang="en-US" sz="28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rPr>
              <a:t>参与者如何展示</a:t>
            </a:r>
            <a:r>
              <a:rPr kumimoji="0" lang="en-US" altLang="zh-CN" sz="28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rPr>
              <a:t>(how)</a:t>
            </a:r>
            <a:r>
              <a:rPr kumimoji="0" lang="zh-CN" altLang="en-US" sz="28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rPr>
              <a:t>？</a:t>
            </a:r>
            <a:endParaRPr kumimoji="0" lang="en-US" altLang="zh-CN" sz="28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endParaRPr>
          </a:p>
          <a:p>
            <a:pPr marL="457200" marR="0" indent="-457200" defTabSz="914400" eaLnBrk="0" hangingPunct="0">
              <a:spcBef>
                <a:spcPct val="30000"/>
              </a:spcBef>
              <a:buClrTx/>
              <a:buSzTx/>
              <a:buFont typeface="Arial" panose="020B0604020202020204" pitchFamily="34" charset="0"/>
              <a:buChar char="•"/>
              <a:defRPr/>
            </a:pPr>
            <a:r>
              <a:rPr kumimoji="0" lang="zh-CN" altLang="en-US" sz="28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rPr>
              <a:t>展示的结果如何？成功与否？（</a:t>
            </a:r>
            <a:r>
              <a:rPr kumimoji="0" lang="en-US" altLang="zh-CN" sz="28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rPr>
              <a:t>result</a:t>
            </a:r>
            <a:r>
              <a:rPr kumimoji="0" lang="zh-CN" altLang="en-US" sz="28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rPr>
              <a:t>）</a:t>
            </a:r>
            <a:endParaRPr kumimoji="0" lang="en-US" altLang="zh-CN" sz="28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endParaRPr>
          </a:p>
        </p:txBody>
      </p:sp>
      <p:sp>
        <p:nvSpPr>
          <p:cNvPr id="6" name="文本框 5"/>
          <p:cNvSpPr txBox="1"/>
          <p:nvPr/>
        </p:nvSpPr>
        <p:spPr>
          <a:xfrm>
            <a:off x="550863" y="3254375"/>
            <a:ext cx="11693525" cy="3478213"/>
          </a:xfrm>
          <a:prstGeom prst="rect">
            <a:avLst/>
          </a:prstGeom>
          <a:noFill/>
          <a:ln w="9525">
            <a:noFill/>
          </a:ln>
        </p:spPr>
        <p:txBody>
          <a:bodyPr anchor="t" anchorCtr="0">
            <a:spAutoFit/>
          </a:bodyPr>
          <a:p>
            <a:pPr eaLnBrk="0" hangingPunct="0">
              <a:spcBef>
                <a:spcPts val="500"/>
              </a:spcBef>
              <a:buFontTx/>
            </a:pPr>
            <a:endParaRPr lang="en-US" altLang="zh-CN" sz="2800" dirty="0">
              <a:solidFill>
                <a:srgbClr val="0066FF"/>
              </a:solidFill>
              <a:latin typeface="Arial" panose="020B0604020202020204" pitchFamily="34" charset="0"/>
              <a:ea typeface="宋体" panose="02010600030101010101" pitchFamily="2" charset="-122"/>
            </a:endParaRPr>
          </a:p>
          <a:p>
            <a:pPr eaLnBrk="0" hangingPunct="0">
              <a:lnSpc>
                <a:spcPct val="150000"/>
              </a:lnSpc>
              <a:buFontTx/>
            </a:pPr>
            <a:r>
              <a:rPr lang="en-US" altLang="zh-CN" sz="2400" dirty="0">
                <a:solidFill>
                  <a:srgbClr val="0066FF"/>
                </a:solidFill>
                <a:latin typeface="Arial" panose="020B0604020202020204" pitchFamily="34" charset="0"/>
                <a:ea typeface="宋体" panose="02010600030101010101" pitchFamily="2" charset="-122"/>
              </a:rPr>
              <a:t>                                                              --</a:t>
            </a:r>
            <a:r>
              <a:rPr lang="zh-CN" altLang="en-US" sz="2400" dirty="0">
                <a:solidFill>
                  <a:srgbClr val="0066FF"/>
                </a:solidFill>
                <a:latin typeface="Arial" panose="020B0604020202020204" pitchFamily="34" charset="0"/>
                <a:ea typeface="宋体" panose="02010600030101010101" pitchFamily="2" charset="-122"/>
              </a:rPr>
              <a:t>从日常烹饪、衣物收纳到专业护理、急救</a:t>
            </a:r>
            <a:endParaRPr lang="en-US" altLang="zh-CN" sz="2400" dirty="0">
              <a:solidFill>
                <a:srgbClr val="0066FF"/>
              </a:solidFill>
              <a:latin typeface="Arial" panose="020B0604020202020204" pitchFamily="34" charset="0"/>
              <a:ea typeface="宋体" panose="02010600030101010101" pitchFamily="2" charset="-122"/>
            </a:endParaRPr>
          </a:p>
          <a:p>
            <a:pPr eaLnBrk="0" hangingPunct="0">
              <a:lnSpc>
                <a:spcPct val="150000"/>
              </a:lnSpc>
              <a:buFontTx/>
            </a:pPr>
            <a:r>
              <a:rPr lang="en-US" altLang="zh-CN" sz="2400" dirty="0">
                <a:solidFill>
                  <a:srgbClr val="0066FF"/>
                </a:solidFill>
                <a:latin typeface="Arial" panose="020B0604020202020204" pitchFamily="34" charset="0"/>
                <a:ea typeface="宋体" panose="02010600030101010101" pitchFamily="2" charset="-122"/>
              </a:rPr>
              <a:t>                                                              --</a:t>
            </a:r>
            <a:r>
              <a:rPr lang="zh-CN" altLang="en-US" sz="2400" dirty="0">
                <a:solidFill>
                  <a:srgbClr val="0066FF"/>
                </a:solidFill>
                <a:latin typeface="Arial" panose="020B0604020202020204" pitchFamily="34" charset="0"/>
                <a:ea typeface="宋体" panose="02010600030101010101" pitchFamily="2" charset="-122"/>
              </a:rPr>
              <a:t>展现了传统工艺的烹饪、全家总动员的展示</a:t>
            </a:r>
            <a:endParaRPr lang="en-US" altLang="zh-CN" sz="2400" dirty="0">
              <a:solidFill>
                <a:srgbClr val="0066FF"/>
              </a:solidFill>
              <a:latin typeface="Arial" panose="020B0604020202020204" pitchFamily="34" charset="0"/>
              <a:ea typeface="宋体" panose="02010600030101010101" pitchFamily="2" charset="-122"/>
            </a:endParaRPr>
          </a:p>
          <a:p>
            <a:pPr eaLnBrk="0" hangingPunct="0">
              <a:lnSpc>
                <a:spcPct val="150000"/>
              </a:lnSpc>
              <a:buFontTx/>
            </a:pPr>
            <a:r>
              <a:rPr lang="en-US" altLang="zh-CN" sz="2400" dirty="0">
                <a:solidFill>
                  <a:srgbClr val="0066FF"/>
                </a:solidFill>
                <a:latin typeface="Arial" panose="020B0604020202020204" pitchFamily="34" charset="0"/>
                <a:ea typeface="宋体" panose="02010600030101010101" pitchFamily="2" charset="-122"/>
              </a:rPr>
              <a:t>                                            --</a:t>
            </a:r>
            <a:r>
              <a:rPr lang="zh-CN" altLang="en-US" sz="2400" dirty="0">
                <a:solidFill>
                  <a:srgbClr val="0066FF"/>
                </a:solidFill>
                <a:latin typeface="Arial" panose="020B0604020202020204" pitchFamily="34" charset="0"/>
                <a:ea typeface="宋体" panose="02010600030101010101" pitchFamily="2" charset="-122"/>
              </a:rPr>
              <a:t>视频录制、</a:t>
            </a:r>
            <a:r>
              <a:rPr lang="en-US" altLang="zh-CN" sz="2400" dirty="0">
                <a:solidFill>
                  <a:srgbClr val="0066FF"/>
                </a:solidFill>
                <a:latin typeface="Arial" panose="020B0604020202020204" pitchFamily="34" charset="0"/>
                <a:ea typeface="宋体" panose="02010600030101010101" pitchFamily="2" charset="-122"/>
              </a:rPr>
              <a:t>PPT</a:t>
            </a:r>
            <a:r>
              <a:rPr lang="zh-CN" altLang="en-US" sz="2400" dirty="0">
                <a:solidFill>
                  <a:srgbClr val="0066FF"/>
                </a:solidFill>
                <a:latin typeface="Arial" panose="020B0604020202020204" pitchFamily="34" charset="0"/>
                <a:ea typeface="宋体" panose="02010600030101010101" pitchFamily="2" charset="-122"/>
              </a:rPr>
              <a:t>放映、借助动画和</a:t>
            </a:r>
            <a:r>
              <a:rPr lang="en-US" altLang="zh-CN" sz="2400" dirty="0">
                <a:solidFill>
                  <a:srgbClr val="0066FF"/>
                </a:solidFill>
                <a:latin typeface="Arial" panose="020B0604020202020204" pitchFamily="34" charset="0"/>
                <a:ea typeface="宋体" panose="02010600030101010101" pitchFamily="2" charset="-122"/>
              </a:rPr>
              <a:t>VR</a:t>
            </a:r>
            <a:r>
              <a:rPr lang="zh-CN" altLang="en-US" sz="2400" dirty="0">
                <a:solidFill>
                  <a:srgbClr val="0066FF"/>
                </a:solidFill>
                <a:latin typeface="Arial" panose="020B0604020202020204" pitchFamily="34" charset="0"/>
                <a:ea typeface="宋体" panose="02010600030101010101" pitchFamily="2" charset="-122"/>
              </a:rPr>
              <a:t>技术</a:t>
            </a:r>
            <a:endParaRPr lang="en-US" altLang="zh-CN" sz="2400" dirty="0">
              <a:solidFill>
                <a:srgbClr val="0066FF"/>
              </a:solidFill>
              <a:latin typeface="Arial" panose="020B0604020202020204" pitchFamily="34" charset="0"/>
              <a:ea typeface="宋体" panose="02010600030101010101" pitchFamily="2" charset="-122"/>
            </a:endParaRPr>
          </a:p>
          <a:p>
            <a:pPr eaLnBrk="0" hangingPunct="0">
              <a:lnSpc>
                <a:spcPct val="150000"/>
              </a:lnSpc>
              <a:buFontTx/>
            </a:pPr>
            <a:r>
              <a:rPr lang="en-US" altLang="zh-CN" sz="2400" dirty="0">
                <a:solidFill>
                  <a:srgbClr val="0066FF"/>
                </a:solidFill>
                <a:latin typeface="Arial" panose="020B0604020202020204" pitchFamily="34" charset="0"/>
                <a:ea typeface="宋体" panose="02010600030101010101" pitchFamily="2" charset="-122"/>
              </a:rPr>
              <a:t>                            </a:t>
            </a:r>
            <a:endParaRPr lang="en-US" altLang="zh-CN" sz="2400" dirty="0">
              <a:solidFill>
                <a:srgbClr val="0066FF"/>
              </a:solidFill>
              <a:latin typeface="Arial" panose="020B0604020202020204" pitchFamily="34" charset="0"/>
              <a:ea typeface="宋体" panose="02010600030101010101" pitchFamily="2" charset="-122"/>
            </a:endParaRPr>
          </a:p>
          <a:p>
            <a:pPr eaLnBrk="0" hangingPunct="0">
              <a:buFontTx/>
            </a:pPr>
            <a:r>
              <a:rPr lang="en-US" altLang="zh-CN" sz="2400" dirty="0">
                <a:solidFill>
                  <a:srgbClr val="0066FF"/>
                </a:solidFill>
                <a:latin typeface="Arial" panose="020B0604020202020204" pitchFamily="34" charset="0"/>
                <a:ea typeface="宋体" panose="02010600030101010101" pitchFamily="2" charset="-122"/>
              </a:rPr>
              <a:t>--</a:t>
            </a:r>
            <a:r>
              <a:rPr lang="zh-CN" altLang="en-US" sz="2400" dirty="0">
                <a:solidFill>
                  <a:srgbClr val="0066FF"/>
                </a:solidFill>
                <a:latin typeface="Arial" panose="020B0604020202020204" pitchFamily="34" charset="0"/>
                <a:ea typeface="宋体" panose="02010600030101010101" pitchFamily="2" charset="-122"/>
              </a:rPr>
              <a:t>有的极具特色，让人眼前一亮（成功加冕）</a:t>
            </a:r>
            <a:endParaRPr lang="en-US" altLang="zh-CN" sz="2400" dirty="0">
              <a:solidFill>
                <a:srgbClr val="0066FF"/>
              </a:solidFill>
              <a:latin typeface="Arial" panose="020B0604020202020204" pitchFamily="34" charset="0"/>
              <a:ea typeface="宋体" panose="02010600030101010101" pitchFamily="2" charset="-122"/>
            </a:endParaRPr>
          </a:p>
          <a:p>
            <a:pPr eaLnBrk="0" hangingPunct="0">
              <a:buFontTx/>
            </a:pPr>
            <a:r>
              <a:rPr lang="zh-CN" altLang="en-US" sz="2400" dirty="0">
                <a:solidFill>
                  <a:srgbClr val="0066FF"/>
                </a:solidFill>
                <a:latin typeface="Arial" panose="020B0604020202020204" pitchFamily="34" charset="0"/>
                <a:ea typeface="宋体" panose="02010600030101010101" pitchFamily="2" charset="-122"/>
              </a:rPr>
              <a:t>有的虽展示技能失败，但彰显了顽强斗志（虽败犹荣）</a:t>
            </a:r>
            <a:r>
              <a:rPr lang="en-US" altLang="zh-CN" sz="2400" dirty="0">
                <a:solidFill>
                  <a:srgbClr val="0066FF"/>
                </a:solidFill>
                <a:latin typeface="Arial" panose="020B0604020202020204" pitchFamily="34" charset="0"/>
                <a:ea typeface="宋体" panose="02010600030101010101" pitchFamily="2" charset="-122"/>
              </a:rPr>
              <a:t>……</a:t>
            </a:r>
            <a:endParaRPr lang="en-US" altLang="zh-CN" sz="2400" dirty="0">
              <a:solidFill>
                <a:srgbClr val="0066FF"/>
              </a:solidFill>
              <a:latin typeface="Arial" panose="020B0604020202020204" pitchFamily="34" charset="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nodeType="click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 by="(-#ppt_w*2)" calcmode="lin" valueType="num">
                                      <p:cBhvr rctx="PPT">
                                        <p:cTn id="7" dur="500" autoRev="1" fill="hold">
                                          <p:stCondLst>
                                            <p:cond delay="0"/>
                                          </p:stCondLst>
                                        </p:cTn>
                                        <p:tgtEl>
                                          <p:spTgt spid="12"/>
                                        </p:tgtEl>
                                        <p:attrNameLst>
                                          <p:attrName>ppt_w</p:attrName>
                                        </p:attrNameLst>
                                      </p:cBhvr>
                                    </p:anim>
                                    <p:anim by="(#ppt_w*0.50)" calcmode="lin" valueType="num">
                                      <p:cBhvr>
                                        <p:cTn id="8" dur="500" decel="50000" autoRev="1" fill="hold">
                                          <p:stCondLst>
                                            <p:cond delay="0"/>
                                          </p:stCondLst>
                                        </p:cTn>
                                        <p:tgtEl>
                                          <p:spTgt spid="12"/>
                                        </p:tgtEl>
                                        <p:attrNameLst>
                                          <p:attrName>ppt_x</p:attrName>
                                        </p:attrNameLst>
                                      </p:cBhvr>
                                    </p:anim>
                                    <p:anim from="(-#ppt_h/2)" to="(#ppt_y)" calcmode="lin" valueType="num">
                                      <p:cBhvr>
                                        <p:cTn id="9" dur="1000" fill="hold">
                                          <p:stCondLst>
                                            <p:cond delay="0"/>
                                          </p:stCondLst>
                                        </p:cTn>
                                        <p:tgtEl>
                                          <p:spTgt spid="12"/>
                                        </p:tgtEl>
                                        <p:attrNameLst>
                                          <p:attrName>ppt_y</p:attrName>
                                        </p:attrNameLst>
                                      </p:cBhvr>
                                    </p:anim>
                                    <p:animRot by="21600000">
                                      <p:cBhvr>
                                        <p:cTn id="10" dur="1000" fill="hold">
                                          <p:stCondLst>
                                            <p:cond delay="0"/>
                                          </p:stCondLst>
                                        </p:cTn>
                                        <p:tgtEl>
                                          <p:spTgt spid="1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6" presetClass="entr" presetSubtype="0" fill="hold" nodeType="clickEffect">
                                  <p:stCondLst>
                                    <p:cond delay="0"/>
                                  </p:stCondLst>
                                  <p:iterate type="lt">
                                    <p:tmPct val="10000"/>
                                  </p:iterate>
                                  <p:childTnLst>
                                    <p:set>
                                      <p:cBhvr>
                                        <p:cTn id="18" dur="1" fill="hold">
                                          <p:stCondLst>
                                            <p:cond delay="0"/>
                                          </p:stCondLst>
                                        </p:cTn>
                                        <p:tgtEl>
                                          <p:spTgt spid="6"/>
                                        </p:tgtEl>
                                        <p:attrNameLst>
                                          <p:attrName>style.visibility</p:attrName>
                                        </p:attrNameLst>
                                      </p:cBhvr>
                                      <p:to>
                                        <p:strVal val="visible"/>
                                      </p:to>
                                    </p:set>
                                    <p:anim by="(-#ppt_w*2)" calcmode="lin" valueType="num">
                                      <p:cBhvr rctx="PPT">
                                        <p:cTn id="19" dur="500" autoRev="1" fill="hold">
                                          <p:stCondLst>
                                            <p:cond delay="0"/>
                                          </p:stCondLst>
                                        </p:cTn>
                                        <p:tgtEl>
                                          <p:spTgt spid="6"/>
                                        </p:tgtEl>
                                        <p:attrNameLst>
                                          <p:attrName>ppt_w</p:attrName>
                                        </p:attrNameLst>
                                      </p:cBhvr>
                                    </p:anim>
                                    <p:anim by="(#ppt_w*0.50)" calcmode="lin" valueType="num">
                                      <p:cBhvr>
                                        <p:cTn id="20" dur="500" decel="50000" autoRev="1" fill="hold">
                                          <p:stCondLst>
                                            <p:cond delay="0"/>
                                          </p:stCondLst>
                                        </p:cTn>
                                        <p:tgtEl>
                                          <p:spTgt spid="6"/>
                                        </p:tgtEl>
                                        <p:attrNameLst>
                                          <p:attrName>ppt_x</p:attrName>
                                        </p:attrNameLst>
                                      </p:cBhvr>
                                    </p:anim>
                                    <p:anim from="(-#ppt_h/2)" to="(#ppt_y)" calcmode="lin" valueType="num">
                                      <p:cBhvr>
                                        <p:cTn id="21" dur="1000" fill="hold">
                                          <p:stCondLst>
                                            <p:cond delay="0"/>
                                          </p:stCondLst>
                                        </p:cTn>
                                        <p:tgtEl>
                                          <p:spTgt spid="6"/>
                                        </p:tgtEl>
                                        <p:attrNameLst>
                                          <p:attrName>ppt_y</p:attrName>
                                        </p:attrNameLst>
                                      </p:cBhvr>
                                    </p:anim>
                                    <p:animRot by="21600000">
                                      <p:cBhvr>
                                        <p:cTn id="22" dur="1000" fill="hold">
                                          <p:stCondLst>
                                            <p:cond delay="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 name="标题 1"/>
          <p:cNvSpPr>
            <a:spLocks noGrp="1" noChangeArrowheads="1"/>
          </p:cNvSpPr>
          <p:nvPr/>
        </p:nvSpPr>
        <p:spPr bwMode="auto">
          <a:xfrm>
            <a:off x="911640" y="-531275"/>
            <a:ext cx="9979819" cy="1646238"/>
          </a:xfrm>
          <a:prstGeom prst="rect">
            <a:avLst/>
          </a:prstGeom>
          <a:noFill/>
          <a:ln w="9525">
            <a:noFill/>
            <a:miter lim="800000"/>
          </a:ln>
        </p:spPr>
        <p:txBody>
          <a:bodyPr anchor="b"/>
          <a:lstStyle>
            <a:lvl1pPr algn="r" defTabSz="457200" rtl="0" eaLnBrk="0" fontAlgn="base" hangingPunct="0">
              <a:spcBef>
                <a:spcPct val="0"/>
              </a:spcBef>
              <a:spcAft>
                <a:spcPct val="0"/>
              </a:spcAft>
              <a:defRPr sz="5400" kern="1200">
                <a:solidFill>
                  <a:schemeClr val="accent1"/>
                </a:solidFill>
                <a:latin typeface="+mj-lt"/>
                <a:ea typeface="+mj-ea"/>
                <a:cs typeface="+mj-cs"/>
              </a:defRPr>
            </a:lvl1pPr>
            <a:lvl2pPr algn="l" defTabSz="457200" rtl="0" eaLnBrk="0" fontAlgn="base" hangingPunct="0">
              <a:spcBef>
                <a:spcPct val="0"/>
              </a:spcBef>
              <a:spcAft>
                <a:spcPct val="0"/>
              </a:spcAft>
              <a:defRPr sz="3600">
                <a:solidFill>
                  <a:schemeClr val="accent1"/>
                </a:solidFill>
                <a:latin typeface="Trebuchet MS" panose="020B0603020202020204" pitchFamily="34" charset="0"/>
              </a:defRPr>
            </a:lvl2pPr>
            <a:lvl3pPr algn="l" defTabSz="457200" rtl="0" eaLnBrk="0" fontAlgn="base" hangingPunct="0">
              <a:spcBef>
                <a:spcPct val="0"/>
              </a:spcBef>
              <a:spcAft>
                <a:spcPct val="0"/>
              </a:spcAft>
              <a:defRPr sz="3600">
                <a:solidFill>
                  <a:schemeClr val="accent1"/>
                </a:solidFill>
                <a:latin typeface="Trebuchet MS" panose="020B0603020202020204" pitchFamily="34" charset="0"/>
              </a:defRPr>
            </a:lvl3pPr>
            <a:lvl4pPr algn="l" defTabSz="457200" rtl="0" eaLnBrk="0" fontAlgn="base" hangingPunct="0">
              <a:spcBef>
                <a:spcPct val="0"/>
              </a:spcBef>
              <a:spcAft>
                <a:spcPct val="0"/>
              </a:spcAft>
              <a:defRPr sz="3600">
                <a:solidFill>
                  <a:schemeClr val="accent1"/>
                </a:solidFill>
                <a:latin typeface="Trebuchet MS" panose="020B0603020202020204" pitchFamily="34" charset="0"/>
              </a:defRPr>
            </a:lvl4pPr>
            <a:lvl5pPr algn="l" defTabSz="457200" rtl="0" eaLnBrk="0" fontAlgn="base" hangingPunct="0">
              <a:spcBef>
                <a:spcPct val="0"/>
              </a:spcBef>
              <a:spcAft>
                <a:spcPct val="0"/>
              </a:spcAft>
              <a:defRPr sz="36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0" fontAlgn="base" latinLnBrk="0" hangingPunct="0">
              <a:lnSpc>
                <a:spcPct val="100000"/>
              </a:lnSpc>
              <a:spcBef>
                <a:spcPct val="0"/>
              </a:spcBef>
              <a:spcAft>
                <a:spcPct val="0"/>
              </a:spcAft>
              <a:buClrTx/>
              <a:buSzTx/>
              <a:buFontTx/>
              <a:buNone/>
              <a:defRPr/>
            </a:pPr>
            <a:r>
              <a:rPr kumimoji="0" lang="en-US" altLang="zh-CN" sz="4800" b="1" i="0" u="none" strike="noStrike" kern="10" cap="none" spc="0" normalizeH="0" baseline="0" noProof="0" dirty="0" smtClean="0">
                <a:ln w="12700">
                  <a:solidFill>
                    <a:srgbClr val="3333CC"/>
                  </a:solidFill>
                  <a:round/>
                </a:ln>
                <a:solidFill>
                  <a:srgbClr val="FF0000">
                    <a:alpha val="50195"/>
                  </a:srgbClr>
                </a:solidFill>
                <a:effectLst>
                  <a:outerShdw dist="45791" dir="2021404" algn="ctr" rotWithShape="0">
                    <a:srgbClr val="9999FF"/>
                  </a:outerShdw>
                </a:effectLst>
                <a:uLnTx/>
                <a:uFillTx/>
                <a:latin typeface="宋体" panose="02010600030101010101" pitchFamily="2" charset="-122"/>
                <a:ea typeface="+mj-ea"/>
                <a:cs typeface="+mj-cs"/>
              </a:rPr>
              <a:t>How to expand details</a:t>
            </a:r>
            <a:r>
              <a:rPr kumimoji="0" lang="zh-CN" altLang="en-US" sz="4800" b="1" i="0" u="none" strike="noStrike" kern="10" cap="none" spc="0" normalizeH="0" baseline="0" noProof="0" dirty="0" smtClean="0">
                <a:ln w="12700">
                  <a:solidFill>
                    <a:srgbClr val="3333CC"/>
                  </a:solidFill>
                  <a:round/>
                </a:ln>
                <a:solidFill>
                  <a:srgbClr val="FF0000">
                    <a:alpha val="50195"/>
                  </a:srgbClr>
                </a:solidFill>
                <a:effectLst>
                  <a:outerShdw dist="45791" dir="2021404" algn="ctr" rotWithShape="0">
                    <a:srgbClr val="9999FF"/>
                  </a:outerShdw>
                </a:effectLst>
                <a:uLnTx/>
                <a:uFillTx/>
                <a:latin typeface="宋体" panose="02010600030101010101" pitchFamily="2" charset="-122"/>
                <a:ea typeface="+mj-ea"/>
                <a:cs typeface="+mj-cs"/>
              </a:rPr>
              <a:t>？</a:t>
            </a:r>
            <a:endParaRPr kumimoji="0" lang="en-US" altLang="zh-CN" sz="4800" b="1" i="0" u="none" strike="noStrike" kern="10" cap="none" spc="0" normalizeH="0" baseline="0" noProof="0" dirty="0">
              <a:ln w="12700">
                <a:solidFill>
                  <a:srgbClr val="3333CC"/>
                </a:solidFill>
                <a:round/>
              </a:ln>
              <a:solidFill>
                <a:srgbClr val="FF0000">
                  <a:alpha val="50195"/>
                </a:srgbClr>
              </a:solidFill>
              <a:effectLst>
                <a:outerShdw dist="45791" dir="2021404" algn="ctr" rotWithShape="0">
                  <a:srgbClr val="9999FF"/>
                </a:outerShdw>
              </a:effectLst>
              <a:uLnTx/>
              <a:uFillTx/>
              <a:latin typeface="宋体" panose="02010600030101010101" pitchFamily="2" charset="-122"/>
              <a:ea typeface="+mj-ea"/>
              <a:cs typeface="+mj-cs"/>
            </a:endParaRPr>
          </a:p>
        </p:txBody>
      </p:sp>
      <p:sp>
        <p:nvSpPr>
          <p:cNvPr id="12" name="文本框 11"/>
          <p:cNvSpPr txBox="1">
            <a:spLocks noChangeArrowheads="1"/>
          </p:cNvSpPr>
          <p:nvPr/>
        </p:nvSpPr>
        <p:spPr bwMode="auto">
          <a:xfrm>
            <a:off x="119582" y="908824"/>
            <a:ext cx="11880825" cy="5346079"/>
          </a:xfrm>
          <a:prstGeom prst="rect">
            <a:avLst/>
          </a:prstGeom>
          <a:noFill/>
          <a:ln>
            <a:noFill/>
          </a:ln>
          <a:effectLst/>
        </p:spPr>
        <p:txBody>
          <a:bodyPr>
            <a:spAutoFit/>
          </a:bodyPr>
          <a:lstStyle/>
          <a:p>
            <a:pPr marR="0" defTabSz="914400" eaLnBrk="0" hangingPunct="0">
              <a:spcBef>
                <a:spcPct val="30000"/>
              </a:spcBef>
              <a:buClrTx/>
              <a:buSzTx/>
              <a:buFontTx/>
              <a:buNone/>
              <a:defRPr/>
            </a:pPr>
            <a:r>
              <a:rPr kumimoji="0" lang="en-US" altLang="zh-CN" sz="40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rPr>
              <a:t>Tip 2:Different angles</a:t>
            </a:r>
            <a:r>
              <a:rPr kumimoji="0" lang="zh-CN" altLang="en-US" sz="40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rPr>
              <a:t>（视角入手：</a:t>
            </a:r>
            <a:r>
              <a:rPr kumimoji="0" lang="zh-CN" altLang="en-US" sz="3200" kern="1200" cap="none" spc="0" normalizeH="0" baseline="0" noProof="0" dirty="0">
                <a:latin typeface="Arial" panose="020B0604020202020204" pitchFamily="34" charset="0"/>
                <a:ea typeface="宋体" panose="02010600030101010101" pitchFamily="2" charset="-122"/>
                <a:cs typeface="+mn-cs"/>
              </a:rPr>
              <a:t>报道同一事物，应注意错开角度，即寻找不同的侧重点。目的是使新闻主题既不与别报重复，又报道了新闻事实。 </a:t>
            </a:r>
            <a:r>
              <a:rPr kumimoji="0" lang="zh-CN" altLang="en-US" sz="40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rPr>
              <a:t>）</a:t>
            </a:r>
            <a:endParaRPr kumimoji="0" lang="en-US" altLang="zh-CN" sz="40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endParaRPr>
          </a:p>
          <a:p>
            <a:pPr marR="0" defTabSz="914400" eaLnBrk="0" hangingPunct="0">
              <a:spcBef>
                <a:spcPct val="30000"/>
              </a:spcBef>
              <a:buClrTx/>
              <a:buSzTx/>
              <a:buFontTx/>
              <a:buNone/>
              <a:defRPr/>
            </a:pPr>
            <a:endParaRPr kumimoji="0" lang="en-US" altLang="zh-CN" sz="2800" b="0" kern="1200" cap="none" spc="0" normalizeH="0" baseline="0" noProof="0" dirty="0">
              <a:solidFill>
                <a:srgbClr val="FF0000"/>
              </a:solidFill>
              <a:latin typeface="Arial" panose="020B0604020202020204" pitchFamily="34" charset="0"/>
              <a:ea typeface="宋体" panose="02010600030101010101" pitchFamily="2" charset="-122"/>
              <a:cs typeface="+mn-cs"/>
              <a:sym typeface="+mn-lt"/>
            </a:endParaRPr>
          </a:p>
          <a:p>
            <a:pPr marL="457200" marR="0" indent="-457200" defTabSz="914400" eaLnBrk="0" hangingPunct="0">
              <a:spcBef>
                <a:spcPts val="500"/>
              </a:spcBef>
              <a:buClrTx/>
              <a:buSzTx/>
              <a:buFont typeface="Arial" panose="020B0604020202020204" pitchFamily="34" charset="0"/>
              <a:buChar char="•"/>
              <a:defRPr/>
            </a:pPr>
            <a:r>
              <a:rPr kumimoji="0" lang="zh-CN" altLang="en-US" sz="2800" kern="1200" cap="none" spc="0" normalizeH="0" baseline="0" noProof="0" dirty="0">
                <a:solidFill>
                  <a:srgbClr val="0066FF"/>
                </a:solidFill>
                <a:latin typeface="Arial" panose="020B0604020202020204" pitchFamily="34" charset="0"/>
                <a:ea typeface="宋体" panose="02010600030101010101" pitchFamily="2" charset="-122"/>
                <a:cs typeface="+mn-cs"/>
              </a:rPr>
              <a:t>活动反响（</a:t>
            </a:r>
            <a:r>
              <a:rPr kumimoji="0" lang="en-US" altLang="zh-CN" sz="2800" kern="1200" cap="none" spc="0" normalizeH="0" baseline="0" noProof="0" dirty="0">
                <a:solidFill>
                  <a:srgbClr val="0066FF"/>
                </a:solidFill>
                <a:latin typeface="Arial" panose="020B0604020202020204" pitchFamily="34" charset="0"/>
                <a:ea typeface="宋体" panose="02010600030101010101" pitchFamily="2" charset="-122"/>
                <a:cs typeface="+mn-cs"/>
              </a:rPr>
              <a:t>TS:</a:t>
            </a:r>
            <a:r>
              <a:rPr kumimoji="0" lang="zh-CN" altLang="en-US" sz="2800" b="0" kern="1200" cap="none" spc="0" normalizeH="0" baseline="0" noProof="0" dirty="0">
                <a:latin typeface="Arial" panose="020B0604020202020204" pitchFamily="34" charset="0"/>
                <a:ea typeface="宋体" panose="02010600030101010101" pitchFamily="2" charset="-122"/>
                <a:cs typeface="+mn-cs"/>
              </a:rPr>
              <a:t>活动广受好评。</a:t>
            </a:r>
            <a:r>
              <a:rPr kumimoji="0" lang="zh-CN" altLang="en-US" sz="2800" kern="1200" cap="none" spc="0" normalizeH="0" baseline="0" noProof="0" dirty="0">
                <a:solidFill>
                  <a:srgbClr val="0066FF"/>
                </a:solidFill>
                <a:latin typeface="Arial" panose="020B0604020202020204" pitchFamily="34" charset="0"/>
                <a:ea typeface="宋体" panose="02010600030101010101" pitchFamily="2" charset="-122"/>
                <a:cs typeface="+mn-cs"/>
              </a:rPr>
              <a:t>）</a:t>
            </a:r>
            <a:endParaRPr kumimoji="0" lang="en-US" altLang="zh-CN" sz="2800" kern="1200" cap="none" spc="0" normalizeH="0" baseline="0" noProof="0" dirty="0">
              <a:solidFill>
                <a:srgbClr val="0066FF"/>
              </a:solidFill>
              <a:latin typeface="Arial" panose="020B0604020202020204" pitchFamily="34" charset="0"/>
              <a:ea typeface="宋体" panose="02010600030101010101" pitchFamily="2" charset="-122"/>
              <a:cs typeface="+mn-cs"/>
            </a:endParaRPr>
          </a:p>
          <a:p>
            <a:pPr marR="0" defTabSz="914400" eaLnBrk="0" hangingPunct="0">
              <a:spcBef>
                <a:spcPts val="500"/>
              </a:spcBef>
              <a:buClrTx/>
              <a:buSzTx/>
              <a:buFontTx/>
              <a:buNone/>
              <a:defRPr/>
            </a:pPr>
            <a:r>
              <a:rPr kumimoji="0" lang="zh-CN" altLang="en-US" sz="2800" kern="1200" cap="none" spc="0" normalizeH="0" baseline="0" noProof="0" dirty="0">
                <a:latin typeface="Arial" panose="020B0604020202020204" pitchFamily="34" charset="0"/>
                <a:ea typeface="宋体" panose="02010600030101010101" pitchFamily="2" charset="-122"/>
                <a:cs typeface="+mn-cs"/>
              </a:rPr>
              <a:t>家长</a:t>
            </a:r>
            <a:r>
              <a:rPr kumimoji="0" lang="en-US" altLang="zh-CN" sz="2800" kern="1200" cap="none" spc="0" normalizeH="0" baseline="0" noProof="0" dirty="0">
                <a:latin typeface="Arial" panose="020B0604020202020204" pitchFamily="34" charset="0"/>
                <a:ea typeface="宋体" panose="02010600030101010101" pitchFamily="2" charset="-122"/>
                <a:cs typeface="+mn-cs"/>
              </a:rPr>
              <a:t>&amp;</a:t>
            </a:r>
            <a:r>
              <a:rPr kumimoji="0" lang="zh-CN" altLang="en-US" sz="2800" kern="1200" cap="none" spc="0" normalizeH="0" baseline="0" noProof="0" dirty="0">
                <a:latin typeface="Arial" panose="020B0604020202020204" pitchFamily="34" charset="0"/>
                <a:ea typeface="宋体" panose="02010600030101010101" pitchFamily="2" charset="-122"/>
                <a:cs typeface="+mn-cs"/>
              </a:rPr>
              <a:t>学生视角：</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R="0" defTabSz="914400" eaLnBrk="0" hangingPunct="0">
              <a:spcBef>
                <a:spcPts val="500"/>
              </a:spcBef>
              <a:buClrTx/>
              <a:buSzTx/>
              <a:buFontTx/>
              <a:buNone/>
              <a:defRPr/>
            </a:pPr>
            <a:r>
              <a:rPr kumimoji="0" lang="zh-CN" altLang="en-US" sz="2800" kern="1200" cap="none" spc="0" normalizeH="0" baseline="0" noProof="0" dirty="0">
                <a:latin typeface="Arial" panose="020B0604020202020204" pitchFamily="34" charset="0"/>
                <a:ea typeface="宋体" panose="02010600030101010101" pitchFamily="2" charset="-122"/>
                <a:cs typeface="+mn-cs"/>
              </a:rPr>
              <a:t>掌握了书本上没有的、实在的生活技能；</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R="0" defTabSz="914400" eaLnBrk="0" hangingPunct="0">
              <a:spcBef>
                <a:spcPts val="500"/>
              </a:spcBef>
              <a:buClrTx/>
              <a:buSzTx/>
              <a:buFontTx/>
              <a:buNone/>
              <a:defRPr/>
            </a:pPr>
            <a:r>
              <a:rPr kumimoji="0" lang="zh-CN" altLang="en-US" sz="2800" kern="1200" cap="none" spc="0" normalizeH="0" baseline="0" noProof="0" dirty="0">
                <a:latin typeface="Arial" panose="020B0604020202020204" pitchFamily="34" charset="0"/>
                <a:ea typeface="宋体" panose="02010600030101010101" pitchFamily="2" charset="-122"/>
                <a:cs typeface="+mn-cs"/>
              </a:rPr>
              <a:t>切身体验劳动创造美好生活；</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R="0" defTabSz="914400" eaLnBrk="0" hangingPunct="0">
              <a:spcBef>
                <a:spcPts val="500"/>
              </a:spcBef>
              <a:buClrTx/>
              <a:buSzTx/>
              <a:buFontTx/>
              <a:buNone/>
              <a:defRPr/>
            </a:pPr>
            <a:r>
              <a:rPr kumimoji="0" lang="zh-CN" altLang="en-US" sz="2800" kern="1200" cap="none" spc="0" normalizeH="0" baseline="0" noProof="0" dirty="0">
                <a:latin typeface="Arial" panose="020B0604020202020204" pitchFamily="34" charset="0"/>
                <a:ea typeface="宋体" panose="02010600030101010101" pitchFamily="2" charset="-122"/>
                <a:cs typeface="+mn-cs"/>
              </a:rPr>
              <a:t>领悟到“纸上得来终觉浅，绝知此事要躬行”</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R="0" defTabSz="914400" eaLnBrk="0" hangingPunct="0">
              <a:spcBef>
                <a:spcPts val="500"/>
              </a:spcBef>
              <a:buClrTx/>
              <a:buSzTx/>
              <a:buFontTx/>
              <a:buNone/>
              <a:defRPr/>
            </a:pPr>
            <a:r>
              <a:rPr kumimoji="0" lang="en-US" altLang="zh-CN" sz="2800" kern="1200" cap="none" spc="0" normalizeH="0" baseline="0" noProof="0" dirty="0">
                <a:latin typeface="Arial" panose="020B0604020202020204" pitchFamily="34" charset="0"/>
                <a:ea typeface="宋体" panose="02010600030101010101" pitchFamily="2" charset="-122"/>
                <a:cs typeface="+mn-cs"/>
              </a:rPr>
              <a:t>……</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p:txBody>
      </p:sp>
      <p:sp>
        <p:nvSpPr>
          <p:cNvPr id="5" name="文本框 4"/>
          <p:cNvSpPr txBox="1">
            <a:spLocks noChangeArrowheads="1"/>
          </p:cNvSpPr>
          <p:nvPr/>
        </p:nvSpPr>
        <p:spPr bwMode="auto">
          <a:xfrm>
            <a:off x="5591965" y="3212985"/>
            <a:ext cx="11304785" cy="1643522"/>
          </a:xfrm>
          <a:prstGeom prst="rect">
            <a:avLst/>
          </a:prstGeom>
          <a:noFill/>
          <a:ln>
            <a:noFill/>
          </a:ln>
          <a:effectLst/>
        </p:spPr>
        <p:txBody>
          <a:bodyPr>
            <a:spAutoFit/>
          </a:bodyPr>
          <a:lstStyle/>
          <a:p>
            <a:pPr marR="0" defTabSz="914400" eaLnBrk="0" hangingPunct="0">
              <a:spcBef>
                <a:spcPct val="30000"/>
              </a:spcBef>
              <a:buClrTx/>
              <a:buSzTx/>
              <a:buFontTx/>
              <a:buNone/>
              <a:defRPr/>
            </a:pPr>
            <a:r>
              <a:rPr kumimoji="0" lang="en-US" altLang="zh-CN" sz="28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rPr>
              <a:t>5W1H</a:t>
            </a:r>
            <a:r>
              <a:rPr kumimoji="0" lang="zh-CN" altLang="en-US" sz="28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rPr>
              <a:t>拓展细节：（</a:t>
            </a:r>
            <a:r>
              <a:rPr kumimoji="0" lang="en-US" altLang="zh-CN" sz="28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rPr>
              <a:t>what</a:t>
            </a:r>
            <a:r>
              <a:rPr kumimoji="0" lang="zh-CN" altLang="en-US" sz="28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rPr>
              <a:t>）评价意见是什么？</a:t>
            </a:r>
            <a:endParaRPr kumimoji="0" lang="en-US" altLang="zh-CN" sz="28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endParaRPr>
          </a:p>
          <a:p>
            <a:pPr marR="0" defTabSz="914400" eaLnBrk="0" hangingPunct="0">
              <a:spcBef>
                <a:spcPct val="30000"/>
              </a:spcBef>
              <a:buClrTx/>
              <a:buSzTx/>
              <a:buFontTx/>
              <a:buNone/>
              <a:defRPr/>
            </a:pPr>
            <a:r>
              <a:rPr kumimoji="0" lang="zh-CN" altLang="en-US" sz="28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rPr>
              <a:t>              （</a:t>
            </a:r>
            <a:r>
              <a:rPr kumimoji="0" lang="en-US" altLang="zh-CN" sz="28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rPr>
              <a:t>who</a:t>
            </a:r>
            <a:r>
              <a:rPr kumimoji="0" lang="zh-CN" altLang="en-US" sz="28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rPr>
              <a:t>）受到谁的好评？</a:t>
            </a:r>
            <a:endParaRPr kumimoji="0" lang="en-US" altLang="zh-CN" sz="28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endParaRPr>
          </a:p>
          <a:p>
            <a:pPr marR="0" defTabSz="914400" eaLnBrk="0" hangingPunct="0">
              <a:spcBef>
                <a:spcPct val="30000"/>
              </a:spcBef>
              <a:buClrTx/>
              <a:buSzTx/>
              <a:buFontTx/>
              <a:buNone/>
              <a:defRPr/>
            </a:pPr>
            <a:r>
              <a:rPr kumimoji="0" lang="zh-CN" altLang="en-US" sz="28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rPr>
              <a:t>             （</a:t>
            </a:r>
            <a:r>
              <a:rPr kumimoji="0" lang="en-US" altLang="zh-CN" sz="28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rPr>
              <a:t>why</a:t>
            </a:r>
            <a:r>
              <a:rPr kumimoji="0" lang="zh-CN" altLang="en-US" sz="28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rPr>
              <a:t>）为什么受到好评？</a:t>
            </a:r>
            <a:endParaRPr kumimoji="0" lang="en-US" altLang="zh-CN" sz="2800" kern="1200" cap="none" spc="0" normalizeH="0" baseline="0" noProof="0" dirty="0">
              <a:solidFill>
                <a:srgbClr val="C00000"/>
              </a:solidFill>
              <a:effectLst>
                <a:innerShdw blurRad="63500" dist="50800" dir="13500000">
                  <a:prstClr val="black">
                    <a:alpha val="50000"/>
                  </a:prstClr>
                </a:innerShdw>
              </a:effectLst>
              <a:latin typeface="+mj-ea"/>
              <a:ea typeface="+mj-ea"/>
              <a:cs typeface="+mn-ea"/>
              <a:sym typeface="+mn-l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nodeType="click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 by="(-#ppt_w*2)" calcmode="lin" valueType="num">
                                      <p:cBhvr rctx="PPT">
                                        <p:cTn id="7" dur="500" autoRev="1" fill="hold">
                                          <p:stCondLst>
                                            <p:cond delay="0"/>
                                          </p:stCondLst>
                                        </p:cTn>
                                        <p:tgtEl>
                                          <p:spTgt spid="12"/>
                                        </p:tgtEl>
                                        <p:attrNameLst>
                                          <p:attrName>ppt_w</p:attrName>
                                        </p:attrNameLst>
                                      </p:cBhvr>
                                    </p:anim>
                                    <p:anim by="(#ppt_w*0.50)" calcmode="lin" valueType="num">
                                      <p:cBhvr>
                                        <p:cTn id="8" dur="500" decel="50000" autoRev="1" fill="hold">
                                          <p:stCondLst>
                                            <p:cond delay="0"/>
                                          </p:stCondLst>
                                        </p:cTn>
                                        <p:tgtEl>
                                          <p:spTgt spid="12"/>
                                        </p:tgtEl>
                                        <p:attrNameLst>
                                          <p:attrName>ppt_x</p:attrName>
                                        </p:attrNameLst>
                                      </p:cBhvr>
                                    </p:anim>
                                    <p:anim from="(-#ppt_h/2)" to="(#ppt_y)" calcmode="lin" valueType="num">
                                      <p:cBhvr>
                                        <p:cTn id="9" dur="1000" fill="hold">
                                          <p:stCondLst>
                                            <p:cond delay="0"/>
                                          </p:stCondLst>
                                        </p:cTn>
                                        <p:tgtEl>
                                          <p:spTgt spid="12"/>
                                        </p:tgtEl>
                                        <p:attrNameLst>
                                          <p:attrName>ppt_y</p:attrName>
                                        </p:attrNameLst>
                                      </p:cBhvr>
                                    </p:anim>
                                    <p:animRot by="21600000">
                                      <p:cBhvr>
                                        <p:cTn id="10" dur="1000" fill="hold">
                                          <p:stCondLst>
                                            <p:cond delay="0"/>
                                          </p:stCondLst>
                                        </p:cTn>
                                        <p:tgtEl>
                                          <p:spTgt spid="1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8673" name="标题 1"/>
          <p:cNvSpPr>
            <a:spLocks noGrp="1"/>
          </p:cNvSpPr>
          <p:nvPr>
            <p:ph type="title"/>
          </p:nvPr>
        </p:nvSpPr>
        <p:spPr>
          <a:xfrm>
            <a:off x="695325" y="444500"/>
            <a:ext cx="10515600" cy="1325563"/>
          </a:xfrm>
        </p:spPr>
        <p:txBody>
          <a:bodyPr vert="horz" wrap="square" lIns="91440" tIns="45720" rIns="91440" bIns="45720" anchor="ctr" anchorCtr="0"/>
          <a:p>
            <a:r>
              <a:rPr lang="en-US" altLang="zh-CN" dirty="0"/>
              <a:t>Possible sample</a:t>
            </a:r>
            <a:endParaRPr lang="zh-CN" altLang="en-US" dirty="0"/>
          </a:p>
        </p:txBody>
      </p:sp>
      <p:sp>
        <p:nvSpPr>
          <p:cNvPr id="28674" name="内容占位符 2"/>
          <p:cNvSpPr>
            <a:spLocks noGrp="1"/>
          </p:cNvSpPr>
          <p:nvPr>
            <p:ph idx="1"/>
          </p:nvPr>
        </p:nvSpPr>
        <p:spPr>
          <a:xfrm>
            <a:off x="407988" y="1412875"/>
            <a:ext cx="10515600" cy="4351338"/>
          </a:xfrm>
        </p:spPr>
        <p:txBody>
          <a:bodyPr vert="horz" wrap="square" lIns="91440" tIns="45720" rIns="91440" bIns="45720" anchor="t" anchorCtr="0"/>
          <a:p>
            <a:pPr marL="0" indent="0" algn="ctr">
              <a:buNone/>
            </a:pPr>
            <a:r>
              <a:rPr lang="en-US" altLang="zh-CN" dirty="0">
                <a:solidFill>
                  <a:srgbClr val="FF0000"/>
                </a:solidFill>
                <a:latin typeface="Times" pitchFamily="18" charset="0"/>
              </a:rPr>
              <a:t>     </a:t>
            </a:r>
            <a:r>
              <a:rPr lang="en-US" altLang="zh-CN" dirty="0">
                <a:latin typeface="Times" pitchFamily="18" charset="0"/>
              </a:rPr>
              <a:t>The First Online Life Skills Show</a:t>
            </a:r>
            <a:endParaRPr lang="en-US" altLang="zh-CN" dirty="0">
              <a:latin typeface="Times" pitchFamily="18" charset="0"/>
            </a:endParaRPr>
          </a:p>
          <a:p>
            <a:pPr marL="0" indent="0">
              <a:buNone/>
            </a:pPr>
            <a:r>
              <a:rPr lang="en-US" altLang="zh-CN" dirty="0">
                <a:solidFill>
                  <a:srgbClr val="FF0000"/>
                </a:solidFill>
                <a:latin typeface="Times" pitchFamily="18" charset="0"/>
              </a:rPr>
              <a:t>    Aimed at</a:t>
            </a:r>
            <a:r>
              <a:rPr lang="en-US" altLang="zh-CN" dirty="0">
                <a:latin typeface="Times" pitchFamily="18" charset="0"/>
              </a:rPr>
              <a:t> inspiring students to work actively in daily life, our school held the first online life skills show </a:t>
            </a:r>
            <a:r>
              <a:rPr lang="en-US" altLang="zh-CN" dirty="0">
                <a:solidFill>
                  <a:srgbClr val="FF0000"/>
                </a:solidFill>
                <a:latin typeface="Times" pitchFamily="18" charset="0"/>
              </a:rPr>
              <a:t>themed</a:t>
            </a:r>
            <a:r>
              <a:rPr lang="en-US" altLang="zh-CN" dirty="0">
                <a:latin typeface="Times" pitchFamily="18" charset="0"/>
              </a:rPr>
              <a:t> “Work Creates a Better</a:t>
            </a:r>
            <a:endParaRPr lang="en-US" altLang="zh-CN" dirty="0">
              <a:latin typeface="Times" pitchFamily="18" charset="0"/>
            </a:endParaRPr>
          </a:p>
          <a:p>
            <a:pPr marL="0" indent="0">
              <a:buNone/>
            </a:pPr>
            <a:r>
              <a:rPr lang="en-US" altLang="zh-CN" dirty="0">
                <a:latin typeface="Times" pitchFamily="18" charset="0"/>
              </a:rPr>
              <a:t>Life” , </a:t>
            </a:r>
            <a:r>
              <a:rPr lang="en-US" altLang="zh-CN" dirty="0">
                <a:solidFill>
                  <a:srgbClr val="FF0000"/>
                </a:solidFill>
                <a:latin typeface="Times" pitchFamily="18" charset="0"/>
              </a:rPr>
              <a:t>which achieved great success</a:t>
            </a:r>
            <a:r>
              <a:rPr lang="en-US" altLang="zh-CN" dirty="0">
                <a:latin typeface="Times" pitchFamily="18" charset="0"/>
              </a:rPr>
              <a:t>.</a:t>
            </a:r>
            <a:endParaRPr lang="en-US" altLang="zh-CN" dirty="0">
              <a:latin typeface="Times" pitchFamily="18" charset="0"/>
            </a:endParaRPr>
          </a:p>
          <a:p>
            <a:pPr marL="0" indent="0">
              <a:buNone/>
            </a:pPr>
            <a:r>
              <a:rPr lang="en-US" altLang="zh-CN" dirty="0">
                <a:latin typeface="Times" pitchFamily="18" charset="0"/>
              </a:rPr>
              <a:t>      There were</a:t>
            </a:r>
            <a:r>
              <a:rPr lang="en-US" altLang="zh-CN" dirty="0">
                <a:solidFill>
                  <a:srgbClr val="FF0000"/>
                </a:solidFill>
                <a:latin typeface="Times" pitchFamily="18" charset="0"/>
              </a:rPr>
              <a:t> a full range of</a:t>
            </a:r>
            <a:r>
              <a:rPr lang="en-US" altLang="zh-CN" dirty="0">
                <a:latin typeface="Times" pitchFamily="18" charset="0"/>
              </a:rPr>
              <a:t> skills </a:t>
            </a:r>
            <a:r>
              <a:rPr lang="en-US" altLang="zh-CN" dirty="0">
                <a:solidFill>
                  <a:srgbClr val="FF0000"/>
                </a:solidFill>
                <a:latin typeface="Times" pitchFamily="18" charset="0"/>
              </a:rPr>
              <a:t>shown</a:t>
            </a:r>
            <a:r>
              <a:rPr lang="en-US" altLang="zh-CN" dirty="0">
                <a:latin typeface="Times" pitchFamily="18" charset="0"/>
              </a:rPr>
              <a:t> online, </a:t>
            </a:r>
            <a:r>
              <a:rPr lang="en-US" altLang="zh-CN" dirty="0">
                <a:solidFill>
                  <a:srgbClr val="FF0000"/>
                </a:solidFill>
                <a:latin typeface="Times" pitchFamily="18" charset="0"/>
              </a:rPr>
              <a:t>including</a:t>
            </a:r>
            <a:r>
              <a:rPr lang="en-US" altLang="zh-CN" dirty="0">
                <a:latin typeface="Times" pitchFamily="18" charset="0"/>
              </a:rPr>
              <a:t> life skills like cooking traditional meals, </a:t>
            </a:r>
            <a:r>
              <a:rPr lang="en-US" altLang="zh-CN" dirty="0">
                <a:solidFill>
                  <a:srgbClr val="FF0000"/>
                </a:solidFill>
                <a:latin typeface="Times" pitchFamily="18" charset="0"/>
              </a:rPr>
              <a:t>tidying up rooms </a:t>
            </a:r>
            <a:r>
              <a:rPr lang="en-US" altLang="zh-CN" dirty="0">
                <a:latin typeface="Times" pitchFamily="18" charset="0"/>
              </a:rPr>
              <a:t>and aiding skills such </a:t>
            </a:r>
            <a:r>
              <a:rPr lang="en-US" altLang="zh-CN" dirty="0">
                <a:solidFill>
                  <a:srgbClr val="FF0000"/>
                </a:solidFill>
                <a:latin typeface="Times" pitchFamily="18" charset="0"/>
              </a:rPr>
              <a:t>as  performing first aid</a:t>
            </a:r>
            <a:r>
              <a:rPr lang="en-US" altLang="zh-CN" dirty="0">
                <a:latin typeface="Times" pitchFamily="18" charset="0"/>
              </a:rPr>
              <a:t>.</a:t>
            </a:r>
            <a:endParaRPr lang="en-US" altLang="zh-CN" dirty="0">
              <a:latin typeface="Times" pitchFamily="18" charset="0"/>
            </a:endParaRPr>
          </a:p>
          <a:p>
            <a:pPr marL="0" indent="0">
              <a:buNone/>
            </a:pPr>
            <a:r>
              <a:rPr lang="en-US" altLang="zh-CN" dirty="0">
                <a:solidFill>
                  <a:srgbClr val="FF0000"/>
                </a:solidFill>
                <a:latin typeface="Times" pitchFamily="18" charset="0"/>
              </a:rPr>
              <a:t>       Considered as</a:t>
            </a:r>
            <a:r>
              <a:rPr lang="en-US" altLang="zh-CN" dirty="0">
                <a:latin typeface="Times" pitchFamily="18" charset="0"/>
              </a:rPr>
              <a:t> practical and meaningful, the event </a:t>
            </a:r>
            <a:r>
              <a:rPr lang="en-US" altLang="zh-CN" dirty="0">
                <a:solidFill>
                  <a:srgbClr val="FF0000"/>
                </a:solidFill>
                <a:latin typeface="Times" pitchFamily="18" charset="0"/>
              </a:rPr>
              <a:t>received wide praise. </a:t>
            </a:r>
            <a:r>
              <a:rPr lang="en-US" altLang="zh-CN" dirty="0">
                <a:latin typeface="Times" pitchFamily="18" charset="0"/>
              </a:rPr>
              <a:t>“My </a:t>
            </a:r>
            <a:r>
              <a:rPr lang="en-US" altLang="zh-CN" dirty="0">
                <a:solidFill>
                  <a:srgbClr val="FF0000"/>
                </a:solidFill>
                <a:latin typeface="Times" pitchFamily="18" charset="0"/>
              </a:rPr>
              <a:t>boy not only </a:t>
            </a:r>
            <a:r>
              <a:rPr lang="en-US" altLang="zh-CN" dirty="0">
                <a:latin typeface="Times" pitchFamily="18" charset="0"/>
              </a:rPr>
              <a:t>acquired knowledge about life skills, </a:t>
            </a:r>
            <a:r>
              <a:rPr lang="en-US" altLang="zh-CN" dirty="0">
                <a:solidFill>
                  <a:srgbClr val="FF0000"/>
                </a:solidFill>
                <a:latin typeface="Times" pitchFamily="18" charset="0"/>
              </a:rPr>
              <a:t>but also </a:t>
            </a:r>
            <a:r>
              <a:rPr lang="en-US" altLang="zh-CN" dirty="0">
                <a:latin typeface="Times" pitchFamily="18" charset="0"/>
              </a:rPr>
              <a:t>had a better understanding of work and life. ’’ said one parent.</a:t>
            </a:r>
            <a:endParaRPr lang="zh-CN" altLang="en-US" dirty="0">
              <a:latin typeface="Times" pitchFamily="18" charset="0"/>
            </a:endParaRPr>
          </a:p>
        </p:txBody>
      </p:sp>
    </p:spTree>
  </p:cSld>
  <p:clrMapOvr>
    <a:masterClrMapping/>
  </p:clrMapOvr>
</p:sld>
</file>

<file path=ppt/tags/tag1.xml><?xml version="1.0" encoding="utf-8"?>
<p:tagLst xmlns:p="http://schemas.openxmlformats.org/presentationml/2006/main">
  <p:tag name="AS_UNIQUEID" val="171"/>
</p:tagLst>
</file>

<file path=ppt/tags/tag2.xml><?xml version="1.0" encoding="utf-8"?>
<p:tagLst xmlns:p="http://schemas.openxmlformats.org/presentationml/2006/main">
  <p:tag name="AS_UNIQUEID" val="209"/>
</p:tagLst>
</file>

<file path=ppt/tags/tag3.xml><?xml version="1.0" encoding="utf-8"?>
<p:tagLst xmlns:p="http://schemas.openxmlformats.org/presentationml/2006/main">
  <p:tag name="AS_UNIQUEID" val="209"/>
</p:tagLst>
</file>

<file path=ppt/tags/tag4.xml><?xml version="1.0" encoding="utf-8"?>
<p:tagLst xmlns:p="http://schemas.openxmlformats.org/presentationml/2006/main">
  <p:tag name="AS_UNIQUEID" val="208"/>
</p:tagLst>
</file>

<file path=ppt/theme/theme1.xml><?xml version="1.0" encoding="utf-8"?>
<a:theme xmlns:a="http://schemas.openxmlformats.org/drawingml/2006/main" name="默认设计模板">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11444</Words>
  <Application>WPS 演示</Application>
  <PresentationFormat>宽屏</PresentationFormat>
  <Paragraphs>419</Paragraphs>
  <Slides>27</Slides>
  <Notes>15</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27</vt:i4>
      </vt:variant>
    </vt:vector>
  </HeadingPairs>
  <TitlesOfParts>
    <vt:vector size="42" baseType="lpstr">
      <vt:lpstr>Arial</vt:lpstr>
      <vt:lpstr>宋体</vt:lpstr>
      <vt:lpstr>Wingdings</vt:lpstr>
      <vt:lpstr>Calibri Light</vt:lpstr>
      <vt:lpstr>楷体</vt:lpstr>
      <vt:lpstr>仿宋</vt:lpstr>
      <vt:lpstr>Times</vt:lpstr>
      <vt:lpstr>Times New Roman</vt:lpstr>
      <vt:lpstr>Calibri</vt:lpstr>
      <vt:lpstr>Trebuchet MS</vt:lpstr>
      <vt:lpstr>微软雅黑</vt:lpstr>
      <vt:lpstr>Arial Unicode MS</vt:lpstr>
      <vt:lpstr>华文行楷</vt:lpstr>
      <vt:lpstr>华文楷体</vt:lpstr>
      <vt:lpstr>默认设计模板</vt:lpstr>
      <vt:lpstr>PowerPoint 演示文稿</vt:lpstr>
      <vt:lpstr>PowerPoint 演示文稿</vt:lpstr>
      <vt:lpstr>PowerPoint 演示文稿</vt:lpstr>
      <vt:lpstr>（2021.3 广州市一模）     假定你是李华，上周你校举办了首届生活技能云端展示活动，主题为“劳动创造美好生活（Work Creates a Better Life）” 。请你为校英文报写一篇报道，内容包括： 1.活动主题； 2.展示内容（烹饪、急救等）； 3.活动反响。 注意:1. 写作词数应为80左右:      2. 请按如下格式在答题卡的相应位置作答。 </vt:lpstr>
      <vt:lpstr>PowerPoint 演示文稿</vt:lpstr>
      <vt:lpstr>PowerPoint 演示文稿</vt:lpstr>
      <vt:lpstr>PowerPoint 演示文稿</vt:lpstr>
      <vt:lpstr>PowerPoint 演示文稿</vt:lpstr>
      <vt:lpstr>Possible sample</vt:lpstr>
      <vt:lpstr> ）     假定你是李华，上周你校举办了主题为“阳光校园，魅力足球”的足球赛活动。请你为校英文报写一篇报道，内容包括： 1.时间和地点； 2.活动情况； 3.活动反响。 注意:1. 写作词数应为80左右:      2. 请按如下格式在答题卡的相应位置作答。 参考词汇：  “阳光校园，魅力足球” Sunshine Campus, Charming Football </vt:lpstr>
      <vt:lpstr>PowerPoint 演示文稿</vt:lpstr>
      <vt:lpstr>PowerPoint 演示文稿</vt:lpstr>
      <vt:lpstr>PowerPoint 演示文稿</vt:lpstr>
      <vt:lpstr>PowerPoint 演示文稿</vt:lpstr>
      <vt:lpstr>真题演练</vt:lpstr>
      <vt:lpstr>PowerPoint 演示文稿</vt:lpstr>
      <vt:lpstr>PowerPoint 演示文稿</vt:lpstr>
      <vt:lpstr>A Cross-Country Running race </vt:lpstr>
      <vt:lpstr>报道类语料库</vt:lpstr>
      <vt:lpstr>PowerPoint 演示文稿</vt:lpstr>
      <vt:lpstr>PowerPoint 演示文稿</vt:lpstr>
      <vt:lpstr>PowerPoint 演示文稿</vt:lpstr>
      <vt:lpstr>话题句式回顾(导语)</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acai</dc:creator>
  <cp:lastModifiedBy>lina</cp:lastModifiedBy>
  <cp:revision>1191</cp:revision>
  <cp:lastPrinted>2018-11-21T03:17:00Z</cp:lastPrinted>
  <dcterms:created xsi:type="dcterms:W3CDTF">2016-04-07T02:01:00Z</dcterms:created>
  <dcterms:modified xsi:type="dcterms:W3CDTF">2021-03-30T01:16:09Z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2052-11.1.0.10356</vt:lpwstr>
  </property>
  <property fmtid="{D5CDD505-2E9C-101B-9397-08002B2CF9AE}" pid="4" name="ICV">
    <vt:lpwstr>95077B13C6164C8191DC85D76AEC1FDF</vt:lpwstr>
  </property>
</Properties>
</file>