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317" r:id="rId5"/>
    <p:sldId id="318" r:id="rId6"/>
    <p:sldId id="319" r:id="rId7"/>
    <p:sldId id="320" r:id="rId8"/>
    <p:sldId id="329" r:id="rId9"/>
    <p:sldId id="323" r:id="rId10"/>
    <p:sldId id="324" r:id="rId11"/>
    <p:sldId id="327" r:id="rId12"/>
    <p:sldId id="325" r:id="rId13"/>
    <p:sldId id="326" r:id="rId14"/>
    <p:sldId id="322" r:id="rId15"/>
    <p:sldId id="328" r:id="rId16"/>
    <p:sldId id="272" r:id="rId17"/>
    <p:sldId id="274" r:id="rId19"/>
    <p:sldId id="330" r:id="rId20"/>
    <p:sldId id="331" r:id="rId21"/>
    <p:sldId id="332" r:id="rId22"/>
    <p:sldId id="333" r:id="rId23"/>
    <p:sldId id="276" r:id="rId24"/>
    <p:sldId id="277" r:id="rId25"/>
    <p:sldId id="309" r:id="rId26"/>
    <p:sldId id="31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5F1"/>
    <a:srgbClr val="E349B0"/>
    <a:srgbClr val="B51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95" autoAdjust="0"/>
  </p:normalViewPr>
  <p:slideViewPr>
    <p:cSldViewPr>
      <p:cViewPr varScale="1">
        <p:scale>
          <a:sx n="140" d="100"/>
          <a:sy n="140" d="100"/>
        </p:scale>
        <p:origin x="-216" y="-102"/>
      </p:cViewPr>
      <p:guideLst>
        <p:guide orient="horz" pos="1620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FD93-BA45-44CD-9107-2A51A9F59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9A55-67A9-43AE-8471-BF8C58E6D2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F9BA1-D333-4BE4-B709-6752D8DAB7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6.xml"/><Relationship Id="rId7" Type="http://schemas.openxmlformats.org/officeDocument/2006/relationships/image" Target="../media/image19.png"/><Relationship Id="rId6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tags" Target="../tags/tag14.xml"/><Relationship Id="rId3" Type="http://schemas.openxmlformats.org/officeDocument/2006/relationships/image" Target="../media/image17.png"/><Relationship Id="rId2" Type="http://schemas.openxmlformats.org/officeDocument/2006/relationships/tags" Target="../tags/tag1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.xml"/><Relationship Id="rId11" Type="http://schemas.openxmlformats.org/officeDocument/2006/relationships/image" Target="../media/image22.jpeg"/><Relationship Id="rId10" Type="http://schemas.openxmlformats.org/officeDocument/2006/relationships/image" Target="../media/image21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21.xml"/><Relationship Id="rId7" Type="http://schemas.openxmlformats.org/officeDocument/2006/relationships/image" Target="../media/image19.png"/><Relationship Id="rId6" Type="http://schemas.openxmlformats.org/officeDocument/2006/relationships/tags" Target="../tags/tag20.xml"/><Relationship Id="rId5" Type="http://schemas.openxmlformats.org/officeDocument/2006/relationships/image" Target="../media/image18.png"/><Relationship Id="rId4" Type="http://schemas.openxmlformats.org/officeDocument/2006/relationships/tags" Target="../tags/tag19.xml"/><Relationship Id="rId3" Type="http://schemas.openxmlformats.org/officeDocument/2006/relationships/image" Target="../media/image17.png"/><Relationship Id="rId2" Type="http://schemas.openxmlformats.org/officeDocument/2006/relationships/tags" Target="../tags/tag1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6.xml"/><Relationship Id="rId7" Type="http://schemas.openxmlformats.org/officeDocument/2006/relationships/image" Target="../media/image26.png"/><Relationship Id="rId6" Type="http://schemas.openxmlformats.org/officeDocument/2006/relationships/tags" Target="../tags/tag25.xml"/><Relationship Id="rId5" Type="http://schemas.openxmlformats.org/officeDocument/2006/relationships/image" Target="../media/image25.png"/><Relationship Id="rId4" Type="http://schemas.openxmlformats.org/officeDocument/2006/relationships/tags" Target="../tags/tag24.xml"/><Relationship Id="rId3" Type="http://schemas.openxmlformats.org/officeDocument/2006/relationships/image" Target="../media/image24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2.xml"/><Relationship Id="rId2" Type="http://schemas.openxmlformats.org/officeDocument/2006/relationships/tags" Target="../tags/tag23.xml"/><Relationship Id="rId19" Type="http://schemas.openxmlformats.org/officeDocument/2006/relationships/image" Target="../media/image29.png"/><Relationship Id="rId18" Type="http://schemas.openxmlformats.org/officeDocument/2006/relationships/tags" Target="../tags/tag31.xml"/><Relationship Id="rId17" Type="http://schemas.openxmlformats.org/officeDocument/2006/relationships/image" Target="../media/image28.png"/><Relationship Id="rId16" Type="http://schemas.openxmlformats.org/officeDocument/2006/relationships/tags" Target="../tags/tag30.xml"/><Relationship Id="rId15" Type="http://schemas.openxmlformats.org/officeDocument/2006/relationships/image" Target="../media/image12.png"/><Relationship Id="rId14" Type="http://schemas.openxmlformats.org/officeDocument/2006/relationships/tags" Target="../tags/tag29.xml"/><Relationship Id="rId13" Type="http://schemas.openxmlformats.org/officeDocument/2006/relationships/image" Target="../media/image11.png"/><Relationship Id="rId12" Type="http://schemas.openxmlformats.org/officeDocument/2006/relationships/tags" Target="../tags/tag28.xml"/><Relationship Id="rId11" Type="http://schemas.openxmlformats.org/officeDocument/2006/relationships/image" Target="../media/image27.png"/><Relationship Id="rId10" Type="http://schemas.openxmlformats.org/officeDocument/2006/relationships/tags" Target="../tags/tag2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36.xml"/><Relationship Id="rId7" Type="http://schemas.openxmlformats.org/officeDocument/2006/relationships/image" Target="../media/image26.png"/><Relationship Id="rId6" Type="http://schemas.openxmlformats.org/officeDocument/2006/relationships/tags" Target="../tags/tag35.xml"/><Relationship Id="rId5" Type="http://schemas.openxmlformats.org/officeDocument/2006/relationships/image" Target="../media/image25.png"/><Relationship Id="rId4" Type="http://schemas.openxmlformats.org/officeDocument/2006/relationships/tags" Target="../tags/tag34.xml"/><Relationship Id="rId3" Type="http://schemas.openxmlformats.org/officeDocument/2006/relationships/image" Target="../media/image24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2.xml"/><Relationship Id="rId2" Type="http://schemas.openxmlformats.org/officeDocument/2006/relationships/tags" Target="../tags/tag33.xml"/><Relationship Id="rId19" Type="http://schemas.openxmlformats.org/officeDocument/2006/relationships/image" Target="../media/image29.png"/><Relationship Id="rId18" Type="http://schemas.openxmlformats.org/officeDocument/2006/relationships/tags" Target="../tags/tag41.xml"/><Relationship Id="rId17" Type="http://schemas.openxmlformats.org/officeDocument/2006/relationships/image" Target="../media/image28.png"/><Relationship Id="rId16" Type="http://schemas.openxmlformats.org/officeDocument/2006/relationships/tags" Target="../tags/tag40.xml"/><Relationship Id="rId15" Type="http://schemas.openxmlformats.org/officeDocument/2006/relationships/image" Target="../media/image12.png"/><Relationship Id="rId14" Type="http://schemas.openxmlformats.org/officeDocument/2006/relationships/tags" Target="../tags/tag39.xml"/><Relationship Id="rId13" Type="http://schemas.openxmlformats.org/officeDocument/2006/relationships/image" Target="../media/image11.png"/><Relationship Id="rId12" Type="http://schemas.openxmlformats.org/officeDocument/2006/relationships/tags" Target="../tags/tag38.xml"/><Relationship Id="rId11" Type="http://schemas.openxmlformats.org/officeDocument/2006/relationships/image" Target="../media/image27.png"/><Relationship Id="rId10" Type="http://schemas.openxmlformats.org/officeDocument/2006/relationships/tags" Target="../tags/tag3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46.xml"/><Relationship Id="rId7" Type="http://schemas.openxmlformats.org/officeDocument/2006/relationships/image" Target="../media/image26.png"/><Relationship Id="rId6" Type="http://schemas.openxmlformats.org/officeDocument/2006/relationships/tags" Target="../tags/tag45.xml"/><Relationship Id="rId5" Type="http://schemas.openxmlformats.org/officeDocument/2006/relationships/image" Target="../media/image25.png"/><Relationship Id="rId4" Type="http://schemas.openxmlformats.org/officeDocument/2006/relationships/tags" Target="../tags/tag44.xml"/><Relationship Id="rId3" Type="http://schemas.openxmlformats.org/officeDocument/2006/relationships/image" Target="../media/image24.png"/><Relationship Id="rId2" Type="http://schemas.openxmlformats.org/officeDocument/2006/relationships/tags" Target="../tags/tag4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1.xml"/><Relationship Id="rId17" Type="http://schemas.openxmlformats.org/officeDocument/2006/relationships/image" Target="../media/image28.png"/><Relationship Id="rId16" Type="http://schemas.openxmlformats.org/officeDocument/2006/relationships/tags" Target="../tags/tag50.xml"/><Relationship Id="rId15" Type="http://schemas.openxmlformats.org/officeDocument/2006/relationships/image" Target="../media/image12.png"/><Relationship Id="rId14" Type="http://schemas.openxmlformats.org/officeDocument/2006/relationships/tags" Target="../tags/tag49.xml"/><Relationship Id="rId13" Type="http://schemas.openxmlformats.org/officeDocument/2006/relationships/image" Target="../media/image11.png"/><Relationship Id="rId12" Type="http://schemas.openxmlformats.org/officeDocument/2006/relationships/tags" Target="../tags/tag48.xml"/><Relationship Id="rId11" Type="http://schemas.openxmlformats.org/officeDocument/2006/relationships/image" Target="../media/image27.png"/><Relationship Id="rId10" Type="http://schemas.openxmlformats.org/officeDocument/2006/relationships/tags" Target="../tags/tag4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tags" Target="../tags/tag55.xml"/><Relationship Id="rId7" Type="http://schemas.openxmlformats.org/officeDocument/2006/relationships/image" Target="../media/image34.png"/><Relationship Id="rId6" Type="http://schemas.openxmlformats.org/officeDocument/2006/relationships/tags" Target="../tags/tag54.xml"/><Relationship Id="rId5" Type="http://schemas.openxmlformats.org/officeDocument/2006/relationships/image" Target="../media/image33.png"/><Relationship Id="rId4" Type="http://schemas.openxmlformats.org/officeDocument/2006/relationships/tags" Target="../tags/tag53.xml"/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9.xml"/><Relationship Id="rId15" Type="http://schemas.openxmlformats.org/officeDocument/2006/relationships/image" Target="../media/image37.png"/><Relationship Id="rId14" Type="http://schemas.openxmlformats.org/officeDocument/2006/relationships/tags" Target="../tags/tag58.xml"/><Relationship Id="rId13" Type="http://schemas.openxmlformats.org/officeDocument/2006/relationships/image" Target="../media/image36.png"/><Relationship Id="rId12" Type="http://schemas.openxmlformats.org/officeDocument/2006/relationships/tags" Target="../tags/tag57.xml"/><Relationship Id="rId11" Type="http://schemas.openxmlformats.org/officeDocument/2006/relationships/image" Target="../media/image29.png"/><Relationship Id="rId10" Type="http://schemas.openxmlformats.org/officeDocument/2006/relationships/tags" Target="../tags/tag56.xml"/><Relationship Id="rId1" Type="http://schemas.openxmlformats.org/officeDocument/2006/relationships/tags" Target="../tags/tag5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tags" Target="../tags/tag63.xml"/><Relationship Id="rId7" Type="http://schemas.openxmlformats.org/officeDocument/2006/relationships/image" Target="../media/image34.png"/><Relationship Id="rId6" Type="http://schemas.openxmlformats.org/officeDocument/2006/relationships/tags" Target="../tags/tag62.xml"/><Relationship Id="rId5" Type="http://schemas.openxmlformats.org/officeDocument/2006/relationships/image" Target="../media/image33.png"/><Relationship Id="rId4" Type="http://schemas.openxmlformats.org/officeDocument/2006/relationships/tags" Target="../tags/tag61.xml"/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67.xml"/><Relationship Id="rId15" Type="http://schemas.openxmlformats.org/officeDocument/2006/relationships/image" Target="../media/image37.png"/><Relationship Id="rId14" Type="http://schemas.openxmlformats.org/officeDocument/2006/relationships/tags" Target="../tags/tag66.xml"/><Relationship Id="rId13" Type="http://schemas.openxmlformats.org/officeDocument/2006/relationships/image" Target="../media/image36.png"/><Relationship Id="rId12" Type="http://schemas.openxmlformats.org/officeDocument/2006/relationships/tags" Target="../tags/tag65.xml"/><Relationship Id="rId11" Type="http://schemas.openxmlformats.org/officeDocument/2006/relationships/image" Target="../media/image29.png"/><Relationship Id="rId10" Type="http://schemas.openxmlformats.org/officeDocument/2006/relationships/tags" Target="../tags/tag64.xml"/><Relationship Id="rId1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5.png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2.xml"/><Relationship Id="rId25" Type="http://schemas.openxmlformats.org/officeDocument/2006/relationships/image" Target="../media/image15.png"/><Relationship Id="rId24" Type="http://schemas.openxmlformats.org/officeDocument/2006/relationships/image" Target="../media/image14.png"/><Relationship Id="rId23" Type="http://schemas.openxmlformats.org/officeDocument/2006/relationships/image" Target="../media/image13.png"/><Relationship Id="rId22" Type="http://schemas.openxmlformats.org/officeDocument/2006/relationships/image" Target="../media/image12.png"/><Relationship Id="rId21" Type="http://schemas.openxmlformats.org/officeDocument/2006/relationships/tags" Target="../tags/tag11.xml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tags" Target="../tags/tag10.xml"/><Relationship Id="rId18" Type="http://schemas.openxmlformats.org/officeDocument/2006/relationships/image" Target="../media/image10.png"/><Relationship Id="rId17" Type="http://schemas.openxmlformats.org/officeDocument/2006/relationships/tags" Target="../tags/tag9.xml"/><Relationship Id="rId16" Type="http://schemas.openxmlformats.org/officeDocument/2006/relationships/image" Target="../media/image9.png"/><Relationship Id="rId15" Type="http://schemas.openxmlformats.org/officeDocument/2006/relationships/tags" Target="../tags/tag8.xml"/><Relationship Id="rId14" Type="http://schemas.openxmlformats.org/officeDocument/2006/relationships/image" Target="../media/image8.png"/><Relationship Id="rId13" Type="http://schemas.openxmlformats.org/officeDocument/2006/relationships/tags" Target="../tags/tag7.xml"/><Relationship Id="rId12" Type="http://schemas.openxmlformats.org/officeDocument/2006/relationships/image" Target="../media/image7.png"/><Relationship Id="rId11" Type="http://schemas.openxmlformats.org/officeDocument/2006/relationships/tags" Target="../tags/tag6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gimg2.baidu.com/image_search/src=http%3A%2F%2Fpic.51yuansu.com%2Fbackgd%2Fcover%2F00%2F11%2F13%2F5b76a50d5b40d.jpg%21%2Ffw%2F780%2Fquality%2F90%2Funsharp%2Ftrue%2Fcompress%2Ftrue&amp;refer=http%3A%2F%2Fpic.51yuansu.com&amp;app=2002&amp;size=f9999,10000&amp;q=a80&amp;n=0&amp;g=0n&amp;fmt=jpeg?sec=1620625176&amp;t=46715d458ce4a4a990f4214bb5f6735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44" y="734897"/>
            <a:ext cx="8858312" cy="424667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71420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杭二模 续写 讲评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19885" y="2931795"/>
            <a:ext cx="3084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194945"/>
            <a:ext cx="9106535" cy="1814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1</a:t>
            </a:r>
            <a:r>
              <a:rPr kumimoji="0" lang="zh-CN" altLang="en-US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stared at the paper and then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looked around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2</a:t>
            </a:r>
            <a:r>
              <a:rPr kumimoji="0" lang="zh-CN" altLang="en-US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I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opened my eyes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found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father standing right beside me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92" y="756682"/>
            <a:ext cx="819437" cy="6015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0"/>
          <a:stretch>
            <a:fillRect/>
          </a:stretch>
        </p:blipFill>
        <p:spPr>
          <a:xfrm>
            <a:off x="7568025" y="3594145"/>
            <a:ext cx="1537437" cy="155371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81" y="797716"/>
            <a:ext cx="690476" cy="68558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28" y="185450"/>
            <a:ext cx="278041" cy="27607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95" y="963427"/>
            <a:ext cx="278041" cy="276074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3378" y="174468"/>
            <a:ext cx="2061845" cy="6451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solution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78" y="2003784"/>
            <a:ext cx="2721179" cy="2721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39370" y="1102360"/>
            <a:ext cx="2815590" cy="92202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Solution3: </a:t>
            </a:r>
            <a:r>
              <a:rPr lang="zh-CN" altLang="en-US" sz="1800" dirty="0">
                <a:solidFill>
                  <a:schemeClr val="bg1"/>
                </a:solidFill>
              </a:rPr>
              <a:t>什么是幸福？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A small house full of love is is enough as for happiness 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0"/>
          <a:srcRect l="30176" t="28588"/>
          <a:stretch>
            <a:fillRect/>
          </a:stretch>
        </p:blipFill>
        <p:spPr>
          <a:xfrm>
            <a:off x="3309018" y="2003784"/>
            <a:ext cx="2392988" cy="2674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本框 5"/>
          <p:cNvSpPr txBox="1">
            <a:spLocks noChangeArrowheads="1"/>
          </p:cNvSpPr>
          <p:nvPr/>
        </p:nvSpPr>
        <p:spPr bwMode="auto">
          <a:xfrm>
            <a:off x="3300730" y="819785"/>
            <a:ext cx="2573655" cy="119888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Solution 1:Father broke silence to celebrate my birthday/  love between family members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68" y="2024258"/>
            <a:ext cx="2573648" cy="2626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6156325" y="1128395"/>
            <a:ext cx="2364105" cy="92202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Solution2: I found an unusual new friend.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father or sth else ?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92" y="756682"/>
            <a:ext cx="819437" cy="6015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0"/>
          <a:stretch>
            <a:fillRect/>
          </a:stretch>
        </p:blipFill>
        <p:spPr>
          <a:xfrm>
            <a:off x="7568025" y="3594145"/>
            <a:ext cx="1537437" cy="155371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81" y="797716"/>
            <a:ext cx="690476" cy="68558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28" y="185450"/>
            <a:ext cx="278041" cy="27607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95" y="963427"/>
            <a:ext cx="278041" cy="276074"/>
          </a:xfrm>
          <a:prstGeom prst="rect">
            <a:avLst/>
          </a:prstGeom>
        </p:spPr>
      </p:pic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653943" y="1811324"/>
            <a:ext cx="2351847" cy="36830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I closed my eyes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5633955" y="1822344"/>
            <a:ext cx="1862357" cy="36830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I opened my eyes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/>
          <a:srcRect t="50028"/>
          <a:stretch>
            <a:fillRect/>
          </a:stretch>
        </p:blipFill>
        <p:spPr>
          <a:xfrm>
            <a:off x="300023" y="2487977"/>
            <a:ext cx="3386138" cy="16920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9"/>
          <a:srcRect b="50028"/>
          <a:stretch>
            <a:fillRect/>
          </a:stretch>
        </p:blipFill>
        <p:spPr>
          <a:xfrm>
            <a:off x="4872065" y="2459089"/>
            <a:ext cx="3386138" cy="1692096"/>
          </a:xfrm>
          <a:prstGeom prst="rect">
            <a:avLst/>
          </a:prstGeom>
        </p:spPr>
      </p:pic>
      <p:sp>
        <p:nvSpPr>
          <p:cNvPr id="16" name="箭头: 下 4"/>
          <p:cNvSpPr>
            <a:spLocks noChangeArrowheads="1"/>
          </p:cNvSpPr>
          <p:nvPr/>
        </p:nvSpPr>
        <p:spPr bwMode="auto">
          <a:xfrm rot="5400000">
            <a:off x="4077269" y="3036964"/>
            <a:ext cx="389335" cy="594122"/>
          </a:xfrm>
          <a:prstGeom prst="downArrow">
            <a:avLst>
              <a:gd name="adj1" fmla="val 50000"/>
              <a:gd name="adj2" fmla="val 50033"/>
            </a:avLst>
          </a:prstGeom>
          <a:solidFill>
            <a:srgbClr val="FF9B05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50"/>
              <a:t> </a:t>
            </a:r>
            <a:endParaRPr lang="zh-CN" altLang="en-US" sz="1350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-36195" y="396558"/>
            <a:ext cx="9120505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2</a:t>
            </a:r>
            <a:r>
              <a:rPr kumimoji="0" lang="zh-CN" alt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I 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opened my eyes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found 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father standing right beside me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51171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Predict the development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771525"/>
            <a:ext cx="92449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为什么闭眼？</a:t>
            </a:r>
            <a:endParaRPr lang="zh-CN" altLang="en-US" sz="2400"/>
          </a:p>
          <a:p>
            <a:r>
              <a:rPr lang="zh-CN" altLang="en-US" sz="2400"/>
              <a:t>睡觉？</a:t>
            </a:r>
            <a:endParaRPr lang="zh-CN" altLang="en-US" sz="2400"/>
          </a:p>
          <a:p>
            <a:r>
              <a:rPr lang="zh-CN" altLang="en-US" sz="2400"/>
              <a:t>昏厥？</a:t>
            </a:r>
            <a:endParaRPr lang="zh-CN" altLang="en-US" sz="2400"/>
          </a:p>
          <a:p>
            <a:r>
              <a:rPr lang="zh-CN" altLang="en-US" sz="2400"/>
              <a:t>有人告诉我闭眼？</a:t>
            </a:r>
            <a:endParaRPr lang="zh-CN" altLang="en-US" sz="2400"/>
          </a:p>
          <a:p>
            <a:r>
              <a:rPr lang="zh-CN" altLang="en-US" sz="2400"/>
              <a:t>谁呢？爸爸吗？还是漂流瓶的纸条？</a:t>
            </a:r>
            <a:endParaRPr lang="zh-CN" altLang="en-US" sz="2400"/>
          </a:p>
          <a:p>
            <a:r>
              <a:rPr lang="zh-CN" altLang="en-US" sz="2400"/>
              <a:t>我自己闭眼释放情绪？</a:t>
            </a:r>
            <a:endParaRPr lang="zh-CN" altLang="en-US" sz="2400"/>
          </a:p>
          <a:p>
            <a:r>
              <a:rPr lang="zh-CN" altLang="en-US" sz="2400"/>
              <a:t>在何时何地闭眼？</a:t>
            </a:r>
            <a:endParaRPr lang="zh-CN" altLang="en-US" sz="2400"/>
          </a:p>
          <a:p>
            <a:r>
              <a:rPr lang="zh-CN" altLang="en-US" sz="2400"/>
              <a:t>爸爸来干什么？（与生日有关？）</a:t>
            </a:r>
            <a:endParaRPr lang="zh-CN" altLang="en-US" sz="2400"/>
          </a:p>
          <a:p>
            <a:r>
              <a:rPr lang="zh-CN" altLang="en-US" sz="2400"/>
              <a:t>如何解决问题？新朋友是什么？</a:t>
            </a:r>
            <a:endParaRPr lang="zh-CN" altLang="en-US" sz="2400"/>
          </a:p>
          <a:p>
            <a:r>
              <a:rPr lang="zh-CN" altLang="en-US" sz="2400"/>
              <a:t>有爱的关怀（爸爸），内心的满足和平静（大海？海边的小房子）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52067" y="463486"/>
            <a:ext cx="8215402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1</a:t>
            </a:r>
            <a:r>
              <a:rPr kumimoji="0" lang="zh-CN" alt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stared at the paper and then 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looked around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51171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Predict the development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560" y="1419860"/>
            <a:ext cx="91414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我看到了</a:t>
            </a:r>
            <a:r>
              <a:rPr lang="en-US" altLang="zh-CN" sz="2800"/>
              <a:t>/</a:t>
            </a:r>
            <a:r>
              <a:rPr lang="zh-CN" altLang="en-US" sz="2800"/>
              <a:t>听到了什么？</a:t>
            </a:r>
            <a:endParaRPr lang="zh-CN" altLang="en-US" sz="2800"/>
          </a:p>
          <a:p>
            <a:r>
              <a:rPr lang="zh-CN" altLang="en-US" sz="2800"/>
              <a:t>不远处弟弟妹妹们的欢乐？</a:t>
            </a:r>
            <a:endParaRPr lang="zh-CN" altLang="en-US" sz="2800"/>
          </a:p>
          <a:p>
            <a:r>
              <a:rPr lang="zh-CN" altLang="en-US" sz="2800"/>
              <a:t>爸爸的身影？</a:t>
            </a:r>
            <a:endParaRPr lang="zh-CN" altLang="en-US" sz="2800"/>
          </a:p>
          <a:p>
            <a:r>
              <a:rPr lang="zh-CN" altLang="en-US" sz="2800"/>
              <a:t>海浪？海风？贝壳？小房子？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2924"/>
            <a:ext cx="8929750" cy="2554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1</a:t>
            </a:r>
            <a:r>
              <a:rPr kumimoji="0" lang="zh-CN" alt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stared at the paper and then looked around.</a:t>
            </a: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2</a:t>
            </a:r>
            <a:r>
              <a:rPr kumimoji="0" lang="zh-CN" alt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I opened my eyes, I found my father standing right beside me.</a:t>
            </a: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251171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Predict the development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57752" y="1000114"/>
            <a:ext cx="4143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did I want to see? What did I see?</a:t>
            </a: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did I feel? </a:t>
            </a: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I believe the words on the paper?</a:t>
            </a: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it change my emotion?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4348" y="2854652"/>
            <a:ext cx="1928826" cy="360040"/>
          </a:xfrm>
          <a:prstGeom prst="ellipse">
            <a:avLst/>
          </a:prstGeom>
          <a:noFill/>
          <a:ln>
            <a:solidFill>
              <a:srgbClr val="E34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5720" y="2130980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349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must have closed my eyes. What happened?</a:t>
            </a:r>
            <a:endParaRPr lang="zh-CN" altLang="en-US" sz="2000" dirty="0">
              <a:solidFill>
                <a:srgbClr val="E349B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1607323" y="2678907"/>
            <a:ext cx="357190" cy="1588"/>
          </a:xfrm>
          <a:prstGeom prst="straightConnector1">
            <a:avLst/>
          </a:prstGeom>
          <a:ln w="12700">
            <a:solidFill>
              <a:srgbClr val="E349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554" y="3157371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was my father there?</a:t>
            </a: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he say or do?</a:t>
            </a: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did I receive any birthday cards or presents?</a:t>
            </a: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I get a new friend?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animBg="1"/>
      <p:bldP spid="20" grpId="0"/>
      <p:bldP spid="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024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Possible problems in students’ writing: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725091"/>
            <a:ext cx="8001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阅读不到位，文章基调和主题把握不准。</a:t>
            </a:r>
            <a:endParaRPr lang="zh-CN" altLang="en-US" sz="2000" dirty="0" smtClean="0">
              <a:solidFill>
                <a:schemeClr val="accent6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例如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：瓶子里的字条已经看过了。有些同学仍在第一段提到打开瓶子看到字条，还增加了一张“寻宝图”。</a:t>
            </a:r>
            <a:endParaRPr lang="zh-CN" altLang="en-US" sz="2000" dirty="0" smtClean="0">
              <a:solidFill>
                <a:schemeClr val="accent6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例如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：又有好几个瓶子浮上来，每一个都有新的内容。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10" y="2214560"/>
            <a:ext cx="7929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0F75F1"/>
                </a:solidFill>
                <a:latin typeface="+mn-ea"/>
                <a:cs typeface="Times New Roman" panose="02020603050405020304" pitchFamily="18" charset="0"/>
              </a:rPr>
              <a:t>情节设置缺乏逻辑性，上下文不够连贯。</a:t>
            </a:r>
            <a:endParaRPr lang="zh-CN" altLang="en-US" sz="2000" dirty="0" smtClean="0">
              <a:solidFill>
                <a:srgbClr val="0F75F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F75F1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F75F1"/>
                </a:solidFill>
                <a:latin typeface="+mn-ea"/>
                <a:cs typeface="Times New Roman" panose="02020603050405020304" pitchFamily="18" charset="0"/>
              </a:rPr>
              <a:t>例如：“闭眼”情节的想象五花八门：有被太阳晒晕了，走着就睡着了。有被海浪卷到大海了，昏了。有被岩石绊倒，摔晕了。然后爸爸来救我，或者爸爸突然出现，道歉，送礼物，至于那只瓶子，则再也没有出现过。</a:t>
            </a:r>
            <a:endParaRPr lang="zh-CN" altLang="en-US" sz="2000" dirty="0">
              <a:solidFill>
                <a:srgbClr val="0F75F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4376" y="156319"/>
            <a:ext cx="8919752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Paragraph 1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I stared at the paper and then looked around.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 In the near distance came the joyful laughter of Carol and Julie, seemingly having found some extraordinary shells out of their expectation, and at my foot, the waves of tide kept </a:t>
            </a:r>
            <a:r>
              <a:rPr lang="en-US" altLang="zh-CN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touch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ing the rock periodically. Not a single magic or any sign shew.  I lowered down my head and glued my eyes to the rest of the paper. “All you need to do is close your eyes for ten minutes,” read the paper. So I did, with a strong curiosity to guess who this promised</a:t>
            </a:r>
            <a:r>
              <a:rPr lang="en-US" altLang="zh-CN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 friend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 would be. </a:t>
            </a:r>
            <a:r>
              <a:rPr lang="en-US" altLang="zh-CN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Slowly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, I felt the gentle breeze on my face, combing through my hair, which helped clear my thought. Far from the busty and noisy city, I realized that it was a quiet and lovely place that my </a:t>
            </a:r>
            <a:r>
              <a:rPr lang="en-US" altLang="zh-CN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father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brought us to actually.</a:t>
            </a:r>
            <a:endParaRPr lang="zh-CN" altLang="zh-CN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40082" y="26308"/>
            <a:ext cx="7868423" cy="46037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Zoe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下水作文解决三种矛盾解决方式以及两段之间衔接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7153712" y="2862458"/>
            <a:ext cx="1594037" cy="7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6169" y="3450923"/>
            <a:ext cx="314587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2812882" y="2869754"/>
            <a:ext cx="1038536" cy="321945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>
                <a:solidFill>
                  <a:schemeClr val="bg1"/>
                </a:solidFill>
              </a:rPr>
              <a:t>cohesion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685339" y="4516748"/>
            <a:ext cx="396174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32856" y="5068949"/>
            <a:ext cx="649249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400294" y="4516748"/>
            <a:ext cx="4235628" cy="321945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>
                <a:solidFill>
                  <a:schemeClr val="bg1"/>
                </a:solidFill>
              </a:rPr>
              <a:t>Solution1: A small house doesn’t mean a small life.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7051650" y="448956"/>
            <a:ext cx="637718" cy="650429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232" y="310070"/>
            <a:ext cx="9064336" cy="493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33350">
              <a:lnSpc>
                <a:spcPct val="150000"/>
              </a:lnSpc>
            </a:pPr>
            <a:r>
              <a:rPr lang="en-US" altLang="zh-CN" sz="13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Paragraph 2</a:t>
            </a:r>
            <a:endParaRPr lang="zh-CN" altLang="zh-CN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indent="133350">
              <a:lnSpc>
                <a:spcPct val="200000"/>
              </a:lnSpc>
            </a:pP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As I opened my eyes, I found my father standing right beside me.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 How did he come to my side unnoticeably? I searched for an answer on his still gloomy face, while holding the paper tightly. Father broke the </a:t>
            </a:r>
            <a:r>
              <a:rPr lang="en-US" altLang="zh-CN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silence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 first. “Sorry, ” he relieved a sigh. “ I know it is your </a:t>
            </a:r>
            <a:r>
              <a:rPr lang="en-US" altLang="zh-CN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birthday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, but I can’ t afford you any </a:t>
            </a:r>
            <a:r>
              <a:rPr lang="en-US" altLang="zh-CN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presents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等线" panose="02010600030101010101" pitchFamily="2" charset="-122"/>
              </a:rPr>
              <a:t>. You know…” I briskly cut his words by replying “Don’t say that, Daddy. You have provided us with everything, always.  Just now I found a new friend at this beach.” Startled by my answer, father asked in astonishment “So soon? Who is this friend?” I chuckled at his abrupt reaction “I found at my heart rests a quiet soul who prefers the vast and deep ocean to be a friend.”</a:t>
            </a:r>
            <a:r>
              <a:rPr lang="en-US" altLang="zh-CN" dirty="0">
                <a:solidFill>
                  <a:schemeClr val="bg1"/>
                </a:solidFill>
              </a:rPr>
              <a:t> Solution3: I found an unusual friend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13437" y="40544"/>
            <a:ext cx="7868423" cy="46037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Zoe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下水作文解决三种矛盾解决方式以及两段之间衔接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32127" y="2353112"/>
            <a:ext cx="7801761" cy="512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042939" y="1792607"/>
            <a:ext cx="4984346" cy="321945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>
                <a:solidFill>
                  <a:schemeClr val="bg1"/>
                </a:solidFill>
              </a:rPr>
              <a:t>Solution2: Father broke the silence and admitted my birthday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970917" y="4660305"/>
            <a:ext cx="3760994" cy="36830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Solution3: I found an unusual friend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912690" y="4543169"/>
            <a:ext cx="7028926" cy="256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32127" y="5097390"/>
            <a:ext cx="964572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7132388" y="419159"/>
            <a:ext cx="637718" cy="650429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11" y="497717"/>
            <a:ext cx="672040" cy="4933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55" y="1007806"/>
            <a:ext cx="351128" cy="34864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10" y="714828"/>
            <a:ext cx="193994" cy="19262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89" y="472154"/>
            <a:ext cx="156375" cy="155269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8300970" y="275419"/>
            <a:ext cx="405249" cy="41332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57"/>
            <a:ext cx="860480" cy="842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" y="45818"/>
            <a:ext cx="534934" cy="759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87" y="127034"/>
            <a:ext cx="590888" cy="7434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2" y="555552"/>
            <a:ext cx="681176" cy="67635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9871" y="368354"/>
            <a:ext cx="8884258" cy="493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i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around. </a:t>
            </a:r>
            <a:r>
              <a:rPr lang="en-US" altLang="zh-C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was cold. Although I could not see my sisters nor the new house, which was hidden from my sight by a grey wall, I got the feeling that I was not alone. Walking along the shore was a tall familiar figure who </a:t>
            </a:r>
            <a:r>
              <a:rPr lang="en-US" altLang="zh-CN" sz="21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lang="en-US" altLang="zh-C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lost in his thoughts. I looked again at the paper in my hand, closed my eyes and wished.</a:t>
            </a:r>
            <a:endParaRPr lang="en-US" altLang="zh-CN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I opened my eyes, I found my father was standing right beside me</a:t>
            </a:r>
            <a:r>
              <a:rPr lang="en-US" altLang="zh-C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“Happy </a:t>
            </a:r>
            <a:r>
              <a:rPr lang="en-US" altLang="zh-CN" sz="21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lang="en-US" altLang="zh-C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son,” he said, patting my shoulder gently. I smiled up at him and took his hand. Looking back, life from that day on marked the start of a close bond and a strong friendship with my </a:t>
            </a:r>
            <a:r>
              <a:rPr lang="en-US" altLang="zh-CN" sz="21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lang="en-US" altLang="zh-C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What was my birthday surprise? Wishes do come true.</a:t>
            </a:r>
            <a:endParaRPr lang="zh-CN" altLang="zh-CN" sz="2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142858"/>
            <a:ext cx="8786874" cy="477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on September 5</a:t>
            </a:r>
            <a:r>
              <a:rPr kumimoji="0" lang="en-US" altLang="zh-CN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that we left Cambridge and moved away. We went to the seaside, to our holiday house, which was now to be our permanent home.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remember the day was cold and grey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a light rain falling slowly but constantly. My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drove in silence. No one spoke and all we could hear was the sound of the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tyres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the wet road.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we got to the small house near the sea, my mother quietly started to unpack the few things we had brought with us. Carol, Julie and I went down to the beach. We said we were going to look for crabs in the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rockpools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 actually, we just wanted to get away from our father and his cold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silence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climbed along the rocks by the side of the beach. Julie and Carol became interested in some shells they found in one of the pools. I wandered away, lost in my private thoughts. It was my birthday, but no one had said “Happy Birthday” to me. I had not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received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any cards or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walked down to the seashore, where the waves were breaking lazily against the muddy sand. Suddenly, I saw something green sticking out of the water. I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it more carefully. The green thing moved closer and closer to the shore, and when it was almost near enough for me to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touch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realized what it was.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a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bottle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I went over and picked it up, all the time looking at it. It seemed old, and had no label on it. Then I realized there was something inside.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Slowly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pulled out the wet cork from the top of the bottle. Inside was a piece of paper. With great care, I took out the folded paper and opened it.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Written on it were these words: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“To whomsoever finds this bottle, I promise you a new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friend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.”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42844" y="407148"/>
            <a:ext cx="8929750" cy="40934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stared at the paper and then looked around.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On the backside, there was a map. I noticed that it was clearly leading me in a direction, but who could have sent this? I stood there in </a:t>
            </a:r>
            <a:r>
              <a:rPr kumimoji="0" lang="en-US" altLang="zh-CN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silence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and studied it. I decided to follow the map and it led me down the beach until I reached a staircase. I </a:t>
            </a:r>
            <a:r>
              <a:rPr kumimoji="0" lang="en-US" altLang="zh-CN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back and could no longer see my siblings. I continued to follow the point on the map, until I unexpectedly lost my footing and fell down the steps.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I opened my eyes, I found my father was standing right beside me.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“Happy </a:t>
            </a:r>
            <a:r>
              <a:rPr kumimoji="0" lang="en-US" altLang="zh-CN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son,” he said, patting my shoulder gently. Then he asked how I had come upon this place? I explained to him that I had found the </a:t>
            </a:r>
            <a:r>
              <a:rPr kumimoji="0" lang="en-US" altLang="zh-CN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bottle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the ocean and when I opened it had the words on it. Shocked by the message, my </a:t>
            </a:r>
            <a:r>
              <a:rPr kumimoji="0" lang="en-US" altLang="zh-CN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realized what I had found. “I threw this bottle into the </a:t>
            </a:r>
            <a:r>
              <a:rPr kumimoji="0" lang="en-US" altLang="zh-CN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ocean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many years ago when I was alone.” he said. “I used to come to this exact place to get away from everyone else. Now I get to share this experience with you.” What a birthday surprise!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4576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Possible version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428610"/>
            <a:ext cx="6581172" cy="4214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36745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Example of reasonable development: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5140" y="601696"/>
            <a:ext cx="2249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点评：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本段的续写与首句衔接融洽，从所见（空旷无人），到所感（寂寞失落），到</a:t>
            </a:r>
            <a:r>
              <a:rPr lang="en-US" altLang="zh-CN" dirty="0" smtClean="0">
                <a:solidFill>
                  <a:srgbClr val="FF0000"/>
                </a:solidFill>
              </a:rPr>
              <a:t>Carol</a:t>
            </a:r>
            <a:r>
              <a:rPr lang="zh-CN" altLang="en-US" dirty="0" smtClean="0">
                <a:solidFill>
                  <a:srgbClr val="FF0000"/>
                </a:solidFill>
              </a:rPr>
              <a:t>出现（蒙眼领我回家），情节设置合理，为下一段中问题的解决和主题的总结作了恰当的铺垫；语言上心理活动、动作描写到位，语言的积累和运用还是不错的。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5" y="500048"/>
            <a:ext cx="6219707" cy="4214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6745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Example of reasonable development: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8" y="428610"/>
            <a:ext cx="2520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点评：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本段在情节上解决了</a:t>
            </a:r>
            <a:r>
              <a:rPr lang="en-US" altLang="zh-CN" dirty="0" smtClean="0">
                <a:solidFill>
                  <a:srgbClr val="FF0000"/>
                </a:solidFill>
              </a:rPr>
              <a:t>birthday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friend</a:t>
            </a:r>
            <a:r>
              <a:rPr lang="zh-CN" altLang="en-US" dirty="0" smtClean="0">
                <a:solidFill>
                  <a:srgbClr val="FF0000"/>
                </a:solidFill>
              </a:rPr>
              <a:t>的问题，紧扣主题，语言上对无灵主语、非谓语的使用值得赞赏。另外，作者在结尾呼应上文，交待了</a:t>
            </a:r>
            <a:r>
              <a:rPr lang="en-US" altLang="zh-CN" dirty="0" smtClean="0">
                <a:solidFill>
                  <a:srgbClr val="FF0000"/>
                </a:solidFill>
              </a:rPr>
              <a:t>bottle</a:t>
            </a:r>
            <a:r>
              <a:rPr lang="zh-CN" altLang="en-US" dirty="0" smtClean="0">
                <a:solidFill>
                  <a:srgbClr val="FF0000"/>
                </a:solidFill>
              </a:rPr>
              <a:t>的由来（此处不是非常合理），把</a:t>
            </a:r>
            <a:r>
              <a:rPr lang="en-US" altLang="zh-CN" dirty="0" smtClean="0">
                <a:solidFill>
                  <a:srgbClr val="FF0000"/>
                </a:solidFill>
              </a:rPr>
              <a:t>father- friend- present</a:t>
            </a:r>
            <a:r>
              <a:rPr lang="zh-CN" altLang="en-US" dirty="0" smtClean="0">
                <a:solidFill>
                  <a:srgbClr val="FF0000"/>
                </a:solidFill>
              </a:rPr>
              <a:t>都串</a:t>
            </a:r>
            <a:r>
              <a:rPr lang="zh-CN" altLang="en-US" smtClean="0">
                <a:solidFill>
                  <a:srgbClr val="FF0000"/>
                </a:solidFill>
              </a:rPr>
              <a:t>了起来（还是略显生硬），但</a:t>
            </a:r>
            <a:r>
              <a:rPr lang="zh-CN" altLang="en-US" dirty="0" smtClean="0">
                <a:solidFill>
                  <a:srgbClr val="FF0000"/>
                </a:solidFill>
              </a:rPr>
              <a:t>在考场上能</a:t>
            </a:r>
            <a:r>
              <a:rPr lang="zh-CN" altLang="en-US" smtClean="0">
                <a:solidFill>
                  <a:srgbClr val="FF0000"/>
                </a:solidFill>
              </a:rPr>
              <a:t>对所有因素都</a:t>
            </a:r>
            <a:r>
              <a:rPr lang="zh-CN" altLang="en-US" dirty="0" smtClean="0">
                <a:solidFill>
                  <a:srgbClr val="FF0000"/>
                </a:solidFill>
              </a:rPr>
              <a:t>有所</a:t>
            </a:r>
            <a:r>
              <a:rPr lang="zh-CN" altLang="en-US" smtClean="0">
                <a:solidFill>
                  <a:srgbClr val="FF0000"/>
                </a:solidFill>
              </a:rPr>
              <a:t>兼顾，已实</a:t>
            </a:r>
            <a:r>
              <a:rPr lang="zh-CN" altLang="en-US" dirty="0" smtClean="0">
                <a:solidFill>
                  <a:srgbClr val="FF0000"/>
                </a:solidFill>
              </a:rPr>
              <a:t>属不易。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045518" y="580745"/>
            <a:ext cx="5581736" cy="723263"/>
            <a:chOff x="1163264" y="874194"/>
            <a:chExt cx="7442315" cy="964350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64" y="1036527"/>
              <a:ext cx="1092583" cy="80201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737" y="874194"/>
              <a:ext cx="197842" cy="137707"/>
            </a:xfrm>
            <a:prstGeom prst="rect">
              <a:avLst/>
            </a:prstGeom>
          </p:spPr>
        </p:pic>
      </p:grpSp>
      <p:pic>
        <p:nvPicPr>
          <p:cNvPr id="52" name="图片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8" y="1116982"/>
            <a:ext cx="448791" cy="4456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7" y="183500"/>
            <a:ext cx="342764" cy="34033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51"/>
          <a:stretch>
            <a:fillRect/>
          </a:stretch>
        </p:blipFill>
        <p:spPr>
          <a:xfrm>
            <a:off x="309370" y="506448"/>
            <a:ext cx="587435" cy="3525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577946" y="4207684"/>
            <a:ext cx="637718" cy="65042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1" y="439527"/>
            <a:ext cx="300257" cy="29813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71" y="147478"/>
            <a:ext cx="180627" cy="179349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7868" y="107536"/>
            <a:ext cx="3279140" cy="46037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课后巩固练习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--Action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9282" y="894876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寻找一些不寻常的贝壳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6562" y="894876"/>
            <a:ext cx="2114267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 for unusual shells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9282" y="133978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不停地接触岩石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1897" y="1339789"/>
            <a:ext cx="2862821" cy="5067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keep touching the rock periodically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9282" y="181568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低下头来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51897" y="1815689"/>
            <a:ext cx="2217350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lower down one’s head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9282" y="231863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眼睛盯着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2315" y="2318639"/>
            <a:ext cx="1850888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glue my eyes to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29282" y="2852578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梳理头发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05315" y="2831240"/>
            <a:ext cx="2163932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comb through the hair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29282" y="3395307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拍肩膀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05315" y="3388214"/>
            <a:ext cx="1817888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 one’s shoulder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29282" y="3849361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打破沉默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58511" y="3849361"/>
            <a:ext cx="1474365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 silence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29282" y="4303415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沿着海岸走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570952" y="4298189"/>
            <a:ext cx="1959878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Walk along the shore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2" grpId="0" bldLvl="0" animBg="1"/>
      <p:bldP spid="25" grpId="0" bldLvl="0" animBg="1"/>
      <p:bldP spid="26" grpId="0" bldLvl="0" animBg="1"/>
      <p:bldP spid="27" grpId="0" bldLvl="0" animBg="1"/>
      <p:bldP spid="31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4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045518" y="580745"/>
            <a:ext cx="5581736" cy="723263"/>
            <a:chOff x="1163264" y="874194"/>
            <a:chExt cx="7442315" cy="964350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64" y="1036527"/>
              <a:ext cx="1092583" cy="80201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737" y="874194"/>
              <a:ext cx="197842" cy="137707"/>
            </a:xfrm>
            <a:prstGeom prst="rect">
              <a:avLst/>
            </a:prstGeom>
          </p:spPr>
        </p:pic>
      </p:grpSp>
      <p:pic>
        <p:nvPicPr>
          <p:cNvPr id="52" name="图片 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8" y="1116982"/>
            <a:ext cx="448791" cy="4456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7" y="183500"/>
            <a:ext cx="342764" cy="34033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51"/>
          <a:stretch>
            <a:fillRect/>
          </a:stretch>
        </p:blipFill>
        <p:spPr>
          <a:xfrm>
            <a:off x="309370" y="506448"/>
            <a:ext cx="587435" cy="3525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577946" y="4207684"/>
            <a:ext cx="637718" cy="65042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1" y="439527"/>
            <a:ext cx="300257" cy="29813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71" y="147478"/>
            <a:ext cx="180627" cy="17934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29282" y="894876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欢快的笑声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16562" y="894876"/>
            <a:ext cx="1616314" cy="5067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joyful laughter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9282" y="133978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意料之外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1897" y="1339789"/>
            <a:ext cx="1921639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 of expectation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9282" y="181568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强烈的好奇心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51897" y="1815689"/>
            <a:ext cx="2217350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strong curiosity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29282" y="2318639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不被注意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2315" y="2318639"/>
            <a:ext cx="1850888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unnoticeably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29282" y="2852578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松一口气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05315" y="2831240"/>
            <a:ext cx="2163932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relieve a sigh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29282" y="3395307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轻快地打断他的话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05314" y="3388214"/>
            <a:ext cx="2296060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briskly cut his words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29282" y="3849361"/>
            <a:ext cx="2166422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被我的回答吓了一跳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58510" y="3849361"/>
            <a:ext cx="1972319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startled by my answer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29281" y="4303415"/>
            <a:ext cx="2241476" cy="299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对他的唐突反应咯咯直笑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570951" y="4298189"/>
            <a:ext cx="2507261" cy="29908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chuckle at his abrupt reaction</a:t>
            </a:r>
            <a:endParaRPr lang="zh-CN" altLang="en-US" sz="13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47868" y="107536"/>
            <a:ext cx="3718560" cy="46037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课后巩固练习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—Emotion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2" grpId="0" bldLvl="0" animBg="1"/>
      <p:bldP spid="25" grpId="0" bldLvl="0" animBg="1"/>
      <p:bldP spid="26" grpId="0" bldLvl="0" animBg="1"/>
      <p:bldP spid="27" grpId="0" bldLvl="0" animBg="1"/>
      <p:bldP spid="31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142858"/>
            <a:ext cx="8786874" cy="30162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September 5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that we left Cambridge and moved away. We went to the seaside, to our holiday house, which was now to be our permanent home.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remember the day was cold and grey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a light rain falling slowly but constantly.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drove in silence. No one spoke and all we could hear was the sound of the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tyres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the wet road.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we got to the small house near the sea, my mother quietly started to unpack the few things we had brought with us. Carol, Julie and I went down to the beach. We said we were going to look for crabs in the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rockpools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 actually, we just wanted to get away from our father and his cold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silence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climbed along the rocks by the side of the beach. Julie and Carol became interested in some shells they found in one of the pools. I wandered away, lost in my private thoughts. It was my birthday, but no one had said “Happy Birthday” to me. I had not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received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any cards or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walked down to the seashore, where the waves were breaking lazily against the muddy sand. Suddenly, I saw something green sticking out of the water. I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it more carefully. The green thing moved closer and closer to the shore, and when it was almost near enough for me to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touch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realized what it was.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a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bottle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I went over and picked it up, all the time looking at it. It seemed old, and had no label on it. Then I realized there was something inside.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Slowly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pulled out the wet cork from the top of the bottle. Inside was a piece of paper. With great care, I took out the folded paper and opened it.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Written on it were these words: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“To whomsoever finds this bottle, I promise you a new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friend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.”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620" y="3242945"/>
            <a:ext cx="4844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our way to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holiday house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were</a:t>
            </a:r>
            <a:endParaRPr lang="en-US" altLang="zh-C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9649" y="3292105"/>
            <a:ext cx="1704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low spirits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14480" y="1000114"/>
            <a:ext cx="6643734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57224" y="1285866"/>
            <a:ext cx="2857520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142858"/>
            <a:ext cx="8786874" cy="3847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September 5</a:t>
            </a:r>
            <a:r>
              <a:rPr kumimoji="0" lang="en-US" altLang="zh-CN" sz="1000" b="0" i="0" u="none" strike="noStrike" cap="none" normalizeH="0" baseline="3000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that we left Cambridge and moved away. We went to the seaside, to our holiday house, which was now to be our permanent home.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remember the day was cold and grey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a light rain falling slowly but constantly.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drove in silence. No one spoke and all we could hear was the sound of the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tyres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the wet road.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we got to the small house near the sea, my mother quietly started to unpack the few things we had brought with us. Carol, Julie and I went down to the beach. We said we were going to look for crabs in the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rockpools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 actually, we just wanted to get away from our father and his cold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silence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climbed along the rocks by the side of the beach. Julie and Carol became interested in some shells they found in one of the pools. I wandered away, lost in my private thoughts. It was my birthday, but no one had said “Happy Birthday” to me. I had not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received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any cards or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walked down to the seashore, where the waves were breaking lazily against the muddy sand. Suddenly, I saw something green sticking out of the water. I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it more carefully. The green thing moved closer and closer to the shore, and when it was almost near enough for me to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touch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realized what it was.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a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bottle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I went over and picked it up, all the time looking at it. It seemed old, and had no label on it. Then I realized there was something inside.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Slowly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pulled out the wet cork from the top of the bottle. Inside was a piece of paper. With great care, I took out the folded paper and opened it.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Written on it were these words: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“To whomsoever finds this bottle, I promise you a new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friend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.”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5" y="4071948"/>
            <a:ext cx="16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our arrival 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00232" y="3857634"/>
            <a:ext cx="1174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F7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endParaRPr lang="zh-CN" altLang="en-US" sz="2000" dirty="0">
              <a:solidFill>
                <a:srgbClr val="0F7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00232" y="4214824"/>
            <a:ext cx="857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F7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zh-CN" altLang="en-US" sz="2000" dirty="0">
              <a:solidFill>
                <a:srgbClr val="0F7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00232" y="4529094"/>
            <a:ext cx="178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F7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children</a:t>
            </a:r>
            <a:endParaRPr lang="zh-CN" altLang="en-US" sz="2000" dirty="0">
              <a:solidFill>
                <a:srgbClr val="0F7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15000" y="857250"/>
            <a:ext cx="3196590" cy="21463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214942" y="214296"/>
            <a:ext cx="385765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F7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family probably suffered a misfortune, maybe my father went bankrupted.</a:t>
            </a:r>
            <a:endParaRPr lang="zh-CN" altLang="en-US" sz="1600" dirty="0">
              <a:solidFill>
                <a:srgbClr val="0F7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43305" y="1707515"/>
            <a:ext cx="1814830" cy="21463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723890" y="1419860"/>
            <a:ext cx="2957195" cy="21463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2" grpId="0" bldLvl="0" animBg="1"/>
      <p:bldP spid="40" grpId="0" bldLvl="0" animBg="1"/>
      <p:bldP spid="2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142858"/>
            <a:ext cx="8786874" cy="3847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September 5</a:t>
            </a:r>
            <a:r>
              <a:rPr kumimoji="0" lang="en-US" altLang="zh-CN" sz="1000" b="0" i="0" u="none" strike="noStrike" cap="none" normalizeH="0" baseline="3000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that we left Cambridge and moved away. We went to the seaside, to our holiday house, which was now to be our permanent home.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remember the day was cold and grey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a light rain falling slowly but constantly.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drove in silence. No one spoke and all we could hear was the sound of the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tyres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the wet road.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we got to the small house near the sea, my mother quietly started to unpack the few things we had brought with us. Carol, Julie and I went down to the beach. We said we were going to look for crabs in the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rockpools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 actually, we just wanted to get away from our father and his cold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silence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climbed along the rocks by the side of the beach. Julie and Carol became interested in some shells they found in one of the pools. I wandered away, lost in my private thoughts. It was my birthday, but no one had said “Happy Birthday” to me. I had not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received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any cards or 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walked down to the seashore, where the waves were breaking lazily against the muddy sand. Suddenly, I saw something green sticking out of the water. I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it more carefully. The green thing moved closer and closer to the shore, and when it was almost near enough for me to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touch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realized what it was.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a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bottle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I went over and picked it up, all the time looking at it. It seemed old, and had no label on it. Then I realized there was something inside.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Slowly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pulled out the wet cork from the top of the bottle. Inside was a piece of paper. With great care, I took out the folded paper and opened it.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Written on it were these words: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“To whomsoever finds this bottle, I promise you a new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friend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.”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5" y="4000510"/>
            <a:ext cx="2071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F7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did I feel?</a:t>
            </a:r>
            <a:endParaRPr lang="zh-CN" altLang="en-US" sz="2000" dirty="0">
              <a:solidFill>
                <a:srgbClr val="0F7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282" y="2148486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F75F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I wandered away, lost in my private thoughts. It was my birthday, but no one had said “Happy Birthday” to me. I had not </a:t>
            </a:r>
            <a:r>
              <a:rPr lang="en-US" altLang="zh-CN" u="sng" dirty="0" smtClean="0">
                <a:solidFill>
                  <a:srgbClr val="0F75F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received</a:t>
            </a:r>
            <a:r>
              <a:rPr lang="en-US" altLang="zh-CN" dirty="0" smtClean="0">
                <a:solidFill>
                  <a:srgbClr val="0F75F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any cards or </a:t>
            </a:r>
            <a:r>
              <a:rPr lang="en-US" altLang="zh-CN" u="sng" dirty="0" smtClean="0">
                <a:solidFill>
                  <a:srgbClr val="0F75F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lang="en-US" altLang="zh-CN" dirty="0" smtClean="0">
                <a:solidFill>
                  <a:srgbClr val="0F75F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rgbClr val="0F75F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488" y="4000510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disappointed and sad</a:t>
            </a:r>
            <a:endParaRPr lang="en-US" altLang="zh-CN" sz="2000" dirty="0" smtClean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14282" y="142858"/>
            <a:ext cx="8786874" cy="35394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on September 5</a:t>
            </a:r>
            <a:r>
              <a:rPr kumimoji="0" lang="en-US" altLang="zh-CN" sz="1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that we left Cambridge and moved away. We went to the seaside, to our holiday house, which was now to be our permanent home.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remember the day was cold and grey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a light rain falling slowly but constantly. My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father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drove in silence. No one spoke and all we could hear was the sound of the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tyres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the wet road.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we got to the small house near the sea, my mother quietly started to unpack the few things we had brought with us. Carol, Julie and I went down to the beach. We said we were going to look for crabs in the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rockpools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but actually, we just wanted to get away from our father and his cold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silence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climbed along the rocks by the side of the beach. Julie and Carol became interested in some shells they found in one of the pools. I wandered away, lost in my private thoughts. It was my birthday, but no one had said “Happy Birthday” to me. I had not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received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any cards or </a:t>
            </a:r>
            <a:r>
              <a:rPr kumimoji="0" lang="en-US" altLang="zh-CN" sz="1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walked down to the seashore, where the waves were breaking lazily against the muddy sand. Suddenly, I saw something green sticking out of the water. I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at it more carefully. The green thing moved closer and closer to the shore, and when it was almost near enough for me to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touch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realized what it was.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was a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bottle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I went over and picked it up, all the time looking at it. It seemed old, and had no label on it. Then I realized there was something inside.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Slowly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pulled out the wet cork from the top of the bottle. Inside was a piece of paper. With great care, I took out the folded paper and opened it.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Written on it were these words: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“To whomsoever finds this bottle, I promise you a new </a:t>
            </a:r>
            <a:r>
              <a:rPr kumimoji="0" lang="en-US" altLang="zh-CN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friend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.”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5" y="384323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On the beach</a:t>
            </a:r>
            <a:endParaRPr lang="en-US" altLang="zh-CN" sz="2000" dirty="0" smtClean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7444" y="3843232"/>
            <a:ext cx="1745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F7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found a bottle</a:t>
            </a:r>
            <a:endParaRPr lang="zh-CN" altLang="en-US" sz="2000" dirty="0">
              <a:solidFill>
                <a:srgbClr val="0F7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8860" y="4171904"/>
            <a:ext cx="4071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which there is a piece of paper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7950" y="4171904"/>
            <a:ext cx="2398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F75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note on it</a:t>
            </a:r>
            <a:endParaRPr lang="zh-CN" altLang="en-US" sz="2000" dirty="0">
              <a:solidFill>
                <a:srgbClr val="0F75F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3345426"/>
            <a:ext cx="5857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F75F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whomsoever finds this bottle, I promise you a new </a:t>
            </a:r>
            <a:r>
              <a:rPr lang="en-US" altLang="zh-CN" sz="1600" u="sng" dirty="0" smtClean="0">
                <a:solidFill>
                  <a:srgbClr val="0F75F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friend</a:t>
            </a:r>
            <a:r>
              <a:rPr lang="en-US" altLang="zh-CN" sz="1600" dirty="0" smtClean="0">
                <a:solidFill>
                  <a:srgbClr val="0F75F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1600" dirty="0">
              <a:solidFill>
                <a:srgbClr val="0F75F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643702" y="1643056"/>
            <a:ext cx="785818" cy="28575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86248" y="2643188"/>
            <a:ext cx="714380" cy="28575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143240" y="2857502"/>
            <a:ext cx="1357322" cy="28575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72066" y="2071684"/>
            <a:ext cx="3214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 and curious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57884" y="3143254"/>
            <a:ext cx="1357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surprised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expectant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bldLvl="0" animBg="1"/>
      <p:bldP spid="10" grpId="0" bldLvl="0" animBg="1"/>
      <p:bldP spid="11" grpId="0" bldLvl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3824" y="2140248"/>
            <a:ext cx="27317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characters: </a:t>
            </a:r>
            <a:endParaRPr lang="en-US" altLang="en-US" sz="28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07950" y="438468"/>
            <a:ext cx="890841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1</a:t>
            </a:r>
            <a:r>
              <a:rPr kumimoji="0" lang="zh-CN" alt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stared at the paper and then looked around.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2</a:t>
            </a:r>
            <a:r>
              <a:rPr kumimoji="0" lang="zh-CN" alt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I opened my eyes, I found my father standing right beside me.</a:t>
            </a: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64442" y="2211706"/>
            <a:ext cx="19107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 and I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51171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Predict the development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3850" y="2860040"/>
            <a:ext cx="33280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conflict to solve: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36246" y="2859726"/>
            <a:ext cx="50057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disappointing, lonely birthday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5" grpId="0"/>
      <p:bldP spid="1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215" y="2355850"/>
            <a:ext cx="80022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mentioned in the story.</a:t>
            </a:r>
            <a:endParaRPr lang="zh-CN" altLang="en-US" sz="32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560" y="215265"/>
            <a:ext cx="9142095" cy="1814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1</a:t>
            </a:r>
            <a:r>
              <a:rPr kumimoji="0" lang="zh-CN" altLang="en-US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stared at the paper and then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looked around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Paragraph 2</a:t>
            </a:r>
            <a:r>
              <a:rPr kumimoji="0" lang="zh-CN" altLang="en-US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I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opened my eyes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 found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father standing right beside me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4" t="27748" r="33608" b="16937"/>
          <a:stretch>
            <a:fillRect/>
          </a:stretch>
        </p:blipFill>
        <p:spPr>
          <a:xfrm>
            <a:off x="5273983" y="616327"/>
            <a:ext cx="405249" cy="4133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49" y="172841"/>
            <a:ext cx="774173" cy="568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1"/>
          <a:stretch>
            <a:fillRect/>
          </a:stretch>
        </p:blipFill>
        <p:spPr>
          <a:xfrm>
            <a:off x="7387590" y="4026856"/>
            <a:ext cx="1395633" cy="11381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41" y="4513619"/>
            <a:ext cx="216846" cy="1997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0263" y="4401665"/>
            <a:ext cx="131619" cy="12123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12" y="4776797"/>
            <a:ext cx="200975" cy="21586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60" y="336195"/>
            <a:ext cx="549512" cy="54562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82" y="66733"/>
            <a:ext cx="233927" cy="23227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5" y="617635"/>
            <a:ext cx="373856" cy="37121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5" y="371810"/>
            <a:ext cx="540968" cy="76826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37" y="57731"/>
            <a:ext cx="597554" cy="7518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6816" y="2111634"/>
            <a:ext cx="3785419" cy="1613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300275" y="1314231"/>
            <a:ext cx="3336353" cy="64516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Conflict1: Move to a small seaside house with a few things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337" y="1828834"/>
            <a:ext cx="1886426" cy="26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4354172" y="845642"/>
            <a:ext cx="1953590" cy="92202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Conflict2:Father was silent, even  about my birthday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5400000">
            <a:off x="6276751" y="2256673"/>
            <a:ext cx="3124625" cy="1757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6764605" y="241966"/>
            <a:ext cx="2112581" cy="1198880"/>
          </a:xfrm>
          <a:prstGeom prst="rect">
            <a:avLst/>
          </a:prstGeom>
          <a:solidFill>
            <a:srgbClr val="FF9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Conflict 3:A drifting bottle promised me a new friend, but where to find?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1" grpId="0" bldLvl="0" animBg="1"/>
    </p:bldLst>
  </p:timing>
</p:sld>
</file>

<file path=ppt/tags/tag1.xml><?xml version="1.0" encoding="utf-8"?>
<p:tagLst xmlns:p="http://schemas.openxmlformats.org/presentationml/2006/main">
  <p:tag name="MH" val="20170414135316"/>
  <p:tag name="MH_LIBRARY" val="GRAPHIC"/>
  <p:tag name="MH_ORDER" val="Picture 8"/>
</p:tagLst>
</file>

<file path=ppt/tags/tag10.xml><?xml version="1.0" encoding="utf-8"?>
<p:tagLst xmlns:p="http://schemas.openxmlformats.org/presentationml/2006/main">
  <p:tag name="MH" val="20170414135316"/>
  <p:tag name="MH_LIBRARY" val="GRAPHIC"/>
  <p:tag name="MH_ORDER" val="Picture 34"/>
</p:tagLst>
</file>

<file path=ppt/tags/tag11.xml><?xml version="1.0" encoding="utf-8"?>
<p:tagLst xmlns:p="http://schemas.openxmlformats.org/presentationml/2006/main">
  <p:tag name="MH" val="20170414135316"/>
  <p:tag name="MH_LIBRARY" val="GRAPHIC"/>
  <p:tag name="MH_ORDER" val="Picture 35"/>
</p:tagLst>
</file>

<file path=ppt/tags/tag12.xml><?xml version="1.0" encoding="utf-8"?>
<p:tagLst xmlns:p="http://schemas.openxmlformats.org/presentationml/2006/main">
  <p:tag name="MH" val="20170414135316"/>
  <p:tag name="MH_LIBRARY" val="GRAPHIC"/>
</p:tagLst>
</file>

<file path=ppt/tags/tag13.xml><?xml version="1.0" encoding="utf-8"?>
<p:tagLst xmlns:p="http://schemas.openxmlformats.org/presentationml/2006/main">
  <p:tag name="MH" val="20170414135324"/>
  <p:tag name="MH_LIBRARY" val="GRAPHIC"/>
  <p:tag name="MH_ORDER" val="Picture 17"/>
</p:tagLst>
</file>

<file path=ppt/tags/tag14.xml><?xml version="1.0" encoding="utf-8"?>
<p:tagLst xmlns:p="http://schemas.openxmlformats.org/presentationml/2006/main">
  <p:tag name="MH" val="20170414135324"/>
  <p:tag name="MH_LIBRARY" val="GRAPHIC"/>
  <p:tag name="MH_ORDER" val="Picture 30"/>
</p:tagLst>
</file>

<file path=ppt/tags/tag15.xml><?xml version="1.0" encoding="utf-8"?>
<p:tagLst xmlns:p="http://schemas.openxmlformats.org/presentationml/2006/main">
  <p:tag name="MH" val="20170414135324"/>
  <p:tag name="MH_LIBRARY" val="GRAPHIC"/>
  <p:tag name="MH_ORDER" val="Picture 34"/>
</p:tagLst>
</file>

<file path=ppt/tags/tag16.xml><?xml version="1.0" encoding="utf-8"?>
<p:tagLst xmlns:p="http://schemas.openxmlformats.org/presentationml/2006/main">
  <p:tag name="MH" val="20170414135324"/>
  <p:tag name="MH_LIBRARY" val="GRAPHIC"/>
  <p:tag name="MH_ORDER" val="Picture 35"/>
</p:tagLst>
</file>

<file path=ppt/tags/tag17.xml><?xml version="1.0" encoding="utf-8"?>
<p:tagLst xmlns:p="http://schemas.openxmlformats.org/presentationml/2006/main">
  <p:tag name="MH" val="20170414135324"/>
  <p:tag name="MH_LIBRARY" val="GRAPHIC"/>
</p:tagLst>
</file>

<file path=ppt/tags/tag18.xml><?xml version="1.0" encoding="utf-8"?>
<p:tagLst xmlns:p="http://schemas.openxmlformats.org/presentationml/2006/main">
  <p:tag name="MH" val="20170414135324"/>
  <p:tag name="MH_LIBRARY" val="GRAPHIC"/>
  <p:tag name="MH_ORDER" val="Picture 17"/>
</p:tagLst>
</file>

<file path=ppt/tags/tag19.xml><?xml version="1.0" encoding="utf-8"?>
<p:tagLst xmlns:p="http://schemas.openxmlformats.org/presentationml/2006/main">
  <p:tag name="MH" val="20170414135324"/>
  <p:tag name="MH_LIBRARY" val="GRAPHIC"/>
  <p:tag name="MH_ORDER" val="Picture 30"/>
</p:tagLst>
</file>

<file path=ppt/tags/tag2.xml><?xml version="1.0" encoding="utf-8"?>
<p:tagLst xmlns:p="http://schemas.openxmlformats.org/presentationml/2006/main">
  <p:tag name="MH" val="20170414135316"/>
  <p:tag name="MH_LIBRARY" val="GRAPHIC"/>
  <p:tag name="MH_ORDER" val="Picture 9"/>
</p:tagLst>
</file>

<file path=ppt/tags/tag20.xml><?xml version="1.0" encoding="utf-8"?>
<p:tagLst xmlns:p="http://schemas.openxmlformats.org/presentationml/2006/main">
  <p:tag name="MH" val="20170414135324"/>
  <p:tag name="MH_LIBRARY" val="GRAPHIC"/>
  <p:tag name="MH_ORDER" val="Picture 34"/>
</p:tagLst>
</file>

<file path=ppt/tags/tag21.xml><?xml version="1.0" encoding="utf-8"?>
<p:tagLst xmlns:p="http://schemas.openxmlformats.org/presentationml/2006/main">
  <p:tag name="MH" val="20170414135324"/>
  <p:tag name="MH_LIBRARY" val="GRAPHIC"/>
  <p:tag name="MH_ORDER" val="Picture 35"/>
</p:tagLst>
</file>

<file path=ppt/tags/tag22.xml><?xml version="1.0" encoding="utf-8"?>
<p:tagLst xmlns:p="http://schemas.openxmlformats.org/presentationml/2006/main">
  <p:tag name="MH" val="20170414135324"/>
  <p:tag name="MH_LIBRARY" val="GRAPHIC"/>
</p:tagLst>
</file>

<file path=ppt/tags/tag23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24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25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26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27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28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29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3.xml><?xml version="1.0" encoding="utf-8"?>
<p:tagLst xmlns:p="http://schemas.openxmlformats.org/presentationml/2006/main">
  <p:tag name="MH" val="20170414135316"/>
  <p:tag name="MH_LIBRARY" val="GRAPHIC"/>
  <p:tag name="MH_ORDER" val="Picture 12"/>
</p:tagLst>
</file>

<file path=ppt/tags/tag30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31.xml><?xml version="1.0" encoding="utf-8"?>
<p:tagLst xmlns:p="http://schemas.openxmlformats.org/presentationml/2006/main">
  <p:tag name="MH" val="20170414135340"/>
  <p:tag name="MH_LIBRARY" val="GRAPHIC"/>
  <p:tag name="MH_ORDER" val="Picture 22"/>
</p:tagLst>
</file>

<file path=ppt/tags/tag32.xml><?xml version="1.0" encoding="utf-8"?>
<p:tagLst xmlns:p="http://schemas.openxmlformats.org/presentationml/2006/main">
  <p:tag name="MH" val="20170414135332"/>
  <p:tag name="MH_LIBRARY" val="GRAPHIC"/>
</p:tagLst>
</file>

<file path=ppt/tags/tag33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34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35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36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37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38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39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4.xml><?xml version="1.0" encoding="utf-8"?>
<p:tagLst xmlns:p="http://schemas.openxmlformats.org/presentationml/2006/main">
  <p:tag name="MH" val="20170414135316"/>
  <p:tag name="MH_LIBRARY" val="GRAPHIC"/>
  <p:tag name="MH_ORDER" val="Picture 22"/>
</p:tagLst>
</file>

<file path=ppt/tags/tag40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41.xml><?xml version="1.0" encoding="utf-8"?>
<p:tagLst xmlns:p="http://schemas.openxmlformats.org/presentationml/2006/main">
  <p:tag name="MH" val="20170414135340"/>
  <p:tag name="MH_LIBRARY" val="GRAPHIC"/>
  <p:tag name="MH_ORDER" val="Picture 22"/>
</p:tagLst>
</file>

<file path=ppt/tags/tag42.xml><?xml version="1.0" encoding="utf-8"?>
<p:tagLst xmlns:p="http://schemas.openxmlformats.org/presentationml/2006/main">
  <p:tag name="MH" val="20170414135332"/>
  <p:tag name="MH_LIBRARY" val="GRAPHIC"/>
</p:tagLst>
</file>

<file path=ppt/tags/tag43.xml><?xml version="1.0" encoding="utf-8"?>
<p:tagLst xmlns:p="http://schemas.openxmlformats.org/presentationml/2006/main">
  <p:tag name="MH" val="20170414135332"/>
  <p:tag name="MH_LIBRARY" val="GRAPHIC"/>
  <p:tag name="MH_ORDER" val="Picture 71"/>
</p:tagLst>
</file>

<file path=ppt/tags/tag44.xml><?xml version="1.0" encoding="utf-8"?>
<p:tagLst xmlns:p="http://schemas.openxmlformats.org/presentationml/2006/main">
  <p:tag name="MH" val="20170414135332"/>
  <p:tag name="MH_LIBRARY" val="GRAPHIC"/>
  <p:tag name="MH_ORDER" val="Picture 72"/>
</p:tagLst>
</file>

<file path=ppt/tags/tag45.xml><?xml version="1.0" encoding="utf-8"?>
<p:tagLst xmlns:p="http://schemas.openxmlformats.org/presentationml/2006/main">
  <p:tag name="MH" val="20170414135332"/>
  <p:tag name="MH_LIBRARY" val="GRAPHIC"/>
  <p:tag name="MH_ORDER" val="Picture 73"/>
</p:tagLst>
</file>

<file path=ppt/tags/tag46.xml><?xml version="1.0" encoding="utf-8"?>
<p:tagLst xmlns:p="http://schemas.openxmlformats.org/presentationml/2006/main">
  <p:tag name="MH" val="20170414135332"/>
  <p:tag name="MH_LIBRARY" val="GRAPHIC"/>
  <p:tag name="MH_ORDER" val="Picture 74"/>
</p:tagLst>
</file>

<file path=ppt/tags/tag47.xml><?xml version="1.0" encoding="utf-8"?>
<p:tagLst xmlns:p="http://schemas.openxmlformats.org/presentationml/2006/main">
  <p:tag name="MH" val="20170414135332"/>
  <p:tag name="MH_LIBRARY" val="GRAPHIC"/>
  <p:tag name="MH_ORDER" val="Picture 77"/>
</p:tagLst>
</file>

<file path=ppt/tags/tag48.xml><?xml version="1.0" encoding="utf-8"?>
<p:tagLst xmlns:p="http://schemas.openxmlformats.org/presentationml/2006/main">
  <p:tag name="MH" val="20170414135332"/>
  <p:tag name="MH_LIBRARY" val="GRAPHIC"/>
  <p:tag name="MH_ORDER" val="Picture 6"/>
</p:tagLst>
</file>

<file path=ppt/tags/tag49.xml><?xml version="1.0" encoding="utf-8"?>
<p:tagLst xmlns:p="http://schemas.openxmlformats.org/presentationml/2006/main">
  <p:tag name="MH" val="20170414135332"/>
  <p:tag name="MH_LIBRARY" val="GRAPHIC"/>
  <p:tag name="MH_ORDER" val="Picture 7"/>
</p:tagLst>
</file>

<file path=ppt/tags/tag5.xml><?xml version="1.0" encoding="utf-8"?>
<p:tagLst xmlns:p="http://schemas.openxmlformats.org/presentationml/2006/main">
  <p:tag name="MH" val="20170414135316"/>
  <p:tag name="MH_LIBRARY" val="GRAPHIC"/>
  <p:tag name="MH_ORDER" val="Picture 23"/>
</p:tagLst>
</file>

<file path=ppt/tags/tag50.xml><?xml version="1.0" encoding="utf-8"?>
<p:tagLst xmlns:p="http://schemas.openxmlformats.org/presentationml/2006/main">
  <p:tag name="MH" val="20170414135332"/>
  <p:tag name="MH_LIBRARY" val="GRAPHIC"/>
  <p:tag name="MH_ORDER" val="Picture 26"/>
</p:tagLst>
</file>

<file path=ppt/tags/tag51.xml><?xml version="1.0" encoding="utf-8"?>
<p:tagLst xmlns:p="http://schemas.openxmlformats.org/presentationml/2006/main">
  <p:tag name="MH" val="20170414135332"/>
  <p:tag name="MH_LIBRARY" val="GRAPHIC"/>
</p:tagLst>
</file>

<file path=ppt/tags/tag52.xml><?xml version="1.0" encoding="utf-8"?>
<p:tagLst xmlns:p="http://schemas.openxmlformats.org/presentationml/2006/main">
  <p:tag name="MH" val="20170414135340"/>
  <p:tag name="MH_LIBRARY" val="GRAPHIC"/>
  <p:tag name="MH_ORDER" val="Group 4"/>
</p:tagLst>
</file>

<file path=ppt/tags/tag53.xml><?xml version="1.0" encoding="utf-8"?>
<p:tagLst xmlns:p="http://schemas.openxmlformats.org/presentationml/2006/main">
  <p:tag name="MH" val="20170414135340"/>
  <p:tag name="MH_LIBRARY" val="GRAPHIC"/>
  <p:tag name="MH_ORDER" val="Picture 51"/>
</p:tagLst>
</file>

<file path=ppt/tags/tag54.xml><?xml version="1.0" encoding="utf-8"?>
<p:tagLst xmlns:p="http://schemas.openxmlformats.org/presentationml/2006/main">
  <p:tag name="MH" val="20170414135340"/>
  <p:tag name="MH_LIBRARY" val="GRAPHIC"/>
  <p:tag name="MH_ORDER" val="Picture 52"/>
</p:tagLst>
</file>

<file path=ppt/tags/tag55.xml><?xml version="1.0" encoding="utf-8"?>
<p:tagLst xmlns:p="http://schemas.openxmlformats.org/presentationml/2006/main">
  <p:tag name="MH" val="20170414135340"/>
  <p:tag name="MH_LIBRARY" val="GRAPHIC"/>
  <p:tag name="MH_ORDER" val="Picture 23"/>
</p:tagLst>
</file>

<file path=ppt/tags/tag56.xml><?xml version="1.0" encoding="utf-8"?>
<p:tagLst xmlns:p="http://schemas.openxmlformats.org/presentationml/2006/main">
  <p:tag name="MH" val="20170414135340"/>
  <p:tag name="MH_LIBRARY" val="GRAPHIC"/>
  <p:tag name="MH_ORDER" val="Picture 22"/>
</p:tagLst>
</file>

<file path=ppt/tags/tag57.xml><?xml version="1.0" encoding="utf-8"?>
<p:tagLst xmlns:p="http://schemas.openxmlformats.org/presentationml/2006/main">
  <p:tag name="MH" val="20170414135340"/>
  <p:tag name="MH_LIBRARY" val="GRAPHIC"/>
  <p:tag name="MH_ORDER" val="Picture 27"/>
</p:tagLst>
</file>

<file path=ppt/tags/tag58.xml><?xml version="1.0" encoding="utf-8"?>
<p:tagLst xmlns:p="http://schemas.openxmlformats.org/presentationml/2006/main">
  <p:tag name="MH" val="20170414135340"/>
  <p:tag name="MH_LIBRARY" val="GRAPHIC"/>
  <p:tag name="MH_ORDER" val="Picture 28"/>
</p:tagLst>
</file>

<file path=ppt/tags/tag59.xml><?xml version="1.0" encoding="utf-8"?>
<p:tagLst xmlns:p="http://schemas.openxmlformats.org/presentationml/2006/main">
  <p:tag name="MH" val="20170414135340"/>
  <p:tag name="MH_LIBRARY" val="GRAPHIC"/>
</p:tagLst>
</file>

<file path=ppt/tags/tag6.xml><?xml version="1.0" encoding="utf-8"?>
<p:tagLst xmlns:p="http://schemas.openxmlformats.org/presentationml/2006/main">
  <p:tag name="MH" val="20170414135316"/>
  <p:tag name="MH_LIBRARY" val="GRAPHIC"/>
  <p:tag name="MH_ORDER" val="Picture 24"/>
</p:tagLst>
</file>

<file path=ppt/tags/tag60.xml><?xml version="1.0" encoding="utf-8"?>
<p:tagLst xmlns:p="http://schemas.openxmlformats.org/presentationml/2006/main">
  <p:tag name="MH" val="20170414135340"/>
  <p:tag name="MH_LIBRARY" val="GRAPHIC"/>
  <p:tag name="MH_ORDER" val="Group 4"/>
</p:tagLst>
</file>

<file path=ppt/tags/tag61.xml><?xml version="1.0" encoding="utf-8"?>
<p:tagLst xmlns:p="http://schemas.openxmlformats.org/presentationml/2006/main">
  <p:tag name="MH" val="20170414135340"/>
  <p:tag name="MH_LIBRARY" val="GRAPHIC"/>
  <p:tag name="MH_ORDER" val="Picture 51"/>
</p:tagLst>
</file>

<file path=ppt/tags/tag62.xml><?xml version="1.0" encoding="utf-8"?>
<p:tagLst xmlns:p="http://schemas.openxmlformats.org/presentationml/2006/main">
  <p:tag name="MH" val="20170414135340"/>
  <p:tag name="MH_LIBRARY" val="GRAPHIC"/>
  <p:tag name="MH_ORDER" val="Picture 52"/>
</p:tagLst>
</file>

<file path=ppt/tags/tag63.xml><?xml version="1.0" encoding="utf-8"?>
<p:tagLst xmlns:p="http://schemas.openxmlformats.org/presentationml/2006/main">
  <p:tag name="MH" val="20170414135340"/>
  <p:tag name="MH_LIBRARY" val="GRAPHIC"/>
  <p:tag name="MH_ORDER" val="Picture 23"/>
</p:tagLst>
</file>

<file path=ppt/tags/tag64.xml><?xml version="1.0" encoding="utf-8"?>
<p:tagLst xmlns:p="http://schemas.openxmlformats.org/presentationml/2006/main">
  <p:tag name="MH" val="20170414135340"/>
  <p:tag name="MH_LIBRARY" val="GRAPHIC"/>
  <p:tag name="MH_ORDER" val="Picture 22"/>
</p:tagLst>
</file>

<file path=ppt/tags/tag65.xml><?xml version="1.0" encoding="utf-8"?>
<p:tagLst xmlns:p="http://schemas.openxmlformats.org/presentationml/2006/main">
  <p:tag name="MH" val="20170414135340"/>
  <p:tag name="MH_LIBRARY" val="GRAPHIC"/>
  <p:tag name="MH_ORDER" val="Picture 27"/>
</p:tagLst>
</file>

<file path=ppt/tags/tag66.xml><?xml version="1.0" encoding="utf-8"?>
<p:tagLst xmlns:p="http://schemas.openxmlformats.org/presentationml/2006/main">
  <p:tag name="MH" val="20170414135340"/>
  <p:tag name="MH_LIBRARY" val="GRAPHIC"/>
  <p:tag name="MH_ORDER" val="Picture 28"/>
</p:tagLst>
</file>

<file path=ppt/tags/tag67.xml><?xml version="1.0" encoding="utf-8"?>
<p:tagLst xmlns:p="http://schemas.openxmlformats.org/presentationml/2006/main">
  <p:tag name="MH" val="20170414135340"/>
  <p:tag name="MH_LIBRARY" val="GRAPHIC"/>
</p:tagLst>
</file>

<file path=ppt/tags/tag7.xml><?xml version="1.0" encoding="utf-8"?>
<p:tagLst xmlns:p="http://schemas.openxmlformats.org/presentationml/2006/main">
  <p:tag name="MH" val="20170414135316"/>
  <p:tag name="MH_LIBRARY" val="GRAPHIC"/>
  <p:tag name="MH_ORDER" val="Picture 30"/>
</p:tagLst>
</file>

<file path=ppt/tags/tag8.xml><?xml version="1.0" encoding="utf-8"?>
<p:tagLst xmlns:p="http://schemas.openxmlformats.org/presentationml/2006/main">
  <p:tag name="MH" val="20170414135316"/>
  <p:tag name="MH_LIBRARY" val="GRAPHIC"/>
  <p:tag name="MH_ORDER" val="Picture 31"/>
</p:tagLst>
</file>

<file path=ppt/tags/tag9.xml><?xml version="1.0" encoding="utf-8"?>
<p:tagLst xmlns:p="http://schemas.openxmlformats.org/presentationml/2006/main">
  <p:tag name="MH" val="20170414135316"/>
  <p:tag name="MH_LIBRARY" val="GRAPHIC"/>
  <p:tag name="MH_ORDER" val="Picture 3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15156</Words>
  <Application>WPS 演示</Application>
  <PresentationFormat>全屏显示(16:9)</PresentationFormat>
  <Paragraphs>297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等线</vt:lpstr>
      <vt:lpstr>Office 主题</vt:lpstr>
      <vt:lpstr>杭二模 续写 讲评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杭二模 续写 讲评</dc:title>
  <dc:creator>lenovo</dc:creator>
  <cp:lastModifiedBy>lina</cp:lastModifiedBy>
  <cp:revision>36</cp:revision>
  <dcterms:created xsi:type="dcterms:W3CDTF">2021-04-10T01:46:00Z</dcterms:created>
  <dcterms:modified xsi:type="dcterms:W3CDTF">2021-04-14T10:02:01Z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0CBD571A6C7C4E73A4E5F173A87D5EF1</vt:lpwstr>
  </property>
  <property fmtid="{D5CDD505-2E9C-101B-9397-08002B2CF9AE}" pid="3" name="KSOProductBuildVer">
    <vt:lpwstr>2052-11.1.0.10463</vt:lpwstr>
  </property>
</Properties>
</file>