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1225" r:id="rId3"/>
    <p:sldId id="1216" r:id="rId4"/>
    <p:sldId id="1258" r:id="rId5"/>
    <p:sldId id="1259" r:id="rId6"/>
    <p:sldId id="1239" r:id="rId7"/>
    <p:sldId id="1221" r:id="rId8"/>
    <p:sldId id="1257" r:id="rId9"/>
    <p:sldId id="1211" r:id="rId10"/>
    <p:sldId id="1215" r:id="rId11"/>
    <p:sldId id="1234" r:id="rId12"/>
    <p:sldId id="1220" r:id="rId13"/>
    <p:sldId id="1223" r:id="rId14"/>
    <p:sldId id="1224" r:id="rId15"/>
    <p:sldId id="1256" r:id="rId16"/>
    <p:sldId id="1241" r:id="rId17"/>
    <p:sldId id="1242" r:id="rId18"/>
    <p:sldId id="1240" r:id="rId19"/>
    <p:sldId id="1243" r:id="rId20"/>
    <p:sldId id="1244" r:id="rId21"/>
    <p:sldId id="1245" r:id="rId22"/>
    <p:sldId id="1254" r:id="rId23"/>
    <p:sldId id="125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0248" initials="1"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940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43" autoAdjust="0"/>
    <p:restoredTop sz="99631" autoAdjust="0"/>
  </p:normalViewPr>
  <p:slideViewPr>
    <p:cSldViewPr snapToGrid="0">
      <p:cViewPr>
        <p:scale>
          <a:sx n="100" d="100"/>
          <a:sy n="100" d="100"/>
        </p:scale>
        <p:origin x="-1014" y="-390"/>
      </p:cViewPr>
      <p:guideLst>
        <p:guide orient="horz" pos="2109"/>
        <p:guide pos="393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ounded Rectangle 15"/>
          <p:cNvSpPr/>
          <p:nvPr userDrawn="1"/>
        </p:nvSpPr>
        <p:spPr>
          <a:xfrm>
            <a:off x="304801" y="228601"/>
            <a:ext cx="11595100"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5" name="Group 9"/>
          <p:cNvGrpSpPr>
            <a:grpSpLocks noChangeAspect="1"/>
          </p:cNvGrpSpPr>
          <p:nvPr userDrawn="1"/>
        </p:nvGrpSpPr>
        <p:grpSpPr bwMode="auto">
          <a:xfrm>
            <a:off x="281517" y="5354639"/>
            <a:ext cx="11631083" cy="1330325"/>
            <a:chOff x="-3905250" y="4294188"/>
            <a:chExt cx="13011150" cy="1892300"/>
          </a:xfrm>
        </p:grpSpPr>
        <p:sp>
          <p:nvSpPr>
            <p:cNvPr id="6"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0" name="Freeform 10"/>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1"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2"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3" name="Slide Number Placeholder 5"/>
          <p:cNvSpPr>
            <a:spLocks noGrp="1"/>
          </p:cNvSpPr>
          <p:nvPr>
            <p:ph type="sldNum" sz="quarter" idx="12"/>
          </p:nvPr>
        </p:nvSpPr>
        <p:spPr/>
        <p:txBody>
          <a:bodyPr/>
          <a:lstStyle>
            <a:lvl1pPr>
              <a:defRPr/>
            </a:lvl1pPr>
          </a:lstStyle>
          <a:p>
            <a:pPr>
              <a:defRPr/>
            </a:pPr>
            <a:fld id="{28A876B5-3129-4ACD-87E9-F56200460582}" type="slidenum">
              <a:rPr lang="zh-CN" altLang="zh-CN">
                <a:solidFill>
                  <a:srgbClr val="073E87"/>
                </a:solidFill>
              </a:rPr>
            </a:fld>
            <a:endParaRPr lang="zh-CN" altLang="zh-CN">
              <a:solidFill>
                <a:srgbClr val="073E87"/>
              </a:solidFill>
            </a:endParaRPr>
          </a:p>
        </p:txBody>
      </p:sp>
      <p:pic>
        <p:nvPicPr>
          <p:cNvPr id="14" name="图片 13"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5"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6" name="Slide Number Placeholder 5"/>
          <p:cNvSpPr>
            <a:spLocks noGrp="1"/>
          </p:cNvSpPr>
          <p:nvPr>
            <p:ph type="sldNum" sz="quarter" idx="12"/>
          </p:nvPr>
        </p:nvSpPr>
        <p:spPr/>
        <p:txBody>
          <a:bodyPr/>
          <a:lstStyle>
            <a:lvl1pPr>
              <a:defRPr/>
            </a:lvl1pPr>
          </a:lstStyle>
          <a:p>
            <a:pPr>
              <a:defRPr/>
            </a:pPr>
            <a:fld id="{BBA03FCB-147A-45F0-992A-22973FF98688}"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4" name="Rounded Rectangle 20"/>
          <p:cNvSpPr/>
          <p:nvPr userDrawn="1"/>
        </p:nvSpPr>
        <p:spPr bwMode="hidden">
          <a:xfrm>
            <a:off x="304801" y="228601"/>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5" name="Group 14"/>
          <p:cNvGrpSpPr>
            <a:grpSpLocks noChangeAspect="1"/>
          </p:cNvGrpSpPr>
          <p:nvPr userDrawn="1"/>
        </p:nvGrpSpPr>
        <p:grpSpPr bwMode="auto">
          <a:xfrm>
            <a:off x="281517" y="714376"/>
            <a:ext cx="11631083" cy="1331913"/>
            <a:chOff x="-3905250" y="4294188"/>
            <a:chExt cx="13011150" cy="1892300"/>
          </a:xfrm>
        </p:grpSpPr>
        <p:sp>
          <p:nvSpPr>
            <p:cNvPr id="6"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0" name="Freeform 19"/>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2" name="Vertical Title 1"/>
          <p:cNvSpPr>
            <a:spLocks noGrp="1"/>
          </p:cNvSpPr>
          <p:nvPr>
            <p:ph type="title" orient="vert"/>
          </p:nvPr>
        </p:nvSpPr>
        <p:spPr>
          <a:xfrm>
            <a:off x="8839200" y="1447801"/>
            <a:ext cx="2743200" cy="4487333"/>
          </a:xfrm>
        </p:spPr>
        <p:txBody>
          <a:bodyPr vert="eaVert"/>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1"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2"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3" name="Slide Number Placeholder 5"/>
          <p:cNvSpPr>
            <a:spLocks noGrp="1"/>
          </p:cNvSpPr>
          <p:nvPr>
            <p:ph type="sldNum" sz="quarter" idx="12"/>
          </p:nvPr>
        </p:nvSpPr>
        <p:spPr/>
        <p:txBody>
          <a:bodyPr/>
          <a:lstStyle>
            <a:lvl1pPr>
              <a:defRPr/>
            </a:lvl1pPr>
          </a:lstStyle>
          <a:p>
            <a:pPr>
              <a:defRPr/>
            </a:pPr>
            <a:fld id="{A7AE92AA-B9C7-4B83-BCFB-1BC2DDBD888D}" type="slidenum">
              <a:rPr lang="zh-CN" altLang="zh-CN">
                <a:solidFill>
                  <a:srgbClr val="073E87"/>
                </a:solidFill>
              </a:rPr>
            </a:fld>
            <a:endParaRPr lang="zh-CN" altLang="zh-CN">
              <a:solidFill>
                <a:srgbClr val="073E87"/>
              </a:solidFill>
            </a:endParaRPr>
          </a:p>
        </p:txBody>
      </p:sp>
      <p:pic>
        <p:nvPicPr>
          <p:cNvPr id="14" name="图片 13"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Sp="0">
  <p:cSld name="1_标题幻灯片">
    <p:spTree>
      <p:nvGrpSpPr>
        <p:cNvPr id="1" name=""/>
        <p:cNvGrpSpPr/>
        <p:nvPr/>
      </p:nvGrpSpPr>
      <p:grpSpPr>
        <a:xfrm>
          <a:off x="0" y="0"/>
          <a:ext cx="0" cy="0"/>
          <a:chOff x="0" y="0"/>
          <a:chExt cx="0" cy="0"/>
        </a:xfrm>
      </p:grpSpPr>
      <p:sp>
        <p:nvSpPr>
          <p:cNvPr id="2" name="日期占位符 1027"/>
          <p:cNvSpPr>
            <a:spLocks noGrp="1"/>
          </p:cNvSpPr>
          <p:nvPr>
            <p:ph type="dt" sz="half" idx="10"/>
          </p:nvPr>
        </p:nvSpPr>
        <p:spPr/>
        <p:txBody>
          <a:bodyPr/>
          <a:lstStyle>
            <a:lvl1pPr>
              <a:defRPr/>
            </a:lvl1pPr>
          </a:lstStyle>
          <a:p>
            <a:pPr>
              <a:defRPr/>
            </a:pPr>
            <a:endParaRPr lang="zh-CN" altLang="en-US"/>
          </a:p>
        </p:txBody>
      </p:sp>
      <p:sp>
        <p:nvSpPr>
          <p:cNvPr id="3" name="页脚占位符 1028"/>
          <p:cNvSpPr>
            <a:spLocks noGrp="1"/>
          </p:cNvSpPr>
          <p:nvPr>
            <p:ph type="ftr" sz="quarter" idx="11"/>
          </p:nvPr>
        </p:nvSpPr>
        <p:spPr/>
        <p:txBody>
          <a:bodyPr/>
          <a:lstStyle>
            <a:lvl1pPr>
              <a:defRPr/>
            </a:lvl1pPr>
          </a:lstStyle>
          <a:p>
            <a:pPr>
              <a:defRPr/>
            </a:pPr>
            <a:endParaRPr lang="zh-CN" altLang="en-US"/>
          </a:p>
        </p:txBody>
      </p:sp>
      <p:sp>
        <p:nvSpPr>
          <p:cNvPr id="4" name="灯片编号占位符 1029"/>
          <p:cNvSpPr>
            <a:spLocks noGrp="1"/>
          </p:cNvSpPr>
          <p:nvPr>
            <p:ph type="sldNum" sz="quarter" idx="12"/>
          </p:nvPr>
        </p:nvSpPr>
        <p:spPr/>
        <p:txBody>
          <a:bodyPr/>
          <a:lstStyle>
            <a:lvl1pPr>
              <a:defRPr/>
            </a:lvl1pPr>
          </a:lstStyle>
          <a:p>
            <a:pPr>
              <a:defRPr/>
            </a:pPr>
            <a:fld id="{636C312A-253F-4233-B92A-3C4B7C394729}" type="slidenum">
              <a:rPr lang="zh-CN" altLang="en-US"/>
            </a:fld>
            <a:endParaRPr lang="zh-CN" altLang="en-US"/>
          </a:p>
        </p:txBody>
      </p:sp>
      <p:pic>
        <p:nvPicPr>
          <p:cNvPr id="8" name="图片 7"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自定义版式">
    <p:spTree>
      <p:nvGrpSpPr>
        <p:cNvPr id="1" name=""/>
        <p:cNvGrpSpPr/>
        <p:nvPr/>
      </p:nvGrpSpPr>
      <p:grpSpPr>
        <a:xfrm>
          <a:off x="0" y="0"/>
          <a:ext cx="0" cy="0"/>
          <a:chOff x="0" y="0"/>
          <a:chExt cx="0" cy="0"/>
        </a:xfrm>
      </p:grpSpPr>
    </p:spTree>
  </p:cSld>
  <p:clrMapOvr>
    <a:masterClrMapping/>
  </p:clrMapOvr>
  <p:transition spd="slow" advTm="7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5"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6" name="Slide Number Placeholder 5"/>
          <p:cNvSpPr>
            <a:spLocks noGrp="1"/>
          </p:cNvSpPr>
          <p:nvPr>
            <p:ph type="sldNum" sz="quarter" idx="12"/>
          </p:nvPr>
        </p:nvSpPr>
        <p:spPr/>
        <p:txBody>
          <a:bodyPr/>
          <a:lstStyle>
            <a:lvl1pPr>
              <a:defRPr/>
            </a:lvl1pPr>
          </a:lstStyle>
          <a:p>
            <a:pPr>
              <a:defRPr/>
            </a:pPr>
            <a:fld id="{88F36E78-CDDD-4DCB-85B5-261AEEB6CB8A}"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4" name="Rounded Rectangle 13"/>
          <p:cNvSpPr/>
          <p:nvPr userDrawn="1"/>
        </p:nvSpPr>
        <p:spPr>
          <a:xfrm>
            <a:off x="304801" y="228600"/>
            <a:ext cx="11595100"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sp>
        <p:nvSpPr>
          <p:cNvPr id="5" name="Freeform 14"/>
          <p:cNvSpPr/>
          <p:nvPr userDrawn="1"/>
        </p:nvSpPr>
        <p:spPr bwMode="hidden">
          <a:xfrm>
            <a:off x="8062384" y="4203701"/>
            <a:ext cx="3835400" cy="714375"/>
          </a:xfrm>
          <a:custGeom>
            <a:avLst/>
            <a:gdLst>
              <a:gd name="T0" fmla="*/ 2147483647 w 2706"/>
              <a:gd name="T1" fmla="*/ 0 h 640"/>
              <a:gd name="T2" fmla="*/ 2147483647 w 2706"/>
              <a:gd name="T3" fmla="*/ 0 h 640"/>
              <a:gd name="T4" fmla="*/ 2147483647 w 2706"/>
              <a:gd name="T5" fmla="*/ 22426910 h 640"/>
              <a:gd name="T6" fmla="*/ 2147483647 w 2706"/>
              <a:gd name="T7" fmla="*/ 47345203 h 640"/>
              <a:gd name="T8" fmla="*/ 2147483647 w 2706"/>
              <a:gd name="T9" fmla="*/ 74755995 h 640"/>
              <a:gd name="T10" fmla="*/ 2147483647 w 2706"/>
              <a:gd name="T11" fmla="*/ 102165671 h 640"/>
              <a:gd name="T12" fmla="*/ 2147483647 w 2706"/>
              <a:gd name="T13" fmla="*/ 134560345 h 640"/>
              <a:gd name="T14" fmla="*/ 2147483647 w 2706"/>
              <a:gd name="T15" fmla="*/ 166953902 h 640"/>
              <a:gd name="T16" fmla="*/ 2088287069 w 2706"/>
              <a:gd name="T17" fmla="*/ 204332458 h 640"/>
              <a:gd name="T18" fmla="*/ 1936864244 w 2706"/>
              <a:gd name="T19" fmla="*/ 241709897 h 640"/>
              <a:gd name="T20" fmla="*/ 1936864244 w 2706"/>
              <a:gd name="T21" fmla="*/ 241709897 h 640"/>
              <a:gd name="T22" fmla="*/ 1663397460 w 2706"/>
              <a:gd name="T23" fmla="*/ 313973394 h 640"/>
              <a:gd name="T24" fmla="*/ 1396711723 w 2706"/>
              <a:gd name="T25" fmla="*/ 378761625 h 640"/>
              <a:gd name="T26" fmla="*/ 1141325958 w 2706"/>
              <a:gd name="T27" fmla="*/ 438565975 h 640"/>
              <a:gd name="T28" fmla="*/ 894980172 w 2706"/>
              <a:gd name="T29" fmla="*/ 495878941 h 640"/>
              <a:gd name="T30" fmla="*/ 659935422 w 2706"/>
              <a:gd name="T31" fmla="*/ 545715527 h 640"/>
              <a:gd name="T32" fmla="*/ 431669593 w 2706"/>
              <a:gd name="T33" fmla="*/ 590569348 h 640"/>
              <a:gd name="T34" fmla="*/ 212444804 w 2706"/>
              <a:gd name="T35" fmla="*/ 632930669 h 640"/>
              <a:gd name="T36" fmla="*/ 0 w 2706"/>
              <a:gd name="T37" fmla="*/ 670308108 h 640"/>
              <a:gd name="T38" fmla="*/ 0 w 2706"/>
              <a:gd name="T39" fmla="*/ 670308108 h 640"/>
              <a:gd name="T40" fmla="*/ 146902836 w 2706"/>
              <a:gd name="T41" fmla="*/ 692735019 h 640"/>
              <a:gd name="T42" fmla="*/ 287026751 w 2706"/>
              <a:gd name="T43" fmla="*/ 712670546 h 640"/>
              <a:gd name="T44" fmla="*/ 422629614 w 2706"/>
              <a:gd name="T45" fmla="*/ 730113574 h 640"/>
              <a:gd name="T46" fmla="*/ 555972483 w 2706"/>
              <a:gd name="T47" fmla="*/ 745064104 h 640"/>
              <a:gd name="T48" fmla="*/ 684795362 w 2706"/>
              <a:gd name="T49" fmla="*/ 760015749 h 640"/>
              <a:gd name="T50" fmla="*/ 809098253 w 2706"/>
              <a:gd name="T51" fmla="*/ 769982396 h 640"/>
              <a:gd name="T52" fmla="*/ 928881154 w 2706"/>
              <a:gd name="T53" fmla="*/ 779950160 h 640"/>
              <a:gd name="T54" fmla="*/ 1046404060 w 2706"/>
              <a:gd name="T55" fmla="*/ 787425425 h 640"/>
              <a:gd name="T56" fmla="*/ 1161665909 w 2706"/>
              <a:gd name="T57" fmla="*/ 792409307 h 640"/>
              <a:gd name="T58" fmla="*/ 1272408832 w 2706"/>
              <a:gd name="T59" fmla="*/ 794901806 h 640"/>
              <a:gd name="T60" fmla="*/ 1378630703 w 2706"/>
              <a:gd name="T61" fmla="*/ 797393188 h 640"/>
              <a:gd name="T62" fmla="*/ 1482593642 w 2706"/>
              <a:gd name="T63" fmla="*/ 797393188 h 640"/>
              <a:gd name="T64" fmla="*/ 1584295524 w 2706"/>
              <a:gd name="T65" fmla="*/ 794901806 h 640"/>
              <a:gd name="T66" fmla="*/ 1683738474 w 2706"/>
              <a:gd name="T67" fmla="*/ 792409307 h 640"/>
              <a:gd name="T68" fmla="*/ 1778660372 w 2706"/>
              <a:gd name="T69" fmla="*/ 787425425 h 640"/>
              <a:gd name="T70" fmla="*/ 1871322275 w 2706"/>
              <a:gd name="T71" fmla="*/ 779950160 h 640"/>
              <a:gd name="T72" fmla="*/ 1959464189 w 2706"/>
              <a:gd name="T73" fmla="*/ 772474896 h 640"/>
              <a:gd name="T74" fmla="*/ 2047606104 w 2706"/>
              <a:gd name="T75" fmla="*/ 762507132 h 640"/>
              <a:gd name="T76" fmla="*/ 2131228029 w 2706"/>
              <a:gd name="T77" fmla="*/ 750047985 h 640"/>
              <a:gd name="T78" fmla="*/ 2147483647 w 2706"/>
              <a:gd name="T79" fmla="*/ 737588839 h 640"/>
              <a:gd name="T80" fmla="*/ 2147483647 w 2706"/>
              <a:gd name="T81" fmla="*/ 722637193 h 640"/>
              <a:gd name="T82" fmla="*/ 2147483647 w 2706"/>
              <a:gd name="T83" fmla="*/ 707686664 h 640"/>
              <a:gd name="T84" fmla="*/ 2147483647 w 2706"/>
              <a:gd name="T85" fmla="*/ 690243636 h 640"/>
              <a:gd name="T86" fmla="*/ 2147483647 w 2706"/>
              <a:gd name="T87" fmla="*/ 672800607 h 640"/>
              <a:gd name="T88" fmla="*/ 2147483647 w 2706"/>
              <a:gd name="T89" fmla="*/ 652866196 h 640"/>
              <a:gd name="T90" fmla="*/ 2147483647 w 2706"/>
              <a:gd name="T91" fmla="*/ 632930669 h 640"/>
              <a:gd name="T92" fmla="*/ 2147483647 w 2706"/>
              <a:gd name="T93" fmla="*/ 610503759 h 640"/>
              <a:gd name="T94" fmla="*/ 2147483647 w 2706"/>
              <a:gd name="T95" fmla="*/ 588077965 h 640"/>
              <a:gd name="T96" fmla="*/ 2147483647 w 2706"/>
              <a:gd name="T97" fmla="*/ 538240263 h 640"/>
              <a:gd name="T98" fmla="*/ 2147483647 w 2706"/>
              <a:gd name="T99" fmla="*/ 485911178 h 640"/>
              <a:gd name="T100" fmla="*/ 2147483647 w 2706"/>
              <a:gd name="T101" fmla="*/ 485911178 h 640"/>
              <a:gd name="T102" fmla="*/ 2147483647 w 2706"/>
              <a:gd name="T103" fmla="*/ 483419795 h 640"/>
              <a:gd name="T104" fmla="*/ 2147483647 w 2706"/>
              <a:gd name="T105" fmla="*/ 48341979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6" name="Freeform 18"/>
          <p:cNvSpPr/>
          <p:nvPr userDrawn="1"/>
        </p:nvSpPr>
        <p:spPr bwMode="hidden">
          <a:xfrm>
            <a:off x="3492500" y="4075113"/>
            <a:ext cx="7393517" cy="850900"/>
          </a:xfrm>
          <a:custGeom>
            <a:avLst/>
            <a:gdLst>
              <a:gd name="T0" fmla="*/ 2147483647 w 5216"/>
              <a:gd name="T1" fmla="*/ 890318333 h 762"/>
              <a:gd name="T2" fmla="*/ 2147483647 w 5216"/>
              <a:gd name="T3" fmla="*/ 855403517 h 762"/>
              <a:gd name="T4" fmla="*/ 2147483647 w 5216"/>
              <a:gd name="T5" fmla="*/ 760636483 h 762"/>
              <a:gd name="T6" fmla="*/ 2147483647 w 5216"/>
              <a:gd name="T7" fmla="*/ 633448150 h 762"/>
              <a:gd name="T8" fmla="*/ 2147483647 w 5216"/>
              <a:gd name="T9" fmla="*/ 466356850 h 762"/>
              <a:gd name="T10" fmla="*/ 2147483647 w 5216"/>
              <a:gd name="T11" fmla="*/ 369095183 h 762"/>
              <a:gd name="T12" fmla="*/ 2147483647 w 5216"/>
              <a:gd name="T13" fmla="*/ 294278517 h 762"/>
              <a:gd name="T14" fmla="*/ 2147483647 w 5216"/>
              <a:gd name="T15" fmla="*/ 229438150 h 762"/>
              <a:gd name="T16" fmla="*/ 2147483647 w 5216"/>
              <a:gd name="T17" fmla="*/ 174571850 h 762"/>
              <a:gd name="T18" fmla="*/ 2147483647 w 5216"/>
              <a:gd name="T19" fmla="*/ 127188333 h 762"/>
              <a:gd name="T20" fmla="*/ 1966522170 w 5216"/>
              <a:gd name="T21" fmla="*/ 89780000 h 762"/>
              <a:gd name="T22" fmla="*/ 1507667316 w 5216"/>
              <a:gd name="T23" fmla="*/ 34914817 h 762"/>
              <a:gd name="T24" fmla="*/ 1096279949 w 5216"/>
              <a:gd name="T25" fmla="*/ 4988150 h 762"/>
              <a:gd name="T26" fmla="*/ 727838697 w 5216"/>
              <a:gd name="T27" fmla="*/ 0 h 762"/>
              <a:gd name="T28" fmla="*/ 404605842 w 5216"/>
              <a:gd name="T29" fmla="*/ 12469817 h 762"/>
              <a:gd name="T30" fmla="*/ 124320165 w 5216"/>
              <a:gd name="T31" fmla="*/ 39901850 h 762"/>
              <a:gd name="T32" fmla="*/ 0 w 5216"/>
              <a:gd name="T33" fmla="*/ 59853333 h 762"/>
              <a:gd name="T34" fmla="*/ 354878201 w 5216"/>
              <a:gd name="T35" fmla="*/ 107236850 h 762"/>
              <a:gd name="T36" fmla="*/ 736880376 w 5216"/>
              <a:gd name="T37" fmla="*/ 174571850 h 762"/>
              <a:gd name="T38" fmla="*/ 1146007590 w 5216"/>
              <a:gd name="T39" fmla="*/ 261858333 h 762"/>
              <a:gd name="T40" fmla="*/ 1584518931 w 5216"/>
              <a:gd name="T41" fmla="*/ 369095183 h 762"/>
              <a:gd name="T42" fmla="*/ 1984604465 w 5216"/>
              <a:gd name="T43" fmla="*/ 471345000 h 762"/>
              <a:gd name="T44" fmla="*/ 2147483647 w 5216"/>
              <a:gd name="T45" fmla="*/ 643423333 h 762"/>
              <a:gd name="T46" fmla="*/ 2147483647 w 5216"/>
              <a:gd name="T47" fmla="*/ 713251850 h 762"/>
              <a:gd name="T48" fmla="*/ 2147483647 w 5216"/>
              <a:gd name="T49" fmla="*/ 773105183 h 762"/>
              <a:gd name="T50" fmla="*/ 2147483647 w 5216"/>
              <a:gd name="T51" fmla="*/ 825476850 h 762"/>
              <a:gd name="T52" fmla="*/ 2147483647 w 5216"/>
              <a:gd name="T53" fmla="*/ 865379817 h 762"/>
              <a:gd name="T54" fmla="*/ 2147483647 w 5216"/>
              <a:gd name="T55" fmla="*/ 900293517 h 762"/>
              <a:gd name="T56" fmla="*/ 2147483647 w 5216"/>
              <a:gd name="T57" fmla="*/ 922738517 h 762"/>
              <a:gd name="T58" fmla="*/ 2147483647 w 5216"/>
              <a:gd name="T59" fmla="*/ 940196483 h 762"/>
              <a:gd name="T60" fmla="*/ 2147483647 w 5216"/>
              <a:gd name="T61" fmla="*/ 950171667 h 762"/>
              <a:gd name="T62" fmla="*/ 2147483647 w 5216"/>
              <a:gd name="T63" fmla="*/ 950171667 h 762"/>
              <a:gd name="T64" fmla="*/ 2147483647 w 5216"/>
              <a:gd name="T65" fmla="*/ 945183517 h 762"/>
              <a:gd name="T66" fmla="*/ 2147483647 w 5216"/>
              <a:gd name="T67" fmla="*/ 932714817 h 762"/>
              <a:gd name="T68" fmla="*/ 2147483647 w 5216"/>
              <a:gd name="T69" fmla="*/ 912763333 h 762"/>
              <a:gd name="T70" fmla="*/ 2147483647 w 5216"/>
              <a:gd name="T71" fmla="*/ 89031833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22"/>
          <p:cNvSpPr/>
          <p:nvPr userDrawn="1"/>
        </p:nvSpPr>
        <p:spPr bwMode="hidden">
          <a:xfrm>
            <a:off x="3771900" y="4087813"/>
            <a:ext cx="7289800" cy="774700"/>
          </a:xfrm>
          <a:custGeom>
            <a:avLst/>
            <a:gdLst>
              <a:gd name="T0" fmla="*/ 0 w 5144"/>
              <a:gd name="T1" fmla="*/ 87226308 h 694"/>
              <a:gd name="T2" fmla="*/ 0 w 5144"/>
              <a:gd name="T3" fmla="*/ 87226308 h 694"/>
              <a:gd name="T4" fmla="*/ 20333568 w 5144"/>
              <a:gd name="T5" fmla="*/ 82242107 h 694"/>
              <a:gd name="T6" fmla="*/ 81336397 w 5144"/>
              <a:gd name="T7" fmla="*/ 69781047 h 694"/>
              <a:gd name="T8" fmla="*/ 185266001 w 5144"/>
              <a:gd name="T9" fmla="*/ 52335785 h 694"/>
              <a:gd name="T10" fmla="*/ 253046686 w 5144"/>
              <a:gd name="T11" fmla="*/ 42367383 h 694"/>
              <a:gd name="T12" fmla="*/ 332123444 w 5144"/>
              <a:gd name="T13" fmla="*/ 32397865 h 694"/>
              <a:gd name="T14" fmla="*/ 420237697 w 5144"/>
              <a:gd name="T15" fmla="*/ 24922121 h 694"/>
              <a:gd name="T16" fmla="*/ 521907662 w 5144"/>
              <a:gd name="T17" fmla="*/ 17445262 h 694"/>
              <a:gd name="T18" fmla="*/ 632615122 w 5144"/>
              <a:gd name="T19" fmla="*/ 9968402 h 694"/>
              <a:gd name="T20" fmla="*/ 756879357 w 5144"/>
              <a:gd name="T21" fmla="*/ 4984201 h 694"/>
              <a:gd name="T22" fmla="*/ 892439664 w 5144"/>
              <a:gd name="T23" fmla="*/ 2492659 h 694"/>
              <a:gd name="T24" fmla="*/ 1039297107 w 5144"/>
              <a:gd name="T25" fmla="*/ 0 h 694"/>
              <a:gd name="T26" fmla="*/ 1197450622 w 5144"/>
              <a:gd name="T27" fmla="*/ 2492659 h 694"/>
              <a:gd name="T28" fmla="*/ 1366901272 w 5144"/>
              <a:gd name="T29" fmla="*/ 7476860 h 694"/>
              <a:gd name="T30" fmla="*/ 1549907633 w 5144"/>
              <a:gd name="T31" fmla="*/ 17445262 h 694"/>
              <a:gd name="T32" fmla="*/ 1744211130 w 5144"/>
              <a:gd name="T33" fmla="*/ 29906322 h 694"/>
              <a:gd name="T34" fmla="*/ 1949811762 w 5144"/>
              <a:gd name="T35" fmla="*/ 49843126 h 694"/>
              <a:gd name="T36" fmla="*/ 2147483647 w 5144"/>
              <a:gd name="T37" fmla="*/ 72272589 h 694"/>
              <a:gd name="T38" fmla="*/ 2147483647 w 5144"/>
              <a:gd name="T39" fmla="*/ 99687369 h 694"/>
              <a:gd name="T40" fmla="*/ 2147483647 w 5144"/>
              <a:gd name="T41" fmla="*/ 132085234 h 694"/>
              <a:gd name="T42" fmla="*/ 2147483647 w 5144"/>
              <a:gd name="T43" fmla="*/ 171959958 h 694"/>
              <a:gd name="T44" fmla="*/ 2147483647 w 5144"/>
              <a:gd name="T45" fmla="*/ 216818883 h 694"/>
              <a:gd name="T46" fmla="*/ 2147483647 w 5144"/>
              <a:gd name="T47" fmla="*/ 269154668 h 694"/>
              <a:gd name="T48" fmla="*/ 2147483647 w 5144"/>
              <a:gd name="T49" fmla="*/ 331458855 h 694"/>
              <a:gd name="T50" fmla="*/ 2147483647 w 5144"/>
              <a:gd name="T51" fmla="*/ 398747244 h 694"/>
              <a:gd name="T52" fmla="*/ 2147483647 w 5144"/>
              <a:gd name="T53" fmla="*/ 473512491 h 694"/>
              <a:gd name="T54" fmla="*/ 2147483647 w 5144"/>
              <a:gd name="T55" fmla="*/ 558247257 h 694"/>
              <a:gd name="T56" fmla="*/ 2147483647 w 5144"/>
              <a:gd name="T57" fmla="*/ 650456650 h 694"/>
              <a:gd name="T58" fmla="*/ 2147483647 w 5144"/>
              <a:gd name="T59" fmla="*/ 752636678 h 694"/>
              <a:gd name="T60" fmla="*/ 2147483647 w 5144"/>
              <a:gd name="T61" fmla="*/ 864783991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26"/>
          <p:cNvSpPr/>
          <p:nvPr userDrawn="1"/>
        </p:nvSpPr>
        <p:spPr bwMode="hidden">
          <a:xfrm>
            <a:off x="7480301" y="4073526"/>
            <a:ext cx="4409017" cy="652463"/>
          </a:xfrm>
          <a:custGeom>
            <a:avLst/>
            <a:gdLst>
              <a:gd name="T0" fmla="*/ 0 w 3112"/>
              <a:gd name="T1" fmla="*/ 728951997 h 584"/>
              <a:gd name="T2" fmla="*/ 0 w 3112"/>
              <a:gd name="T3" fmla="*/ 728951997 h 584"/>
              <a:gd name="T4" fmla="*/ 101618145 w 3112"/>
              <a:gd name="T5" fmla="*/ 698994561 h 584"/>
              <a:gd name="T6" fmla="*/ 379372423 w 3112"/>
              <a:gd name="T7" fmla="*/ 621606192 h 584"/>
              <a:gd name="T8" fmla="*/ 571317689 w 3112"/>
              <a:gd name="T9" fmla="*/ 569181237 h 584"/>
              <a:gd name="T10" fmla="*/ 792617915 w 3112"/>
              <a:gd name="T11" fmla="*/ 511764493 h 584"/>
              <a:gd name="T12" fmla="*/ 1038759242 w 3112"/>
              <a:gd name="T13" fmla="*/ 449353726 h 584"/>
              <a:gd name="T14" fmla="*/ 1302965568 w 3112"/>
              <a:gd name="T15" fmla="*/ 381951170 h 584"/>
              <a:gd name="T16" fmla="*/ 1582977838 w 3112"/>
              <a:gd name="T17" fmla="*/ 317044508 h 584"/>
              <a:gd name="T18" fmla="*/ 1869766210 w 3112"/>
              <a:gd name="T19" fmla="*/ 252137846 h 584"/>
              <a:gd name="T20" fmla="*/ 2147483647 w 3112"/>
              <a:gd name="T21" fmla="*/ 192224091 h 584"/>
              <a:gd name="T22" fmla="*/ 2147483647 w 3112"/>
              <a:gd name="T23" fmla="*/ 134806230 h 584"/>
              <a:gd name="T24" fmla="*/ 2147483647 w 3112"/>
              <a:gd name="T25" fmla="*/ 109841699 h 584"/>
              <a:gd name="T26" fmla="*/ 2147483647 w 3112"/>
              <a:gd name="T27" fmla="*/ 84878286 h 584"/>
              <a:gd name="T28" fmla="*/ 2147483647 w 3112"/>
              <a:gd name="T29" fmla="*/ 64906662 h 584"/>
              <a:gd name="T30" fmla="*/ 2147483647 w 3112"/>
              <a:gd name="T31" fmla="*/ 44935037 h 584"/>
              <a:gd name="T32" fmla="*/ 2147483647 w 3112"/>
              <a:gd name="T33" fmla="*/ 29957436 h 584"/>
              <a:gd name="T34" fmla="*/ 2147483647 w 3112"/>
              <a:gd name="T35" fmla="*/ 17474613 h 584"/>
              <a:gd name="T36" fmla="*/ 2147483647 w 3112"/>
              <a:gd name="T37" fmla="*/ 7488800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9" name="Freeform 10"/>
          <p:cNvSpPr/>
          <p:nvPr userDrawn="1"/>
        </p:nvSpPr>
        <p:spPr bwMode="hidden">
          <a:xfrm>
            <a:off x="281517" y="4059239"/>
            <a:ext cx="11631083" cy="1328737"/>
          </a:xfrm>
          <a:custGeom>
            <a:avLst/>
            <a:gdLst>
              <a:gd name="T0" fmla="*/ 2147483647 w 8196"/>
              <a:gd name="T1" fmla="*/ 636203066 h 1192"/>
              <a:gd name="T2" fmla="*/ 2147483647 w 8196"/>
              <a:gd name="T3" fmla="*/ 708272557 h 1192"/>
              <a:gd name="T4" fmla="*/ 2147483647 w 8196"/>
              <a:gd name="T5" fmla="*/ 770402158 h 1192"/>
              <a:gd name="T6" fmla="*/ 2147483647 w 8196"/>
              <a:gd name="T7" fmla="*/ 827560144 h 1192"/>
              <a:gd name="T8" fmla="*/ 2147483647 w 8196"/>
              <a:gd name="T9" fmla="*/ 872293546 h 1192"/>
              <a:gd name="T10" fmla="*/ 2147483647 w 8196"/>
              <a:gd name="T11" fmla="*/ 907085945 h 1192"/>
              <a:gd name="T12" fmla="*/ 2147483647 w 8196"/>
              <a:gd name="T13" fmla="*/ 931937340 h 1192"/>
              <a:gd name="T14" fmla="*/ 2147483647 w 8196"/>
              <a:gd name="T15" fmla="*/ 946848846 h 1192"/>
              <a:gd name="T16" fmla="*/ 2147483647 w 8196"/>
              <a:gd name="T17" fmla="*/ 944363037 h 1192"/>
              <a:gd name="T18" fmla="*/ 2147483647 w 8196"/>
              <a:gd name="T19" fmla="*/ 931937340 h 1192"/>
              <a:gd name="T20" fmla="*/ 2147483647 w 8196"/>
              <a:gd name="T21" fmla="*/ 902115443 h 1192"/>
              <a:gd name="T22" fmla="*/ 2147483647 w 8196"/>
              <a:gd name="T23" fmla="*/ 857382041 h 1192"/>
              <a:gd name="T24" fmla="*/ 2147483647 w 8196"/>
              <a:gd name="T25" fmla="*/ 797738247 h 1192"/>
              <a:gd name="T26" fmla="*/ 2147483647 w 8196"/>
              <a:gd name="T27" fmla="*/ 718213560 h 1192"/>
              <a:gd name="T28" fmla="*/ 2147483647 w 8196"/>
              <a:gd name="T29" fmla="*/ 621291560 h 1192"/>
              <a:gd name="T30" fmla="*/ 2147483647 w 8196"/>
              <a:gd name="T31" fmla="*/ 504488666 h 1192"/>
              <a:gd name="T32" fmla="*/ 2147483647 w 8196"/>
              <a:gd name="T33" fmla="*/ 367804880 h 1192"/>
              <a:gd name="T34" fmla="*/ 2147483647 w 8196"/>
              <a:gd name="T35" fmla="*/ 298220083 h 1192"/>
              <a:gd name="T36" fmla="*/ 2147483647 w 8196"/>
              <a:gd name="T37" fmla="*/ 183901883 h 1192"/>
              <a:gd name="T38" fmla="*/ 2147483647 w 8196"/>
              <a:gd name="T39" fmla="*/ 101891388 h 1192"/>
              <a:gd name="T40" fmla="*/ 2147483647 w 8196"/>
              <a:gd name="T41" fmla="*/ 44733403 h 1192"/>
              <a:gd name="T42" fmla="*/ 2011879287 w 8196"/>
              <a:gd name="T43" fmla="*/ 12425697 h 1192"/>
              <a:gd name="T44" fmla="*/ 1656175490 w 8196"/>
              <a:gd name="T45" fmla="*/ 0 h 1192"/>
              <a:gd name="T46" fmla="*/ 1338986883 w 8196"/>
              <a:gd name="T47" fmla="*/ 4970502 h 1192"/>
              <a:gd name="T48" fmla="*/ 1058048554 w 8196"/>
              <a:gd name="T49" fmla="*/ 24851395 h 1192"/>
              <a:gd name="T50" fmla="*/ 811095593 w 8196"/>
              <a:gd name="T51" fmla="*/ 54673292 h 1192"/>
              <a:gd name="T52" fmla="*/ 600391847 w 8196"/>
              <a:gd name="T53" fmla="*/ 91951499 h 1192"/>
              <a:gd name="T54" fmla="*/ 423672404 w 8196"/>
              <a:gd name="T55" fmla="*/ 134199093 h 1192"/>
              <a:gd name="T56" fmla="*/ 280938329 w 8196"/>
              <a:gd name="T57" fmla="*/ 178932495 h 1192"/>
              <a:gd name="T58" fmla="*/ 167656607 w 8196"/>
              <a:gd name="T59" fmla="*/ 218694281 h 1192"/>
              <a:gd name="T60" fmla="*/ 54374886 w 8196"/>
              <a:gd name="T61" fmla="*/ 268398186 h 1192"/>
              <a:gd name="T62" fmla="*/ 0 w 8196"/>
              <a:gd name="T63" fmla="*/ 298220083 h 1192"/>
              <a:gd name="T64" fmla="*/ 2147483647 w 8196"/>
              <a:gd name="T65" fmla="*/ 1481159409 h 1192"/>
              <a:gd name="T66" fmla="*/ 2147483647 w 8196"/>
              <a:gd name="T67" fmla="*/ 1473704213 h 1192"/>
              <a:gd name="T68" fmla="*/ 2147483647 w 8196"/>
              <a:gd name="T69" fmla="*/ 633717257 h 1192"/>
              <a:gd name="T70" fmla="*/ 2147483647 w 8196"/>
              <a:gd name="T71" fmla="*/ 63620306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10"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1"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2" name="Slide Number Placeholder 5"/>
          <p:cNvSpPr>
            <a:spLocks noGrp="1"/>
          </p:cNvSpPr>
          <p:nvPr>
            <p:ph type="sldNum" sz="quarter" idx="12"/>
          </p:nvPr>
        </p:nvSpPr>
        <p:spPr/>
        <p:txBody>
          <a:bodyPr/>
          <a:lstStyle>
            <a:lvl1pPr>
              <a:defRPr/>
            </a:lvl1pPr>
          </a:lstStyle>
          <a:p>
            <a:pPr>
              <a:defRPr/>
            </a:pPr>
            <a:fld id="{24E84B6B-CA46-4722-926E-8941D7CE6AD9}" type="slidenum">
              <a:rPr lang="zh-CN" altLang="zh-CN">
                <a:solidFill>
                  <a:srgbClr val="073E87"/>
                </a:solidFill>
              </a:rPr>
            </a:fld>
            <a:endParaRPr lang="zh-CN" altLang="zh-CN">
              <a:solidFill>
                <a:srgbClr val="073E87"/>
              </a:solidFill>
            </a:endParaRPr>
          </a:p>
        </p:txBody>
      </p:sp>
      <p:pic>
        <p:nvPicPr>
          <p:cNvPr id="13" name="图片 12"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902207" y="2679192"/>
            <a:ext cx="5096256"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Date Placeholder 3"/>
          <p:cNvSpPr>
            <a:spLocks noGrp="1"/>
          </p:cNvSpPr>
          <p:nvPr>
            <p:ph type="dt" sz="half" idx="15"/>
          </p:nvPr>
        </p:nvSpPr>
        <p:spPr/>
        <p:txBody>
          <a:bodyPr/>
          <a:lstStyle>
            <a:lvl1pPr>
              <a:defRPr/>
            </a:lvl1pPr>
          </a:lstStyle>
          <a:p>
            <a:pPr>
              <a:defRPr/>
            </a:pPr>
            <a:endParaRPr lang="zh-CN" altLang="zh-CN">
              <a:solidFill>
                <a:srgbClr val="073E87"/>
              </a:solidFill>
            </a:endParaRPr>
          </a:p>
        </p:txBody>
      </p:sp>
      <p:sp>
        <p:nvSpPr>
          <p:cNvPr id="6" name="Footer Placeholder 4"/>
          <p:cNvSpPr>
            <a:spLocks noGrp="1"/>
          </p:cNvSpPr>
          <p:nvPr>
            <p:ph type="ftr" sz="quarter" idx="16"/>
          </p:nvPr>
        </p:nvSpPr>
        <p:spPr/>
        <p:txBody>
          <a:bodyPr/>
          <a:lstStyle>
            <a:lvl1pPr>
              <a:defRPr/>
            </a:lvl1pPr>
          </a:lstStyle>
          <a:p>
            <a:pPr>
              <a:defRPr/>
            </a:pPr>
            <a:endParaRPr lang="zh-CN" altLang="zh-CN">
              <a:solidFill>
                <a:srgbClr val="073E87"/>
              </a:solidFill>
            </a:endParaRPr>
          </a:p>
        </p:txBody>
      </p:sp>
      <p:sp>
        <p:nvSpPr>
          <p:cNvPr id="7" name="Slide Number Placeholder 5"/>
          <p:cNvSpPr>
            <a:spLocks noGrp="1"/>
          </p:cNvSpPr>
          <p:nvPr>
            <p:ph type="sldNum" sz="quarter" idx="17"/>
          </p:nvPr>
        </p:nvSpPr>
        <p:spPr/>
        <p:txBody>
          <a:bodyPr/>
          <a:lstStyle>
            <a:lvl1pPr>
              <a:defRPr/>
            </a:lvl1pPr>
          </a:lstStyle>
          <a:p>
            <a:pPr>
              <a:defRPr/>
            </a:pPr>
            <a:fld id="{460B095B-68CA-4D1D-89E5-F05565908EED}" type="slidenum">
              <a:rPr lang="zh-CN" altLang="zh-CN">
                <a:solidFill>
                  <a:srgbClr val="073E87"/>
                </a:solidFill>
              </a:rPr>
            </a:fld>
            <a:endParaRPr lang="zh-CN" altLang="zh-CN">
              <a:solidFill>
                <a:srgbClr val="073E87"/>
              </a:solidFill>
            </a:endParaRPr>
          </a:p>
        </p:txBody>
      </p:sp>
      <p:pic>
        <p:nvPicPr>
          <p:cNvPr id="8" name="图片 7"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8"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9" name="Slide Number Placeholder 5"/>
          <p:cNvSpPr>
            <a:spLocks noGrp="1"/>
          </p:cNvSpPr>
          <p:nvPr>
            <p:ph type="sldNum" sz="quarter" idx="12"/>
          </p:nvPr>
        </p:nvSpPr>
        <p:spPr/>
        <p:txBody>
          <a:bodyPr/>
          <a:lstStyle>
            <a:lvl1pPr>
              <a:defRPr/>
            </a:lvl1pPr>
          </a:lstStyle>
          <a:p>
            <a:pPr>
              <a:defRPr/>
            </a:pPr>
            <a:fld id="{263E1DBA-917B-4281-95CA-7A9843F0CFD8}"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4"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5" name="Slide Number Placeholder 5"/>
          <p:cNvSpPr>
            <a:spLocks noGrp="1"/>
          </p:cNvSpPr>
          <p:nvPr>
            <p:ph type="sldNum" sz="quarter" idx="12"/>
          </p:nvPr>
        </p:nvSpPr>
        <p:spPr/>
        <p:txBody>
          <a:bodyPr/>
          <a:lstStyle>
            <a:lvl1pPr>
              <a:defRPr/>
            </a:lvl1pPr>
          </a:lstStyle>
          <a:p>
            <a:pPr>
              <a:defRPr/>
            </a:pPr>
            <a:fld id="{90606D44-F264-429C-91EE-E792D7D91CAE}"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Rounded Rectangle 11"/>
          <p:cNvSpPr/>
          <p:nvPr/>
        </p:nvSpPr>
        <p:spPr>
          <a:xfrm>
            <a:off x="304801" y="228601"/>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3" name="Group 5"/>
          <p:cNvGrpSpPr>
            <a:grpSpLocks noChangeAspect="1"/>
          </p:cNvGrpSpPr>
          <p:nvPr/>
        </p:nvGrpSpPr>
        <p:grpSpPr bwMode="auto">
          <a:xfrm>
            <a:off x="281517" y="714376"/>
            <a:ext cx="11631083" cy="1330325"/>
            <a:chOff x="-3905251" y="4294188"/>
            <a:chExt cx="13027839" cy="1892300"/>
          </a:xfrm>
        </p:grpSpPr>
        <p:sp>
          <p:nvSpPr>
            <p:cNvPr id="4"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5"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6"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8" name="Freeform 10"/>
            <p:cNvSpPr/>
            <p:nvPr/>
          </p:nvSpPr>
          <p:spPr bwMode="hidden">
            <a:xfrm>
              <a:off x="-3905251" y="4294188"/>
              <a:ext cx="13027839"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9063908 w 8196"/>
                <a:gd name="T51" fmla="*/ 110886875 h 1192"/>
                <a:gd name="T52" fmla="*/ 1339111161 w 8196"/>
                <a:gd name="T53" fmla="*/ 186491563 h 1192"/>
                <a:gd name="T54" fmla="*/ 944958629 w 8196"/>
                <a:gd name="T55" fmla="*/ 272176875 h 1192"/>
                <a:gd name="T56" fmla="*/ 626603132 w 8196"/>
                <a:gd name="T57" fmla="*/ 362902500 h 1192"/>
                <a:gd name="T58" fmla="*/ 373939989 w 8196"/>
                <a:gd name="T59" fmla="*/ 443547500 h 1192"/>
                <a:gd name="T60" fmla="*/ 121278436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9" name="Date Placeholder 1"/>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0" name="Footer Placeholder 2"/>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1" name="Slide Number Placeholder 3"/>
          <p:cNvSpPr>
            <a:spLocks noGrp="1"/>
          </p:cNvSpPr>
          <p:nvPr>
            <p:ph type="sldNum" sz="quarter" idx="12"/>
          </p:nvPr>
        </p:nvSpPr>
        <p:spPr/>
        <p:txBody>
          <a:bodyPr/>
          <a:lstStyle>
            <a:lvl1pPr>
              <a:defRPr/>
            </a:lvl1pPr>
          </a:lstStyle>
          <a:p>
            <a:pPr>
              <a:defRPr/>
            </a:pPr>
            <a:fld id="{9C75D3B5-DC59-4CF2-B034-C01CCF8F1B8C}" type="slidenum">
              <a:rPr lang="zh-CN" altLang="zh-CN">
                <a:solidFill>
                  <a:srgbClr val="073E87"/>
                </a:solidFill>
              </a:rPr>
            </a:fld>
            <a:endParaRPr lang="zh-CN" altLang="zh-CN">
              <a:solidFill>
                <a:srgbClr val="073E87"/>
              </a:solid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5" name="Rounded Rectangle 14"/>
          <p:cNvSpPr/>
          <p:nvPr/>
        </p:nvSpPr>
        <p:spPr>
          <a:xfrm>
            <a:off x="304801" y="228601"/>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6" name="Group 23"/>
          <p:cNvGrpSpPr>
            <a:grpSpLocks noChangeAspect="1"/>
          </p:cNvGrpSpPr>
          <p:nvPr/>
        </p:nvGrpSpPr>
        <p:grpSpPr bwMode="auto">
          <a:xfrm>
            <a:off x="281517" y="714376"/>
            <a:ext cx="11631083" cy="1331913"/>
            <a:chOff x="-3905250" y="4294188"/>
            <a:chExt cx="13011150" cy="1892300"/>
          </a:xfrm>
        </p:grpSpPr>
        <p:sp>
          <p:nvSpPr>
            <p:cNvPr id="7"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1" name="Freeform 28"/>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4" name="Text Placeholder 3"/>
          <p:cNvSpPr>
            <a:spLocks noGrp="1"/>
          </p:cNvSpPr>
          <p:nvPr>
            <p:ph type="body" sz="half" idx="2"/>
          </p:nvPr>
        </p:nvSpPr>
        <p:spPr>
          <a:xfrm>
            <a:off x="1219200" y="3581401"/>
            <a:ext cx="44704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2" name="Date Placeholder 4"/>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3" name="Footer Placeholder 5"/>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4" name="Slide Number Placeholder 6"/>
          <p:cNvSpPr>
            <a:spLocks noGrp="1"/>
          </p:cNvSpPr>
          <p:nvPr>
            <p:ph type="sldNum" sz="quarter" idx="12"/>
          </p:nvPr>
        </p:nvSpPr>
        <p:spPr/>
        <p:txBody>
          <a:bodyPr/>
          <a:lstStyle>
            <a:lvl1pPr>
              <a:defRPr/>
            </a:lvl1pPr>
          </a:lstStyle>
          <a:p>
            <a:pPr>
              <a:defRPr/>
            </a:pPr>
            <a:fld id="{58ED6B8E-B365-4BA2-8FFB-E63E749C7FE1}"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5" name="Rounded Rectangle 14"/>
          <p:cNvSpPr/>
          <p:nvPr/>
        </p:nvSpPr>
        <p:spPr>
          <a:xfrm>
            <a:off x="304801" y="228601"/>
            <a:ext cx="11595100"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6" name="Group 8"/>
          <p:cNvGrpSpPr>
            <a:grpSpLocks noChangeAspect="1"/>
          </p:cNvGrpSpPr>
          <p:nvPr/>
        </p:nvGrpSpPr>
        <p:grpSpPr bwMode="auto">
          <a:xfrm>
            <a:off x="281517" y="5354639"/>
            <a:ext cx="11631083" cy="1330325"/>
            <a:chOff x="-3905250" y="4294188"/>
            <a:chExt cx="13011150" cy="1892300"/>
          </a:xfrm>
        </p:grpSpPr>
        <p:sp>
          <p:nvSpPr>
            <p:cNvPr id="7"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1" name="Freeform 10"/>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12" name="Date Placeholder 4"/>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3" name="Footer Placeholder 5"/>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4" name="Slide Number Placeholder 6"/>
          <p:cNvSpPr>
            <a:spLocks noGrp="1"/>
          </p:cNvSpPr>
          <p:nvPr>
            <p:ph type="sldNum" sz="quarter" idx="12"/>
          </p:nvPr>
        </p:nvSpPr>
        <p:spPr/>
        <p:txBody>
          <a:bodyPr/>
          <a:lstStyle>
            <a:lvl1pPr>
              <a:defRPr/>
            </a:lvl1pPr>
          </a:lstStyle>
          <a:p>
            <a:pPr>
              <a:defRPr/>
            </a:pPr>
            <a:fld id="{0A643EA0-191A-4165-96EE-AF838E3AE4EB}" type="slidenum">
              <a:rPr lang="zh-CN" altLang="zh-CN">
                <a:solidFill>
                  <a:srgbClr val="073E87"/>
                </a:solidFill>
              </a:rPr>
            </a:fld>
            <a:endParaRPr lang="zh-CN" altLang="zh-CN">
              <a:solidFill>
                <a:srgbClr val="073E87"/>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ounded Rectangle 13"/>
          <p:cNvSpPr/>
          <p:nvPr userDrawn="1"/>
        </p:nvSpPr>
        <p:spPr>
          <a:xfrm>
            <a:off x="304801" y="228601"/>
            <a:ext cx="11595100"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1027" name="Group 15"/>
          <p:cNvGrpSpPr>
            <a:grpSpLocks noChangeAspect="1"/>
          </p:cNvGrpSpPr>
          <p:nvPr userDrawn="1"/>
        </p:nvGrpSpPr>
        <p:grpSpPr bwMode="auto">
          <a:xfrm>
            <a:off x="281517" y="1679576"/>
            <a:ext cx="11631083" cy="1330325"/>
            <a:chOff x="-3905251" y="4294188"/>
            <a:chExt cx="13027839" cy="1892300"/>
          </a:xfrm>
        </p:grpSpPr>
        <p:sp>
          <p:nvSpPr>
            <p:cNvPr id="1033"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34"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35"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36"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037" name="Freeform 10"/>
            <p:cNvSpPr/>
            <p:nvPr/>
          </p:nvSpPr>
          <p:spPr bwMode="hidden">
            <a:xfrm>
              <a:off x="-3905251" y="4294188"/>
              <a:ext cx="13027839"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9063908 w 8196"/>
                <a:gd name="T51" fmla="*/ 110886875 h 1192"/>
                <a:gd name="T52" fmla="*/ 1339111161 w 8196"/>
                <a:gd name="T53" fmla="*/ 186491563 h 1192"/>
                <a:gd name="T54" fmla="*/ 944958629 w 8196"/>
                <a:gd name="T55" fmla="*/ 272176875 h 1192"/>
                <a:gd name="T56" fmla="*/ 626603132 w 8196"/>
                <a:gd name="T57" fmla="*/ 362902500 h 1192"/>
                <a:gd name="T58" fmla="*/ 373939989 w 8196"/>
                <a:gd name="T59" fmla="*/ 443547500 h 1192"/>
                <a:gd name="T60" fmla="*/ 121278436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1028" name="Title Placeholder 1"/>
          <p:cNvSpPr>
            <a:spLocks noGrp="1"/>
          </p:cNvSpPr>
          <p:nvPr>
            <p:ph type="title"/>
          </p:nvPr>
        </p:nvSpPr>
        <p:spPr bwMode="auto">
          <a:xfrm>
            <a:off x="609600" y="338139"/>
            <a:ext cx="10972800"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4" name="Date Placeholder 3"/>
          <p:cNvSpPr>
            <a:spLocks noGrp="1"/>
          </p:cNvSpPr>
          <p:nvPr>
            <p:ph type="dt" sz="half" idx="2"/>
          </p:nvPr>
        </p:nvSpPr>
        <p:spPr>
          <a:xfrm>
            <a:off x="6885518" y="6249989"/>
            <a:ext cx="5048249" cy="365125"/>
          </a:xfrm>
          <a:prstGeom prst="rect">
            <a:avLst/>
          </a:prstGeom>
        </p:spPr>
        <p:txBody>
          <a:bodyPr vert="horz" lIns="91440" tIns="45720" rIns="91440" bIns="45720" rtlCol="0" anchor="ctr"/>
          <a:lstStyle>
            <a:lvl1pPr algn="r">
              <a:defRPr sz="1000">
                <a:solidFill>
                  <a:schemeClr val="tx2"/>
                </a:solidFill>
                <a:latin typeface="Arial" panose="020B0604020202020204" pitchFamily="34" charset="0"/>
              </a:defRPr>
            </a:lvl1pPr>
          </a:lstStyle>
          <a:p>
            <a:pPr defTabSz="914400" fontAlgn="base">
              <a:spcBef>
                <a:spcPct val="0"/>
              </a:spcBef>
              <a:spcAft>
                <a:spcPct val="0"/>
              </a:spcAft>
              <a:defRPr/>
            </a:pPr>
            <a:endParaRPr lang="zh-CN" altLang="zh-CN">
              <a:solidFill>
                <a:srgbClr val="073E87"/>
              </a:solidFill>
              <a:ea typeface="宋体" panose="02010600030101010101" pitchFamily="2" charset="-122"/>
            </a:endParaRPr>
          </a:p>
        </p:txBody>
      </p:sp>
      <p:sp>
        <p:nvSpPr>
          <p:cNvPr id="5" name="Footer Placeholder 4"/>
          <p:cNvSpPr>
            <a:spLocks noGrp="1"/>
          </p:cNvSpPr>
          <p:nvPr>
            <p:ph type="ftr" sz="quarter" idx="3"/>
          </p:nvPr>
        </p:nvSpPr>
        <p:spPr>
          <a:xfrm>
            <a:off x="258233" y="6249989"/>
            <a:ext cx="5048251" cy="365125"/>
          </a:xfrm>
          <a:prstGeom prst="rect">
            <a:avLst/>
          </a:prstGeom>
        </p:spPr>
        <p:txBody>
          <a:bodyPr vert="horz" lIns="91440" tIns="45720" rIns="91440" bIns="45720" rtlCol="0" anchor="ctr"/>
          <a:lstStyle>
            <a:lvl1pPr algn="l">
              <a:defRPr sz="1000">
                <a:solidFill>
                  <a:schemeClr val="tx2"/>
                </a:solidFill>
                <a:latin typeface="Arial" panose="020B0604020202020204" pitchFamily="34" charset="0"/>
              </a:defRPr>
            </a:lvl1pPr>
          </a:lstStyle>
          <a:p>
            <a:pPr defTabSz="914400" fontAlgn="base">
              <a:spcBef>
                <a:spcPct val="0"/>
              </a:spcBef>
              <a:spcAft>
                <a:spcPct val="0"/>
              </a:spcAft>
              <a:defRPr/>
            </a:pPr>
            <a:endParaRPr lang="zh-CN" altLang="zh-CN">
              <a:solidFill>
                <a:srgbClr val="073E87"/>
              </a:solidFill>
              <a:ea typeface="宋体" panose="02010600030101010101" pitchFamily="2" charset="-122"/>
            </a:endParaRPr>
          </a:p>
        </p:txBody>
      </p:sp>
      <p:sp>
        <p:nvSpPr>
          <p:cNvPr id="6" name="Slide Number Placeholder 5"/>
          <p:cNvSpPr>
            <a:spLocks noGrp="1"/>
          </p:cNvSpPr>
          <p:nvPr>
            <p:ph type="sldNum" sz="quarter" idx="4"/>
          </p:nvPr>
        </p:nvSpPr>
        <p:spPr>
          <a:xfrm>
            <a:off x="5321300" y="6249989"/>
            <a:ext cx="1549400" cy="365125"/>
          </a:xfrm>
          <a:prstGeom prst="rect">
            <a:avLst/>
          </a:prstGeom>
        </p:spPr>
        <p:txBody>
          <a:bodyPr vert="horz" lIns="91440" tIns="45720" rIns="91440" bIns="45720" rtlCol="0" anchor="ctr"/>
          <a:lstStyle>
            <a:lvl1pPr algn="ctr">
              <a:defRPr sz="1000">
                <a:solidFill>
                  <a:schemeClr val="tx2"/>
                </a:solidFill>
                <a:latin typeface="Arial" panose="020B0604020202020204" pitchFamily="34" charset="0"/>
              </a:defRPr>
            </a:lvl1pPr>
          </a:lstStyle>
          <a:p>
            <a:pPr defTabSz="914400" fontAlgn="base">
              <a:spcBef>
                <a:spcPct val="0"/>
              </a:spcBef>
              <a:spcAft>
                <a:spcPct val="0"/>
              </a:spcAft>
              <a:defRPr/>
            </a:pPr>
            <a:fld id="{F889A6DF-2D42-4661-B0C7-E6978E40B97B}" type="slidenum">
              <a:rPr lang="zh-CN" altLang="zh-CN">
                <a:solidFill>
                  <a:srgbClr val="073E87"/>
                </a:solidFill>
                <a:ea typeface="宋体" panose="02010600030101010101" pitchFamily="2" charset="-122"/>
              </a:rPr>
            </a:fld>
            <a:endParaRPr lang="zh-CN" altLang="zh-CN">
              <a:solidFill>
                <a:srgbClr val="073E87"/>
              </a:solidFill>
              <a:ea typeface="宋体" panose="02010600030101010101" pitchFamily="2" charset="-122"/>
            </a:endParaRPr>
          </a:p>
        </p:txBody>
      </p:sp>
      <p:sp>
        <p:nvSpPr>
          <p:cNvPr id="1032" name="Text Placeholder 2"/>
          <p:cNvSpPr>
            <a:spLocks noGrp="1"/>
          </p:cNvSpPr>
          <p:nvPr>
            <p:ph type="body" idx="1"/>
          </p:nvPr>
        </p:nvSpPr>
        <p:spPr bwMode="auto">
          <a:xfrm>
            <a:off x="1162051" y="2674939"/>
            <a:ext cx="9878483"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pic>
        <p:nvPicPr>
          <p:cNvPr id="12" name="图片 11" descr="水印"/>
          <p:cNvPicPr>
            <a:picLocks noChangeAspect="1"/>
          </p:cNvPicPr>
          <p:nvPr userDrawn="1"/>
        </p:nvPicPr>
        <p:blipFill>
          <a:blip r:embed="rId14"/>
          <a:stretch>
            <a:fillRect/>
          </a:stretch>
        </p:blipFill>
        <p:spPr>
          <a:xfrm>
            <a:off x="7186295" y="63500"/>
            <a:ext cx="4902200" cy="158686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2pPr>
      <a:lvl3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3pPr>
      <a:lvl4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4pPr>
      <a:lvl5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3050" algn="l" rtl="0" eaLnBrk="0" fontAlgn="base" hangingPunct="0">
        <a:spcBef>
          <a:spcPct val="20000"/>
        </a:spcBef>
        <a:spcAft>
          <a:spcPct val="0"/>
        </a:spcAft>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anose="05050102010706020507" pitchFamily="18" charset="2"/>
        <a:buChar char=""/>
        <a:defRPr kern="1200">
          <a:solidFill>
            <a:schemeClr val="tx2"/>
          </a:solidFill>
          <a:latin typeface="+mn-lt"/>
          <a:ea typeface="+mn-ea"/>
          <a:cs typeface="+mn-cs"/>
        </a:defRPr>
      </a:lvl4pPr>
      <a:lvl5pPr marL="1462405" indent="-228600" algn="l" rtl="0" eaLnBrk="0" fontAlgn="base" hangingPunct="0">
        <a:spcBef>
          <a:spcPct val="20000"/>
        </a:spcBef>
        <a:spcAft>
          <a:spcPct val="0"/>
        </a:spcAft>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内容占位符 1"/>
          <p:cNvSpPr>
            <a:spLocks noGrp="1"/>
          </p:cNvSpPr>
          <p:nvPr>
            <p:ph idx="1"/>
          </p:nvPr>
        </p:nvSpPr>
        <p:spPr/>
        <p:txBody>
          <a:bodyPr/>
          <a:p>
            <a:endParaRPr lang="zh-CN" altLang="en-US"/>
          </a:p>
        </p:txBody>
      </p:sp>
      <p:sp>
        <p:nvSpPr>
          <p:cNvPr id="3" name="标题 2"/>
          <p:cNvSpPr>
            <a:spLocks noGrp="1"/>
          </p:cNvSpPr>
          <p:nvPr>
            <p:ph type="title"/>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文本框 3"/>
          <p:cNvSpPr txBox="1"/>
          <p:nvPr/>
        </p:nvSpPr>
        <p:spPr>
          <a:xfrm>
            <a:off x="4158615" y="2595245"/>
            <a:ext cx="1706880" cy="706755"/>
          </a:xfrm>
          <a:prstGeom prst="rect">
            <a:avLst/>
          </a:prstGeom>
          <a:noFill/>
        </p:spPr>
        <p:txBody>
          <a:bodyPr wrap="none" rtlCol="0">
            <a:spAutoFit/>
          </a:bodyPr>
          <a:p>
            <a:r>
              <a:rPr lang="zh-CN" altLang="en-US" sz="4000"/>
              <a:t>应用文</a:t>
            </a:r>
            <a:endParaRPr lang="zh-CN" altLang="en-US" sz="4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 name="文本框 4"/>
          <p:cNvSpPr txBox="1"/>
          <p:nvPr/>
        </p:nvSpPr>
        <p:spPr>
          <a:xfrm>
            <a:off x="9525" y="0"/>
            <a:ext cx="12172950" cy="3046095"/>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sym typeface="+mn-ea"/>
              </a:rPr>
              <a:t>unreserved assistance and kind encouragement</a:t>
            </a:r>
            <a:endParaRPr lang="en-US" altLang="zh-CN" sz="3200">
              <a:latin typeface="Times New Roman" panose="02020603050405020304" charset="0"/>
              <a:cs typeface="Times New Roman" panose="02020603050405020304" charset="0"/>
            </a:endParaRPr>
          </a:p>
          <a:p>
            <a:r>
              <a:rPr lang="en-US" altLang="zh-CN" sz="3200">
                <a:solidFill>
                  <a:srgbClr val="0000FF"/>
                </a:solidFill>
                <a:latin typeface="Times New Roman" panose="02020603050405020304" charset="0"/>
                <a:cs typeface="Times New Roman" panose="02020603050405020304" charset="0"/>
                <a:sym typeface="+mn-ea"/>
              </a:rPr>
              <a:t>unique ways of teaching also enabled us to immerse ourselves in the charm of ...</a:t>
            </a:r>
            <a:endParaRPr lang="en-US" altLang="zh-CN" sz="3200">
              <a:solidFill>
                <a:srgbClr val="0000FF"/>
              </a:solidFill>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the year with your company impress us a lot on cultural differences, thus deepening our mutual understanding.</a:t>
            </a:r>
            <a:endParaRPr lang="en-US" altLang="zh-CN" sz="3200">
              <a:latin typeface="Times New Roman" panose="02020603050405020304" charset="0"/>
              <a:cs typeface="Times New Roman" panose="02020603050405020304" charset="0"/>
            </a:endParaRPr>
          </a:p>
          <a:p>
            <a:r>
              <a:rPr lang="en-US" altLang="zh-CN" sz="3200">
                <a:solidFill>
                  <a:srgbClr val="0000FF"/>
                </a:solidFill>
                <a:latin typeface="Times New Roman" panose="02020603050405020304" charset="0"/>
                <a:cs typeface="Times New Roman" panose="02020603050405020304" charset="0"/>
              </a:rPr>
              <a:t>your humor and kindness have taken roots in our hearts </a:t>
            </a:r>
            <a:endParaRPr lang="en-US" altLang="zh-CN" sz="3200">
              <a:solidFill>
                <a:srgbClr val="0000FF"/>
              </a:solidFill>
              <a:latin typeface="Times New Roman" panose="02020603050405020304" charset="0"/>
              <a:cs typeface="Times New Roman" panose="02020603050405020304" charset="0"/>
            </a:endParaRPr>
          </a:p>
        </p:txBody>
      </p:sp>
      <p:sp>
        <p:nvSpPr>
          <p:cNvPr id="6" name="文本框 5"/>
          <p:cNvSpPr txBox="1"/>
          <p:nvPr/>
        </p:nvSpPr>
        <p:spPr>
          <a:xfrm>
            <a:off x="28575" y="3115310"/>
            <a:ext cx="12134850" cy="3538220"/>
          </a:xfrm>
          <a:prstGeom prst="rect">
            <a:avLst/>
          </a:prstGeom>
          <a:noFill/>
        </p:spPr>
        <p:txBody>
          <a:bodyPr wrap="square" rtlCol="0">
            <a:spAutoFit/>
          </a:bodyPr>
          <a:p>
            <a:r>
              <a:rPr lang="en-US" altLang="zh-CN" sz="3200">
                <a:solidFill>
                  <a:schemeClr val="tx1"/>
                </a:solidFill>
                <a:latin typeface="Times New Roman" panose="02020603050405020304" charset="0"/>
                <a:cs typeface="Times New Roman" panose="02020603050405020304" charset="0"/>
              </a:rPr>
              <a:t>With your generous and timely guidance, the past year has witnessed our steady progress in English , fueling our confidence and passion in English learning. It was your humorous and inspiring classes that carved in our mind and gave us a glimpse of the charm of English langusge and customs, thus sparking our enthusiasm in English. It was your sincere company that added luster to our campus and lives, deepening our mutual understanding beyond boundary.</a:t>
            </a:r>
            <a:endParaRPr lang="en-US" altLang="zh-CN" sz="3200">
              <a:solidFill>
                <a:schemeClr val="tx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blinds(horizontal)">
                                      <p:cBhvr>
                                        <p:cTn id="11" dur="500"/>
                                        <p:tgtEl>
                                          <p:spTgt spid="5">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7" presetClass="entr" presetSubtype="10" fill="hold" nodeType="click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 calcmode="lin" valueType="num">
                                      <p:cBhvr>
                                        <p:cTn id="16"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17" dur="500" fill="hold"/>
                                        <p:tgtEl>
                                          <p:spTgt spid="5">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 name="文本框 5"/>
          <p:cNvSpPr txBox="1"/>
          <p:nvPr/>
        </p:nvSpPr>
        <p:spPr>
          <a:xfrm>
            <a:off x="0" y="805180"/>
            <a:ext cx="12134850" cy="3538220"/>
          </a:xfrm>
          <a:prstGeom prst="rect">
            <a:avLst/>
          </a:prstGeom>
          <a:noFill/>
        </p:spPr>
        <p:txBody>
          <a:bodyPr wrap="square" rtlCol="0">
            <a:spAutoFit/>
          </a:bodyPr>
          <a:p>
            <a:r>
              <a:rPr lang="en-US" altLang="zh-CN" sz="3200">
                <a:gradFill>
                  <a:gsLst>
                    <a:gs pos="0">
                      <a:srgbClr val="FE4444"/>
                    </a:gs>
                    <a:gs pos="100000">
                      <a:srgbClr val="832B2B"/>
                    </a:gs>
                  </a:gsLst>
                  <a:lin scaled="0"/>
                </a:gradFill>
                <a:latin typeface="Times New Roman" panose="02020603050405020304" charset="0"/>
                <a:cs typeface="Times New Roman" panose="02020603050405020304" charset="0"/>
              </a:rPr>
              <a:t>With your generous and timely guidance, the past year has witnessed our steady progress in English , fueling our confidence and passion in English learning</a:t>
            </a:r>
            <a:r>
              <a:rPr lang="en-US" altLang="zh-CN" sz="3200">
                <a:solidFill>
                  <a:schemeClr val="tx1"/>
                </a:solidFill>
                <a:latin typeface="Times New Roman" panose="02020603050405020304" charset="0"/>
                <a:cs typeface="Times New Roman" panose="02020603050405020304" charset="0"/>
              </a:rPr>
              <a:t>. </a:t>
            </a:r>
            <a:r>
              <a:rPr lang="en-US" altLang="zh-CN" sz="3200">
                <a:solidFill>
                  <a:srgbClr val="0000FF"/>
                </a:solidFill>
                <a:latin typeface="Times New Roman" panose="02020603050405020304" charset="0"/>
                <a:cs typeface="Times New Roman" panose="02020603050405020304" charset="0"/>
              </a:rPr>
              <a:t>It was your humorous and inspiring classes that carved in our mind and gave us a glimpse of the charm of English langusge and customs, thus sparking our enthusiasm in English.</a:t>
            </a:r>
            <a:r>
              <a:rPr lang="en-US" altLang="zh-CN" sz="3200">
                <a:solidFill>
                  <a:schemeClr val="tx1"/>
                </a:solidFill>
                <a:latin typeface="Times New Roman" panose="02020603050405020304" charset="0"/>
                <a:cs typeface="Times New Roman" panose="02020603050405020304" charset="0"/>
              </a:rPr>
              <a:t> It was your sincere company that added luster to our campus and lives, deepening our mutual understanding beyond boundary.</a:t>
            </a:r>
            <a:endParaRPr lang="en-US" altLang="zh-CN" sz="3200">
              <a:solidFill>
                <a:schemeClr val="tx1"/>
              </a:solidFill>
              <a:latin typeface="Times New Roman" panose="02020603050405020304" charset="0"/>
              <a:cs typeface="Times New Roman" panose="02020603050405020304" charset="0"/>
            </a:endParaRPr>
          </a:p>
        </p:txBody>
      </p:sp>
      <p:sp>
        <p:nvSpPr>
          <p:cNvPr id="2" name="文本框 1"/>
          <p:cNvSpPr txBox="1"/>
          <p:nvPr/>
        </p:nvSpPr>
        <p:spPr>
          <a:xfrm>
            <a:off x="3592830" y="4980305"/>
            <a:ext cx="3855720" cy="645160"/>
          </a:xfrm>
          <a:prstGeom prst="rect">
            <a:avLst/>
          </a:prstGeom>
          <a:noFill/>
        </p:spPr>
        <p:txBody>
          <a:bodyPr wrap="none" rtlCol="0">
            <a:spAutoFit/>
          </a:bodyPr>
          <a:p>
            <a:r>
              <a:rPr lang="zh-CN" altLang="zh-CN" sz="3600" b="1"/>
              <a:t>内容：合理，全面</a:t>
            </a:r>
            <a:endParaRPr lang="zh-CN" altLang="zh-CN" sz="36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p:bldP spid="2" grpId="0"/>
      <p:bldP spid="2" grpId="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 name="文本框 5"/>
          <p:cNvSpPr txBox="1"/>
          <p:nvPr/>
        </p:nvSpPr>
        <p:spPr>
          <a:xfrm>
            <a:off x="28575" y="795655"/>
            <a:ext cx="12134850" cy="3538220"/>
          </a:xfrm>
          <a:prstGeom prst="rect">
            <a:avLst/>
          </a:prstGeom>
          <a:noFill/>
        </p:spPr>
        <p:txBody>
          <a:bodyPr wrap="square" rtlCol="0">
            <a:spAutoFit/>
          </a:bodyPr>
          <a:p>
            <a:r>
              <a:rPr lang="en-US" altLang="zh-CN" sz="3200">
                <a:gradFill>
                  <a:gsLst>
                    <a:gs pos="0">
                      <a:srgbClr val="FE4444"/>
                    </a:gs>
                    <a:gs pos="100000">
                      <a:srgbClr val="832B2B"/>
                    </a:gs>
                  </a:gsLst>
                  <a:lin scaled="0"/>
                </a:gradFill>
                <a:latin typeface="Times New Roman" panose="02020603050405020304" charset="0"/>
                <a:cs typeface="Times New Roman" panose="02020603050405020304" charset="0"/>
              </a:rPr>
              <a:t>With </a:t>
            </a:r>
            <a:r>
              <a:rPr lang="en-US" altLang="zh-CN" sz="3200">
                <a:solidFill>
                  <a:schemeClr val="tx1"/>
                </a:solidFill>
                <a:latin typeface="Times New Roman" panose="02020603050405020304" charset="0"/>
                <a:cs typeface="Times New Roman" panose="02020603050405020304" charset="0"/>
              </a:rPr>
              <a:t>your generous and timely guidance, </a:t>
            </a:r>
            <a:r>
              <a:rPr lang="en-US" altLang="zh-CN" sz="3200">
                <a:gradFill>
                  <a:gsLst>
                    <a:gs pos="0">
                      <a:srgbClr val="FE4444"/>
                    </a:gs>
                    <a:gs pos="100000">
                      <a:srgbClr val="832B2B"/>
                    </a:gs>
                  </a:gsLst>
                  <a:lin scaled="0"/>
                </a:gradFill>
                <a:latin typeface="Times New Roman" panose="02020603050405020304" charset="0"/>
                <a:cs typeface="Times New Roman" panose="02020603050405020304" charset="0"/>
              </a:rPr>
              <a:t>the past year has witnessed</a:t>
            </a:r>
            <a:r>
              <a:rPr lang="en-US" altLang="zh-CN" sz="3200">
                <a:solidFill>
                  <a:schemeClr val="tx1"/>
                </a:solidFill>
                <a:latin typeface="Times New Roman" panose="02020603050405020304" charset="0"/>
                <a:cs typeface="Times New Roman" panose="02020603050405020304" charset="0"/>
              </a:rPr>
              <a:t> our steady progress in English , </a:t>
            </a:r>
            <a:r>
              <a:rPr lang="en-US" altLang="zh-CN" sz="3200">
                <a:solidFill>
                  <a:srgbClr val="FF0000"/>
                </a:solidFill>
                <a:latin typeface="Times New Roman" panose="02020603050405020304" charset="0"/>
                <a:cs typeface="Times New Roman" panose="02020603050405020304" charset="0"/>
              </a:rPr>
              <a:t>fueling our confidence and passion</a:t>
            </a:r>
            <a:r>
              <a:rPr lang="en-US" altLang="zh-CN" sz="3200">
                <a:solidFill>
                  <a:schemeClr val="tx1"/>
                </a:solidFill>
                <a:latin typeface="Times New Roman" panose="02020603050405020304" charset="0"/>
                <a:cs typeface="Times New Roman" panose="02020603050405020304" charset="0"/>
              </a:rPr>
              <a:t> in English learning. </a:t>
            </a:r>
            <a:r>
              <a:rPr lang="en-US" altLang="zh-CN" sz="3200">
                <a:solidFill>
                  <a:srgbClr val="FF0000"/>
                </a:solidFill>
                <a:latin typeface="Times New Roman" panose="02020603050405020304" charset="0"/>
                <a:cs typeface="Times New Roman" panose="02020603050405020304" charset="0"/>
              </a:rPr>
              <a:t>It was</a:t>
            </a:r>
            <a:r>
              <a:rPr lang="en-US" altLang="zh-CN" sz="3200">
                <a:solidFill>
                  <a:schemeClr val="tx1"/>
                </a:solidFill>
                <a:latin typeface="Times New Roman" panose="02020603050405020304" charset="0"/>
                <a:cs typeface="Times New Roman" panose="02020603050405020304" charset="0"/>
              </a:rPr>
              <a:t> your humorous and inspiring classes </a:t>
            </a:r>
            <a:r>
              <a:rPr lang="en-US" altLang="zh-CN" sz="3200">
                <a:solidFill>
                  <a:srgbClr val="FF0000"/>
                </a:solidFill>
                <a:latin typeface="Times New Roman" panose="02020603050405020304" charset="0"/>
                <a:cs typeface="Times New Roman" panose="02020603050405020304" charset="0"/>
              </a:rPr>
              <a:t>that carved </a:t>
            </a:r>
            <a:r>
              <a:rPr lang="en-US" altLang="zh-CN" sz="3200">
                <a:solidFill>
                  <a:schemeClr val="tx1"/>
                </a:solidFill>
                <a:latin typeface="Times New Roman" panose="02020603050405020304" charset="0"/>
                <a:cs typeface="Times New Roman" panose="02020603050405020304" charset="0"/>
              </a:rPr>
              <a:t>in our mind and </a:t>
            </a:r>
            <a:r>
              <a:rPr lang="en-US" altLang="zh-CN" sz="3200">
                <a:solidFill>
                  <a:srgbClr val="FF0000"/>
                </a:solidFill>
                <a:latin typeface="Times New Roman" panose="02020603050405020304" charset="0"/>
                <a:cs typeface="Times New Roman" panose="02020603050405020304" charset="0"/>
              </a:rPr>
              <a:t>gave us a glimpse of </a:t>
            </a:r>
            <a:r>
              <a:rPr lang="en-US" altLang="zh-CN" sz="3200">
                <a:solidFill>
                  <a:schemeClr val="tx1"/>
                </a:solidFill>
                <a:latin typeface="Times New Roman" panose="02020603050405020304" charset="0"/>
                <a:cs typeface="Times New Roman" panose="02020603050405020304" charset="0"/>
              </a:rPr>
              <a:t>the charm of English langusge and customs, </a:t>
            </a:r>
            <a:r>
              <a:rPr lang="en-US" altLang="zh-CN" sz="3200">
                <a:solidFill>
                  <a:srgbClr val="FF0000"/>
                </a:solidFill>
                <a:latin typeface="Times New Roman" panose="02020603050405020304" charset="0"/>
                <a:cs typeface="Times New Roman" panose="02020603050405020304" charset="0"/>
              </a:rPr>
              <a:t>thus sparking</a:t>
            </a:r>
            <a:r>
              <a:rPr lang="en-US" altLang="zh-CN" sz="3200">
                <a:solidFill>
                  <a:schemeClr val="tx1"/>
                </a:solidFill>
                <a:latin typeface="Times New Roman" panose="02020603050405020304" charset="0"/>
                <a:cs typeface="Times New Roman" panose="02020603050405020304" charset="0"/>
              </a:rPr>
              <a:t> our enthusiasm in English. </a:t>
            </a:r>
            <a:r>
              <a:rPr lang="en-US" altLang="zh-CN" sz="3200">
                <a:solidFill>
                  <a:srgbClr val="FF0000"/>
                </a:solidFill>
                <a:latin typeface="Times New Roman" panose="02020603050405020304" charset="0"/>
                <a:cs typeface="Times New Roman" panose="02020603050405020304" charset="0"/>
              </a:rPr>
              <a:t>It was</a:t>
            </a:r>
            <a:r>
              <a:rPr lang="en-US" altLang="zh-CN" sz="3200">
                <a:solidFill>
                  <a:schemeClr val="tx1"/>
                </a:solidFill>
                <a:latin typeface="Times New Roman" panose="02020603050405020304" charset="0"/>
                <a:cs typeface="Times New Roman" panose="02020603050405020304" charset="0"/>
              </a:rPr>
              <a:t> your sincere company </a:t>
            </a:r>
            <a:r>
              <a:rPr lang="en-US" altLang="zh-CN" sz="3200">
                <a:solidFill>
                  <a:srgbClr val="FF0000"/>
                </a:solidFill>
                <a:latin typeface="Times New Roman" panose="02020603050405020304" charset="0"/>
                <a:cs typeface="Times New Roman" panose="02020603050405020304" charset="0"/>
              </a:rPr>
              <a:t>that</a:t>
            </a:r>
            <a:r>
              <a:rPr lang="en-US" altLang="zh-CN" sz="3200">
                <a:solidFill>
                  <a:schemeClr val="tx1"/>
                </a:solidFill>
                <a:latin typeface="Times New Roman" panose="02020603050405020304" charset="0"/>
                <a:cs typeface="Times New Roman" panose="02020603050405020304" charset="0"/>
              </a:rPr>
              <a:t> added luster to our campus and lives, deepening our mutual understanding beyond boundary.</a:t>
            </a:r>
            <a:endParaRPr lang="en-US" altLang="zh-CN" sz="3200">
              <a:solidFill>
                <a:schemeClr val="tx1"/>
              </a:solidFill>
              <a:latin typeface="Times New Roman" panose="02020603050405020304" charset="0"/>
              <a:cs typeface="Times New Roman" panose="02020603050405020304" charset="0"/>
            </a:endParaRPr>
          </a:p>
        </p:txBody>
      </p:sp>
      <p:sp>
        <p:nvSpPr>
          <p:cNvPr id="3" name="文本框 2"/>
          <p:cNvSpPr txBox="1"/>
          <p:nvPr/>
        </p:nvSpPr>
        <p:spPr>
          <a:xfrm>
            <a:off x="3142615" y="4971415"/>
            <a:ext cx="5692140" cy="460375"/>
          </a:xfrm>
          <a:prstGeom prst="rect">
            <a:avLst/>
          </a:prstGeom>
          <a:noFill/>
        </p:spPr>
        <p:txBody>
          <a:bodyPr wrap="none" rtlCol="0">
            <a:spAutoFit/>
          </a:bodyPr>
          <a:p>
            <a:r>
              <a:rPr lang="zh-CN" altLang="en-US" sz="2400" b="1"/>
              <a:t>语言和句型：得体，丰富，达到交际功能</a:t>
            </a:r>
            <a:endParaRPr lang="zh-CN" altLang="en-US"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3" grpId="0"/>
      <p:bldP spid="3"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7625" y="410210"/>
            <a:ext cx="12239625" cy="368300"/>
          </a:xfrm>
          <a:prstGeom prst="rect">
            <a:avLst/>
          </a:prstGeom>
          <a:noFill/>
        </p:spPr>
        <p:txBody>
          <a:bodyPr wrap="square" rtlCol="0">
            <a:spAutoFit/>
          </a:bodyPr>
          <a:p>
            <a:endParaRPr lang="en-US" altLang="zh-CN"/>
          </a:p>
        </p:txBody>
      </p:sp>
      <p:sp>
        <p:nvSpPr>
          <p:cNvPr id="2" name="文本框 1"/>
          <p:cNvSpPr txBox="1"/>
          <p:nvPr/>
        </p:nvSpPr>
        <p:spPr>
          <a:xfrm>
            <a:off x="-47625" y="336550"/>
            <a:ext cx="12163425" cy="6185535"/>
          </a:xfrm>
          <a:prstGeom prst="rect">
            <a:avLst/>
          </a:prstGeom>
          <a:noFill/>
        </p:spPr>
        <p:txBody>
          <a:bodyPr wrap="square" rtlCol="0">
            <a:spAutoFit/>
          </a:bodyPr>
          <a:p>
            <a:r>
              <a:rPr lang="zh-CN" altLang="en-US" sz="3600">
                <a:solidFill>
                  <a:schemeClr val="tx1"/>
                </a:solidFill>
                <a:latin typeface="Times New Roman" panose="02020603050405020304" charset="0"/>
                <a:cs typeface="Times New Roman" panose="02020603050405020304" charset="0"/>
              </a:rPr>
              <a:t>Dear Mr.Smith and fellow students,</a:t>
            </a:r>
            <a:endParaRPr lang="zh-CN" altLang="en-US" sz="3600">
              <a:solidFill>
                <a:schemeClr val="tx1"/>
              </a:solidFill>
              <a:latin typeface="Times New Roman" panose="02020603050405020304" charset="0"/>
              <a:cs typeface="Times New Roman" panose="02020603050405020304" charset="0"/>
            </a:endParaRPr>
          </a:p>
          <a:p>
            <a:r>
              <a:rPr lang="en-US" altLang="zh-CN" sz="3600">
                <a:solidFill>
                  <a:schemeClr val="tx1"/>
                </a:solidFill>
                <a:latin typeface="Times New Roman" panose="02020603050405020304" charset="0"/>
                <a:cs typeface="Times New Roman" panose="02020603050405020304" charset="0"/>
              </a:rPr>
              <a:t>  </a:t>
            </a:r>
            <a:r>
              <a:rPr lang="zh-CN" altLang="en-US" sz="3600">
                <a:solidFill>
                  <a:schemeClr val="tx1"/>
                </a:solidFill>
                <a:latin typeface="Times New Roman" panose="02020603050405020304" charset="0"/>
                <a:cs typeface="Times New Roman" panose="02020603050405020304" charset="0"/>
              </a:rPr>
              <a:t>It’s my honor to be here, on behalf of our class, to express our appreciation and say goodbye to </a:t>
            </a:r>
            <a:r>
              <a:rPr lang="en-US" altLang="zh-CN" sz="3600">
                <a:solidFill>
                  <a:schemeClr val="tx1"/>
                </a:solidFill>
                <a:latin typeface="Times New Roman" panose="02020603050405020304" charset="0"/>
                <a:cs typeface="Times New Roman" panose="02020603050405020304" charset="0"/>
              </a:rPr>
              <a:t>dear </a:t>
            </a:r>
            <a:r>
              <a:rPr lang="zh-CN" altLang="en-US" sz="3600">
                <a:solidFill>
                  <a:schemeClr val="tx1"/>
                </a:solidFill>
                <a:latin typeface="Times New Roman" panose="02020603050405020304" charset="0"/>
                <a:cs typeface="Times New Roman" panose="02020603050405020304" charset="0"/>
              </a:rPr>
              <a:t>Mr.Smith, </a:t>
            </a:r>
            <a:r>
              <a:rPr lang="en-US" altLang="zh-CN" sz="3600">
                <a:solidFill>
                  <a:schemeClr val="tx1"/>
                </a:solidFill>
                <a:latin typeface="Times New Roman" panose="02020603050405020304" charset="0"/>
                <a:cs typeface="Times New Roman" panose="02020603050405020304" charset="0"/>
              </a:rPr>
              <a:t> you know, </a:t>
            </a:r>
            <a:r>
              <a:rPr lang="zh-CN" altLang="en-US" sz="3600">
                <a:solidFill>
                  <a:schemeClr val="tx1"/>
                </a:solidFill>
                <a:latin typeface="Times New Roman" panose="02020603050405020304" charset="0"/>
                <a:cs typeface="Times New Roman" panose="02020603050405020304" charset="0"/>
              </a:rPr>
              <a:t> </a:t>
            </a:r>
            <a:r>
              <a:rPr lang="en-US" altLang="zh-CN" sz="3600">
                <a:solidFill>
                  <a:schemeClr val="tx1"/>
                </a:solidFill>
                <a:latin typeface="Times New Roman" panose="02020603050405020304" charset="0"/>
                <a:cs typeface="Times New Roman" panose="02020603050405020304" charset="0"/>
              </a:rPr>
              <a:t>who </a:t>
            </a:r>
            <a:r>
              <a:rPr lang="zh-CN" altLang="en-US" sz="3600">
                <a:solidFill>
                  <a:schemeClr val="tx1"/>
                </a:solidFill>
                <a:latin typeface="Times New Roman" panose="02020603050405020304" charset="0"/>
                <a:cs typeface="Times New Roman" panose="02020603050405020304" charset="0"/>
              </a:rPr>
              <a:t>is </a:t>
            </a:r>
            <a:r>
              <a:rPr lang="en-US" altLang="zh-CN" sz="3600">
                <a:solidFill>
                  <a:schemeClr val="tx1"/>
                </a:solidFill>
                <a:latin typeface="Times New Roman" panose="02020603050405020304" charset="0"/>
                <a:cs typeface="Times New Roman" panose="02020603050405020304" charset="0"/>
              </a:rPr>
              <a:t>leaving us for</a:t>
            </a:r>
            <a:r>
              <a:rPr lang="zh-CN" altLang="en-US" sz="3600">
                <a:solidFill>
                  <a:schemeClr val="tx1"/>
                </a:solidFill>
                <a:latin typeface="Times New Roman" panose="02020603050405020304" charset="0"/>
                <a:cs typeface="Times New Roman" panose="02020603050405020304" charset="0"/>
              </a:rPr>
              <a:t> his homeland</a:t>
            </a:r>
            <a:r>
              <a:rPr lang="en-US" altLang="zh-CN" sz="3600">
                <a:solidFill>
                  <a:schemeClr val="tx1"/>
                </a:solidFill>
                <a:latin typeface="Times New Roman" panose="02020603050405020304" charset="0"/>
                <a:cs typeface="Times New Roman" panose="02020603050405020304" charset="0"/>
              </a:rPr>
              <a:t> soon</a:t>
            </a:r>
            <a:r>
              <a:rPr lang="zh-CN" altLang="en-US" sz="3600">
                <a:solidFill>
                  <a:schemeClr val="tx1"/>
                </a:solidFill>
                <a:latin typeface="Times New Roman" panose="02020603050405020304" charset="0"/>
                <a:cs typeface="Times New Roman" panose="02020603050405020304" charset="0"/>
              </a:rPr>
              <a:t>.</a:t>
            </a:r>
            <a:endParaRPr lang="zh-CN" altLang="en-US" sz="3600">
              <a:solidFill>
                <a:schemeClr val="tx1"/>
              </a:solidFill>
              <a:latin typeface="Times New Roman" panose="02020603050405020304" charset="0"/>
              <a:cs typeface="Times New Roman" panose="02020603050405020304" charset="0"/>
            </a:endParaRPr>
          </a:p>
          <a:p>
            <a:r>
              <a:rPr lang="en-US" altLang="zh-CN" sz="3600">
                <a:solidFill>
                  <a:schemeClr val="tx1"/>
                </a:solidFill>
                <a:latin typeface="Times New Roman" panose="02020603050405020304" charset="0"/>
                <a:cs typeface="Times New Roman" panose="02020603050405020304" charset="0"/>
              </a:rPr>
              <a:t>  </a:t>
            </a:r>
            <a:r>
              <a:rPr lang="zh-CN" altLang="en-US" sz="3600">
                <a:solidFill>
                  <a:schemeClr val="tx1"/>
                </a:solidFill>
                <a:latin typeface="Times New Roman" panose="02020603050405020304" charset="0"/>
                <a:cs typeface="Times New Roman" panose="02020603050405020304" charset="0"/>
              </a:rPr>
              <a:t>Without the guidance of Mr.Smith, our spoken English wouldn’t have improved so much. What’s more, it was Mr.Smith who shared foreign cultures with us to fuel our interest in English,which made us better English learners. Our gratitude for </a:t>
            </a:r>
            <a:r>
              <a:rPr lang="en-US" altLang="zh-CN" sz="3600">
                <a:solidFill>
                  <a:schemeClr val="tx1"/>
                </a:solidFill>
                <a:latin typeface="Times New Roman" panose="02020603050405020304" charset="0"/>
                <a:cs typeface="Times New Roman" panose="02020603050405020304" charset="0"/>
              </a:rPr>
              <a:t>you</a:t>
            </a:r>
            <a:r>
              <a:rPr lang="zh-CN" altLang="en-US" sz="3600">
                <a:solidFill>
                  <a:schemeClr val="tx1"/>
                </a:solidFill>
                <a:latin typeface="Times New Roman" panose="02020603050405020304" charset="0"/>
                <a:cs typeface="Times New Roman" panose="02020603050405020304" charset="0"/>
              </a:rPr>
              <a:t> was beyond expression.</a:t>
            </a:r>
            <a:endParaRPr lang="zh-CN" altLang="en-US" sz="3600">
              <a:solidFill>
                <a:schemeClr val="tx1"/>
              </a:solidFill>
              <a:latin typeface="Times New Roman" panose="02020603050405020304" charset="0"/>
              <a:cs typeface="Times New Roman" panose="02020603050405020304" charset="0"/>
            </a:endParaRPr>
          </a:p>
          <a:p>
            <a:r>
              <a:rPr lang="en-US" altLang="zh-CN" sz="3600">
                <a:solidFill>
                  <a:schemeClr val="tx1"/>
                </a:solidFill>
                <a:latin typeface="Times New Roman" panose="02020603050405020304" charset="0"/>
                <a:cs typeface="Times New Roman" panose="02020603050405020304" charset="0"/>
              </a:rPr>
              <a:t>  </a:t>
            </a:r>
            <a:r>
              <a:rPr lang="zh-CN" altLang="en-US" sz="3600">
                <a:solidFill>
                  <a:schemeClr val="tx1"/>
                </a:solidFill>
                <a:latin typeface="Times New Roman" panose="02020603050405020304" charset="0"/>
                <a:cs typeface="Times New Roman" panose="02020603050405020304" charset="0"/>
              </a:rPr>
              <a:t>Wish Mr.Smith all the best！</a:t>
            </a:r>
            <a:endParaRPr lang="zh-CN" altLang="en-US" sz="3600">
              <a:solidFill>
                <a:schemeClr val="tx1"/>
              </a:solidFill>
              <a:latin typeface="Times New Roman" panose="02020603050405020304" charset="0"/>
              <a:cs typeface="Times New Roman" panose="02020603050405020304" charset="0"/>
            </a:endParaRPr>
          </a:p>
          <a:p>
            <a:endParaRPr lang="zh-CN" altLang="en-US" sz="36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文本框 3"/>
          <p:cNvSpPr txBox="1"/>
          <p:nvPr/>
        </p:nvSpPr>
        <p:spPr>
          <a:xfrm>
            <a:off x="-47625" y="410210"/>
            <a:ext cx="12239625" cy="368300"/>
          </a:xfrm>
          <a:prstGeom prst="rect">
            <a:avLst/>
          </a:prstGeom>
          <a:noFill/>
        </p:spPr>
        <p:txBody>
          <a:bodyPr wrap="square" rtlCol="0">
            <a:spAutoFit/>
          </a:bodyPr>
          <a:p>
            <a:endParaRPr lang="en-US" altLang="zh-CN"/>
          </a:p>
        </p:txBody>
      </p:sp>
      <p:sp>
        <p:nvSpPr>
          <p:cNvPr id="2" name="文本框 1"/>
          <p:cNvSpPr txBox="1"/>
          <p:nvPr/>
        </p:nvSpPr>
        <p:spPr>
          <a:xfrm>
            <a:off x="-47625" y="336550"/>
            <a:ext cx="12163425" cy="6185535"/>
          </a:xfrm>
          <a:prstGeom prst="rect">
            <a:avLst/>
          </a:prstGeom>
          <a:noFill/>
        </p:spPr>
        <p:txBody>
          <a:bodyPr wrap="square" rtlCol="0">
            <a:spAutoFit/>
          </a:bodyPr>
          <a:p>
            <a:r>
              <a:rPr lang="zh-CN" altLang="en-US" sz="3600">
                <a:solidFill>
                  <a:srgbClr val="0000FF"/>
                </a:solidFill>
                <a:latin typeface="Times New Roman" panose="02020603050405020304" charset="0"/>
                <a:cs typeface="Times New Roman" panose="02020603050405020304" charset="0"/>
              </a:rPr>
              <a:t>Dear Mr.Smith and fellow students,</a:t>
            </a:r>
            <a:endParaRPr lang="zh-CN" altLang="en-US" sz="3600">
              <a:solidFill>
                <a:srgbClr val="0000FF"/>
              </a:solidFill>
              <a:latin typeface="Times New Roman" panose="02020603050405020304" charset="0"/>
              <a:cs typeface="Times New Roman" panose="02020603050405020304" charset="0"/>
            </a:endParaRPr>
          </a:p>
          <a:p>
            <a:r>
              <a:rPr lang="en-US" altLang="zh-CN" sz="3600">
                <a:latin typeface="Times New Roman" panose="02020603050405020304" charset="0"/>
                <a:cs typeface="Times New Roman" panose="02020603050405020304" charset="0"/>
              </a:rPr>
              <a:t>  </a:t>
            </a:r>
            <a:r>
              <a:rPr lang="zh-CN" altLang="en-US" sz="3600">
                <a:latin typeface="Times New Roman" panose="02020603050405020304" charset="0"/>
                <a:cs typeface="Times New Roman" panose="02020603050405020304" charset="0"/>
              </a:rPr>
              <a:t>It’s my honor to be here, on behalf of our class, to express </a:t>
            </a:r>
            <a:r>
              <a:rPr lang="zh-CN" altLang="en-US" sz="3600">
                <a:solidFill>
                  <a:srgbClr val="0000FF"/>
                </a:solidFill>
                <a:latin typeface="Times New Roman" panose="02020603050405020304" charset="0"/>
                <a:cs typeface="Times New Roman" panose="02020603050405020304" charset="0"/>
              </a:rPr>
              <a:t>our</a:t>
            </a:r>
            <a:r>
              <a:rPr lang="zh-CN" altLang="en-US" sz="3600">
                <a:latin typeface="Times New Roman" panose="02020603050405020304" charset="0"/>
                <a:cs typeface="Times New Roman" panose="02020603050405020304" charset="0"/>
              </a:rPr>
              <a:t> appreciation and say goodbye to</a:t>
            </a:r>
            <a:r>
              <a:rPr lang="zh-CN" altLang="en-US" sz="3600">
                <a:solidFill>
                  <a:srgbClr val="0000FF"/>
                </a:solidFill>
                <a:latin typeface="Times New Roman" panose="02020603050405020304" charset="0"/>
                <a:cs typeface="Times New Roman" panose="02020603050405020304" charset="0"/>
              </a:rPr>
              <a:t> </a:t>
            </a:r>
            <a:r>
              <a:rPr lang="en-US" altLang="zh-CN" sz="3600">
                <a:solidFill>
                  <a:srgbClr val="0000FF"/>
                </a:solidFill>
                <a:latin typeface="Times New Roman" panose="02020603050405020304" charset="0"/>
                <a:cs typeface="Times New Roman" panose="02020603050405020304" charset="0"/>
              </a:rPr>
              <a:t>dear </a:t>
            </a:r>
            <a:r>
              <a:rPr lang="zh-CN" altLang="en-US" sz="3600">
                <a:solidFill>
                  <a:srgbClr val="0000FF"/>
                </a:solidFill>
                <a:latin typeface="Times New Roman" panose="02020603050405020304" charset="0"/>
                <a:cs typeface="Times New Roman" panose="02020603050405020304" charset="0"/>
              </a:rPr>
              <a:t>Mr.Smith</a:t>
            </a:r>
            <a:r>
              <a:rPr lang="zh-CN" altLang="en-US" sz="3600">
                <a:latin typeface="Times New Roman" panose="02020603050405020304" charset="0"/>
                <a:cs typeface="Times New Roman" panose="02020603050405020304" charset="0"/>
              </a:rPr>
              <a:t>, </a:t>
            </a:r>
            <a:r>
              <a:rPr lang="en-US" altLang="zh-CN" sz="3600">
                <a:latin typeface="Times New Roman" panose="02020603050405020304" charset="0"/>
                <a:cs typeface="Times New Roman" panose="02020603050405020304" charset="0"/>
              </a:rPr>
              <a:t> </a:t>
            </a:r>
            <a:r>
              <a:rPr lang="en-US" altLang="zh-CN" sz="3600">
                <a:solidFill>
                  <a:srgbClr val="0000FF"/>
                </a:solidFill>
                <a:latin typeface="Times New Roman" panose="02020603050405020304" charset="0"/>
                <a:cs typeface="Times New Roman" panose="02020603050405020304" charset="0"/>
              </a:rPr>
              <a:t>you know</a:t>
            </a:r>
            <a:r>
              <a:rPr lang="en-US" altLang="zh-CN" sz="3600">
                <a:latin typeface="Times New Roman" panose="02020603050405020304" charset="0"/>
                <a:cs typeface="Times New Roman" panose="02020603050405020304" charset="0"/>
              </a:rPr>
              <a:t>, </a:t>
            </a:r>
            <a:r>
              <a:rPr lang="zh-CN" altLang="en-US" sz="3600">
                <a:latin typeface="Times New Roman" panose="02020603050405020304" charset="0"/>
                <a:cs typeface="Times New Roman" panose="02020603050405020304" charset="0"/>
              </a:rPr>
              <a:t> </a:t>
            </a:r>
            <a:r>
              <a:rPr lang="en-US" altLang="zh-CN" sz="3600">
                <a:latin typeface="Times New Roman" panose="02020603050405020304" charset="0"/>
                <a:cs typeface="Times New Roman" panose="02020603050405020304" charset="0"/>
              </a:rPr>
              <a:t>who </a:t>
            </a:r>
            <a:r>
              <a:rPr lang="zh-CN" altLang="en-US" sz="3600">
                <a:latin typeface="Times New Roman" panose="02020603050405020304" charset="0"/>
                <a:cs typeface="Times New Roman" panose="02020603050405020304" charset="0"/>
              </a:rPr>
              <a:t>is </a:t>
            </a:r>
            <a:r>
              <a:rPr lang="en-US" altLang="zh-CN" sz="3600">
                <a:latin typeface="Times New Roman" panose="02020603050405020304" charset="0"/>
                <a:cs typeface="Times New Roman" panose="02020603050405020304" charset="0"/>
              </a:rPr>
              <a:t>leaving us for</a:t>
            </a:r>
            <a:r>
              <a:rPr lang="zh-CN" altLang="en-US" sz="3600">
                <a:latin typeface="Times New Roman" panose="02020603050405020304" charset="0"/>
                <a:cs typeface="Times New Roman" panose="02020603050405020304" charset="0"/>
              </a:rPr>
              <a:t> his homeland</a:t>
            </a:r>
            <a:r>
              <a:rPr lang="en-US" altLang="zh-CN" sz="3600">
                <a:latin typeface="Times New Roman" panose="02020603050405020304" charset="0"/>
                <a:cs typeface="Times New Roman" panose="02020603050405020304" charset="0"/>
              </a:rPr>
              <a:t> soon</a:t>
            </a:r>
            <a:r>
              <a:rPr lang="zh-CN" altLang="en-US" sz="3600">
                <a:latin typeface="Times New Roman" panose="02020603050405020304" charset="0"/>
                <a:cs typeface="Times New Roman" panose="02020603050405020304" charset="0"/>
              </a:rPr>
              <a:t>.</a:t>
            </a:r>
            <a:endParaRPr lang="zh-CN" altLang="en-US" sz="3600">
              <a:latin typeface="Times New Roman" panose="02020603050405020304" charset="0"/>
              <a:cs typeface="Times New Roman" panose="02020603050405020304" charset="0"/>
            </a:endParaRPr>
          </a:p>
          <a:p>
            <a:r>
              <a:rPr lang="en-US" altLang="zh-CN" sz="3600">
                <a:latin typeface="Times New Roman" panose="02020603050405020304" charset="0"/>
                <a:cs typeface="Times New Roman" panose="02020603050405020304" charset="0"/>
              </a:rPr>
              <a:t>  </a:t>
            </a:r>
            <a:r>
              <a:rPr lang="zh-CN" altLang="en-US" sz="3600">
                <a:latin typeface="Times New Roman" panose="02020603050405020304" charset="0"/>
                <a:cs typeface="Times New Roman" panose="02020603050405020304" charset="0"/>
              </a:rPr>
              <a:t>Without the guidance of </a:t>
            </a:r>
            <a:r>
              <a:rPr lang="zh-CN" altLang="en-US" sz="3600">
                <a:solidFill>
                  <a:srgbClr val="0000FF"/>
                </a:solidFill>
                <a:latin typeface="Times New Roman" panose="02020603050405020304" charset="0"/>
                <a:cs typeface="Times New Roman" panose="02020603050405020304" charset="0"/>
              </a:rPr>
              <a:t>Mr.Smith</a:t>
            </a:r>
            <a:r>
              <a:rPr lang="zh-CN" altLang="en-US" sz="3600">
                <a:latin typeface="Times New Roman" panose="02020603050405020304" charset="0"/>
                <a:cs typeface="Times New Roman" panose="02020603050405020304" charset="0"/>
              </a:rPr>
              <a:t>, our spoken English wouldn’t have improved so much. What’s more, it was </a:t>
            </a:r>
            <a:r>
              <a:rPr lang="zh-CN" altLang="en-US" sz="3600">
                <a:solidFill>
                  <a:srgbClr val="0000FF"/>
                </a:solidFill>
                <a:latin typeface="Times New Roman" panose="02020603050405020304" charset="0"/>
                <a:cs typeface="Times New Roman" panose="02020603050405020304" charset="0"/>
              </a:rPr>
              <a:t>Mr.Smith</a:t>
            </a:r>
            <a:r>
              <a:rPr lang="zh-CN" altLang="en-US" sz="3600">
                <a:latin typeface="Times New Roman" panose="02020603050405020304" charset="0"/>
                <a:cs typeface="Times New Roman" panose="02020603050405020304" charset="0"/>
              </a:rPr>
              <a:t> who shared foreign cultures with us to fuel our interest in English,which made us better English learners. Our gratitude for </a:t>
            </a:r>
            <a:r>
              <a:rPr lang="en-US" altLang="zh-CN" sz="3600">
                <a:solidFill>
                  <a:srgbClr val="0000FF"/>
                </a:solidFill>
                <a:latin typeface="Times New Roman" panose="02020603050405020304" charset="0"/>
                <a:cs typeface="Times New Roman" panose="02020603050405020304" charset="0"/>
              </a:rPr>
              <a:t>you</a:t>
            </a:r>
            <a:r>
              <a:rPr lang="zh-CN" altLang="en-US" sz="3600">
                <a:latin typeface="Times New Roman" panose="02020603050405020304" charset="0"/>
                <a:cs typeface="Times New Roman" panose="02020603050405020304" charset="0"/>
              </a:rPr>
              <a:t> was beyond expression.</a:t>
            </a:r>
            <a:endParaRPr lang="zh-CN" altLang="en-US" sz="3600">
              <a:latin typeface="Times New Roman" panose="02020603050405020304" charset="0"/>
              <a:cs typeface="Times New Roman" panose="02020603050405020304" charset="0"/>
            </a:endParaRPr>
          </a:p>
          <a:p>
            <a:r>
              <a:rPr lang="en-US" altLang="zh-CN" sz="3600">
                <a:latin typeface="Times New Roman" panose="02020603050405020304" charset="0"/>
                <a:cs typeface="Times New Roman" panose="02020603050405020304" charset="0"/>
              </a:rPr>
              <a:t>  </a:t>
            </a:r>
            <a:r>
              <a:rPr lang="zh-CN" altLang="en-US" sz="3600">
                <a:latin typeface="Times New Roman" panose="02020603050405020304" charset="0"/>
                <a:cs typeface="Times New Roman" panose="02020603050405020304" charset="0"/>
              </a:rPr>
              <a:t>Wish </a:t>
            </a:r>
            <a:r>
              <a:rPr lang="zh-CN" altLang="en-US" sz="3600">
                <a:solidFill>
                  <a:srgbClr val="0000FF"/>
                </a:solidFill>
                <a:latin typeface="Times New Roman" panose="02020603050405020304" charset="0"/>
                <a:cs typeface="Times New Roman" panose="02020603050405020304" charset="0"/>
              </a:rPr>
              <a:t>Mr.Smith</a:t>
            </a:r>
            <a:r>
              <a:rPr lang="zh-CN" altLang="en-US" sz="3600">
                <a:latin typeface="Times New Roman" panose="02020603050405020304" charset="0"/>
                <a:cs typeface="Times New Roman" panose="02020603050405020304" charset="0"/>
              </a:rPr>
              <a:t> all the best！</a:t>
            </a:r>
            <a:endParaRPr lang="zh-CN" altLang="en-US" sz="3600">
              <a:latin typeface="Times New Roman" panose="02020603050405020304" charset="0"/>
              <a:cs typeface="Times New Roman" panose="02020603050405020304" charset="0"/>
            </a:endParaRPr>
          </a:p>
          <a:p>
            <a:endParaRPr lang="zh-CN" altLang="en-US" sz="360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文本框 3"/>
          <p:cNvSpPr txBox="1"/>
          <p:nvPr/>
        </p:nvSpPr>
        <p:spPr>
          <a:xfrm>
            <a:off x="-47625" y="410210"/>
            <a:ext cx="12239625" cy="368300"/>
          </a:xfrm>
          <a:prstGeom prst="rect">
            <a:avLst/>
          </a:prstGeom>
          <a:noFill/>
        </p:spPr>
        <p:txBody>
          <a:bodyPr wrap="square" rtlCol="0">
            <a:spAutoFit/>
          </a:bodyPr>
          <a:p>
            <a:endParaRPr lang="en-US" altLang="zh-CN"/>
          </a:p>
        </p:txBody>
      </p:sp>
      <p:sp>
        <p:nvSpPr>
          <p:cNvPr id="2" name="文本框 1"/>
          <p:cNvSpPr txBox="1"/>
          <p:nvPr/>
        </p:nvSpPr>
        <p:spPr>
          <a:xfrm>
            <a:off x="-47625" y="336550"/>
            <a:ext cx="12163425" cy="6185535"/>
          </a:xfrm>
          <a:prstGeom prst="rect">
            <a:avLst/>
          </a:prstGeom>
          <a:noFill/>
        </p:spPr>
        <p:txBody>
          <a:bodyPr wrap="square" rtlCol="0">
            <a:spAutoFit/>
          </a:bodyPr>
          <a:p>
            <a:r>
              <a:rPr lang="zh-CN" altLang="en-US" sz="3600">
                <a:solidFill>
                  <a:schemeClr val="tx1"/>
                </a:solidFill>
                <a:latin typeface="Times New Roman" panose="02020603050405020304" charset="0"/>
                <a:cs typeface="Times New Roman" panose="02020603050405020304" charset="0"/>
              </a:rPr>
              <a:t>Dear Mr.Smith and fellow students,</a:t>
            </a:r>
            <a:endParaRPr lang="zh-CN" altLang="en-US" sz="3600">
              <a:solidFill>
                <a:schemeClr val="tx1"/>
              </a:solidFill>
              <a:latin typeface="Times New Roman" panose="02020603050405020304" charset="0"/>
              <a:cs typeface="Times New Roman" panose="02020603050405020304" charset="0"/>
            </a:endParaRPr>
          </a:p>
          <a:p>
            <a:r>
              <a:rPr lang="en-US" altLang="zh-CN" sz="3600">
                <a:solidFill>
                  <a:schemeClr val="tx1"/>
                </a:solidFill>
                <a:latin typeface="Times New Roman" panose="02020603050405020304" charset="0"/>
                <a:cs typeface="Times New Roman" panose="02020603050405020304" charset="0"/>
              </a:rPr>
              <a:t>  </a:t>
            </a:r>
            <a:r>
              <a:rPr lang="zh-CN" altLang="en-US" sz="3600">
                <a:solidFill>
                  <a:schemeClr val="tx1"/>
                </a:solidFill>
                <a:latin typeface="Times New Roman" panose="02020603050405020304" charset="0"/>
                <a:cs typeface="Times New Roman" panose="02020603050405020304" charset="0"/>
              </a:rPr>
              <a:t>It’s my honor to be here, on behalf of our class, to express our appreciation and say goodbye to </a:t>
            </a:r>
            <a:r>
              <a:rPr lang="en-US" altLang="zh-CN" sz="3600">
                <a:solidFill>
                  <a:schemeClr val="tx1"/>
                </a:solidFill>
                <a:latin typeface="Times New Roman" panose="02020603050405020304" charset="0"/>
                <a:cs typeface="Times New Roman" panose="02020603050405020304" charset="0"/>
              </a:rPr>
              <a:t>dear </a:t>
            </a:r>
            <a:r>
              <a:rPr lang="zh-CN" altLang="en-US" sz="3600">
                <a:solidFill>
                  <a:schemeClr val="tx1"/>
                </a:solidFill>
                <a:latin typeface="Times New Roman" panose="02020603050405020304" charset="0"/>
                <a:cs typeface="Times New Roman" panose="02020603050405020304" charset="0"/>
              </a:rPr>
              <a:t>Mr.Smith, </a:t>
            </a:r>
            <a:r>
              <a:rPr lang="en-US" altLang="zh-CN" sz="3600">
                <a:solidFill>
                  <a:schemeClr val="tx1"/>
                </a:solidFill>
                <a:latin typeface="Times New Roman" panose="02020603050405020304" charset="0"/>
                <a:cs typeface="Times New Roman" panose="02020603050405020304" charset="0"/>
              </a:rPr>
              <a:t> you know, </a:t>
            </a:r>
            <a:r>
              <a:rPr lang="zh-CN" altLang="en-US" sz="3600">
                <a:solidFill>
                  <a:schemeClr val="tx1"/>
                </a:solidFill>
                <a:latin typeface="Times New Roman" panose="02020603050405020304" charset="0"/>
                <a:cs typeface="Times New Roman" panose="02020603050405020304" charset="0"/>
              </a:rPr>
              <a:t> </a:t>
            </a:r>
            <a:r>
              <a:rPr lang="en-US" altLang="zh-CN" sz="3600">
                <a:solidFill>
                  <a:schemeClr val="tx1"/>
                </a:solidFill>
                <a:latin typeface="Times New Roman" panose="02020603050405020304" charset="0"/>
                <a:cs typeface="Times New Roman" panose="02020603050405020304" charset="0"/>
              </a:rPr>
              <a:t>who </a:t>
            </a:r>
            <a:r>
              <a:rPr lang="zh-CN" altLang="en-US" sz="3600">
                <a:solidFill>
                  <a:schemeClr val="tx1"/>
                </a:solidFill>
                <a:latin typeface="Times New Roman" panose="02020603050405020304" charset="0"/>
                <a:cs typeface="Times New Roman" panose="02020603050405020304" charset="0"/>
              </a:rPr>
              <a:t>is </a:t>
            </a:r>
            <a:r>
              <a:rPr lang="en-US" altLang="zh-CN" sz="3600">
                <a:solidFill>
                  <a:schemeClr val="tx1"/>
                </a:solidFill>
                <a:latin typeface="Times New Roman" panose="02020603050405020304" charset="0"/>
                <a:cs typeface="Times New Roman" panose="02020603050405020304" charset="0"/>
              </a:rPr>
              <a:t>leaving us for</a:t>
            </a:r>
            <a:r>
              <a:rPr lang="zh-CN" altLang="en-US" sz="3600">
                <a:solidFill>
                  <a:schemeClr val="tx1"/>
                </a:solidFill>
                <a:latin typeface="Times New Roman" panose="02020603050405020304" charset="0"/>
                <a:cs typeface="Times New Roman" panose="02020603050405020304" charset="0"/>
              </a:rPr>
              <a:t> his homeland</a:t>
            </a:r>
            <a:r>
              <a:rPr lang="en-US" altLang="zh-CN" sz="3600">
                <a:solidFill>
                  <a:schemeClr val="tx1"/>
                </a:solidFill>
                <a:latin typeface="Times New Roman" panose="02020603050405020304" charset="0"/>
                <a:cs typeface="Times New Roman" panose="02020603050405020304" charset="0"/>
              </a:rPr>
              <a:t> soon</a:t>
            </a:r>
            <a:r>
              <a:rPr lang="zh-CN" altLang="en-US" sz="3600">
                <a:solidFill>
                  <a:schemeClr val="tx1"/>
                </a:solidFill>
                <a:latin typeface="Times New Roman" panose="02020603050405020304" charset="0"/>
                <a:cs typeface="Times New Roman" panose="02020603050405020304" charset="0"/>
              </a:rPr>
              <a:t>.</a:t>
            </a:r>
            <a:endParaRPr lang="zh-CN" altLang="en-US" sz="3600">
              <a:solidFill>
                <a:schemeClr val="tx1"/>
              </a:solidFill>
              <a:latin typeface="Times New Roman" panose="02020603050405020304" charset="0"/>
              <a:cs typeface="Times New Roman" panose="02020603050405020304" charset="0"/>
            </a:endParaRPr>
          </a:p>
          <a:p>
            <a:r>
              <a:rPr lang="en-US" altLang="zh-CN" sz="3600">
                <a:solidFill>
                  <a:schemeClr val="tx1"/>
                </a:solidFill>
                <a:latin typeface="Times New Roman" panose="02020603050405020304" charset="0"/>
                <a:cs typeface="Times New Roman" panose="02020603050405020304" charset="0"/>
              </a:rPr>
              <a:t>  </a:t>
            </a:r>
            <a:r>
              <a:rPr lang="zh-CN" altLang="en-US" sz="3600">
                <a:solidFill>
                  <a:schemeClr val="tx1"/>
                </a:solidFill>
                <a:latin typeface="Times New Roman" panose="02020603050405020304" charset="0"/>
                <a:cs typeface="Times New Roman" panose="02020603050405020304" charset="0"/>
              </a:rPr>
              <a:t>Without the guidance of Mr.Smith,</a:t>
            </a:r>
            <a:r>
              <a:rPr lang="zh-CN" altLang="en-US" sz="3600">
                <a:gradFill>
                  <a:gsLst>
                    <a:gs pos="0">
                      <a:srgbClr val="FE4444"/>
                    </a:gs>
                    <a:gs pos="100000">
                      <a:srgbClr val="832B2B"/>
                    </a:gs>
                  </a:gsLst>
                  <a:lin scaled="0"/>
                </a:gradFill>
                <a:latin typeface="Times New Roman" panose="02020603050405020304" charset="0"/>
                <a:cs typeface="Times New Roman" panose="02020603050405020304" charset="0"/>
              </a:rPr>
              <a:t> our spoken English wouldn’t have improved so much. </a:t>
            </a:r>
            <a:r>
              <a:rPr lang="zh-CN" altLang="en-US" sz="3600">
                <a:solidFill>
                  <a:schemeClr val="tx1"/>
                </a:solidFill>
                <a:latin typeface="Times New Roman" panose="02020603050405020304" charset="0"/>
                <a:cs typeface="Times New Roman" panose="02020603050405020304" charset="0"/>
              </a:rPr>
              <a:t>What’s more, it was Mr.Smith who shared</a:t>
            </a:r>
            <a:r>
              <a:rPr lang="zh-CN" altLang="en-US" sz="3600">
                <a:gradFill>
                  <a:gsLst>
                    <a:gs pos="0">
                      <a:srgbClr val="FE4444"/>
                    </a:gs>
                    <a:gs pos="100000">
                      <a:srgbClr val="832B2B"/>
                    </a:gs>
                  </a:gsLst>
                  <a:lin scaled="0"/>
                </a:gradFill>
                <a:latin typeface="Times New Roman" panose="02020603050405020304" charset="0"/>
                <a:cs typeface="Times New Roman" panose="02020603050405020304" charset="0"/>
              </a:rPr>
              <a:t> foreign cultures with us to fuel our interest in English,which made us better English learners. </a:t>
            </a:r>
            <a:r>
              <a:rPr lang="zh-CN" altLang="en-US" sz="3600">
                <a:solidFill>
                  <a:schemeClr val="tx1"/>
                </a:solidFill>
                <a:latin typeface="Times New Roman" panose="02020603050405020304" charset="0"/>
                <a:cs typeface="Times New Roman" panose="02020603050405020304" charset="0"/>
              </a:rPr>
              <a:t>Our gratitude for </a:t>
            </a:r>
            <a:r>
              <a:rPr lang="en-US" altLang="zh-CN" sz="3600">
                <a:solidFill>
                  <a:schemeClr val="tx1"/>
                </a:solidFill>
                <a:latin typeface="Times New Roman" panose="02020603050405020304" charset="0"/>
                <a:cs typeface="Times New Roman" panose="02020603050405020304" charset="0"/>
              </a:rPr>
              <a:t>you</a:t>
            </a:r>
            <a:r>
              <a:rPr lang="zh-CN" altLang="en-US" sz="3600">
                <a:solidFill>
                  <a:schemeClr val="tx1"/>
                </a:solidFill>
                <a:latin typeface="Times New Roman" panose="02020603050405020304" charset="0"/>
                <a:cs typeface="Times New Roman" panose="02020603050405020304" charset="0"/>
              </a:rPr>
              <a:t> was beyond expression.</a:t>
            </a:r>
            <a:endParaRPr lang="zh-CN" altLang="en-US" sz="3600">
              <a:solidFill>
                <a:schemeClr val="tx1"/>
              </a:solidFill>
              <a:latin typeface="Times New Roman" panose="02020603050405020304" charset="0"/>
              <a:cs typeface="Times New Roman" panose="02020603050405020304" charset="0"/>
            </a:endParaRPr>
          </a:p>
          <a:p>
            <a:r>
              <a:rPr lang="en-US" altLang="zh-CN" sz="3600">
                <a:solidFill>
                  <a:schemeClr val="tx1"/>
                </a:solidFill>
                <a:latin typeface="Times New Roman" panose="02020603050405020304" charset="0"/>
                <a:cs typeface="Times New Roman" panose="02020603050405020304" charset="0"/>
              </a:rPr>
              <a:t>  </a:t>
            </a:r>
            <a:r>
              <a:rPr lang="zh-CN" altLang="en-US" sz="3600">
                <a:solidFill>
                  <a:schemeClr val="tx1"/>
                </a:solidFill>
                <a:latin typeface="Times New Roman" panose="02020603050405020304" charset="0"/>
                <a:cs typeface="Times New Roman" panose="02020603050405020304" charset="0"/>
              </a:rPr>
              <a:t>Wish Mr.Smith all the best！</a:t>
            </a:r>
            <a:endParaRPr lang="zh-CN" altLang="en-US" sz="3600">
              <a:solidFill>
                <a:schemeClr val="tx1"/>
              </a:solidFill>
              <a:latin typeface="Times New Roman" panose="02020603050405020304" charset="0"/>
              <a:cs typeface="Times New Roman" panose="02020603050405020304" charset="0"/>
            </a:endParaRPr>
          </a:p>
          <a:p>
            <a:endParaRPr lang="zh-CN" altLang="en-US" sz="36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文本框 3"/>
          <p:cNvSpPr txBox="1"/>
          <p:nvPr/>
        </p:nvSpPr>
        <p:spPr>
          <a:xfrm>
            <a:off x="-47625" y="410210"/>
            <a:ext cx="12239625" cy="368300"/>
          </a:xfrm>
          <a:prstGeom prst="rect">
            <a:avLst/>
          </a:prstGeom>
          <a:noFill/>
        </p:spPr>
        <p:txBody>
          <a:bodyPr wrap="square" rtlCol="0">
            <a:spAutoFit/>
          </a:bodyPr>
          <a:p>
            <a:endParaRPr lang="en-US" altLang="zh-CN"/>
          </a:p>
        </p:txBody>
      </p:sp>
      <p:sp>
        <p:nvSpPr>
          <p:cNvPr id="2" name="文本框 1"/>
          <p:cNvSpPr txBox="1"/>
          <p:nvPr/>
        </p:nvSpPr>
        <p:spPr>
          <a:xfrm>
            <a:off x="27940" y="399415"/>
            <a:ext cx="12163425" cy="5631180"/>
          </a:xfrm>
          <a:prstGeom prst="rect">
            <a:avLst/>
          </a:prstGeom>
          <a:noFill/>
        </p:spPr>
        <p:txBody>
          <a:bodyPr wrap="square" rtlCol="0">
            <a:spAutoFit/>
          </a:bodyPr>
          <a:p>
            <a:r>
              <a:rPr lang="zh-CN" altLang="en-US" sz="3600">
                <a:latin typeface="Times New Roman" panose="02020603050405020304" charset="0"/>
                <a:cs typeface="Times New Roman" panose="02020603050405020304" charset="0"/>
              </a:rPr>
              <a:t>Dear Mr.Smith,</a:t>
            </a:r>
            <a:endParaRPr lang="zh-CN" altLang="en-US" sz="3600">
              <a:latin typeface="Times New Roman" panose="02020603050405020304" charset="0"/>
              <a:cs typeface="Times New Roman" panose="02020603050405020304" charset="0"/>
            </a:endParaRPr>
          </a:p>
          <a:p>
            <a:r>
              <a:rPr lang="en-US" altLang="zh-CN" sz="3600">
                <a:latin typeface="Times New Roman" panose="02020603050405020304" charset="0"/>
                <a:cs typeface="Times New Roman" panose="02020603050405020304" charset="0"/>
              </a:rPr>
              <a:t>  </a:t>
            </a:r>
            <a:r>
              <a:rPr lang="zh-CN" altLang="en-US" sz="3600">
                <a:latin typeface="Times New Roman" panose="02020603050405020304" charset="0"/>
                <a:cs typeface="Times New Roman" panose="02020603050405020304" charset="0"/>
              </a:rPr>
              <a:t>On behalf of the whole class, I’m here to convey our sincere gratitude to you for your unreserved help over the past year.</a:t>
            </a:r>
            <a:endParaRPr lang="zh-CN" altLang="en-US" sz="3600">
              <a:latin typeface="Times New Roman" panose="02020603050405020304" charset="0"/>
              <a:cs typeface="Times New Roman" panose="02020603050405020304" charset="0"/>
            </a:endParaRPr>
          </a:p>
          <a:p>
            <a:r>
              <a:rPr lang="en-US" altLang="zh-CN" sz="3600">
                <a:latin typeface="Times New Roman" panose="02020603050405020304" charset="0"/>
                <a:cs typeface="Times New Roman" panose="02020603050405020304" charset="0"/>
              </a:rPr>
              <a:t>  </a:t>
            </a:r>
            <a:r>
              <a:rPr lang="zh-CN" altLang="en-US" sz="3600">
                <a:latin typeface="Times New Roman" panose="02020603050405020304" charset="0"/>
                <a:cs typeface="Times New Roman" panose="02020603050405020304" charset="0"/>
              </a:rPr>
              <a:t>Reluctant as we are, it’s time to bid a farewell. Never will we forget your patient guidance, under which we immensely promoted our pronunciation and grammar. And it was your attractive lessons that tremendously ignite our passion for English studying. But for your help,we couldn’t have achieved such academic performances.</a:t>
            </a:r>
            <a:endParaRPr lang="zh-CN" altLang="en-US" sz="3600">
              <a:latin typeface="Times New Roman" panose="02020603050405020304" charset="0"/>
              <a:cs typeface="Times New Roman" panose="02020603050405020304" charset="0"/>
            </a:endParaRPr>
          </a:p>
          <a:p>
            <a:r>
              <a:rPr lang="zh-CN" altLang="en-US" sz="3600">
                <a:latin typeface="Times New Roman" panose="02020603050405020304" charset="0"/>
                <a:cs typeface="Times New Roman" panose="02020603050405020304" charset="0"/>
              </a:rPr>
              <a:t>    Wish you a smooth journey! Hopefully we will reunite again.</a:t>
            </a:r>
            <a:endParaRPr lang="zh-CN" altLang="en-US" sz="3600">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文本框 3"/>
          <p:cNvSpPr txBox="1"/>
          <p:nvPr/>
        </p:nvSpPr>
        <p:spPr>
          <a:xfrm>
            <a:off x="-47625" y="410210"/>
            <a:ext cx="12239625" cy="368300"/>
          </a:xfrm>
          <a:prstGeom prst="rect">
            <a:avLst/>
          </a:prstGeom>
          <a:noFill/>
        </p:spPr>
        <p:txBody>
          <a:bodyPr wrap="square" rtlCol="0">
            <a:spAutoFit/>
          </a:bodyPr>
          <a:p>
            <a:endParaRPr lang="en-US" altLang="zh-CN"/>
          </a:p>
        </p:txBody>
      </p:sp>
      <p:sp>
        <p:nvSpPr>
          <p:cNvPr id="2" name="文本框 1"/>
          <p:cNvSpPr txBox="1"/>
          <p:nvPr/>
        </p:nvSpPr>
        <p:spPr>
          <a:xfrm>
            <a:off x="27940" y="399415"/>
            <a:ext cx="12163425" cy="5631180"/>
          </a:xfrm>
          <a:prstGeom prst="rect">
            <a:avLst/>
          </a:prstGeom>
          <a:noFill/>
        </p:spPr>
        <p:txBody>
          <a:bodyPr wrap="square" rtlCol="0">
            <a:spAutoFit/>
          </a:bodyPr>
          <a:p>
            <a:r>
              <a:rPr lang="zh-CN" altLang="en-US" sz="3600">
                <a:solidFill>
                  <a:srgbClr val="0000FF"/>
                </a:solidFill>
                <a:latin typeface="Times New Roman" panose="02020603050405020304" charset="0"/>
                <a:cs typeface="Times New Roman" panose="02020603050405020304" charset="0"/>
              </a:rPr>
              <a:t>Dear Mr.Smith,</a:t>
            </a:r>
            <a:endParaRPr lang="zh-CN" altLang="en-US" sz="3600">
              <a:solidFill>
                <a:srgbClr val="0000FF"/>
              </a:solidFill>
              <a:latin typeface="Times New Roman" panose="02020603050405020304" charset="0"/>
              <a:cs typeface="Times New Roman" panose="02020603050405020304" charset="0"/>
            </a:endParaRPr>
          </a:p>
          <a:p>
            <a:r>
              <a:rPr lang="en-US" altLang="zh-CN" sz="3600">
                <a:latin typeface="Times New Roman" panose="02020603050405020304" charset="0"/>
                <a:cs typeface="Times New Roman" panose="02020603050405020304" charset="0"/>
              </a:rPr>
              <a:t>  </a:t>
            </a:r>
            <a:r>
              <a:rPr lang="zh-CN" altLang="en-US" sz="3600">
                <a:latin typeface="Times New Roman" panose="02020603050405020304" charset="0"/>
                <a:cs typeface="Times New Roman" panose="02020603050405020304" charset="0"/>
              </a:rPr>
              <a:t>On behalf of the whole class, I’m here to convey our sincere gratitude to you for </a:t>
            </a:r>
            <a:r>
              <a:rPr lang="zh-CN" altLang="en-US" sz="3600">
                <a:solidFill>
                  <a:srgbClr val="0000FF"/>
                </a:solidFill>
                <a:latin typeface="Times New Roman" panose="02020603050405020304" charset="0"/>
                <a:cs typeface="Times New Roman" panose="02020603050405020304" charset="0"/>
              </a:rPr>
              <a:t>your</a:t>
            </a:r>
            <a:r>
              <a:rPr lang="zh-CN" altLang="en-US" sz="3600">
                <a:latin typeface="Times New Roman" panose="02020603050405020304" charset="0"/>
                <a:cs typeface="Times New Roman" panose="02020603050405020304" charset="0"/>
              </a:rPr>
              <a:t> unreserved help over the past year.</a:t>
            </a:r>
            <a:endParaRPr lang="zh-CN" altLang="en-US" sz="3600">
              <a:latin typeface="Times New Roman" panose="02020603050405020304" charset="0"/>
              <a:cs typeface="Times New Roman" panose="02020603050405020304" charset="0"/>
            </a:endParaRPr>
          </a:p>
          <a:p>
            <a:r>
              <a:rPr lang="en-US" altLang="zh-CN" sz="3600">
                <a:latin typeface="Times New Roman" panose="02020603050405020304" charset="0"/>
                <a:cs typeface="Times New Roman" panose="02020603050405020304" charset="0"/>
              </a:rPr>
              <a:t>  </a:t>
            </a:r>
            <a:r>
              <a:rPr lang="zh-CN" altLang="en-US" sz="3600">
                <a:latin typeface="Times New Roman" panose="02020603050405020304" charset="0"/>
                <a:cs typeface="Times New Roman" panose="02020603050405020304" charset="0"/>
              </a:rPr>
              <a:t>Reluctant as we are, it’s time to bid a farewell. Never will we forget </a:t>
            </a:r>
            <a:r>
              <a:rPr lang="zh-CN" altLang="en-US" sz="3600">
                <a:solidFill>
                  <a:srgbClr val="0000FF"/>
                </a:solidFill>
                <a:latin typeface="Times New Roman" panose="02020603050405020304" charset="0"/>
                <a:cs typeface="Times New Roman" panose="02020603050405020304" charset="0"/>
              </a:rPr>
              <a:t>your</a:t>
            </a:r>
            <a:r>
              <a:rPr lang="zh-CN" altLang="en-US" sz="3600">
                <a:latin typeface="Times New Roman" panose="02020603050405020304" charset="0"/>
                <a:cs typeface="Times New Roman" panose="02020603050405020304" charset="0"/>
              </a:rPr>
              <a:t> patient guidance, under which we immensely promoted our pronunciation and grammar. And it was </a:t>
            </a:r>
            <a:r>
              <a:rPr lang="zh-CN" altLang="en-US" sz="3600">
                <a:solidFill>
                  <a:srgbClr val="0000FF"/>
                </a:solidFill>
                <a:latin typeface="Times New Roman" panose="02020603050405020304" charset="0"/>
                <a:cs typeface="Times New Roman" panose="02020603050405020304" charset="0"/>
              </a:rPr>
              <a:t>your </a:t>
            </a:r>
            <a:r>
              <a:rPr lang="zh-CN" altLang="en-US" sz="3600">
                <a:latin typeface="Times New Roman" panose="02020603050405020304" charset="0"/>
                <a:cs typeface="Times New Roman" panose="02020603050405020304" charset="0"/>
              </a:rPr>
              <a:t>attractive lessons that tremendously ignite our passion for English studying. But for </a:t>
            </a:r>
            <a:r>
              <a:rPr lang="zh-CN" altLang="en-US" sz="3600">
                <a:solidFill>
                  <a:srgbClr val="0000FF"/>
                </a:solidFill>
                <a:latin typeface="Times New Roman" panose="02020603050405020304" charset="0"/>
                <a:cs typeface="Times New Roman" panose="02020603050405020304" charset="0"/>
              </a:rPr>
              <a:t>your</a:t>
            </a:r>
            <a:r>
              <a:rPr lang="zh-CN" altLang="en-US" sz="3600">
                <a:latin typeface="Times New Roman" panose="02020603050405020304" charset="0"/>
                <a:cs typeface="Times New Roman" panose="02020603050405020304" charset="0"/>
              </a:rPr>
              <a:t> help,we couldn’t have achieved such academic performances.</a:t>
            </a:r>
            <a:endParaRPr lang="zh-CN" altLang="en-US" sz="3600">
              <a:latin typeface="Times New Roman" panose="02020603050405020304" charset="0"/>
              <a:cs typeface="Times New Roman" panose="02020603050405020304" charset="0"/>
            </a:endParaRPr>
          </a:p>
          <a:p>
            <a:r>
              <a:rPr lang="zh-CN" altLang="en-US" sz="3600">
                <a:latin typeface="Times New Roman" panose="02020603050405020304" charset="0"/>
                <a:cs typeface="Times New Roman" panose="02020603050405020304" charset="0"/>
              </a:rPr>
              <a:t>    Wish </a:t>
            </a:r>
            <a:r>
              <a:rPr lang="zh-CN" altLang="en-US" sz="3600">
                <a:solidFill>
                  <a:srgbClr val="0000FF"/>
                </a:solidFill>
                <a:latin typeface="Times New Roman" panose="02020603050405020304" charset="0"/>
                <a:cs typeface="Times New Roman" panose="02020603050405020304" charset="0"/>
              </a:rPr>
              <a:t>you</a:t>
            </a:r>
            <a:r>
              <a:rPr lang="zh-CN" altLang="en-US" sz="3600">
                <a:latin typeface="Times New Roman" panose="02020603050405020304" charset="0"/>
                <a:cs typeface="Times New Roman" panose="02020603050405020304" charset="0"/>
              </a:rPr>
              <a:t> a smooth journey! Hopefully we will reunite again.</a:t>
            </a:r>
            <a:endParaRPr lang="zh-CN" altLang="en-US" sz="3600">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文本框 3"/>
          <p:cNvSpPr txBox="1"/>
          <p:nvPr/>
        </p:nvSpPr>
        <p:spPr>
          <a:xfrm>
            <a:off x="-47625" y="410210"/>
            <a:ext cx="12239625" cy="368300"/>
          </a:xfrm>
          <a:prstGeom prst="rect">
            <a:avLst/>
          </a:prstGeom>
          <a:noFill/>
        </p:spPr>
        <p:txBody>
          <a:bodyPr wrap="square" rtlCol="0">
            <a:spAutoFit/>
          </a:bodyPr>
          <a:p>
            <a:endParaRPr lang="en-US" altLang="zh-CN"/>
          </a:p>
        </p:txBody>
      </p:sp>
      <p:sp>
        <p:nvSpPr>
          <p:cNvPr id="2" name="文本框 1"/>
          <p:cNvSpPr txBox="1"/>
          <p:nvPr/>
        </p:nvSpPr>
        <p:spPr>
          <a:xfrm>
            <a:off x="27940" y="399415"/>
            <a:ext cx="12163425" cy="5631180"/>
          </a:xfrm>
          <a:prstGeom prst="rect">
            <a:avLst/>
          </a:prstGeom>
          <a:noFill/>
        </p:spPr>
        <p:txBody>
          <a:bodyPr wrap="square" rtlCol="0">
            <a:spAutoFit/>
          </a:bodyPr>
          <a:p>
            <a:r>
              <a:rPr lang="zh-CN" altLang="en-US" sz="3600">
                <a:solidFill>
                  <a:schemeClr val="tx1"/>
                </a:solidFill>
                <a:latin typeface="Times New Roman" panose="02020603050405020304" charset="0"/>
                <a:cs typeface="Times New Roman" panose="02020603050405020304" charset="0"/>
              </a:rPr>
              <a:t>Dear Mr.Smith,</a:t>
            </a:r>
            <a:endParaRPr lang="zh-CN" altLang="en-US" sz="3600">
              <a:solidFill>
                <a:schemeClr val="tx1"/>
              </a:solidFill>
              <a:latin typeface="Times New Roman" panose="02020603050405020304" charset="0"/>
              <a:cs typeface="Times New Roman" panose="02020603050405020304" charset="0"/>
            </a:endParaRPr>
          </a:p>
          <a:p>
            <a:r>
              <a:rPr lang="en-US" altLang="zh-CN" sz="3600">
                <a:solidFill>
                  <a:schemeClr val="tx1"/>
                </a:solidFill>
                <a:latin typeface="Times New Roman" panose="02020603050405020304" charset="0"/>
                <a:cs typeface="Times New Roman" panose="02020603050405020304" charset="0"/>
              </a:rPr>
              <a:t>  </a:t>
            </a:r>
            <a:r>
              <a:rPr lang="zh-CN" altLang="en-US" sz="3600">
                <a:solidFill>
                  <a:schemeClr val="tx1"/>
                </a:solidFill>
                <a:latin typeface="Times New Roman" panose="02020603050405020304" charset="0"/>
                <a:cs typeface="Times New Roman" panose="02020603050405020304" charset="0"/>
              </a:rPr>
              <a:t>On behalf of the whole class, I’m here to convey our sincere gratitude to you for your unreserved help over the past year.</a:t>
            </a:r>
            <a:endParaRPr lang="zh-CN" altLang="en-US" sz="3600">
              <a:solidFill>
                <a:schemeClr val="tx1"/>
              </a:solidFill>
              <a:latin typeface="Times New Roman" panose="02020603050405020304" charset="0"/>
              <a:cs typeface="Times New Roman" panose="02020603050405020304" charset="0"/>
            </a:endParaRPr>
          </a:p>
          <a:p>
            <a:r>
              <a:rPr lang="en-US" altLang="zh-CN" sz="3600">
                <a:solidFill>
                  <a:schemeClr val="tx1"/>
                </a:solidFill>
                <a:latin typeface="Times New Roman" panose="02020603050405020304" charset="0"/>
                <a:cs typeface="Times New Roman" panose="02020603050405020304" charset="0"/>
              </a:rPr>
              <a:t>  </a:t>
            </a:r>
            <a:r>
              <a:rPr lang="zh-CN" altLang="en-US" sz="3600">
                <a:solidFill>
                  <a:schemeClr val="tx1"/>
                </a:solidFill>
                <a:latin typeface="Times New Roman" panose="02020603050405020304" charset="0"/>
                <a:cs typeface="Times New Roman" panose="02020603050405020304" charset="0"/>
              </a:rPr>
              <a:t>Reluctant as we are, it’s time to bid a farewell. Never will we forget your </a:t>
            </a:r>
            <a:r>
              <a:rPr lang="zh-CN" altLang="en-US" sz="3600">
                <a:gradFill>
                  <a:gsLst>
                    <a:gs pos="0">
                      <a:srgbClr val="FE4444"/>
                    </a:gs>
                    <a:gs pos="100000">
                      <a:srgbClr val="832B2B"/>
                    </a:gs>
                  </a:gsLst>
                  <a:lin scaled="0"/>
                </a:gradFill>
                <a:latin typeface="Times New Roman" panose="02020603050405020304" charset="0"/>
                <a:cs typeface="Times New Roman" panose="02020603050405020304" charset="0"/>
              </a:rPr>
              <a:t>patient guidance, under which we immensely promoted our pronunciation and grammar</a:t>
            </a:r>
            <a:r>
              <a:rPr lang="zh-CN" altLang="en-US" sz="3600">
                <a:solidFill>
                  <a:schemeClr val="tx1"/>
                </a:solidFill>
                <a:latin typeface="Times New Roman" panose="02020603050405020304" charset="0"/>
                <a:cs typeface="Times New Roman" panose="02020603050405020304" charset="0"/>
              </a:rPr>
              <a:t>. And it was your </a:t>
            </a:r>
            <a:r>
              <a:rPr lang="zh-CN" altLang="en-US" sz="3600">
                <a:solidFill>
                  <a:srgbClr val="FF0000"/>
                </a:solidFill>
                <a:latin typeface="Times New Roman" panose="02020603050405020304" charset="0"/>
                <a:cs typeface="Times New Roman" panose="02020603050405020304" charset="0"/>
              </a:rPr>
              <a:t>attractive lessons that tremendously ignite our passion for English studying</a:t>
            </a:r>
            <a:r>
              <a:rPr lang="zh-CN" altLang="en-US" sz="3600">
                <a:solidFill>
                  <a:schemeClr val="tx1"/>
                </a:solidFill>
                <a:latin typeface="Times New Roman" panose="02020603050405020304" charset="0"/>
                <a:cs typeface="Times New Roman" panose="02020603050405020304" charset="0"/>
              </a:rPr>
              <a:t>. But for your help,we couldn’t have </a:t>
            </a:r>
            <a:r>
              <a:rPr lang="zh-CN" altLang="en-US" sz="3600">
                <a:solidFill>
                  <a:srgbClr val="FF0000"/>
                </a:solidFill>
                <a:latin typeface="Times New Roman" panose="02020603050405020304" charset="0"/>
                <a:cs typeface="Times New Roman" panose="02020603050405020304" charset="0"/>
              </a:rPr>
              <a:t>achieved such academic performances</a:t>
            </a:r>
            <a:r>
              <a:rPr lang="zh-CN" altLang="en-US" sz="3600">
                <a:solidFill>
                  <a:schemeClr val="tx1"/>
                </a:solidFill>
                <a:latin typeface="Times New Roman" panose="02020603050405020304" charset="0"/>
                <a:cs typeface="Times New Roman" panose="02020603050405020304" charset="0"/>
              </a:rPr>
              <a:t>.</a:t>
            </a:r>
            <a:endParaRPr lang="zh-CN" altLang="en-US" sz="3600">
              <a:solidFill>
                <a:schemeClr val="tx1"/>
              </a:solidFill>
              <a:latin typeface="Times New Roman" panose="02020603050405020304" charset="0"/>
              <a:cs typeface="Times New Roman" panose="02020603050405020304" charset="0"/>
            </a:endParaRPr>
          </a:p>
          <a:p>
            <a:r>
              <a:rPr lang="zh-CN" altLang="en-US" sz="3600">
                <a:solidFill>
                  <a:schemeClr val="tx1"/>
                </a:solidFill>
                <a:latin typeface="Times New Roman" panose="02020603050405020304" charset="0"/>
                <a:cs typeface="Times New Roman" panose="02020603050405020304" charset="0"/>
              </a:rPr>
              <a:t>    Wish you a smooth journey! Hopefully we will reunite again.</a:t>
            </a:r>
            <a:endParaRPr lang="zh-CN" altLang="en-US" sz="36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文本框 3"/>
          <p:cNvSpPr txBox="1"/>
          <p:nvPr/>
        </p:nvSpPr>
        <p:spPr>
          <a:xfrm>
            <a:off x="-9525" y="1799590"/>
            <a:ext cx="12201525" cy="5507990"/>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enthusiascially waved at the crowd</a:t>
            </a:r>
            <a:endParaRPr lang="en-US" altLang="zh-CN" sz="3200">
              <a:latin typeface="Times New Roman" panose="02020603050405020304" charset="0"/>
              <a:cs typeface="Times New Roman" panose="02020603050405020304" charset="0"/>
            </a:endParaRPr>
          </a:p>
          <a:p>
            <a:r>
              <a:rPr lang="zh-CN" altLang="en-US" sz="3200">
                <a:solidFill>
                  <a:srgbClr val="0000FF"/>
                </a:solidFill>
                <a:latin typeface="Times New Roman" panose="02020603050405020304" charset="0"/>
                <a:cs typeface="Times New Roman" panose="02020603050405020304" charset="0"/>
                <a:sym typeface="+mn-ea"/>
              </a:rPr>
              <a:t>see a two-year-old on the sidewalk </a:t>
            </a:r>
            <a:r>
              <a:rPr lang="zh-CN" altLang="en-US" sz="3200">
                <a:solidFill>
                  <a:srgbClr val="FF0000"/>
                </a:solidFill>
                <a:latin typeface="Times New Roman" panose="02020603050405020304" charset="0"/>
                <a:cs typeface="Times New Roman" panose="02020603050405020304" charset="0"/>
                <a:sym typeface="+mn-ea"/>
              </a:rPr>
              <a:t>gasping for air</a:t>
            </a:r>
            <a:endParaRPr lang="en-US" altLang="zh-CN" sz="3200">
              <a:solidFill>
                <a:srgbClr val="0000FF"/>
              </a:solidFill>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desperately beg for help</a:t>
            </a:r>
            <a:endParaRPr lang="en-US" altLang="zh-CN" sz="3200">
              <a:latin typeface="Times New Roman" panose="02020603050405020304" charset="0"/>
              <a:cs typeface="Times New Roman" panose="02020603050405020304" charset="0"/>
            </a:endParaRPr>
          </a:p>
          <a:p>
            <a:r>
              <a:rPr lang="en-US" altLang="zh-CN" sz="3200">
                <a:solidFill>
                  <a:srgbClr val="0000FF"/>
                </a:solidFill>
                <a:latin typeface="Times New Roman" panose="02020603050405020304" charset="0"/>
                <a:cs typeface="Times New Roman" panose="02020603050405020304" charset="0"/>
              </a:rPr>
              <a:t>the clock was ticking</a:t>
            </a:r>
            <a:endParaRPr lang="en-US" altLang="zh-CN" sz="3200">
              <a:solidFill>
                <a:srgbClr val="0000FF"/>
              </a:solidFill>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leave sb at a loss</a:t>
            </a:r>
            <a:endParaRPr lang="en-US" altLang="zh-CN" sz="3200">
              <a:latin typeface="Times New Roman" panose="02020603050405020304" charset="0"/>
              <a:cs typeface="Times New Roman" panose="02020603050405020304" charset="0"/>
            </a:endParaRPr>
          </a:p>
          <a:p>
            <a:r>
              <a:rPr lang="en-US" altLang="zh-CN" sz="3200">
                <a:solidFill>
                  <a:srgbClr val="0000FF"/>
                </a:solidFill>
                <a:latin typeface="Times New Roman" panose="02020603050405020304" charset="0"/>
                <a:cs typeface="Times New Roman" panose="02020603050405020304" charset="0"/>
              </a:rPr>
              <a:t>deeply touch sb</a:t>
            </a:r>
            <a:endParaRPr lang="en-US" altLang="zh-CN" sz="3200">
              <a:solidFill>
                <a:srgbClr val="0000FF"/>
              </a:solidFill>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make sb speechless</a:t>
            </a:r>
            <a:endParaRPr lang="en-US" altLang="zh-CN" sz="3200">
              <a:latin typeface="Times New Roman" panose="02020603050405020304" charset="0"/>
              <a:cs typeface="Times New Roman" panose="02020603050405020304" charset="0"/>
            </a:endParaRPr>
          </a:p>
          <a:p>
            <a:r>
              <a:rPr lang="en-US" altLang="zh-CN" sz="3200">
                <a:solidFill>
                  <a:srgbClr val="0000FF"/>
                </a:solidFill>
                <a:latin typeface="Times New Roman" panose="02020603050405020304" charset="0"/>
                <a:cs typeface="Times New Roman" panose="02020603050405020304" charset="0"/>
              </a:rPr>
              <a:t>beyond expression</a:t>
            </a:r>
            <a:endParaRPr lang="en-US" altLang="zh-CN" sz="3200">
              <a:solidFill>
                <a:srgbClr val="0000FF"/>
              </a:solidFill>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sym typeface="+mn-ea"/>
              </a:rPr>
              <a:t>manage anxiety</a:t>
            </a:r>
            <a:endParaRPr lang="en-US" altLang="zh-CN" sz="3200">
              <a:latin typeface="Times New Roman" panose="02020603050405020304" charset="0"/>
              <a:cs typeface="Times New Roman" panose="02020603050405020304" charset="0"/>
            </a:endParaRPr>
          </a:p>
          <a:p>
            <a:r>
              <a:rPr lang="en-US" altLang="zh-CN" sz="3200">
                <a:solidFill>
                  <a:srgbClr val="0000FF"/>
                </a:solidFill>
                <a:latin typeface="Times New Roman" panose="02020603050405020304" charset="0"/>
                <a:cs typeface="Times New Roman" panose="02020603050405020304" charset="0"/>
                <a:sym typeface="+mn-ea"/>
              </a:rPr>
              <a:t>distract/free sb from worrying thoughts</a:t>
            </a:r>
            <a:endParaRPr lang="en-US" altLang="zh-CN" sz="3200">
              <a:solidFill>
                <a:srgbClr val="0000FF"/>
              </a:solidFill>
              <a:latin typeface="Times New Roman" panose="02020603050405020304" charset="0"/>
              <a:cs typeface="Times New Roman" panose="02020603050405020304" charset="0"/>
            </a:endParaRPr>
          </a:p>
          <a:p>
            <a:endParaRPr lang="en-US" altLang="zh-CN" sz="3200">
              <a:solidFill>
                <a:srgbClr val="0000FF"/>
              </a:solidFill>
              <a:latin typeface="Times New Roman" panose="02020603050405020304" charset="0"/>
              <a:cs typeface="Times New Roman" panose="02020603050405020304" charset="0"/>
            </a:endParaRPr>
          </a:p>
        </p:txBody>
      </p:sp>
      <p:sp>
        <p:nvSpPr>
          <p:cNvPr id="3" name="文本框 2"/>
          <p:cNvSpPr txBox="1"/>
          <p:nvPr/>
        </p:nvSpPr>
        <p:spPr>
          <a:xfrm>
            <a:off x="0" y="46355"/>
            <a:ext cx="7616190" cy="1753235"/>
          </a:xfrm>
          <a:prstGeom prst="rect">
            <a:avLst/>
          </a:prstGeom>
          <a:noFill/>
        </p:spPr>
        <p:txBody>
          <a:bodyPr wrap="none" rtlCol="0">
            <a:spAutoFit/>
          </a:bodyPr>
          <a:p>
            <a:pPr algn="l"/>
            <a:r>
              <a:rPr lang="zh-CN" altLang="en-US"/>
              <a:t>热情地向人群挥手       在人行道上看到一个两岁的大口大口喘着粗气的孩子</a:t>
            </a:r>
            <a:endParaRPr lang="zh-CN" altLang="en-US"/>
          </a:p>
          <a:p>
            <a:pPr algn="l"/>
            <a:r>
              <a:rPr lang="zh-CN" altLang="en-US"/>
              <a:t>拼命求助           时钟在滴答作响（</a:t>
            </a:r>
            <a:r>
              <a:rPr lang="zh-CN" altLang="en-US">
                <a:latin typeface="Times New Roman" panose="02020603050405020304" charset="0"/>
                <a:cs typeface="Times New Roman" panose="02020603050405020304" charset="0"/>
                <a:sym typeface="+mn-ea"/>
              </a:rPr>
              <a:t>时间紧迫；争分夺秒</a:t>
            </a:r>
            <a:r>
              <a:rPr lang="zh-CN" altLang="en-US"/>
              <a:t>）</a:t>
            </a:r>
            <a:endParaRPr lang="zh-CN" altLang="en-US"/>
          </a:p>
          <a:p>
            <a:pPr algn="l"/>
            <a:r>
              <a:rPr lang="zh-CN" altLang="en-US"/>
              <a:t>使</a:t>
            </a:r>
            <a:r>
              <a:rPr lang="en-US" altLang="zh-CN"/>
              <a:t>...</a:t>
            </a:r>
            <a:r>
              <a:rPr lang="zh-CN" altLang="en-US"/>
              <a:t>很迷茫         打动某人</a:t>
            </a:r>
            <a:endParaRPr lang="zh-CN" altLang="en-US"/>
          </a:p>
          <a:p>
            <a:pPr algn="l"/>
            <a:r>
              <a:rPr lang="zh-CN" altLang="en-US"/>
              <a:t>使</a:t>
            </a:r>
            <a:r>
              <a:rPr lang="en-US" altLang="zh-CN"/>
              <a:t>...</a:t>
            </a:r>
            <a:r>
              <a:rPr lang="zh-CN" altLang="en-US"/>
              <a:t>无语              无法表达</a:t>
            </a:r>
            <a:endParaRPr lang="zh-CN" altLang="en-US"/>
          </a:p>
          <a:p>
            <a:pPr algn="l"/>
            <a:r>
              <a:rPr lang="zh-CN" altLang="en-US"/>
              <a:t>处理焦虑             转移焦虑（不再焦虑，从焦虑中摆脱出来</a:t>
            </a:r>
            <a:endParaRPr lang="zh-CN" altLang="en-US"/>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Effect transition="in" filter="barn(inVertical)">
                                      <p:cBhvr>
                                        <p:cTn id="11" dur="500"/>
                                        <p:tgtEl>
                                          <p:spTgt spid="4">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7" presetClass="entr" presetSubtype="10" fill="hold" nodeType="click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 calcmode="lin" valueType="num">
                                      <p:cBhvr>
                                        <p:cTn id="16"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17" dur="500" fill="hold"/>
                                        <p:tgtEl>
                                          <p:spTgt spid="4">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arn(inVertic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p:cTn id="31"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32" dur="500" fill="hold"/>
                                        <p:tgtEl>
                                          <p:spTgt spid="4">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barn(inVertical)">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7" presetClass="entr" presetSubtype="10" fill="hold" nodeType="clickEffect">
                                  <p:stCondLst>
                                    <p:cond delay="0"/>
                                  </p:stCondLst>
                                  <p:childTnLst>
                                    <p:set>
                                      <p:cBhvr>
                                        <p:cTn id="45" dur="1" fill="hold">
                                          <p:stCondLst>
                                            <p:cond delay="0"/>
                                          </p:stCondLst>
                                        </p:cTn>
                                        <p:tgtEl>
                                          <p:spTgt spid="4">
                                            <p:txEl>
                                              <p:pRg st="9" end="9"/>
                                            </p:txEl>
                                          </p:spTgt>
                                        </p:tgtEl>
                                        <p:attrNameLst>
                                          <p:attrName>style.visibility</p:attrName>
                                        </p:attrNameLst>
                                      </p:cBhvr>
                                      <p:to>
                                        <p:strVal val="visible"/>
                                      </p:to>
                                    </p:set>
                                    <p:anim calcmode="lin" valueType="num">
                                      <p:cBhvr>
                                        <p:cTn id="46" dur="500" fill="hold"/>
                                        <p:tgtEl>
                                          <p:spTgt spid="4">
                                            <p:txEl>
                                              <p:pRg st="9" end="9"/>
                                            </p:txEl>
                                          </p:spTgt>
                                        </p:tgtEl>
                                        <p:attrNameLst>
                                          <p:attrName>ppt_w</p:attrName>
                                        </p:attrNameLst>
                                      </p:cBhvr>
                                      <p:tavLst>
                                        <p:tav tm="0">
                                          <p:val>
                                            <p:fltVal val="0"/>
                                          </p:val>
                                        </p:tav>
                                        <p:tav tm="100000">
                                          <p:val>
                                            <p:strVal val="#ppt_w"/>
                                          </p:val>
                                        </p:tav>
                                      </p:tavLst>
                                    </p:anim>
                                    <p:anim calcmode="lin" valueType="num">
                                      <p:cBhvr>
                                        <p:cTn id="47" dur="500" fill="hold"/>
                                        <p:tgtEl>
                                          <p:spTgt spid="4">
                                            <p:txEl>
                                              <p:pRg st="9" end="9"/>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文本框 3"/>
          <p:cNvSpPr txBox="1"/>
          <p:nvPr/>
        </p:nvSpPr>
        <p:spPr>
          <a:xfrm>
            <a:off x="-47625" y="410210"/>
            <a:ext cx="12239625" cy="368300"/>
          </a:xfrm>
          <a:prstGeom prst="rect">
            <a:avLst/>
          </a:prstGeom>
          <a:noFill/>
        </p:spPr>
        <p:txBody>
          <a:bodyPr wrap="square" rtlCol="0">
            <a:spAutoFit/>
          </a:bodyPr>
          <a:p>
            <a:endParaRPr lang="en-US" altLang="zh-CN"/>
          </a:p>
        </p:txBody>
      </p:sp>
      <p:sp>
        <p:nvSpPr>
          <p:cNvPr id="2" name="文本框 1"/>
          <p:cNvSpPr txBox="1"/>
          <p:nvPr/>
        </p:nvSpPr>
        <p:spPr>
          <a:xfrm>
            <a:off x="27940" y="399415"/>
            <a:ext cx="12163425" cy="5631180"/>
          </a:xfrm>
          <a:prstGeom prst="rect">
            <a:avLst/>
          </a:prstGeom>
          <a:noFill/>
        </p:spPr>
        <p:txBody>
          <a:bodyPr wrap="square" rtlCol="0">
            <a:spAutoFit/>
          </a:bodyPr>
          <a:p>
            <a:r>
              <a:rPr lang="zh-CN" altLang="en-US" sz="3600">
                <a:solidFill>
                  <a:schemeClr val="tx1"/>
                </a:solidFill>
                <a:latin typeface="Times New Roman" panose="02020603050405020304" charset="0"/>
                <a:cs typeface="Times New Roman" panose="02020603050405020304" charset="0"/>
              </a:rPr>
              <a:t>Dear Mr.Smith,</a:t>
            </a:r>
            <a:endParaRPr lang="zh-CN" altLang="en-US" sz="3600">
              <a:solidFill>
                <a:schemeClr val="tx1"/>
              </a:solidFill>
              <a:latin typeface="Times New Roman" panose="02020603050405020304" charset="0"/>
              <a:cs typeface="Times New Roman" panose="02020603050405020304" charset="0"/>
            </a:endParaRPr>
          </a:p>
          <a:p>
            <a:r>
              <a:rPr lang="en-US" altLang="zh-CN" sz="3600">
                <a:solidFill>
                  <a:schemeClr val="tx1"/>
                </a:solidFill>
                <a:latin typeface="Times New Roman" panose="02020603050405020304" charset="0"/>
                <a:cs typeface="Times New Roman" panose="02020603050405020304" charset="0"/>
              </a:rPr>
              <a:t>  </a:t>
            </a:r>
            <a:r>
              <a:rPr lang="zh-CN" altLang="en-US" sz="3600">
                <a:solidFill>
                  <a:schemeClr val="tx1"/>
                </a:solidFill>
                <a:latin typeface="Times New Roman" panose="02020603050405020304" charset="0"/>
                <a:cs typeface="Times New Roman" panose="02020603050405020304" charset="0"/>
              </a:rPr>
              <a:t>On behalf of the whole class, I’m here to convey our </a:t>
            </a:r>
            <a:r>
              <a:rPr lang="zh-CN" altLang="en-US" sz="3600">
                <a:solidFill>
                  <a:srgbClr val="FF0000"/>
                </a:solidFill>
                <a:latin typeface="Times New Roman" panose="02020603050405020304" charset="0"/>
                <a:cs typeface="Times New Roman" panose="02020603050405020304" charset="0"/>
              </a:rPr>
              <a:t>sincere gratitude</a:t>
            </a:r>
            <a:r>
              <a:rPr lang="zh-CN" altLang="en-US" sz="3600">
                <a:solidFill>
                  <a:schemeClr val="tx1"/>
                </a:solidFill>
                <a:latin typeface="Times New Roman" panose="02020603050405020304" charset="0"/>
                <a:cs typeface="Times New Roman" panose="02020603050405020304" charset="0"/>
              </a:rPr>
              <a:t> to you for your </a:t>
            </a:r>
            <a:r>
              <a:rPr lang="zh-CN" altLang="en-US" sz="3600">
                <a:solidFill>
                  <a:srgbClr val="FF0000"/>
                </a:solidFill>
                <a:latin typeface="Times New Roman" panose="02020603050405020304" charset="0"/>
                <a:cs typeface="Times New Roman" panose="02020603050405020304" charset="0"/>
              </a:rPr>
              <a:t>unreserved help</a:t>
            </a:r>
            <a:r>
              <a:rPr lang="zh-CN" altLang="en-US" sz="3600">
                <a:solidFill>
                  <a:schemeClr val="tx1"/>
                </a:solidFill>
                <a:latin typeface="Times New Roman" panose="02020603050405020304" charset="0"/>
                <a:cs typeface="Times New Roman" panose="02020603050405020304" charset="0"/>
              </a:rPr>
              <a:t> over the past year.</a:t>
            </a:r>
            <a:endParaRPr lang="zh-CN" altLang="en-US" sz="3600">
              <a:solidFill>
                <a:schemeClr val="tx1"/>
              </a:solidFill>
              <a:latin typeface="Times New Roman" panose="02020603050405020304" charset="0"/>
              <a:cs typeface="Times New Roman" panose="02020603050405020304" charset="0"/>
            </a:endParaRPr>
          </a:p>
          <a:p>
            <a:r>
              <a:rPr lang="en-US" altLang="zh-CN" sz="3600">
                <a:solidFill>
                  <a:schemeClr val="tx1"/>
                </a:solidFill>
                <a:latin typeface="Times New Roman" panose="02020603050405020304" charset="0"/>
                <a:cs typeface="Times New Roman" panose="02020603050405020304" charset="0"/>
              </a:rPr>
              <a:t>  </a:t>
            </a:r>
            <a:r>
              <a:rPr lang="zh-CN" altLang="en-US" sz="3600">
                <a:solidFill>
                  <a:srgbClr val="0000FF"/>
                </a:solidFill>
                <a:latin typeface="Times New Roman" panose="02020603050405020304" charset="0"/>
                <a:cs typeface="Times New Roman" panose="02020603050405020304" charset="0"/>
              </a:rPr>
              <a:t>Reluctant as</a:t>
            </a:r>
            <a:r>
              <a:rPr lang="zh-CN" altLang="en-US" sz="3600">
                <a:solidFill>
                  <a:srgbClr val="FF0000"/>
                </a:solidFill>
                <a:latin typeface="Times New Roman" panose="02020603050405020304" charset="0"/>
                <a:cs typeface="Times New Roman" panose="02020603050405020304" charset="0"/>
              </a:rPr>
              <a:t> we are</a:t>
            </a:r>
            <a:r>
              <a:rPr lang="zh-CN" altLang="en-US" sz="3600">
                <a:solidFill>
                  <a:schemeClr val="tx1"/>
                </a:solidFill>
                <a:latin typeface="Times New Roman" panose="02020603050405020304" charset="0"/>
                <a:cs typeface="Times New Roman" panose="02020603050405020304" charset="0"/>
              </a:rPr>
              <a:t>, </a:t>
            </a:r>
            <a:r>
              <a:rPr lang="zh-CN" altLang="en-US" sz="3600">
                <a:solidFill>
                  <a:srgbClr val="0000FF"/>
                </a:solidFill>
                <a:latin typeface="Times New Roman" panose="02020603050405020304" charset="0"/>
                <a:cs typeface="Times New Roman" panose="02020603050405020304" charset="0"/>
              </a:rPr>
              <a:t>it’s time to bid a farewell</a:t>
            </a:r>
            <a:r>
              <a:rPr lang="zh-CN" altLang="en-US" sz="3600">
                <a:solidFill>
                  <a:schemeClr val="tx1"/>
                </a:solidFill>
                <a:latin typeface="Times New Roman" panose="02020603050405020304" charset="0"/>
                <a:cs typeface="Times New Roman" panose="02020603050405020304" charset="0"/>
              </a:rPr>
              <a:t>. </a:t>
            </a:r>
            <a:r>
              <a:rPr lang="zh-CN" altLang="en-US" sz="3600">
                <a:solidFill>
                  <a:srgbClr val="0000FF"/>
                </a:solidFill>
                <a:latin typeface="Times New Roman" panose="02020603050405020304" charset="0"/>
                <a:cs typeface="Times New Roman" panose="02020603050405020304" charset="0"/>
              </a:rPr>
              <a:t>Never will we forget </a:t>
            </a:r>
            <a:r>
              <a:rPr lang="zh-CN" altLang="en-US" sz="3600">
                <a:solidFill>
                  <a:schemeClr val="tx1"/>
                </a:solidFill>
                <a:latin typeface="Times New Roman" panose="02020603050405020304" charset="0"/>
                <a:cs typeface="Times New Roman" panose="02020603050405020304" charset="0"/>
              </a:rPr>
              <a:t>your patient guidance,</a:t>
            </a:r>
            <a:r>
              <a:rPr lang="zh-CN" altLang="en-US" sz="3600">
                <a:solidFill>
                  <a:srgbClr val="0000FF"/>
                </a:solidFill>
                <a:latin typeface="Times New Roman" panose="02020603050405020304" charset="0"/>
                <a:cs typeface="Times New Roman" panose="02020603050405020304" charset="0"/>
              </a:rPr>
              <a:t> under which</a:t>
            </a:r>
            <a:r>
              <a:rPr lang="zh-CN" altLang="en-US" sz="3600">
                <a:solidFill>
                  <a:schemeClr val="tx1"/>
                </a:solidFill>
                <a:latin typeface="Times New Roman" panose="02020603050405020304" charset="0"/>
                <a:cs typeface="Times New Roman" panose="02020603050405020304" charset="0"/>
              </a:rPr>
              <a:t> we </a:t>
            </a:r>
            <a:r>
              <a:rPr lang="zh-CN" altLang="en-US" sz="3600">
                <a:gradFill>
                  <a:gsLst>
                    <a:gs pos="0">
                      <a:srgbClr val="FE4444"/>
                    </a:gs>
                    <a:gs pos="100000">
                      <a:srgbClr val="832B2B"/>
                    </a:gs>
                  </a:gsLst>
                  <a:lin scaled="0"/>
                </a:gradFill>
                <a:latin typeface="Times New Roman" panose="02020603050405020304" charset="0"/>
                <a:cs typeface="Times New Roman" panose="02020603050405020304" charset="0"/>
              </a:rPr>
              <a:t>immensely promoted</a:t>
            </a:r>
            <a:r>
              <a:rPr lang="zh-CN" altLang="en-US" sz="3600">
                <a:solidFill>
                  <a:schemeClr val="tx1"/>
                </a:solidFill>
                <a:latin typeface="Times New Roman" panose="02020603050405020304" charset="0"/>
                <a:cs typeface="Times New Roman" panose="02020603050405020304" charset="0"/>
              </a:rPr>
              <a:t> our pronunciation and grammar. </a:t>
            </a:r>
            <a:r>
              <a:rPr lang="zh-CN" altLang="en-US" sz="3600">
                <a:solidFill>
                  <a:srgbClr val="0000FF"/>
                </a:solidFill>
                <a:latin typeface="Times New Roman" panose="02020603050405020304" charset="0"/>
                <a:cs typeface="Times New Roman" panose="02020603050405020304" charset="0"/>
              </a:rPr>
              <a:t>And</a:t>
            </a:r>
            <a:r>
              <a:rPr lang="zh-CN" altLang="en-US" sz="3600">
                <a:solidFill>
                  <a:schemeClr val="tx1"/>
                </a:solidFill>
                <a:latin typeface="Times New Roman" panose="02020603050405020304" charset="0"/>
                <a:cs typeface="Times New Roman" panose="02020603050405020304" charset="0"/>
              </a:rPr>
              <a:t> </a:t>
            </a:r>
            <a:r>
              <a:rPr lang="zh-CN" altLang="en-US" sz="3600">
                <a:solidFill>
                  <a:srgbClr val="0000FF"/>
                </a:solidFill>
                <a:latin typeface="Times New Roman" panose="02020603050405020304" charset="0"/>
                <a:cs typeface="Times New Roman" panose="02020603050405020304" charset="0"/>
              </a:rPr>
              <a:t>it was</a:t>
            </a:r>
            <a:r>
              <a:rPr lang="zh-CN" altLang="en-US" sz="3600">
                <a:solidFill>
                  <a:schemeClr val="tx1"/>
                </a:solidFill>
                <a:latin typeface="Times New Roman" panose="02020603050405020304" charset="0"/>
                <a:cs typeface="Times New Roman" panose="02020603050405020304" charset="0"/>
              </a:rPr>
              <a:t> your </a:t>
            </a:r>
            <a:r>
              <a:rPr lang="zh-CN" altLang="en-US" sz="3600">
                <a:gradFill>
                  <a:gsLst>
                    <a:gs pos="0">
                      <a:srgbClr val="FE4444"/>
                    </a:gs>
                    <a:gs pos="100000">
                      <a:srgbClr val="832B2B"/>
                    </a:gs>
                  </a:gsLst>
                  <a:lin scaled="0"/>
                </a:gradFill>
                <a:latin typeface="Times New Roman" panose="02020603050405020304" charset="0"/>
                <a:cs typeface="Times New Roman" panose="02020603050405020304" charset="0"/>
              </a:rPr>
              <a:t>attractive</a:t>
            </a:r>
            <a:r>
              <a:rPr lang="zh-CN" altLang="en-US" sz="3600">
                <a:solidFill>
                  <a:schemeClr val="tx1"/>
                </a:solidFill>
                <a:latin typeface="Times New Roman" panose="02020603050405020304" charset="0"/>
                <a:cs typeface="Times New Roman" panose="02020603050405020304" charset="0"/>
              </a:rPr>
              <a:t> lessons </a:t>
            </a:r>
            <a:r>
              <a:rPr lang="zh-CN" altLang="en-US" sz="3600">
                <a:solidFill>
                  <a:srgbClr val="0000FF"/>
                </a:solidFill>
                <a:latin typeface="Times New Roman" panose="02020603050405020304" charset="0"/>
                <a:cs typeface="Times New Roman" panose="02020603050405020304" charset="0"/>
              </a:rPr>
              <a:t>that tremendously ignite our passion for</a:t>
            </a:r>
            <a:r>
              <a:rPr lang="zh-CN" altLang="en-US" sz="3600">
                <a:solidFill>
                  <a:schemeClr val="tx1"/>
                </a:solidFill>
                <a:latin typeface="Times New Roman" panose="02020603050405020304" charset="0"/>
                <a:cs typeface="Times New Roman" panose="02020603050405020304" charset="0"/>
              </a:rPr>
              <a:t> English studying. </a:t>
            </a:r>
            <a:r>
              <a:rPr lang="zh-CN" altLang="en-US" sz="3600">
                <a:solidFill>
                  <a:srgbClr val="0000FF"/>
                </a:solidFill>
                <a:latin typeface="Times New Roman" panose="02020603050405020304" charset="0"/>
                <a:cs typeface="Times New Roman" panose="02020603050405020304" charset="0"/>
              </a:rPr>
              <a:t>But for </a:t>
            </a:r>
            <a:r>
              <a:rPr lang="zh-CN" altLang="en-US" sz="3600">
                <a:solidFill>
                  <a:schemeClr val="tx1"/>
                </a:solidFill>
                <a:latin typeface="Times New Roman" panose="02020603050405020304" charset="0"/>
                <a:cs typeface="Times New Roman" panose="02020603050405020304" charset="0"/>
              </a:rPr>
              <a:t>your help,we </a:t>
            </a:r>
            <a:r>
              <a:rPr lang="zh-CN" altLang="en-US" sz="3600">
                <a:solidFill>
                  <a:srgbClr val="0000FF"/>
                </a:solidFill>
                <a:latin typeface="Times New Roman" panose="02020603050405020304" charset="0"/>
                <a:cs typeface="Times New Roman" panose="02020603050405020304" charset="0"/>
              </a:rPr>
              <a:t>couldn’t have achieved </a:t>
            </a:r>
            <a:r>
              <a:rPr lang="zh-CN" altLang="en-US" sz="3600">
                <a:solidFill>
                  <a:schemeClr val="tx1"/>
                </a:solidFill>
                <a:latin typeface="Times New Roman" panose="02020603050405020304" charset="0"/>
                <a:cs typeface="Times New Roman" panose="02020603050405020304" charset="0"/>
              </a:rPr>
              <a:t>such </a:t>
            </a:r>
            <a:r>
              <a:rPr lang="zh-CN" altLang="en-US" sz="3600">
                <a:gradFill>
                  <a:gsLst>
                    <a:gs pos="0">
                      <a:srgbClr val="FE4444"/>
                    </a:gs>
                    <a:gs pos="100000">
                      <a:srgbClr val="832B2B"/>
                    </a:gs>
                  </a:gsLst>
                  <a:lin scaled="0"/>
                </a:gradFill>
                <a:latin typeface="Times New Roman" panose="02020603050405020304" charset="0"/>
                <a:cs typeface="Times New Roman" panose="02020603050405020304" charset="0"/>
              </a:rPr>
              <a:t>academic performances</a:t>
            </a:r>
            <a:r>
              <a:rPr lang="zh-CN" altLang="en-US" sz="3600">
                <a:solidFill>
                  <a:schemeClr val="tx1"/>
                </a:solidFill>
                <a:latin typeface="Times New Roman" panose="02020603050405020304" charset="0"/>
                <a:cs typeface="Times New Roman" panose="02020603050405020304" charset="0"/>
              </a:rPr>
              <a:t>.</a:t>
            </a:r>
            <a:endParaRPr lang="zh-CN" altLang="en-US" sz="3600">
              <a:solidFill>
                <a:schemeClr val="tx1"/>
              </a:solidFill>
              <a:latin typeface="Times New Roman" panose="02020603050405020304" charset="0"/>
              <a:cs typeface="Times New Roman" panose="02020603050405020304" charset="0"/>
            </a:endParaRPr>
          </a:p>
          <a:p>
            <a:r>
              <a:rPr lang="zh-CN" altLang="en-US" sz="3600">
                <a:solidFill>
                  <a:schemeClr val="tx1"/>
                </a:solidFill>
                <a:latin typeface="Times New Roman" panose="02020603050405020304" charset="0"/>
                <a:cs typeface="Times New Roman" panose="02020603050405020304" charset="0"/>
              </a:rPr>
              <a:t>    </a:t>
            </a:r>
            <a:r>
              <a:rPr lang="zh-CN" altLang="en-US" sz="3600">
                <a:solidFill>
                  <a:srgbClr val="0000FF"/>
                </a:solidFill>
                <a:latin typeface="Times New Roman" panose="02020603050405020304" charset="0"/>
                <a:cs typeface="Times New Roman" panose="02020603050405020304" charset="0"/>
              </a:rPr>
              <a:t>Wish you a smooth journey</a:t>
            </a:r>
            <a:r>
              <a:rPr lang="zh-CN" altLang="en-US" sz="3600">
                <a:solidFill>
                  <a:schemeClr val="tx1"/>
                </a:solidFill>
                <a:latin typeface="Times New Roman" panose="02020603050405020304" charset="0"/>
                <a:cs typeface="Times New Roman" panose="02020603050405020304" charset="0"/>
              </a:rPr>
              <a:t>! </a:t>
            </a:r>
            <a:r>
              <a:rPr lang="zh-CN" altLang="en-US" sz="3600">
                <a:solidFill>
                  <a:srgbClr val="FF0000"/>
                </a:solidFill>
                <a:latin typeface="Times New Roman" panose="02020603050405020304" charset="0"/>
                <a:cs typeface="Times New Roman" panose="02020603050405020304" charset="0"/>
              </a:rPr>
              <a:t>Hopefully</a:t>
            </a:r>
            <a:r>
              <a:rPr lang="zh-CN" altLang="en-US" sz="3600">
                <a:solidFill>
                  <a:schemeClr val="tx1"/>
                </a:solidFill>
                <a:latin typeface="Times New Roman" panose="02020603050405020304" charset="0"/>
                <a:cs typeface="Times New Roman" panose="02020603050405020304" charset="0"/>
              </a:rPr>
              <a:t> we will </a:t>
            </a:r>
            <a:r>
              <a:rPr lang="zh-CN" altLang="en-US" sz="3600">
                <a:solidFill>
                  <a:srgbClr val="FF0000"/>
                </a:solidFill>
                <a:latin typeface="Times New Roman" panose="02020603050405020304" charset="0"/>
                <a:cs typeface="Times New Roman" panose="02020603050405020304" charset="0"/>
              </a:rPr>
              <a:t>reunite</a:t>
            </a:r>
            <a:r>
              <a:rPr lang="zh-CN" altLang="en-US" sz="3600">
                <a:solidFill>
                  <a:schemeClr val="tx1"/>
                </a:solidFill>
                <a:latin typeface="Times New Roman" panose="02020603050405020304" charset="0"/>
                <a:cs typeface="Times New Roman" panose="02020603050405020304" charset="0"/>
              </a:rPr>
              <a:t> again.</a:t>
            </a:r>
            <a:endParaRPr lang="zh-CN" altLang="en-US" sz="36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097" name="文本框 1"/>
          <p:cNvSpPr txBox="1"/>
          <p:nvPr/>
        </p:nvSpPr>
        <p:spPr>
          <a:xfrm>
            <a:off x="57150" y="259080"/>
            <a:ext cx="12192000" cy="5645785"/>
          </a:xfrm>
          <a:prstGeom prst="rect">
            <a:avLst/>
          </a:prstGeom>
          <a:noFill/>
          <a:ln w="9525">
            <a:noFill/>
          </a:ln>
        </p:spPr>
        <p:txBody>
          <a:bodyPr wrap="square" anchor="t" anchorCtr="0">
            <a:spAutoFit/>
          </a:bodyPr>
          <a:p>
            <a:pPr>
              <a:lnSpc>
                <a:spcPts val="4065"/>
              </a:lnSpc>
            </a:pPr>
            <a:r>
              <a:rPr lang="en-US" altLang="zh-CN" sz="3600">
                <a:latin typeface="Times New Roman" panose="02020603050405020304" charset="0"/>
                <a:ea typeface="宋体" panose="02010600030101010101" pitchFamily="2" charset="-122"/>
              </a:rPr>
              <a:t> </a:t>
            </a:r>
            <a:r>
              <a:rPr lang="zh-CN" altLang="en-US" sz="3600">
                <a:latin typeface="Times New Roman" panose="02020603050405020304" charset="0"/>
                <a:ea typeface="宋体" panose="02010600030101010101" pitchFamily="2" charset="-122"/>
              </a:rPr>
              <a:t> </a:t>
            </a:r>
            <a:r>
              <a:rPr lang="zh-CN" altLang="en-US" sz="3600" i="1" u="sng">
                <a:latin typeface="Times New Roman" panose="02020603050405020304" charset="0"/>
                <a:ea typeface="宋体" panose="02010600030101010101" pitchFamily="2" charset="-122"/>
              </a:rPr>
              <a:t>The more I watched my next-door neighbor, the more confused I became</a:t>
            </a:r>
            <a:r>
              <a:rPr lang="zh-CN" altLang="en-US" sz="3600" i="1">
                <a:latin typeface="Times New Roman" panose="02020603050405020304" charset="0"/>
                <a:ea typeface="宋体" panose="02010600030101010101" pitchFamily="2" charset="-122"/>
              </a:rPr>
              <a:t>. </a:t>
            </a:r>
            <a:r>
              <a:rPr lang="zh-CN" altLang="en-US" sz="3600">
                <a:latin typeface="Times New Roman" panose="02020603050405020304" charset="0"/>
                <a:ea typeface="宋体" panose="02010600030101010101" pitchFamily="2" charset="-122"/>
              </a:rPr>
              <a:t>Instead of taking</a:t>
            </a:r>
            <a:r>
              <a:rPr lang="en-US" altLang="zh-CN" sz="3600">
                <a:latin typeface="Times New Roman" panose="02020603050405020304" charset="0"/>
                <a:ea typeface="宋体" panose="02010600030101010101" pitchFamily="2" charset="-122"/>
              </a:rPr>
              <a:t> </a:t>
            </a:r>
            <a:r>
              <a:rPr lang="zh-CN" altLang="en-US" sz="3600">
                <a:latin typeface="Times New Roman" panose="02020603050405020304" charset="0"/>
                <a:ea typeface="宋体" panose="02010600030101010101" pitchFamily="2" charset="-122"/>
              </a:rPr>
              <a:t>valentines out of the </a:t>
            </a:r>
            <a:r>
              <a:rPr lang="zh-CN" altLang="en-US" sz="3600" u="sng">
                <a:latin typeface="Times New Roman" panose="02020603050405020304" charset="0"/>
                <a:ea typeface="宋体" panose="02010600030101010101" pitchFamily="2" charset="-122"/>
              </a:rPr>
              <a:t>box</a:t>
            </a:r>
            <a:r>
              <a:rPr lang="zh-CN" altLang="en-US" sz="3600">
                <a:latin typeface="Times New Roman" panose="02020603050405020304" charset="0"/>
                <a:ea typeface="宋体" panose="02010600030101010101" pitchFamily="2" charset="-122"/>
              </a:rPr>
              <a:t>, he was </a:t>
            </a:r>
            <a:r>
              <a:rPr lang="zh-CN" altLang="en-US" sz="3600" u="sng">
                <a:latin typeface="Times New Roman" panose="02020603050405020304" charset="0"/>
                <a:ea typeface="宋体" panose="02010600030101010101" pitchFamily="2" charset="-122"/>
              </a:rPr>
              <a:t>putting</a:t>
            </a:r>
            <a:r>
              <a:rPr lang="zh-CN" altLang="en-US" sz="3600">
                <a:latin typeface="Times New Roman" panose="02020603050405020304" charset="0"/>
                <a:ea typeface="宋体" panose="02010600030101010101" pitchFamily="2" charset="-122"/>
              </a:rPr>
              <a:t> them in. But whatever he did, I was sure it was wrong. I</a:t>
            </a:r>
            <a:r>
              <a:rPr lang="en-US" altLang="zh-CN" sz="3600">
                <a:latin typeface="Times New Roman" panose="02020603050405020304" charset="0"/>
                <a:ea typeface="宋体" panose="02010600030101010101" pitchFamily="2" charset="-122"/>
              </a:rPr>
              <a:t> </a:t>
            </a:r>
            <a:r>
              <a:rPr lang="zh-CN" altLang="en-US" sz="3600">
                <a:latin typeface="Times New Roman" panose="02020603050405020304" charset="0"/>
                <a:ea typeface="宋体" panose="02010600030101010101" pitchFamily="2" charset="-122"/>
              </a:rPr>
              <a:t>scolded him for picking on the poor kid. Michael just kept working and denied playing a </a:t>
            </a:r>
            <a:r>
              <a:rPr lang="zh-CN" altLang="en-US" sz="3600" u="sng">
                <a:latin typeface="Times New Roman" panose="02020603050405020304" charset="0"/>
                <a:ea typeface="宋体" panose="02010600030101010101" pitchFamily="2" charset="-122"/>
              </a:rPr>
              <a:t>trick</a:t>
            </a:r>
            <a:r>
              <a:rPr lang="zh-CN" altLang="en-US" sz="3600">
                <a:latin typeface="Times New Roman" panose="02020603050405020304" charset="0"/>
                <a:ea typeface="宋体" panose="02010600030101010101" pitchFamily="2" charset="-122"/>
              </a:rPr>
              <a:t>. He</a:t>
            </a:r>
            <a:r>
              <a:rPr lang="en-US" altLang="zh-CN" sz="3600">
                <a:latin typeface="Times New Roman" panose="02020603050405020304" charset="0"/>
                <a:ea typeface="宋体" panose="02010600030101010101" pitchFamily="2" charset="-122"/>
              </a:rPr>
              <a:t> </a:t>
            </a:r>
            <a:r>
              <a:rPr lang="zh-CN" altLang="en-US" sz="3600">
                <a:latin typeface="Times New Roman" panose="02020603050405020304" charset="0"/>
                <a:ea typeface="宋体" panose="02010600030101010101" pitchFamily="2" charset="-122"/>
              </a:rPr>
              <a:t>explained that he was the last person to pass out his valentines before break. When he got to</a:t>
            </a:r>
            <a:r>
              <a:rPr lang="en-US" altLang="zh-CN" sz="3600">
                <a:latin typeface="Times New Roman" panose="02020603050405020304" charset="0"/>
                <a:ea typeface="宋体" panose="02010600030101010101" pitchFamily="2" charset="-122"/>
              </a:rPr>
              <a:t> </a:t>
            </a:r>
            <a:r>
              <a:rPr lang="zh-CN" altLang="en-US" sz="3600" u="sng">
                <a:latin typeface="Times New Roman" panose="02020603050405020304" charset="0"/>
                <a:ea typeface="宋体" panose="02010600030101010101" pitchFamily="2" charset="-122"/>
              </a:rPr>
              <a:t>Michael Rogers</a:t>
            </a:r>
            <a:r>
              <a:rPr lang="zh-CN" altLang="en-US" sz="3600">
                <a:latin typeface="Times New Roman" panose="02020603050405020304" charset="0"/>
                <a:ea typeface="宋体" panose="02010600030101010101" pitchFamily="2" charset="-122"/>
              </a:rPr>
              <a:t>' box, he noticed it was empty. No one remembered to make the </a:t>
            </a:r>
            <a:r>
              <a:rPr lang="zh-CN" altLang="en-US" sz="3600" u="sng">
                <a:latin typeface="Times New Roman" panose="02020603050405020304" charset="0"/>
                <a:ea typeface="宋体" panose="02010600030101010101" pitchFamily="2" charset="-122"/>
              </a:rPr>
              <a:t>new</a:t>
            </a:r>
            <a:r>
              <a:rPr lang="zh-CN" altLang="en-US" sz="3600">
                <a:latin typeface="Times New Roman" panose="02020603050405020304" charset="0"/>
                <a:ea typeface="宋体" panose="02010600030101010101" pitchFamily="2" charset="-122"/>
              </a:rPr>
              <a:t> kid a card. So</a:t>
            </a:r>
            <a:r>
              <a:rPr lang="en-US" altLang="zh-CN" sz="3600">
                <a:latin typeface="Times New Roman" panose="02020603050405020304" charset="0"/>
                <a:ea typeface="宋体" panose="02010600030101010101" pitchFamily="2" charset="-122"/>
              </a:rPr>
              <a:t> </a:t>
            </a:r>
            <a:r>
              <a:rPr lang="zh-CN" altLang="en-US" sz="3600">
                <a:latin typeface="Times New Roman" panose="02020603050405020304" charset="0"/>
                <a:ea typeface="宋体" panose="02010600030101010101" pitchFamily="2" charset="-122"/>
              </a:rPr>
              <a:t>actually he was giving him his </a:t>
            </a:r>
            <a:r>
              <a:rPr lang="zh-CN" altLang="en-US" sz="3600" u="sng">
                <a:latin typeface="Times New Roman" panose="02020603050405020304" charset="0"/>
                <a:ea typeface="宋体" panose="02010600030101010101" pitchFamily="2" charset="-122"/>
              </a:rPr>
              <a:t>cards</a:t>
            </a:r>
            <a:r>
              <a:rPr lang="zh-CN" altLang="en-US" sz="3600">
                <a:latin typeface="Times New Roman" panose="02020603050405020304" charset="0"/>
                <a:ea typeface="宋体" panose="02010600030101010101" pitchFamily="2" charset="-122"/>
              </a:rPr>
              <a:t>. After all, the cards he received from classmates all said</a:t>
            </a:r>
            <a:r>
              <a:rPr lang="en-US" altLang="zh-CN" sz="3600">
                <a:latin typeface="Times New Roman" panose="02020603050405020304" charset="0"/>
                <a:ea typeface="宋体" panose="02010600030101010101" pitchFamily="2" charset="-122"/>
              </a:rPr>
              <a:t> “</a:t>
            </a:r>
            <a:r>
              <a:rPr lang="zh-CN" altLang="en-US" sz="3600">
                <a:latin typeface="Times New Roman" panose="02020603050405020304" charset="0"/>
                <a:ea typeface="宋体" panose="02010600030101010101" pitchFamily="2" charset="-122"/>
              </a:rPr>
              <a:t>Michael</a:t>
            </a:r>
            <a:r>
              <a:rPr lang="en-US" altLang="zh-CN" sz="3600">
                <a:latin typeface="Times New Roman" panose="02020603050405020304" charset="0"/>
                <a:ea typeface="宋体" panose="02010600030101010101" pitchFamily="2" charset="-122"/>
              </a:rPr>
              <a:t>”</a:t>
            </a:r>
            <a:r>
              <a:rPr lang="zh-CN" altLang="en-US" sz="3600">
                <a:latin typeface="Times New Roman" panose="02020603050405020304" charset="0"/>
                <a:ea typeface="宋体" panose="02010600030101010101" pitchFamily="2" charset="-122"/>
              </a:rPr>
              <a:t> on them.</a:t>
            </a:r>
            <a:endParaRPr lang="zh-CN" altLang="en-US" sz="3600">
              <a:latin typeface="Times New Roman" panose="02020603050405020304" charset="0"/>
              <a:ea typeface="宋体" panose="02010600030101010101" pitchFamily="2" charset="-122"/>
            </a:endParaRPr>
          </a:p>
          <a:p>
            <a:pPr>
              <a:lnSpc>
                <a:spcPts val="2665"/>
              </a:lnSpc>
            </a:pPr>
            <a:r>
              <a:rPr lang="zh-CN" altLang="en-US" sz="3600">
                <a:latin typeface="Times New Roman" panose="02020603050405020304" charset="0"/>
                <a:ea typeface="宋体" panose="02010600030101010101" pitchFamily="2" charset="-122"/>
              </a:rPr>
              <a:t> </a:t>
            </a:r>
            <a:endParaRPr lang="zh-CN" altLang="en-US" sz="3600">
              <a:latin typeface="Times New Roman" panose="02020603050405020304"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121" name="文本框 1"/>
          <p:cNvSpPr txBox="1"/>
          <p:nvPr/>
        </p:nvSpPr>
        <p:spPr>
          <a:xfrm>
            <a:off x="0" y="67310"/>
            <a:ext cx="12134850" cy="4672330"/>
          </a:xfrm>
          <a:prstGeom prst="rect">
            <a:avLst/>
          </a:prstGeom>
          <a:noFill/>
          <a:ln w="9525">
            <a:noFill/>
          </a:ln>
        </p:spPr>
        <p:txBody>
          <a:bodyPr wrap="square" anchor="t" anchorCtr="0">
            <a:spAutoFit/>
          </a:bodyPr>
          <a:p>
            <a:pPr>
              <a:lnSpc>
                <a:spcPts val="4465"/>
              </a:lnSpc>
            </a:pPr>
            <a:r>
              <a:rPr lang="zh-CN" altLang="en-US" sz="3600">
                <a:latin typeface="Times New Roman" panose="02020603050405020304" charset="0"/>
                <a:ea typeface="宋体" panose="02010600030101010101" pitchFamily="2" charset="-122"/>
              </a:rPr>
              <a:t> </a:t>
            </a:r>
            <a:r>
              <a:rPr lang="en-US" altLang="zh-CN" sz="3600">
                <a:latin typeface="Times New Roman" panose="02020603050405020304" charset="0"/>
                <a:ea typeface="宋体" panose="02010600030101010101" pitchFamily="2" charset="-122"/>
              </a:rPr>
              <a:t>      </a:t>
            </a:r>
            <a:r>
              <a:rPr lang="zh-CN" altLang="en-US" sz="3600" i="1" u="sng">
                <a:latin typeface="Times New Roman" panose="02020603050405020304" charset="0"/>
                <a:ea typeface="宋体" panose="02010600030101010101" pitchFamily="2" charset="-122"/>
              </a:rPr>
              <a:t>I stood there, not quite believing what I was hearing.</a:t>
            </a:r>
            <a:r>
              <a:rPr lang="zh-CN" altLang="en-US" sz="3600">
                <a:latin typeface="Times New Roman" panose="02020603050405020304" charset="0"/>
                <a:ea typeface="宋体" panose="02010600030101010101" pitchFamily="2" charset="-122"/>
              </a:rPr>
              <a:t> </a:t>
            </a:r>
            <a:r>
              <a:rPr lang="en-US" altLang="zh-CN" sz="3600">
                <a:latin typeface="Times New Roman" panose="02020603050405020304" charset="0"/>
                <a:ea typeface="宋体" panose="02010600030101010101" pitchFamily="2" charset="-122"/>
              </a:rPr>
              <a:t>“</a:t>
            </a:r>
            <a:r>
              <a:rPr lang="zh-CN" altLang="en-US" sz="3600">
                <a:latin typeface="Times New Roman" panose="02020603050405020304" charset="0"/>
                <a:ea typeface="宋体" panose="02010600030101010101" pitchFamily="2" charset="-122"/>
              </a:rPr>
              <a:t>You mean you</a:t>
            </a:r>
            <a:r>
              <a:rPr lang="en-US" altLang="zh-CN" sz="3600">
                <a:latin typeface="Times New Roman" panose="02020603050405020304" charset="0"/>
                <a:ea typeface="宋体" panose="02010600030101010101" pitchFamily="2" charset="-122"/>
              </a:rPr>
              <a:t>’</a:t>
            </a:r>
            <a:r>
              <a:rPr lang="zh-CN" altLang="en-US" sz="3600">
                <a:latin typeface="Times New Roman" panose="02020603050405020304" charset="0"/>
                <a:ea typeface="宋体" panose="02010600030101010101" pitchFamily="2" charset="-122"/>
              </a:rPr>
              <a:t>re doing something</a:t>
            </a:r>
            <a:r>
              <a:rPr lang="en-US" altLang="zh-CN" sz="3600">
                <a:latin typeface="Times New Roman" panose="02020603050405020304" charset="0"/>
                <a:ea typeface="宋体" panose="02010600030101010101" pitchFamily="2" charset="-122"/>
              </a:rPr>
              <a:t> </a:t>
            </a:r>
            <a:r>
              <a:rPr lang="zh-CN" altLang="en-US" sz="3600">
                <a:latin typeface="Times New Roman" panose="02020603050405020304" charset="0"/>
                <a:ea typeface="宋体" panose="02010600030101010101" pitchFamily="2" charset="-122"/>
              </a:rPr>
              <a:t>nice?</a:t>
            </a:r>
            <a:r>
              <a:rPr lang="en-US" altLang="zh-CN" sz="3600">
                <a:latin typeface="Times New Roman" panose="02020603050405020304" charset="0"/>
                <a:ea typeface="宋体" panose="02010600030101010101" pitchFamily="2" charset="-122"/>
              </a:rPr>
              <a:t>” </a:t>
            </a:r>
            <a:r>
              <a:rPr lang="zh-CN" altLang="en-US" sz="3600">
                <a:latin typeface="Times New Roman" panose="02020603050405020304" charset="0"/>
                <a:ea typeface="宋体" panose="02010600030101010101" pitchFamily="2" charset="-122"/>
              </a:rPr>
              <a:t>I asked. </a:t>
            </a:r>
            <a:r>
              <a:rPr lang="en-US" altLang="zh-CN" sz="3600">
                <a:latin typeface="Times New Roman" panose="02020603050405020304" charset="0"/>
                <a:ea typeface="宋体" panose="02010600030101010101" pitchFamily="2" charset="-122"/>
              </a:rPr>
              <a:t>“</a:t>
            </a:r>
            <a:r>
              <a:rPr lang="zh-CN" altLang="en-US" sz="3600">
                <a:latin typeface="Times New Roman" panose="02020603050405020304" charset="0"/>
                <a:ea typeface="宋体" panose="02010600030101010101" pitchFamily="2" charset="-122"/>
              </a:rPr>
              <a:t>Of course. When haven't I been nice?</a:t>
            </a:r>
            <a:r>
              <a:rPr lang="en-US" altLang="zh-CN" sz="3600">
                <a:latin typeface="Times New Roman" panose="02020603050405020304" charset="0"/>
                <a:ea typeface="宋体" panose="02010600030101010101" pitchFamily="2" charset="-122"/>
              </a:rPr>
              <a:t>”</a:t>
            </a:r>
            <a:r>
              <a:rPr lang="zh-CN" altLang="en-US" sz="3600">
                <a:latin typeface="Times New Roman" panose="02020603050405020304" charset="0"/>
                <a:ea typeface="宋体" panose="02010600030101010101" pitchFamily="2" charset="-122"/>
              </a:rPr>
              <a:t> he teased</a:t>
            </a:r>
            <a:r>
              <a:rPr lang="en-US" altLang="zh-CN" sz="3600">
                <a:latin typeface="Times New Roman" panose="02020603050405020304" charset="0"/>
                <a:ea typeface="宋体" panose="02010600030101010101" pitchFamily="2" charset="-122"/>
              </a:rPr>
              <a:t>.</a:t>
            </a:r>
            <a:r>
              <a:rPr lang="zh-CN" altLang="en-US" sz="3600">
                <a:latin typeface="Times New Roman" panose="02020603050405020304" charset="0"/>
                <a:ea typeface="宋体" panose="02010600030101010101" pitchFamily="2" charset="-122"/>
              </a:rPr>
              <a:t> I blinked but gave no reply. I</a:t>
            </a:r>
            <a:r>
              <a:rPr lang="en-US" altLang="zh-CN" sz="3600">
                <a:latin typeface="Times New Roman" panose="02020603050405020304" charset="0"/>
                <a:ea typeface="宋体" panose="02010600030101010101" pitchFamily="2" charset="-122"/>
              </a:rPr>
              <a:t> </a:t>
            </a:r>
            <a:r>
              <a:rPr lang="zh-CN" altLang="en-US" sz="3600">
                <a:latin typeface="Times New Roman" panose="02020603050405020304" charset="0"/>
                <a:ea typeface="宋体" panose="02010600030101010101" pitchFamily="2" charset="-122"/>
              </a:rPr>
              <a:t>helped Michael to shake out his cards through the slot</a:t>
            </a:r>
            <a:r>
              <a:rPr lang="en-US" altLang="zh-CN" sz="3600">
                <a:latin typeface="Times New Roman" panose="02020603050405020304" charset="0"/>
                <a:ea typeface="宋体" panose="02010600030101010101" pitchFamily="2" charset="-122"/>
              </a:rPr>
              <a:t>(</a:t>
            </a:r>
            <a:r>
              <a:rPr lang="zh-CN" altLang="zh-CN" sz="3600">
                <a:latin typeface="Times New Roman" panose="02020603050405020304" charset="0"/>
                <a:ea typeface="宋体" panose="02010600030101010101" pitchFamily="2" charset="-122"/>
              </a:rPr>
              <a:t>狭孔；狭缝</a:t>
            </a:r>
            <a:r>
              <a:rPr lang="en-US" altLang="zh-CN" sz="3600">
                <a:latin typeface="Times New Roman" panose="02020603050405020304" charset="0"/>
                <a:ea typeface="宋体" panose="02010600030101010101" pitchFamily="2" charset="-122"/>
              </a:rPr>
              <a:t>)</a:t>
            </a:r>
            <a:r>
              <a:rPr lang="zh-CN" altLang="en-US" sz="3600">
                <a:latin typeface="Times New Roman" panose="02020603050405020304" charset="0"/>
                <a:ea typeface="宋体" panose="02010600030101010101" pitchFamily="2" charset="-122"/>
              </a:rPr>
              <a:t> in his valentine box. Then we stuffed the</a:t>
            </a:r>
            <a:r>
              <a:rPr lang="en-US" altLang="zh-CN" sz="3600">
                <a:latin typeface="Times New Roman" panose="02020603050405020304" charset="0"/>
                <a:ea typeface="宋体" panose="02010600030101010101" pitchFamily="2" charset="-122"/>
              </a:rPr>
              <a:t> </a:t>
            </a:r>
            <a:r>
              <a:rPr lang="zh-CN" altLang="en-US" sz="3600">
                <a:latin typeface="Times New Roman" panose="02020603050405020304" charset="0"/>
                <a:ea typeface="宋体" panose="02010600030101010101" pitchFamily="2" charset="-122"/>
              </a:rPr>
              <a:t>cards into Michael Rogers'</a:t>
            </a:r>
            <a:r>
              <a:rPr lang="en-US" altLang="zh-CN" sz="3600">
                <a:latin typeface="Times New Roman" panose="02020603050405020304" charset="0"/>
                <a:ea typeface="宋体" panose="02010600030101010101" pitchFamily="2" charset="-122"/>
              </a:rPr>
              <a:t> </a:t>
            </a:r>
            <a:r>
              <a:rPr lang="zh-CN" altLang="en-US" sz="3600">
                <a:latin typeface="Times New Roman" panose="02020603050405020304" charset="0"/>
                <a:ea typeface="宋体" panose="02010600030101010101" pitchFamily="2" charset="-122"/>
              </a:rPr>
              <a:t>box. I felt a mixture of embarrassment and satisfaction striking into my</a:t>
            </a:r>
            <a:r>
              <a:rPr lang="en-US" altLang="zh-CN" sz="3600">
                <a:latin typeface="Times New Roman" panose="02020603050405020304" charset="0"/>
                <a:ea typeface="宋体" panose="02010600030101010101" pitchFamily="2" charset="-122"/>
              </a:rPr>
              <a:t> </a:t>
            </a:r>
            <a:r>
              <a:rPr lang="zh-CN" altLang="en-US" sz="3600">
                <a:latin typeface="Times New Roman" panose="02020603050405020304" charset="0"/>
                <a:ea typeface="宋体" panose="02010600030101010101" pitchFamily="2" charset="-122"/>
              </a:rPr>
              <a:t>heart. Maybe I had misunderstood him and maybe he</a:t>
            </a:r>
            <a:r>
              <a:rPr lang="en-US" altLang="zh-CN" sz="3600">
                <a:latin typeface="Times New Roman" panose="02020603050405020304" charset="0"/>
                <a:ea typeface="宋体" panose="02010600030101010101" pitchFamily="2" charset="-122"/>
              </a:rPr>
              <a:t>’</a:t>
            </a:r>
            <a:r>
              <a:rPr lang="zh-CN" altLang="en-US" sz="3600">
                <a:latin typeface="Times New Roman" panose="02020603050405020304" charset="0"/>
                <a:ea typeface="宋体" panose="02010600030101010101" pitchFamily="2" charset="-122"/>
              </a:rPr>
              <a:t>s even kind of sweet...</a:t>
            </a:r>
            <a:r>
              <a:rPr lang="en-US" altLang="zh-CN" sz="3600">
                <a:latin typeface="Times New Roman" panose="02020603050405020304" charset="0"/>
                <a:ea typeface="宋体" panose="02010600030101010101" pitchFamily="2" charset="-122"/>
              </a:rPr>
              <a:t> </a:t>
            </a:r>
            <a:r>
              <a:rPr lang="zh-CN" altLang="en-US" sz="3600">
                <a:latin typeface="Times New Roman" panose="02020603050405020304" charset="0"/>
                <a:ea typeface="宋体" panose="02010600030101010101" pitchFamily="2" charset="-122"/>
              </a:rPr>
              <a:t>in a hidden sort of way.</a:t>
            </a:r>
            <a:endParaRPr lang="zh-CN" altLang="en-US" sz="3600">
              <a:latin typeface="Times New Roman" panose="0202060305040502030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255" y="64135"/>
            <a:ext cx="12183745" cy="4399915"/>
          </a:xfrm>
          <a:prstGeom prst="rect">
            <a:avLst/>
          </a:prstGeom>
          <a:noFill/>
        </p:spPr>
        <p:txBody>
          <a:bodyPr wrap="square" rtlCol="0">
            <a:spAutoFit/>
          </a:bodyPr>
          <a:p>
            <a:r>
              <a:rPr lang="zh-CN" altLang="en-US" sz="2800">
                <a:latin typeface="Times New Roman" panose="02020603050405020304" charset="0"/>
                <a:cs typeface="Times New Roman" panose="02020603050405020304" charset="0"/>
              </a:rPr>
              <a:t> Looking down ,Winters saw a two-year-old on the sidewalk gasping for air and his mother desperately begging for help.</a:t>
            </a:r>
            <a:endParaRPr lang="zh-CN" altLang="en-US" sz="2800">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仿写</a:t>
            </a:r>
            <a:endParaRPr lang="zh-CN" altLang="en-US" sz="2800">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坐在教室后排，妈妈骄傲地看着李华代表全部交流生，非常激动且荣幸地做演讲以表示他们诚挚的感谢。</a:t>
            </a:r>
            <a:endParaRPr lang="zh-CN" altLang="en-US" sz="2800">
              <a:latin typeface="Times New Roman" panose="02020603050405020304" charset="0"/>
              <a:cs typeface="Times New Roman" panose="02020603050405020304" charset="0"/>
            </a:endParaRPr>
          </a:p>
          <a:p>
            <a:endParaRPr lang="zh-CN" altLang="en-US" sz="2800">
              <a:latin typeface="Times New Roman" panose="02020603050405020304" charset="0"/>
              <a:cs typeface="Times New Roman" panose="02020603050405020304" charset="0"/>
            </a:endParaRPr>
          </a:p>
          <a:p>
            <a:r>
              <a:rPr lang="zh-CN" altLang="en-US" sz="2800">
                <a:solidFill>
                  <a:srgbClr val="FF0000"/>
                </a:solidFill>
                <a:latin typeface="Times New Roman" panose="02020603050405020304" charset="0"/>
                <a:cs typeface="Times New Roman" panose="02020603050405020304" charset="0"/>
              </a:rPr>
              <a:t>Sitting at the back of the classroom,the mother proudly watched LiHua ,</a:t>
            </a:r>
            <a:endParaRPr lang="zh-CN" altLang="en-US" sz="2800">
              <a:solidFill>
                <a:srgbClr val="FF0000"/>
              </a:solidFill>
              <a:latin typeface="Times New Roman" panose="02020603050405020304" charset="0"/>
              <a:cs typeface="Times New Roman" panose="02020603050405020304" charset="0"/>
            </a:endParaRPr>
          </a:p>
          <a:p>
            <a:r>
              <a:rPr lang="zh-CN" altLang="en-US" sz="2800">
                <a:solidFill>
                  <a:srgbClr val="FF0000"/>
                </a:solidFill>
                <a:latin typeface="Times New Roman" panose="02020603050405020304" charset="0"/>
                <a:cs typeface="Times New Roman" panose="02020603050405020304" charset="0"/>
              </a:rPr>
              <a:t>exceedingly exhilarated and privileged,delivering a speech and extend their most genuine gratitude.</a:t>
            </a:r>
            <a:endParaRPr lang="zh-CN" altLang="en-US" sz="2800">
              <a:solidFill>
                <a:srgbClr val="FF0000"/>
              </a:solidFill>
              <a:latin typeface="Times New Roman" panose="02020603050405020304" charset="0"/>
              <a:cs typeface="Times New Roman" panose="02020603050405020304" charset="0"/>
            </a:endParaRPr>
          </a:p>
          <a:p>
            <a:endParaRPr lang="zh-CN" altLang="en-US" sz="2800">
              <a:solidFill>
                <a:srgbClr val="FF0000"/>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box(in)">
                                      <p:cBhvr>
                                        <p:cTn id="7" dur="2000"/>
                                        <p:tgtEl>
                                          <p:spTgt spid="4">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box(in)">
                                      <p:cBhvr>
                                        <p:cTn id="12" dur="2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255" y="64135"/>
            <a:ext cx="12183745" cy="6123940"/>
          </a:xfrm>
          <a:prstGeom prst="rect">
            <a:avLst/>
          </a:prstGeom>
          <a:noFill/>
        </p:spPr>
        <p:txBody>
          <a:bodyPr wrap="square" rtlCol="0">
            <a:spAutoFit/>
          </a:bodyPr>
          <a:p>
            <a:r>
              <a:rPr lang="zh-CN" altLang="en-US" sz="2800"/>
              <a:t> </a:t>
            </a:r>
            <a:r>
              <a:rPr lang="zh-CN" altLang="en-US" sz="2800">
                <a:latin typeface="Times New Roman" panose="02020603050405020304" charset="0"/>
                <a:cs typeface="Times New Roman" panose="02020603050405020304" charset="0"/>
              </a:rPr>
              <a:t>Knowing that the clock was ticking, she jumped off the moving float and ran to the child</a:t>
            </a:r>
            <a:endParaRPr lang="zh-CN" altLang="en-US" sz="2800">
              <a:latin typeface="Times New Roman" panose="02020603050405020304" charset="0"/>
              <a:cs typeface="Times New Roman" panose="02020603050405020304" charset="0"/>
            </a:endParaRPr>
          </a:p>
          <a:p>
            <a:endParaRPr lang="zh-CN" altLang="en-US" sz="2800">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仿写：我朝Nicoleha喊叫着，一把把男孩从她手上抓过来，抓住他脸朝下，在他背上猛拍三下。</a:t>
            </a:r>
            <a:endParaRPr lang="zh-CN" altLang="en-US" sz="2800">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彩车行进在大道上，这个十七岁孩子热情地朝人群挥手并随着音乐节拍跳舞，完全沉浸在音乐，笑声和掌声中。</a:t>
            </a:r>
            <a:endParaRPr lang="zh-CN" altLang="en-US" sz="2800">
              <a:latin typeface="Times New Roman" panose="02020603050405020304" charset="0"/>
              <a:cs typeface="Times New Roman" panose="02020603050405020304" charset="0"/>
            </a:endParaRPr>
          </a:p>
          <a:p>
            <a:r>
              <a:rPr lang="en-US" altLang="zh-CN" sz="2800">
                <a:solidFill>
                  <a:srgbClr val="FF0000"/>
                </a:solidFill>
                <a:latin typeface="Times New Roman" panose="02020603050405020304" charset="0"/>
                <a:cs typeface="Times New Roman" panose="02020603050405020304" charset="0"/>
              </a:rPr>
              <a:t>Y</a:t>
            </a:r>
            <a:r>
              <a:rPr lang="zh-CN" altLang="en-US" sz="2800">
                <a:solidFill>
                  <a:srgbClr val="FF0000"/>
                </a:solidFill>
                <a:latin typeface="Times New Roman" panose="02020603050405020304" charset="0"/>
                <a:cs typeface="Times New Roman" panose="02020603050405020304" charset="0"/>
              </a:rPr>
              <a:t>elling at Nicole, I grabbed the boy from her , held him face down and gave a good three back pushes.</a:t>
            </a:r>
            <a:endParaRPr lang="zh-CN" altLang="en-US" sz="2800">
              <a:solidFill>
                <a:srgbClr val="FF0000"/>
              </a:solidFill>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彩车行进在大道上，这个十七岁孩子热情地朝人群挥手并随着音乐节拍跳舞，完全沉浸在音乐，笑声和掌声中。</a:t>
            </a:r>
            <a:endParaRPr lang="zh-CN" altLang="en-US" sz="2800">
              <a:latin typeface="Times New Roman" panose="02020603050405020304" charset="0"/>
              <a:cs typeface="Times New Roman" panose="02020603050405020304" charset="0"/>
            </a:endParaRPr>
          </a:p>
          <a:p>
            <a:r>
              <a:rPr lang="zh-CN" altLang="en-US" sz="2800">
                <a:solidFill>
                  <a:srgbClr val="FF0000"/>
                </a:solidFill>
                <a:latin typeface="Times New Roman" panose="02020603050405020304" charset="0"/>
                <a:cs typeface="Times New Roman" panose="02020603050405020304" charset="0"/>
              </a:rPr>
              <a:t>The float slowly making its way down the avenue, the 17-year-old enthusiastically waved at the crowd and danced to the music, all the while absorbed in the music, laughter and applause.</a:t>
            </a:r>
            <a:endParaRPr lang="zh-CN" altLang="en-US" sz="2800">
              <a:solidFill>
                <a:srgbClr val="FF0000"/>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animEffect transition="in" filter="blinds(horizontal)">
                                      <p:cBhvr>
                                        <p:cTn id="11"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文本框 3"/>
          <p:cNvSpPr txBox="1"/>
          <p:nvPr/>
        </p:nvSpPr>
        <p:spPr>
          <a:xfrm>
            <a:off x="316230" y="2565400"/>
            <a:ext cx="12145010" cy="3969385"/>
          </a:xfrm>
          <a:prstGeom prst="rect">
            <a:avLst/>
          </a:prstGeom>
          <a:noFill/>
        </p:spPr>
        <p:txBody>
          <a:bodyPr wrap="square" rtlCol="0">
            <a:spAutoFit/>
          </a:bodyPr>
          <a:p>
            <a:pPr fontAlgn="auto">
              <a:lnSpc>
                <a:spcPct val="100000"/>
              </a:lnSpc>
            </a:pPr>
            <a:r>
              <a:rPr lang="zh-CN" altLang="en-US" sz="3600">
                <a:latin typeface="Times New Roman" panose="02020603050405020304" charset="0"/>
                <a:cs typeface="Times New Roman" panose="02020603050405020304" charset="0"/>
                <a:sym typeface="+mn-ea"/>
              </a:rPr>
              <a:t>all the while: all the time  </a:t>
            </a:r>
            <a:endParaRPr lang="zh-CN" altLang="en-US" sz="3600">
              <a:latin typeface="Times New Roman" panose="02020603050405020304" charset="0"/>
              <a:cs typeface="Times New Roman" panose="02020603050405020304" charset="0"/>
            </a:endParaRPr>
          </a:p>
          <a:p>
            <a:pPr fontAlgn="auto">
              <a:lnSpc>
                <a:spcPct val="100000"/>
              </a:lnSpc>
            </a:pPr>
            <a:r>
              <a:rPr lang="zh-CN" altLang="en-US" sz="3600">
                <a:solidFill>
                  <a:srgbClr val="FF0000"/>
                </a:solidFill>
                <a:latin typeface="Times New Roman" panose="02020603050405020304" charset="0"/>
                <a:cs typeface="Times New Roman" panose="02020603050405020304" charset="0"/>
                <a:sym typeface="+mn-ea"/>
              </a:rPr>
              <a:t>She continued working, all the while keeping an eye on the clock.</a:t>
            </a:r>
            <a:endParaRPr lang="zh-CN" altLang="en-US" sz="3600">
              <a:latin typeface="Times New Roman" panose="02020603050405020304" charset="0"/>
              <a:cs typeface="Times New Roman" panose="02020603050405020304" charset="0"/>
              <a:sym typeface="+mn-ea"/>
            </a:endParaRPr>
          </a:p>
          <a:p>
            <a:pPr fontAlgn="auto">
              <a:lnSpc>
                <a:spcPct val="100000"/>
              </a:lnSpc>
            </a:pPr>
            <a:r>
              <a:rPr lang="zh-CN" altLang="en-US" sz="3600">
                <a:latin typeface="Times New Roman" panose="02020603050405020304" charset="0"/>
                <a:cs typeface="Times New Roman" panose="02020603050405020304" charset="0"/>
                <a:sym typeface="+mn-ea"/>
              </a:rPr>
              <a:t>be absorbed in music</a:t>
            </a:r>
            <a:endParaRPr lang="zh-CN" altLang="en-US" sz="3600">
              <a:latin typeface="Times New Roman" panose="02020603050405020304" charset="0"/>
              <a:cs typeface="Times New Roman" panose="02020603050405020304" charset="0"/>
            </a:endParaRPr>
          </a:p>
          <a:p>
            <a:pPr fontAlgn="auto">
              <a:lnSpc>
                <a:spcPct val="100000"/>
              </a:lnSpc>
            </a:pPr>
            <a:r>
              <a:rPr lang="zh-CN" altLang="en-US" sz="3600">
                <a:solidFill>
                  <a:srgbClr val="FF0000"/>
                </a:solidFill>
                <a:latin typeface="Times New Roman" panose="02020603050405020304" charset="0"/>
                <a:cs typeface="Times New Roman" panose="02020603050405020304" charset="0"/>
                <a:sym typeface="+mn-ea"/>
              </a:rPr>
              <a:t>see a little bright red face</a:t>
            </a:r>
            <a:endParaRPr lang="zh-CN" altLang="en-US" sz="3600">
              <a:solidFill>
                <a:srgbClr val="FF0000"/>
              </a:solidFill>
              <a:latin typeface="Times New Roman" panose="02020603050405020304" charset="0"/>
              <a:cs typeface="Times New Roman" panose="02020603050405020304" charset="0"/>
            </a:endParaRPr>
          </a:p>
          <a:p>
            <a:pPr fontAlgn="auto">
              <a:lnSpc>
                <a:spcPct val="100000"/>
              </a:lnSpc>
            </a:pPr>
            <a:r>
              <a:rPr lang="zh-CN" altLang="en-US" sz="3600">
                <a:latin typeface="Times New Roman" panose="02020603050405020304" charset="0"/>
                <a:cs typeface="Times New Roman" panose="02020603050405020304" charset="0"/>
                <a:sym typeface="+mn-ea"/>
              </a:rPr>
              <a:t>I </a:t>
            </a:r>
            <a:r>
              <a:rPr lang="zh-CN" altLang="en-US" sz="3600">
                <a:solidFill>
                  <a:srgbClr val="0000FF"/>
                </a:solidFill>
                <a:latin typeface="Times New Roman" panose="02020603050405020304" charset="0"/>
                <a:cs typeface="Times New Roman" panose="02020603050405020304" charset="0"/>
                <a:sym typeface="+mn-ea"/>
              </a:rPr>
              <a:t>hold him face down</a:t>
            </a:r>
            <a:r>
              <a:rPr lang="zh-CN" altLang="en-US" sz="3600">
                <a:latin typeface="Times New Roman" panose="02020603050405020304" charset="0"/>
                <a:cs typeface="Times New Roman" panose="02020603050405020304" charset="0"/>
                <a:sym typeface="+mn-ea"/>
              </a:rPr>
              <a:t> and </a:t>
            </a:r>
            <a:r>
              <a:rPr lang="zh-CN" altLang="en-US" sz="3600">
                <a:solidFill>
                  <a:srgbClr val="0000FF"/>
                </a:solidFill>
                <a:latin typeface="Times New Roman" panose="02020603050405020304" charset="0"/>
                <a:cs typeface="Times New Roman" panose="02020603050405020304" charset="0"/>
                <a:sym typeface="+mn-ea"/>
              </a:rPr>
              <a:t>gave a good</a:t>
            </a:r>
            <a:r>
              <a:rPr lang="zh-CN" altLang="en-US" sz="3600">
                <a:latin typeface="Times New Roman" panose="02020603050405020304" charset="0"/>
                <a:cs typeface="Times New Roman" panose="02020603050405020304" charset="0"/>
                <a:sym typeface="+mn-ea"/>
              </a:rPr>
              <a:t> three </a:t>
            </a:r>
            <a:r>
              <a:rPr lang="zh-CN" altLang="en-US" sz="3600">
                <a:solidFill>
                  <a:srgbClr val="0000FF"/>
                </a:solidFill>
                <a:latin typeface="Times New Roman" panose="02020603050405020304" charset="0"/>
                <a:cs typeface="Times New Roman" panose="02020603050405020304" charset="0"/>
                <a:sym typeface="+mn-ea"/>
              </a:rPr>
              <a:t>back pushed</a:t>
            </a:r>
            <a:r>
              <a:rPr lang="zh-CN" altLang="en-US" sz="3600">
                <a:latin typeface="Times New Roman" panose="02020603050405020304" charset="0"/>
                <a:cs typeface="Times New Roman" panose="02020603050405020304" charset="0"/>
                <a:sym typeface="+mn-ea"/>
              </a:rPr>
              <a:t>. Soon the boy </a:t>
            </a:r>
            <a:r>
              <a:rPr lang="zh-CN" altLang="en-US" sz="3600">
                <a:solidFill>
                  <a:srgbClr val="0000FF"/>
                </a:solidFill>
                <a:latin typeface="Times New Roman" panose="02020603050405020304" charset="0"/>
                <a:cs typeface="Times New Roman" panose="02020603050405020304" charset="0"/>
                <a:sym typeface="+mn-ea"/>
              </a:rPr>
              <a:t>coughed up </a:t>
            </a:r>
            <a:r>
              <a:rPr lang="zh-CN" altLang="en-US" sz="3600">
                <a:latin typeface="Times New Roman" panose="02020603050405020304" charset="0"/>
                <a:cs typeface="Times New Roman" panose="02020603050405020304" charset="0"/>
                <a:sym typeface="+mn-ea"/>
              </a:rPr>
              <a:t>the piece of candy, and </a:t>
            </a:r>
            <a:r>
              <a:rPr lang="zh-CN" altLang="en-US" sz="3600">
                <a:solidFill>
                  <a:srgbClr val="0000FF"/>
                </a:solidFill>
                <a:latin typeface="Times New Roman" panose="02020603050405020304" charset="0"/>
                <a:cs typeface="Times New Roman" panose="02020603050405020304" charset="0"/>
                <a:sym typeface="+mn-ea"/>
              </a:rPr>
              <a:t>began breathing</a:t>
            </a:r>
            <a:r>
              <a:rPr lang="zh-CN" altLang="en-US" sz="3600">
                <a:latin typeface="Times New Roman" panose="02020603050405020304" charset="0"/>
                <a:cs typeface="Times New Roman" panose="02020603050405020304" charset="0"/>
                <a:sym typeface="+mn-ea"/>
              </a:rPr>
              <a:t> again.</a:t>
            </a:r>
            <a:endParaRPr lang="zh-CN" altLang="en-US" sz="3600">
              <a:latin typeface="Times New Roman" panose="02020603050405020304" charset="0"/>
              <a:cs typeface="Times New Roman" panose="02020603050405020304" charset="0"/>
            </a:endParaRPr>
          </a:p>
        </p:txBody>
      </p:sp>
      <p:sp>
        <p:nvSpPr>
          <p:cNvPr id="5" name="文本框 4"/>
          <p:cNvSpPr txBox="1"/>
          <p:nvPr/>
        </p:nvSpPr>
        <p:spPr>
          <a:xfrm>
            <a:off x="142875" y="0"/>
            <a:ext cx="11906250" cy="1568450"/>
          </a:xfrm>
          <a:prstGeom prst="rect">
            <a:avLst/>
          </a:prstGeom>
          <a:noFill/>
        </p:spPr>
        <p:txBody>
          <a:bodyPr wrap="square" rtlCol="0">
            <a:spAutoFit/>
          </a:bodyPr>
          <a:p>
            <a:r>
              <a:rPr lang="zh-CN" altLang="en-US" sz="2400"/>
              <a:t>一直（她继续工作，一直盯着钟）</a:t>
            </a:r>
            <a:endParaRPr lang="zh-CN" altLang="en-US" sz="2400"/>
          </a:p>
          <a:p>
            <a:r>
              <a:rPr lang="zh-CN" altLang="en-US" sz="2400"/>
              <a:t>全神贯注于音乐</a:t>
            </a:r>
            <a:endParaRPr lang="zh-CN" altLang="en-US" sz="2400"/>
          </a:p>
          <a:p>
            <a:r>
              <a:rPr lang="zh-CN" altLang="en-US" sz="2400"/>
              <a:t>看见一张红红的小脸</a:t>
            </a:r>
            <a:endParaRPr lang="zh-CN" altLang="en-US" sz="2400"/>
          </a:p>
          <a:p>
            <a:r>
              <a:rPr lang="zh-CN" altLang="en-US" sz="2400"/>
              <a:t>我把他脸朝下，狠狠地敲了三次他的背。不久，男孩把那块糖咳了出来，又开始呼吸了。</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box(in)">
                                      <p:cBhvr>
                                        <p:cTn id="16" dur="20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blinds(horizontal)">
                                      <p:cBhvr>
                                        <p:cTn id="21" dur="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box(in)">
                                      <p:cBhvr>
                                        <p:cTn id="26" dur="2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文本框 1"/>
          <p:cNvSpPr txBox="1"/>
          <p:nvPr/>
        </p:nvSpPr>
        <p:spPr>
          <a:xfrm>
            <a:off x="0" y="685800"/>
            <a:ext cx="12201525" cy="5631180"/>
          </a:xfrm>
          <a:prstGeom prst="rect">
            <a:avLst/>
          </a:prstGeom>
          <a:noFill/>
        </p:spPr>
        <p:txBody>
          <a:bodyPr wrap="square" rtlCol="0">
            <a:spAutoFit/>
          </a:bodyPr>
          <a:p>
            <a:r>
              <a:rPr lang="en-US" altLang="zh-CN" sz="3600">
                <a:latin typeface="Times New Roman" panose="02020603050405020304" charset="0"/>
                <a:cs typeface="Times New Roman" panose="02020603050405020304" charset="0"/>
              </a:rPr>
              <a:t>The boy had been enjoying a piece of candy when it </a:t>
            </a:r>
            <a:r>
              <a:rPr lang="en-US" altLang="zh-CN" sz="3600">
                <a:solidFill>
                  <a:srgbClr val="0000FF"/>
                </a:solidFill>
                <a:latin typeface="Times New Roman" panose="02020603050405020304" charset="0"/>
                <a:cs typeface="Times New Roman" panose="02020603050405020304" charset="0"/>
              </a:rPr>
              <a:t>slid down</a:t>
            </a:r>
            <a:r>
              <a:rPr lang="en-US" altLang="zh-CN" sz="3600">
                <a:latin typeface="Times New Roman" panose="02020603050405020304" charset="0"/>
                <a:cs typeface="Times New Roman" panose="02020603050405020304" charset="0"/>
              </a:rPr>
              <a:t> the back of his mouth, </a:t>
            </a:r>
            <a:r>
              <a:rPr lang="en-US" altLang="zh-CN" sz="3600">
                <a:solidFill>
                  <a:srgbClr val="0000FF"/>
                </a:solidFill>
                <a:latin typeface="Times New Roman" panose="02020603050405020304" charset="0"/>
                <a:cs typeface="Times New Roman" panose="02020603050405020304" charset="0"/>
              </a:rPr>
              <a:t>sticking in</a:t>
            </a:r>
            <a:r>
              <a:rPr lang="en-US" altLang="zh-CN" sz="3600">
                <a:latin typeface="Times New Roman" panose="02020603050405020304" charset="0"/>
                <a:cs typeface="Times New Roman" panose="02020603050405020304" charset="0"/>
              </a:rPr>
              <a:t> his throat and</a:t>
            </a:r>
            <a:r>
              <a:rPr lang="en-US" altLang="zh-CN" sz="3600">
                <a:solidFill>
                  <a:srgbClr val="0000FF"/>
                </a:solidFill>
                <a:latin typeface="Times New Roman" panose="02020603050405020304" charset="0"/>
                <a:cs typeface="Times New Roman" panose="02020603050405020304" charset="0"/>
              </a:rPr>
              <a:t> blocking</a:t>
            </a:r>
            <a:r>
              <a:rPr lang="en-US" altLang="zh-CN" sz="3600">
                <a:latin typeface="Times New Roman" panose="02020603050405020304" charset="0"/>
                <a:cs typeface="Times New Roman" panose="02020603050405020304" charset="0"/>
              </a:rPr>
              <a:t> his windpipe.卡在喉咙里堵塞了气管</a:t>
            </a:r>
            <a:endParaRPr lang="en-US" altLang="zh-CN" sz="3600">
              <a:latin typeface="Times New Roman" panose="02020603050405020304" charset="0"/>
              <a:cs typeface="Times New Roman" panose="02020603050405020304" charset="0"/>
            </a:endParaRPr>
          </a:p>
          <a:p>
            <a:endParaRPr lang="en-US" altLang="zh-CN" sz="3600">
              <a:latin typeface="Times New Roman" panose="02020603050405020304" charset="0"/>
              <a:cs typeface="Times New Roman" panose="02020603050405020304" charset="0"/>
            </a:endParaRPr>
          </a:p>
          <a:p>
            <a:r>
              <a:rPr lang="en-US" altLang="zh-CN" sz="3600">
                <a:latin typeface="Times New Roman" panose="02020603050405020304" charset="0"/>
                <a:cs typeface="Times New Roman" panose="02020603050405020304" charset="0"/>
              </a:rPr>
              <a:t>By the time she got to him, his face had turned </a:t>
            </a:r>
            <a:r>
              <a:rPr lang="zh-CN" altLang="en-US" sz="3600">
                <a:latin typeface="Times New Roman" panose="02020603050405020304" charset="0"/>
                <a:cs typeface="Times New Roman" panose="02020603050405020304" charset="0"/>
              </a:rPr>
              <a:t>（</a:t>
            </a:r>
            <a:r>
              <a:rPr lang="en-US" altLang="zh-CN" sz="3600">
                <a:latin typeface="Times New Roman" panose="02020603050405020304" charset="0"/>
                <a:cs typeface="Times New Roman" panose="02020603050405020304" charset="0"/>
              </a:rPr>
              <a:t>turn</a:t>
            </a:r>
            <a:r>
              <a:rPr lang="zh-CN" altLang="en-US" sz="3600">
                <a:latin typeface="Times New Roman" panose="02020603050405020304" charset="0"/>
                <a:cs typeface="Times New Roman" panose="02020603050405020304" charset="0"/>
              </a:rPr>
              <a:t>）</a:t>
            </a:r>
            <a:r>
              <a:rPr lang="en-US" altLang="zh-CN" sz="3600">
                <a:latin typeface="Times New Roman" panose="02020603050405020304" charset="0"/>
                <a:cs typeface="Times New Roman" panose="02020603050405020304" charset="0"/>
              </a:rPr>
              <a:t>purple.</a:t>
            </a:r>
            <a:endParaRPr lang="en-US" altLang="zh-CN" sz="3600">
              <a:latin typeface="Times New Roman" panose="02020603050405020304" charset="0"/>
              <a:cs typeface="Times New Roman" panose="02020603050405020304" charset="0"/>
            </a:endParaRPr>
          </a:p>
          <a:p>
            <a:endParaRPr lang="en-US" altLang="zh-CN" sz="3600">
              <a:latin typeface="Times New Roman" panose="02020603050405020304" charset="0"/>
              <a:cs typeface="Times New Roman" panose="02020603050405020304" charset="0"/>
            </a:endParaRPr>
          </a:p>
          <a:p>
            <a:r>
              <a:rPr lang="en-US" altLang="zh-CN" sz="3600">
                <a:latin typeface="Times New Roman" panose="02020603050405020304" charset="0"/>
                <a:cs typeface="Times New Roman" panose="02020603050405020304" charset="0"/>
              </a:rPr>
              <a:t>Without another word, Winter handed the boy back to his mother and ran back to her float before it could leave her behind.</a:t>
            </a:r>
            <a:endParaRPr lang="en-US" altLang="zh-CN" sz="3600">
              <a:latin typeface="Times New Roman" panose="02020603050405020304" charset="0"/>
              <a:cs typeface="Times New Roman" panose="02020603050405020304" charset="0"/>
            </a:endParaRPr>
          </a:p>
          <a:p>
            <a:r>
              <a:rPr lang="en-US" altLang="zh-CN" sz="3600">
                <a:latin typeface="Times New Roman" panose="02020603050405020304" charset="0"/>
                <a:cs typeface="Times New Roman" panose="02020603050405020304" charset="0"/>
              </a:rPr>
              <a:t>二话没说，Winter就把小男孩交还给了他的母亲，并在小男孩离开她之前跑回了她的花车。</a:t>
            </a:r>
            <a:endParaRPr lang="en-US" altLang="zh-CN" sz="3600">
              <a:latin typeface="Times New Roman" panose="02020603050405020304" charset="0"/>
              <a:cs typeface="Times New Roman" panose="02020603050405020304" charset="0"/>
            </a:endParaRPr>
          </a:p>
        </p:txBody>
      </p:sp>
      <p:sp>
        <p:nvSpPr>
          <p:cNvPr id="3" name="文本框 2"/>
          <p:cNvSpPr txBox="1"/>
          <p:nvPr/>
        </p:nvSpPr>
        <p:spPr>
          <a:xfrm>
            <a:off x="8232140" y="821055"/>
            <a:ext cx="1019175" cy="368300"/>
          </a:xfrm>
          <a:prstGeom prst="rect">
            <a:avLst/>
          </a:prstGeom>
          <a:solidFill>
            <a:schemeClr val="bg1"/>
          </a:solidFill>
        </p:spPr>
        <p:txBody>
          <a:bodyPr wrap="square" rtlCol="0">
            <a:spAutoFit/>
          </a:bodyPr>
          <a:p>
            <a:endParaRPr lang="zh-CN" altLang="en-US"/>
          </a:p>
        </p:txBody>
      </p:sp>
      <p:sp>
        <p:nvSpPr>
          <p:cNvPr id="5" name="文本框 4"/>
          <p:cNvSpPr txBox="1"/>
          <p:nvPr/>
        </p:nvSpPr>
        <p:spPr>
          <a:xfrm>
            <a:off x="6617970" y="3054350"/>
            <a:ext cx="2235200" cy="368300"/>
          </a:xfrm>
          <a:prstGeom prst="rect">
            <a:avLst/>
          </a:prstGeom>
          <a:solidFill>
            <a:schemeClr val="bg1"/>
          </a:solidFill>
        </p:spPr>
        <p:txBody>
          <a:bodyPr wrap="square" rtlCol="0">
            <a:spAutoFit/>
          </a:bodyPr>
          <a:p>
            <a:endParaRPr lang="zh-CN" altLang="en-US"/>
          </a:p>
        </p:txBody>
      </p:sp>
      <p:sp>
        <p:nvSpPr>
          <p:cNvPr id="6" name="文本框 5"/>
          <p:cNvSpPr txBox="1"/>
          <p:nvPr/>
        </p:nvSpPr>
        <p:spPr>
          <a:xfrm>
            <a:off x="4688840" y="4672330"/>
            <a:ext cx="1137920" cy="368300"/>
          </a:xfrm>
          <a:prstGeom prst="rect">
            <a:avLst/>
          </a:prstGeom>
          <a:solidFill>
            <a:schemeClr val="bg1"/>
          </a:solidFill>
        </p:spPr>
        <p:txBody>
          <a:bodyPr wrap="square" rtlCol="0">
            <a:spAutoFit/>
          </a:bodyPr>
          <a:p>
            <a:endParaRPr lang="zh-CN" altLang="en-US"/>
          </a:p>
        </p:txBody>
      </p:sp>
      <p:sp>
        <p:nvSpPr>
          <p:cNvPr id="4" name="文本框 3"/>
          <p:cNvSpPr txBox="1"/>
          <p:nvPr/>
        </p:nvSpPr>
        <p:spPr>
          <a:xfrm>
            <a:off x="4280535" y="1360170"/>
            <a:ext cx="1546225" cy="368300"/>
          </a:xfrm>
          <a:prstGeom prst="rect">
            <a:avLst/>
          </a:prstGeom>
          <a:solidFill>
            <a:schemeClr val="bg1"/>
          </a:solidFill>
        </p:spPr>
        <p:txBody>
          <a:bodyPr wrap="square" rtlCol="0">
            <a:spAutoFit/>
          </a:bodyPr>
          <a:p>
            <a:endParaRPr lang="zh-CN" altLang="en-US"/>
          </a:p>
        </p:txBody>
      </p:sp>
      <p:sp>
        <p:nvSpPr>
          <p:cNvPr id="7" name="文本框 6"/>
          <p:cNvSpPr txBox="1"/>
          <p:nvPr/>
        </p:nvSpPr>
        <p:spPr>
          <a:xfrm>
            <a:off x="8853170" y="1360170"/>
            <a:ext cx="1708785" cy="368300"/>
          </a:xfrm>
          <a:prstGeom prst="rect">
            <a:avLst/>
          </a:prstGeom>
          <a:solidFill>
            <a:schemeClr val="bg1"/>
          </a:solidFill>
        </p:spPr>
        <p:txBody>
          <a:bodyPr wrap="square" rtlCol="0">
            <a:spAutoFit/>
          </a:bodyPr>
          <a:p>
            <a:endParaRPr lang="zh-CN" altLang="en-US"/>
          </a:p>
        </p:txBody>
      </p:sp>
      <p:sp>
        <p:nvSpPr>
          <p:cNvPr id="8" name="文本框 7"/>
          <p:cNvSpPr txBox="1"/>
          <p:nvPr/>
        </p:nvSpPr>
        <p:spPr>
          <a:xfrm>
            <a:off x="124460" y="4073525"/>
            <a:ext cx="4001135" cy="368300"/>
          </a:xfrm>
          <a:prstGeom prst="rect">
            <a:avLst/>
          </a:prstGeom>
          <a:solidFill>
            <a:schemeClr val="bg1"/>
          </a:solidFill>
        </p:spPr>
        <p:txBody>
          <a:bodyPr wrap="square" rtlCol="0">
            <a:spAutoFit/>
          </a:bodyPr>
          <a:p>
            <a:endParaRPr lang="zh-CN" altLang="en-US"/>
          </a:p>
        </p:txBody>
      </p:sp>
      <p:sp>
        <p:nvSpPr>
          <p:cNvPr id="9" name="文本框 8"/>
          <p:cNvSpPr txBox="1"/>
          <p:nvPr/>
        </p:nvSpPr>
        <p:spPr>
          <a:xfrm>
            <a:off x="5747385" y="4132580"/>
            <a:ext cx="1304925"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1+ppt_h/2"/>
                                          </p:val>
                                        </p:tav>
                                      </p:tavLst>
                                    </p:anim>
                                    <p:set>
                                      <p:cBhvr>
                                        <p:cTn id="8" dur="1" fill="hold">
                                          <p:stCondLst>
                                            <p:cond delay="499"/>
                                          </p:stCondLst>
                                        </p:cTn>
                                        <p:tgtEl>
                                          <p:spTgt spid="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7"/>
                                        </p:tgtEl>
                                        <p:attrNameLst>
                                          <p:attrName>ppt_x</p:attrName>
                                        </p:attrNameLst>
                                      </p:cBhvr>
                                      <p:tavLst>
                                        <p:tav tm="0">
                                          <p:val>
                                            <p:strVal val="ppt_x"/>
                                          </p:val>
                                        </p:tav>
                                        <p:tav tm="100000">
                                          <p:val>
                                            <p:strVal val="ppt_x"/>
                                          </p:val>
                                        </p:tav>
                                      </p:tavLst>
                                    </p:anim>
                                    <p:anim calcmode="lin" valueType="num">
                                      <p:cBhvr additive="base">
                                        <p:cTn id="19" dur="500"/>
                                        <p:tgtEl>
                                          <p:spTgt spid="7"/>
                                        </p:tgtEl>
                                        <p:attrNameLst>
                                          <p:attrName>ppt_y</p:attrName>
                                        </p:attrNameLst>
                                      </p:cBhvr>
                                      <p:tavLst>
                                        <p:tav tm="0">
                                          <p:val>
                                            <p:strVal val="ppt_y"/>
                                          </p:val>
                                        </p:tav>
                                        <p:tav tm="100000">
                                          <p:val>
                                            <p:strVal val="1+ppt_h/2"/>
                                          </p:val>
                                        </p:tav>
                                      </p:tavLst>
                                    </p:anim>
                                    <p:set>
                                      <p:cBhvr>
                                        <p:cTn id="20" dur="1" fill="hold">
                                          <p:stCondLst>
                                            <p:cond delay="499"/>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5"/>
                                        </p:tgtEl>
                                        <p:attrNameLst>
                                          <p:attrName>ppt_x</p:attrName>
                                        </p:attrNameLst>
                                      </p:cBhvr>
                                      <p:tavLst>
                                        <p:tav tm="0">
                                          <p:val>
                                            <p:strVal val="ppt_x"/>
                                          </p:val>
                                        </p:tav>
                                        <p:tav tm="100000">
                                          <p:val>
                                            <p:strVal val="ppt_x"/>
                                          </p:val>
                                        </p:tav>
                                      </p:tavLst>
                                    </p:anim>
                                    <p:anim calcmode="lin" valueType="num">
                                      <p:cBhvr additive="base">
                                        <p:cTn id="25" dur="500"/>
                                        <p:tgtEl>
                                          <p:spTgt spid="5"/>
                                        </p:tgtEl>
                                        <p:attrNameLst>
                                          <p:attrName>ppt_y</p:attrName>
                                        </p:attrNameLst>
                                      </p:cBhvr>
                                      <p:tavLst>
                                        <p:tav tm="0">
                                          <p:val>
                                            <p:strVal val="ppt_y"/>
                                          </p:val>
                                        </p:tav>
                                        <p:tav tm="100000">
                                          <p:val>
                                            <p:strVal val="1+ppt_h/2"/>
                                          </p:val>
                                        </p:tav>
                                      </p:tavLst>
                                    </p:anim>
                                    <p:set>
                                      <p:cBhvr>
                                        <p:cTn id="26" dur="1" fill="hold">
                                          <p:stCondLst>
                                            <p:cond delay="499"/>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8"/>
                                        </p:tgtEl>
                                        <p:attrNameLst>
                                          <p:attrName>ppt_x</p:attrName>
                                        </p:attrNameLst>
                                      </p:cBhvr>
                                      <p:tavLst>
                                        <p:tav tm="0">
                                          <p:val>
                                            <p:strVal val="ppt_x"/>
                                          </p:val>
                                        </p:tav>
                                        <p:tav tm="100000">
                                          <p:val>
                                            <p:strVal val="ppt_x"/>
                                          </p:val>
                                        </p:tav>
                                      </p:tavLst>
                                    </p:anim>
                                    <p:anim calcmode="lin" valueType="num">
                                      <p:cBhvr additive="base">
                                        <p:cTn id="31" dur="500"/>
                                        <p:tgtEl>
                                          <p:spTgt spid="8"/>
                                        </p:tgtEl>
                                        <p:attrNameLst>
                                          <p:attrName>ppt_y</p:attrName>
                                        </p:attrNameLst>
                                      </p:cBhvr>
                                      <p:tavLst>
                                        <p:tav tm="0">
                                          <p:val>
                                            <p:strVal val="ppt_y"/>
                                          </p:val>
                                        </p:tav>
                                        <p:tav tm="100000">
                                          <p:val>
                                            <p:strVal val="1+ppt_h/2"/>
                                          </p:val>
                                        </p:tav>
                                      </p:tavLst>
                                    </p:anim>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9"/>
                                        </p:tgtEl>
                                        <p:attrNameLst>
                                          <p:attrName>ppt_x</p:attrName>
                                        </p:attrNameLst>
                                      </p:cBhvr>
                                      <p:tavLst>
                                        <p:tav tm="0">
                                          <p:val>
                                            <p:strVal val="ppt_x"/>
                                          </p:val>
                                        </p:tav>
                                        <p:tav tm="100000">
                                          <p:val>
                                            <p:strVal val="ppt_x"/>
                                          </p:val>
                                        </p:tav>
                                      </p:tavLst>
                                    </p:anim>
                                    <p:anim calcmode="lin" valueType="num">
                                      <p:cBhvr additive="base">
                                        <p:cTn id="37" dur="500"/>
                                        <p:tgtEl>
                                          <p:spTgt spid="9"/>
                                        </p:tgtEl>
                                        <p:attrNameLst>
                                          <p:attrName>ppt_y</p:attrName>
                                        </p:attrNameLst>
                                      </p:cBhvr>
                                      <p:tavLst>
                                        <p:tav tm="0">
                                          <p:val>
                                            <p:strVal val="ppt_y"/>
                                          </p:val>
                                        </p:tav>
                                        <p:tav tm="100000">
                                          <p:val>
                                            <p:strVal val="1+ppt_h/2"/>
                                          </p:val>
                                        </p:tav>
                                      </p:tavLst>
                                    </p:anim>
                                    <p:set>
                                      <p:cBhvr>
                                        <p:cTn id="38" dur="1" fill="hold">
                                          <p:stCondLst>
                                            <p:cond delay="499"/>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6"/>
                                        </p:tgtEl>
                                        <p:attrNameLst>
                                          <p:attrName>ppt_x</p:attrName>
                                        </p:attrNameLst>
                                      </p:cBhvr>
                                      <p:tavLst>
                                        <p:tav tm="0">
                                          <p:val>
                                            <p:strVal val="ppt_x"/>
                                          </p:val>
                                        </p:tav>
                                        <p:tav tm="100000">
                                          <p:val>
                                            <p:strVal val="ppt_x"/>
                                          </p:val>
                                        </p:tav>
                                      </p:tavLst>
                                    </p:anim>
                                    <p:anim calcmode="lin" valueType="num">
                                      <p:cBhvr additive="base">
                                        <p:cTn id="43" dur="500"/>
                                        <p:tgtEl>
                                          <p:spTgt spid="6"/>
                                        </p:tgtEl>
                                        <p:attrNameLst>
                                          <p:attrName>ppt_y</p:attrName>
                                        </p:attrNameLst>
                                      </p:cBhvr>
                                      <p:tavLst>
                                        <p:tav tm="0">
                                          <p:val>
                                            <p:strVal val="ppt_y"/>
                                          </p:val>
                                        </p:tav>
                                        <p:tav tm="100000">
                                          <p:val>
                                            <p:strVal val="1+ppt_h/2"/>
                                          </p:val>
                                        </p:tav>
                                      </p:tavLst>
                                    </p:anim>
                                    <p:set>
                                      <p:cBhvr>
                                        <p:cTn id="4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bldLvl="0" animBg="1"/>
      <p:bldP spid="6" grpId="0" bldLvl="0" animBg="1"/>
      <p:bldP spid="4" grpId="0" bldLvl="0" animBg="1"/>
      <p:bldP spid="7" grpId="0" bldLvl="0" animBg="1"/>
      <p:bldP spid="8" grpId="0" bldLvl="0" animBg="1"/>
      <p:bldP spid="9"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6830" y="304165"/>
            <a:ext cx="12155170" cy="6492875"/>
          </a:xfrm>
          <a:prstGeom prst="rect">
            <a:avLst/>
          </a:prstGeom>
          <a:noFill/>
        </p:spPr>
        <p:txBody>
          <a:bodyPr wrap="square" rtlCol="0">
            <a:spAutoFit/>
          </a:bodyPr>
          <a:p>
            <a:r>
              <a:rPr lang="zh-CN" altLang="en-US" sz="3200"/>
              <a:t>.The boy had been enjoying a piece of candy when it slid down the back of his mouth, sticking in his throat and blocking his windpipe.</a:t>
            </a:r>
            <a:endParaRPr lang="zh-CN" altLang="en-US" sz="3200"/>
          </a:p>
          <a:p>
            <a:r>
              <a:rPr lang="zh-CN" altLang="en-US" sz="3200"/>
              <a:t>仿写：</a:t>
            </a:r>
            <a:endParaRPr lang="zh-CN" altLang="en-US" sz="3200"/>
          </a:p>
          <a:p>
            <a:r>
              <a:rPr lang="zh-CN" altLang="en-US" sz="3200"/>
              <a:t>动物园饲养员一直在检查动物园里发生了什么，突然一些抢劫犯打破锁闯进来，试图想抓些动物去发财。</a:t>
            </a:r>
            <a:endParaRPr lang="zh-CN" altLang="en-US" sz="3200"/>
          </a:p>
          <a:p>
            <a:r>
              <a:rPr lang="zh-CN" altLang="en-US" sz="3200">
                <a:solidFill>
                  <a:srgbClr val="FF0000"/>
                </a:solidFill>
              </a:rPr>
              <a:t>The zoo keeper had been investigating what was going on in the zoo when some burglars broke the lock and intended to snatch the animals to make a fortune.</a:t>
            </a:r>
            <a:endParaRPr lang="zh-CN" altLang="en-US" sz="3200">
              <a:solidFill>
                <a:srgbClr val="FF0000"/>
              </a:solidFill>
            </a:endParaRPr>
          </a:p>
          <a:p>
            <a:r>
              <a:rPr lang="zh-CN" altLang="en-US" sz="3200"/>
              <a:t>他正沉浸于书本中突然教室后面传来一声巨响。</a:t>
            </a:r>
            <a:endParaRPr lang="zh-CN" altLang="en-US" sz="3200"/>
          </a:p>
          <a:p>
            <a:r>
              <a:rPr lang="zh-CN" altLang="en-US" sz="3200">
                <a:solidFill>
                  <a:srgbClr val="FF0000"/>
                </a:solidFill>
              </a:rPr>
              <a:t>He was immersed in the book when there came a big bang from behind the classroom.</a:t>
            </a:r>
            <a:endParaRPr lang="zh-CN" altLang="en-US" sz="3200">
              <a:solidFill>
                <a:srgbClr val="FF0000"/>
              </a:solidFill>
            </a:endParaRPr>
          </a:p>
          <a:p>
            <a:endParaRPr lang="zh-CN" altLang="en-US" sz="3200">
              <a:solidFill>
                <a:srgbClr val="FF0000"/>
              </a:solidFill>
            </a:endParaRPr>
          </a:p>
          <a:p>
            <a:endParaRPr lang="zh-CN" altLang="en-US" sz="32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animEffect transition="in" filter="blinds(horizontal)">
                                      <p:cBhvr>
                                        <p:cTn id="1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文本框 1"/>
          <p:cNvSpPr txBox="1"/>
          <p:nvPr/>
        </p:nvSpPr>
        <p:spPr>
          <a:xfrm>
            <a:off x="0" y="2409825"/>
            <a:ext cx="12201525" cy="4523105"/>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adopted kids</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believe in sb</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advice on the dilemma</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you can’t afford to waste them</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stand with my head hanging</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commit oneself to sth</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submit oneslf to sth</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transform my life forever</a:t>
            </a:r>
            <a:endParaRPr lang="en-US" altLang="zh-CN" sz="3200">
              <a:latin typeface="Times New Roman" panose="02020603050405020304" charset="0"/>
              <a:cs typeface="Times New Roman" panose="02020603050405020304" charset="0"/>
            </a:endParaRPr>
          </a:p>
          <a:p>
            <a:endParaRPr lang="en-US" altLang="zh-CN" sz="3200">
              <a:latin typeface="Times New Roman" panose="02020603050405020304" charset="0"/>
              <a:cs typeface="Times New Roman" panose="02020603050405020304" charset="0"/>
            </a:endParaRPr>
          </a:p>
        </p:txBody>
      </p:sp>
      <p:sp>
        <p:nvSpPr>
          <p:cNvPr id="3" name="文本框 2"/>
          <p:cNvSpPr txBox="1"/>
          <p:nvPr/>
        </p:nvSpPr>
        <p:spPr>
          <a:xfrm>
            <a:off x="-10160" y="0"/>
            <a:ext cx="12191365" cy="2245360"/>
          </a:xfrm>
          <a:prstGeom prst="rect">
            <a:avLst/>
          </a:prstGeom>
          <a:noFill/>
        </p:spPr>
        <p:txBody>
          <a:bodyPr wrap="square" rtlCol="0">
            <a:spAutoFit/>
          </a:bodyPr>
          <a:p>
            <a:r>
              <a:rPr lang="zh-CN" altLang="en-US" sz="2800"/>
              <a:t>收养的孩子；</a:t>
            </a:r>
            <a:r>
              <a:rPr lang="en-US" altLang="zh-CN" sz="2800"/>
              <a:t>              </a:t>
            </a:r>
            <a:r>
              <a:rPr lang="zh-CN" altLang="en-US" sz="2800"/>
              <a:t>相信某人</a:t>
            </a:r>
            <a:endParaRPr lang="zh-CN" altLang="en-US" sz="2800"/>
          </a:p>
          <a:p>
            <a:r>
              <a:rPr lang="zh-CN" altLang="en-US" sz="2800"/>
              <a:t>关于困境的建议</a:t>
            </a:r>
            <a:r>
              <a:rPr lang="en-US" altLang="zh-CN" sz="2800"/>
              <a:t>         </a:t>
            </a:r>
            <a:r>
              <a:rPr lang="zh-CN" altLang="en-US" sz="2800"/>
              <a:t>你不能浪费</a:t>
            </a:r>
            <a:endParaRPr lang="zh-CN" altLang="en-US" sz="2800"/>
          </a:p>
          <a:p>
            <a:r>
              <a:rPr lang="zh-CN" altLang="en-US" sz="2800"/>
              <a:t>垂着头站着</a:t>
            </a:r>
            <a:r>
              <a:rPr lang="en-US" altLang="zh-CN" sz="2800"/>
              <a:t>                </a:t>
            </a:r>
            <a:r>
              <a:rPr lang="zh-CN" altLang="en-US" sz="2800"/>
              <a:t>致力于某事</a:t>
            </a:r>
            <a:endParaRPr lang="zh-CN" altLang="en-US" sz="2800"/>
          </a:p>
          <a:p>
            <a:r>
              <a:rPr lang="zh-CN" altLang="en-US" sz="2800"/>
              <a:t>屈服于</a:t>
            </a:r>
            <a:endParaRPr lang="zh-CN" altLang="en-US" sz="2800"/>
          </a:p>
          <a:p>
            <a:r>
              <a:rPr lang="zh-CN" altLang="en-US" sz="2800"/>
              <a:t>永远改变我的生活</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amond(in)">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ox(in)">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blinds(horizontal)">
                                      <p:cBhvr>
                                        <p:cTn id="26" dur="500"/>
                                        <p:tgtEl>
                                          <p:spTgt spid="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8" presetClass="entr" presetSubtype="16"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diamond(in)">
                                      <p:cBhvr>
                                        <p:cTn id="31" dur="2000"/>
                                        <p:tgtEl>
                                          <p:spTgt spid="2">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animEffect transition="in" filter="box(in)">
                                      <p:cBhvr>
                                        <p:cTn id="36" dur="2000"/>
                                        <p:tgtEl>
                                          <p:spTgt spid="2">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Effect transition="in" filter="blinds(horizontal)">
                                      <p:cBhvr>
                                        <p:cTn id="4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文本框 3"/>
          <p:cNvSpPr txBox="1"/>
          <p:nvPr/>
        </p:nvSpPr>
        <p:spPr>
          <a:xfrm>
            <a:off x="19050" y="280670"/>
            <a:ext cx="12172950" cy="5507990"/>
          </a:xfrm>
          <a:prstGeom prst="rect">
            <a:avLst/>
          </a:prstGeom>
          <a:noFill/>
        </p:spPr>
        <p:txBody>
          <a:bodyPr wrap="square" rtlCol="0">
            <a:spAutoFit/>
          </a:bodyPr>
          <a:p>
            <a:r>
              <a:rPr lang="en-US" altLang="zh-CN" sz="3200"/>
              <a:t>interpret</a:t>
            </a:r>
            <a:endParaRPr lang="en-US" altLang="zh-CN" sz="3200"/>
          </a:p>
          <a:p>
            <a:r>
              <a:rPr lang="en-US" altLang="zh-CN" sz="3200"/>
              <a:t>consult</a:t>
            </a:r>
            <a:endParaRPr lang="en-US" altLang="zh-CN" sz="3200"/>
          </a:p>
          <a:p>
            <a:r>
              <a:rPr lang="en-US" altLang="zh-CN" sz="3200"/>
              <a:t>acknowledge</a:t>
            </a:r>
            <a:endParaRPr lang="en-US" altLang="zh-CN" sz="3200"/>
          </a:p>
          <a:p>
            <a:r>
              <a:rPr lang="en-US" altLang="zh-CN" sz="3200"/>
              <a:t>convincing</a:t>
            </a:r>
            <a:endParaRPr lang="en-US" altLang="zh-CN" sz="3200"/>
          </a:p>
          <a:p>
            <a:r>
              <a:rPr lang="en-US" altLang="zh-CN" sz="3200"/>
              <a:t>demanding</a:t>
            </a:r>
            <a:endParaRPr lang="en-US" altLang="zh-CN" sz="3200"/>
          </a:p>
          <a:p>
            <a:r>
              <a:rPr lang="en-US" altLang="zh-CN" sz="3200"/>
              <a:t>accomplish</a:t>
            </a:r>
            <a:endParaRPr lang="en-US" altLang="zh-CN" sz="3200"/>
          </a:p>
          <a:p>
            <a:r>
              <a:rPr lang="en-US" altLang="zh-CN" sz="3200"/>
              <a:t>permanent</a:t>
            </a:r>
            <a:endParaRPr lang="en-US" altLang="zh-CN" sz="3200"/>
          </a:p>
          <a:p>
            <a:r>
              <a:rPr lang="en-US" altLang="zh-CN" sz="3200"/>
              <a:t>confirm</a:t>
            </a:r>
            <a:endParaRPr lang="en-US" altLang="zh-CN" sz="3200"/>
          </a:p>
          <a:p>
            <a:r>
              <a:rPr lang="en-US" altLang="zh-CN" sz="3200"/>
              <a:t>overlook</a:t>
            </a:r>
            <a:endParaRPr lang="en-US" altLang="zh-CN" sz="3200"/>
          </a:p>
          <a:p>
            <a:r>
              <a:rPr lang="en-US" altLang="zh-CN" sz="3200"/>
              <a:t>advocate</a:t>
            </a:r>
            <a:endParaRPr lang="en-US" altLang="zh-CN" sz="3200"/>
          </a:p>
          <a:p>
            <a:r>
              <a:rPr lang="en-US" altLang="zh-CN" sz="3200"/>
              <a:t>decline</a:t>
            </a:r>
            <a:endParaRPr lang="en-US" altLang="zh-CN" sz="3200"/>
          </a:p>
        </p:txBody>
      </p:sp>
      <p:sp>
        <p:nvSpPr>
          <p:cNvPr id="5" name="文本框 4"/>
          <p:cNvSpPr txBox="1"/>
          <p:nvPr/>
        </p:nvSpPr>
        <p:spPr>
          <a:xfrm>
            <a:off x="4031615" y="346710"/>
            <a:ext cx="4755515" cy="5507990"/>
          </a:xfrm>
          <a:prstGeom prst="rect">
            <a:avLst/>
          </a:prstGeom>
          <a:noFill/>
        </p:spPr>
        <p:txBody>
          <a:bodyPr wrap="none" rtlCol="0">
            <a:spAutoFit/>
          </a:bodyPr>
          <a:p>
            <a:pPr algn="l"/>
            <a:r>
              <a:rPr lang="zh-CN" altLang="en-US" sz="3200"/>
              <a:t>解释</a:t>
            </a:r>
            <a:r>
              <a:rPr lang="en-US" altLang="zh-CN" sz="3200"/>
              <a:t>,</a:t>
            </a:r>
            <a:r>
              <a:rPr lang="zh-CN" altLang="en-US" sz="3200"/>
              <a:t>翻译；理解为，领会</a:t>
            </a:r>
            <a:endParaRPr lang="zh-CN" altLang="en-US" sz="3200"/>
          </a:p>
          <a:p>
            <a:pPr algn="l"/>
            <a:r>
              <a:rPr lang="zh-CN" altLang="en-US" sz="3200"/>
              <a:t>咨询</a:t>
            </a:r>
            <a:endParaRPr lang="zh-CN" altLang="en-US" sz="3200"/>
          </a:p>
          <a:p>
            <a:pPr algn="l"/>
            <a:r>
              <a:rPr lang="zh-CN" altLang="en-US" sz="3200"/>
              <a:t>承认</a:t>
            </a:r>
            <a:r>
              <a:rPr lang="en-US" altLang="zh-CN" sz="3200"/>
              <a:t>‘</a:t>
            </a:r>
            <a:r>
              <a:rPr lang="zh-CN" altLang="en-US" sz="3200"/>
              <a:t>认可</a:t>
            </a:r>
            <a:endParaRPr lang="zh-CN" altLang="en-US" sz="3200"/>
          </a:p>
          <a:p>
            <a:pPr algn="l"/>
            <a:r>
              <a:rPr lang="zh-CN" altLang="en-US" sz="3200"/>
              <a:t>令人信服的</a:t>
            </a:r>
            <a:endParaRPr lang="zh-CN" altLang="en-US" sz="3200"/>
          </a:p>
          <a:p>
            <a:pPr algn="l"/>
            <a:r>
              <a:rPr lang="zh-CN" altLang="en-US" sz="3200"/>
              <a:t>棘手的；要求高的</a:t>
            </a:r>
            <a:endParaRPr lang="zh-CN" altLang="en-US" sz="3200"/>
          </a:p>
          <a:p>
            <a:pPr algn="l"/>
            <a:r>
              <a:rPr lang="zh-CN" altLang="en-US" sz="3200"/>
              <a:t>完成</a:t>
            </a:r>
            <a:endParaRPr lang="zh-CN" altLang="en-US" sz="3200"/>
          </a:p>
          <a:p>
            <a:pPr algn="l"/>
            <a:r>
              <a:rPr lang="zh-CN" altLang="en-US" sz="3200"/>
              <a:t>永久的</a:t>
            </a:r>
            <a:endParaRPr lang="zh-CN" altLang="en-US" sz="3200"/>
          </a:p>
          <a:p>
            <a:pPr algn="l"/>
            <a:r>
              <a:rPr lang="zh-CN" altLang="en-US" sz="3200"/>
              <a:t>确认；证实</a:t>
            </a:r>
            <a:endParaRPr lang="zh-CN" altLang="en-US" sz="3200"/>
          </a:p>
          <a:p>
            <a:pPr algn="l"/>
            <a:r>
              <a:rPr lang="zh-CN" altLang="en-US" sz="3200"/>
              <a:t>忽视</a:t>
            </a:r>
            <a:endParaRPr lang="zh-CN" altLang="en-US" sz="3200"/>
          </a:p>
          <a:p>
            <a:pPr algn="l"/>
            <a:r>
              <a:rPr lang="zh-CN" altLang="en-US" sz="3200"/>
              <a:t>提倡</a:t>
            </a:r>
            <a:endParaRPr lang="zh-CN" altLang="en-US" sz="3200"/>
          </a:p>
          <a:p>
            <a:pPr algn="l"/>
            <a:r>
              <a:rPr lang="zh-CN" altLang="en-US" sz="3200"/>
              <a:t>下降；拒绝</a:t>
            </a:r>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9160</Words>
  <Application>WPS 演示</Application>
  <PresentationFormat>自定义</PresentationFormat>
  <Paragraphs>162</Paragraphs>
  <Slides>22</Slides>
  <Notes>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22</vt:i4>
      </vt:variant>
    </vt:vector>
  </HeadingPairs>
  <TitlesOfParts>
    <vt:vector size="36" baseType="lpstr">
      <vt:lpstr>Arial</vt:lpstr>
      <vt:lpstr>宋体</vt:lpstr>
      <vt:lpstr>Wingdings</vt:lpstr>
      <vt:lpstr>Candara</vt:lpstr>
      <vt:lpstr>华文新魏</vt:lpstr>
      <vt:lpstr>Symbol</vt:lpstr>
      <vt:lpstr>Times New Roman</vt:lpstr>
      <vt:lpstr>华文楷体</vt:lpstr>
      <vt:lpstr>微软雅黑</vt:lpstr>
      <vt:lpstr>Arial Unicode MS</vt:lpstr>
      <vt:lpstr>等线</vt:lpstr>
      <vt:lpstr>Calibri</vt:lpstr>
      <vt:lpstr>Aharoni</vt:lpstr>
      <vt:lpstr>波形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lina</cp:lastModifiedBy>
  <cp:revision>505</cp:revision>
  <dcterms:created xsi:type="dcterms:W3CDTF">2017-08-18T03:02:00Z</dcterms:created>
  <dcterms:modified xsi:type="dcterms:W3CDTF">2021-04-12T05:43:22Z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B9C015ADB24A449CB7C38991884013FD</vt:lpwstr>
  </property>
</Properties>
</file>