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63" r:id="rId3"/>
    <p:sldId id="912" r:id="rId4"/>
    <p:sldId id="913" r:id="rId5"/>
    <p:sldId id="914" r:id="rId6"/>
    <p:sldId id="834" r:id="rId7"/>
    <p:sldId id="869" r:id="rId8"/>
    <p:sldId id="904" r:id="rId9"/>
    <p:sldId id="776" r:id="rId10"/>
    <p:sldId id="905" r:id="rId11"/>
    <p:sldId id="777" r:id="rId12"/>
    <p:sldId id="906" r:id="rId13"/>
    <p:sldId id="779" r:id="rId14"/>
    <p:sldId id="780" r:id="rId15"/>
    <p:sldId id="72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2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  <a:p>
            <a:r>
              <a:rPr lang="en-US" altLang="zh-CN" sz="3600"/>
              <a:t>4. They find dirty surfaces and paint them with images or messages ________(use) cleaning brushes or pressure hoses.</a:t>
            </a:r>
            <a:endParaRPr lang="en-US" altLang="zh-CN" sz="3600"/>
          </a:p>
          <a:p>
            <a:r>
              <a:rPr lang="en-US" altLang="zh-CN" sz="3600"/>
              <a:t>5.</a:t>
            </a:r>
            <a:r>
              <a:rPr lang="en-US" altLang="zh-CN" sz="3200">
                <a:sym typeface="+mn-ea"/>
              </a:rPr>
              <a:t>他（老人）的目光一直扫过每一个人，寻找能和他一起下棋的人。</a:t>
            </a:r>
            <a:endParaRPr lang="en-US" altLang="zh-CN" sz="3600"/>
          </a:p>
          <a:p>
            <a:r>
              <a:rPr lang="en-US" altLang="zh-CN" sz="3600"/>
              <a:t>His eyes </a:t>
            </a:r>
            <a:r>
              <a:rPr lang="en-US" altLang="zh-CN" sz="3600">
                <a:solidFill>
                  <a:srgbClr val="FF0000"/>
                </a:solidFill>
              </a:rPr>
              <a:t>kept jumping from person to person</a:t>
            </a:r>
            <a:r>
              <a:rPr lang="en-US" altLang="zh-CN" sz="3600"/>
              <a:t>, </a:t>
            </a:r>
            <a:r>
              <a:rPr lang="en-US" altLang="zh-CN" sz="3600">
                <a:solidFill>
                  <a:srgbClr val="FF0000"/>
                </a:solidFill>
              </a:rPr>
              <a:t>searching for </a:t>
            </a:r>
            <a:r>
              <a:rPr lang="en-US" altLang="zh-CN" sz="3600"/>
              <a:t>someone to join him for a game of chess.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put sb at risk of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/>
              <a:t>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make up for the loss of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addressed </a:t>
            </a:r>
            <a:r>
              <a:rPr lang="en-US" altLang="zh-CN" sz="3200">
                <a:solidFill>
                  <a:srgbClr val="FF0000"/>
                </a:solidFill>
              </a:rPr>
              <a:t>a preblem concerning</a:t>
            </a:r>
            <a:r>
              <a:rPr lang="en-US" altLang="zh-CN" sz="3200"/>
              <a:t>/</a:t>
            </a:r>
            <a:r>
              <a:rPr lang="en-US" altLang="zh-CN" sz="3200">
                <a:solidFill>
                  <a:srgbClr val="0000FF"/>
                </a:solidFill>
              </a:rPr>
              <a:t>a</a:t>
            </a:r>
            <a:r>
              <a:rPr lang="en-US" altLang="zh-CN" sz="3200">
                <a:solidFill>
                  <a:srgbClr val="0000FF"/>
                </a:solidFill>
              </a:rPr>
              <a:t>ddress an envelop/He addressed an audience of 10.000 people.</a:t>
            </a:r>
            <a:endParaRPr lang="en-US" altLang="zh-CN" sz="3200">
              <a:solidFill>
                <a:srgbClr val="0000FF"/>
              </a:solidFill>
            </a:endParaRPr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arouse readers’ sympathy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The task </a:t>
            </a:r>
            <a:r>
              <a:rPr lang="zh-CN" altLang="en-US" sz="3600">
                <a:solidFill>
                  <a:srgbClr val="FF0000"/>
                </a:solidFill>
              </a:rPr>
              <a:t>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0"/>
            <a:ext cx="1216342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The day before my daughter Norah’s fourth birthday, something she said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predicted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(predict)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an amazing event that happened later.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I had just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picked up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my little girl from preschool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when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she reminded me to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the elderly person walking across the parking lot 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at a snail’s pace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 She went on to explain: “I like old people the best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because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they walk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slowly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like I do and they have soft skin like I have soft skin. But they may die soon, so I will love them all before they die.” I was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struck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by her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thoughtfulness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(think)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and sympathy, but I had no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idea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how much my little girl really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meant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it. The following day–her birthday– again on the way home from school, she asked if we could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stop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at the supermarket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to buy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(buy)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some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cakes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for her and her six brothers and sisters to enjoy after dinner. Then we headed forward. While I was picking up the cupcakes, Norah was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excitedly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(excite)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waving and saying loudly: “Hi, old person! It’s my birthday today!”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6445" y="585470"/>
            <a:ext cx="16319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28470" y="1085850"/>
            <a:ext cx="17557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2765" y="1085850"/>
            <a:ext cx="9048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9735" y="1644015"/>
            <a:ext cx="9048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70390" y="2012315"/>
            <a:ext cx="13074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37240" y="3021330"/>
            <a:ext cx="11550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43330" y="3554730"/>
            <a:ext cx="2381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67075" y="4018915"/>
            <a:ext cx="10306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6045" y="4989195"/>
            <a:ext cx="1011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24580" y="5979160"/>
            <a:ext cx="15100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0"/>
            <a:ext cx="121634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The man was elderly,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stone-faced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（面无表情）and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furrow-browed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(眉头紧锁).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However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before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I could quiet her for calling him an old person, he stopped and turned to her. His facial expression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softened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(soft)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as he replied, “Hello, little lady! How old are you today?”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After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chatting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a few minutes, the man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wished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her a happy birthday. Then, Norah asked: “Can I take a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photo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you?” Hearing this, he took a step back, and placed his free hand on his chest, “A photo? With me?” he asked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surprised but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delighted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tone. “Yes, for my birthday!” Norah begged. And so he did. They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together. Norah placed her soft hand on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top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his soft hand. The man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wordlessly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(word)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stared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 her with twinkling eyes as she kept his hand in hers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studied his skinny veins  curiously. She kissed the top of his hand and then placed it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her cheek. He smiled sweetly.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04920" y="147320"/>
            <a:ext cx="20008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20150" y="80010"/>
            <a:ext cx="25285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0720" y="607060"/>
            <a:ext cx="11772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37245" y="1108075"/>
            <a:ext cx="13684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25970" y="2040890"/>
            <a:ext cx="11201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57805" y="3519805"/>
            <a:ext cx="4013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87800" y="4518660"/>
            <a:ext cx="5632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36355" y="4518660"/>
            <a:ext cx="16465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017125" y="4999990"/>
            <a:ext cx="6426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94485" y="5998845"/>
            <a:ext cx="3937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246380"/>
            <a:ext cx="121634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There was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magic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happening in the supermarket that day, and we could all feel it. After a few minutes, I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thanked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Mr. Dan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for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spending a bit of his day with us. With tears welling up, he said, “No, thank you. This has been the best day I’ve had in a long time.” He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turned to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my daughter. “You’ve made me so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happy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, Miss Norah.”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2795" y="419100"/>
            <a:ext cx="10248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27060" y="844550"/>
            <a:ext cx="4991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64135"/>
            <a:ext cx="121634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I'm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amazed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(amaze) how wildly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passionate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(passion) people are in their feelings toward this novel --regardless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they love or hate “The Alchemist”.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After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listening to “the sign”, the boy is off for the adventure in his personal jouney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exploration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(explore) and self-discovery, searching for the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hidden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(hide) treasure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located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(locate) near the pyramids in Egypt.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treasure lies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your heart belongs.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many writers, I'm an expert at procrastination. When I ought to be working on an assignment,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clock ticking towards my deadline,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I'll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sit there watching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pointless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(point) videos on YouTube.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fresh perspective on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procrastination is beginning to open up exciting new approach to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(reduce) the habit.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Hundred more deaths could have happened (happen) in Washington state over the past weeks of bad air from the fires.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35" y="179070"/>
            <a:ext cx="13055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220" y="179070"/>
            <a:ext cx="1726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875" y="631825"/>
            <a:ext cx="13150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8975" y="1611630"/>
            <a:ext cx="4902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23895" y="2074545"/>
            <a:ext cx="18605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390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9275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4490" y="3143885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31360" y="4037965"/>
            <a:ext cx="787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2360" y="4577080"/>
            <a:ext cx="1441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7825" y="5566410"/>
            <a:ext cx="1365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26180" y="6076950"/>
            <a:ext cx="33864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31445"/>
            <a:ext cx="12163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 these pictures, you can usually see the phone the person is taking a picture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. Selfies taken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a mirror often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are taken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in a bathroom,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some people think is offensive.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9165" y="245745"/>
            <a:ext cx="6832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6280" y="639445"/>
            <a:ext cx="8261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4735" y="639445"/>
            <a:ext cx="13620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8525" y="639445"/>
            <a:ext cx="7969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40" y="1607185"/>
            <a:ext cx="121354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轮流骑</a:t>
            </a:r>
            <a:r>
              <a:rPr lang="zh-CN" altLang="en-US" sz="2800"/>
              <a:t>滑板</a:t>
            </a:r>
            <a:r>
              <a:rPr lang="en-US" altLang="zh-CN" sz="2800"/>
              <a:t>车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take turns riding a scooter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在一个晴朗的星期六下午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on a crisp Saturday afternoon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一个留着胡须、一头乱蓬蓬的卷发的男人出现了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a bearded man with a head of messy curls appeared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像抱婴儿一样抱</a:t>
            </a:r>
            <a:r>
              <a:rPr lang="zh-CN" altLang="en-US" sz="2800"/>
              <a:t>起她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cradle her like a baby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Kim的恐惧变成了啜泣，然后</a:t>
            </a:r>
            <a:r>
              <a:rPr lang="zh-CN" altLang="en-US" sz="2800"/>
              <a:t>求助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Kim's fear became sobs, and then begged for help.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开始乱踢乱打，试图挣脱出来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She began kicking and flailing, trying to get free of the man's grip.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61315"/>
            <a:ext cx="12125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flail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(sth) (about/around) to move around without control; to move your arms and legs around without control 乱动；胡乱摆动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boys flailed around on the floor. 男孩子们在地板上任意地动来动去。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 was running along, his arms flailing wildly. 他向前跑，拼命摆动双臂。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hit sb/sth very hard, especially with a stick （尤指用棍棒）猛击，猛打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83185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work and determination pay off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对全球公正的努力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5725</Words>
  <Application>WPS 演示</Application>
  <PresentationFormat>自定义</PresentationFormat>
  <Paragraphs>94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华文楷体</vt:lpstr>
      <vt:lpstr>微软雅黑</vt:lpstr>
      <vt:lpstr>Arial Unicode MS</vt:lpstr>
      <vt:lpstr>等线</vt:lpstr>
      <vt:lpstr>Calibri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466</cp:revision>
  <dcterms:created xsi:type="dcterms:W3CDTF">2017-08-18T03:02:00Z</dcterms:created>
  <dcterms:modified xsi:type="dcterms:W3CDTF">2021-03-17T12:12:27Z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