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663" r:id="rId3"/>
    <p:sldId id="1029" r:id="rId4"/>
    <p:sldId id="1030" r:id="rId5"/>
    <p:sldId id="1002" r:id="rId6"/>
    <p:sldId id="1004" r:id="rId7"/>
    <p:sldId id="1005" r:id="rId8"/>
    <p:sldId id="1003" r:id="rId9"/>
    <p:sldId id="1019" r:id="rId10"/>
    <p:sldId id="1056" r:id="rId11"/>
    <p:sldId id="1046" r:id="rId12"/>
    <p:sldId id="1057" r:id="rId13"/>
    <p:sldId id="1031" r:id="rId14"/>
    <p:sldId id="869" r:id="rId15"/>
    <p:sldId id="904" r:id="rId16"/>
    <p:sldId id="983" r:id="rId17"/>
    <p:sldId id="984" r:id="rId18"/>
    <p:sldId id="985" r:id="rId19"/>
    <p:sldId id="986" r:id="rId20"/>
    <p:sldId id="987" r:id="rId21"/>
    <p:sldId id="988" r:id="rId22"/>
    <p:sldId id="72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0248" initials="1"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66"/>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43" autoAdjust="0"/>
    <p:restoredTop sz="99631" autoAdjust="0"/>
  </p:normalViewPr>
  <p:slideViewPr>
    <p:cSldViewPr snapToGrid="0">
      <p:cViewPr>
        <p:scale>
          <a:sx n="100" d="100"/>
          <a:sy n="100" d="100"/>
        </p:scale>
        <p:origin x="-1014" y="-390"/>
      </p:cViewPr>
      <p:guideLst>
        <p:guide orient="horz" pos="2129"/>
        <p:guide pos="393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ounded Rectangle 15"/>
          <p:cNvSpPr/>
          <p:nvPr userDrawn="1"/>
        </p:nvSpPr>
        <p:spPr>
          <a:xfrm>
            <a:off x="304801" y="228601"/>
            <a:ext cx="11595100"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5" name="Group 9"/>
          <p:cNvGrpSpPr>
            <a:grpSpLocks noChangeAspect="1"/>
          </p:cNvGrpSpPr>
          <p:nvPr userDrawn="1"/>
        </p:nvGrpSpPr>
        <p:grpSpPr bwMode="auto">
          <a:xfrm>
            <a:off x="281517" y="5354639"/>
            <a:ext cx="11631083" cy="1330325"/>
            <a:chOff x="-3905250" y="4294188"/>
            <a:chExt cx="13011150" cy="1892300"/>
          </a:xfrm>
        </p:grpSpPr>
        <p:sp>
          <p:nvSpPr>
            <p:cNvPr id="6"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0" name="Freeform 10"/>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1"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2"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3" name="Slide Number Placeholder 5"/>
          <p:cNvSpPr>
            <a:spLocks noGrp="1"/>
          </p:cNvSpPr>
          <p:nvPr>
            <p:ph type="sldNum" sz="quarter" idx="12"/>
          </p:nvPr>
        </p:nvSpPr>
        <p:spPr/>
        <p:txBody>
          <a:bodyPr/>
          <a:lstStyle>
            <a:lvl1pPr>
              <a:defRPr/>
            </a:lvl1pPr>
          </a:lstStyle>
          <a:p>
            <a:pPr>
              <a:defRPr/>
            </a:pPr>
            <a:fld id="{28A876B5-3129-4ACD-87E9-F56200460582}" type="slidenum">
              <a:rPr lang="zh-CN" altLang="zh-CN">
                <a:solidFill>
                  <a:srgbClr val="073E87"/>
                </a:solidFill>
              </a:rPr>
            </a:fld>
            <a:endParaRPr lang="zh-CN" altLang="zh-CN">
              <a:solidFill>
                <a:srgbClr val="073E87"/>
              </a:solidFill>
            </a:endParaRPr>
          </a:p>
        </p:txBody>
      </p:sp>
      <p:pic>
        <p:nvPicPr>
          <p:cNvPr id="14" name="图片 13"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5"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6" name="Slide Number Placeholder 5"/>
          <p:cNvSpPr>
            <a:spLocks noGrp="1"/>
          </p:cNvSpPr>
          <p:nvPr>
            <p:ph type="sldNum" sz="quarter" idx="12"/>
          </p:nvPr>
        </p:nvSpPr>
        <p:spPr/>
        <p:txBody>
          <a:bodyPr/>
          <a:lstStyle>
            <a:lvl1pPr>
              <a:defRPr/>
            </a:lvl1pPr>
          </a:lstStyle>
          <a:p>
            <a:pPr>
              <a:defRPr/>
            </a:pPr>
            <a:fld id="{BBA03FCB-147A-45F0-992A-22973FF98688}"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4" name="Rounded Rectangle 20"/>
          <p:cNvSpPr/>
          <p:nvPr userDrawn="1"/>
        </p:nvSpPr>
        <p:spPr bwMode="hidden">
          <a:xfrm>
            <a:off x="304801" y="228601"/>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5" name="Group 14"/>
          <p:cNvGrpSpPr>
            <a:grpSpLocks noChangeAspect="1"/>
          </p:cNvGrpSpPr>
          <p:nvPr userDrawn="1"/>
        </p:nvGrpSpPr>
        <p:grpSpPr bwMode="auto">
          <a:xfrm>
            <a:off x="281517" y="714376"/>
            <a:ext cx="11631083" cy="1331913"/>
            <a:chOff x="-3905250" y="4294188"/>
            <a:chExt cx="13011150" cy="1892300"/>
          </a:xfrm>
        </p:grpSpPr>
        <p:sp>
          <p:nvSpPr>
            <p:cNvPr id="6"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0" name="Freeform 19"/>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2" name="Vertical Title 1"/>
          <p:cNvSpPr>
            <a:spLocks noGrp="1"/>
          </p:cNvSpPr>
          <p:nvPr>
            <p:ph type="title" orient="vert"/>
          </p:nvPr>
        </p:nvSpPr>
        <p:spPr>
          <a:xfrm>
            <a:off x="8839200" y="1447801"/>
            <a:ext cx="2743200" cy="4487333"/>
          </a:xfrm>
        </p:spPr>
        <p:txBody>
          <a:bodyPr vert="eaVert"/>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1"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2"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3" name="Slide Number Placeholder 5"/>
          <p:cNvSpPr>
            <a:spLocks noGrp="1"/>
          </p:cNvSpPr>
          <p:nvPr>
            <p:ph type="sldNum" sz="quarter" idx="12"/>
          </p:nvPr>
        </p:nvSpPr>
        <p:spPr/>
        <p:txBody>
          <a:bodyPr/>
          <a:lstStyle>
            <a:lvl1pPr>
              <a:defRPr/>
            </a:lvl1pPr>
          </a:lstStyle>
          <a:p>
            <a:pPr>
              <a:defRPr/>
            </a:pPr>
            <a:fld id="{A7AE92AA-B9C7-4B83-BCFB-1BC2DDBD888D}" type="slidenum">
              <a:rPr lang="zh-CN" altLang="zh-CN">
                <a:solidFill>
                  <a:srgbClr val="073E87"/>
                </a:solidFill>
              </a:rPr>
            </a:fld>
            <a:endParaRPr lang="zh-CN" altLang="zh-CN">
              <a:solidFill>
                <a:srgbClr val="073E87"/>
              </a:solidFill>
            </a:endParaRPr>
          </a:p>
        </p:txBody>
      </p:sp>
      <p:pic>
        <p:nvPicPr>
          <p:cNvPr id="14" name="图片 13"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Sp="0">
  <p:cSld name="1_标题幻灯片">
    <p:spTree>
      <p:nvGrpSpPr>
        <p:cNvPr id="1" name=""/>
        <p:cNvGrpSpPr/>
        <p:nvPr/>
      </p:nvGrpSpPr>
      <p:grpSpPr>
        <a:xfrm>
          <a:off x="0" y="0"/>
          <a:ext cx="0" cy="0"/>
          <a:chOff x="0" y="0"/>
          <a:chExt cx="0" cy="0"/>
        </a:xfrm>
      </p:grpSpPr>
      <p:sp>
        <p:nvSpPr>
          <p:cNvPr id="2" name="日期占位符 1027"/>
          <p:cNvSpPr>
            <a:spLocks noGrp="1"/>
          </p:cNvSpPr>
          <p:nvPr>
            <p:ph type="dt" sz="half" idx="10"/>
          </p:nvPr>
        </p:nvSpPr>
        <p:spPr/>
        <p:txBody>
          <a:bodyPr/>
          <a:lstStyle>
            <a:lvl1pPr>
              <a:defRPr/>
            </a:lvl1pPr>
          </a:lstStyle>
          <a:p>
            <a:pPr>
              <a:defRPr/>
            </a:pPr>
            <a:endParaRPr lang="zh-CN" altLang="en-US"/>
          </a:p>
        </p:txBody>
      </p:sp>
      <p:sp>
        <p:nvSpPr>
          <p:cNvPr id="3" name="页脚占位符 1028"/>
          <p:cNvSpPr>
            <a:spLocks noGrp="1"/>
          </p:cNvSpPr>
          <p:nvPr>
            <p:ph type="ftr" sz="quarter" idx="11"/>
          </p:nvPr>
        </p:nvSpPr>
        <p:spPr/>
        <p:txBody>
          <a:bodyPr/>
          <a:lstStyle>
            <a:lvl1pPr>
              <a:defRPr/>
            </a:lvl1pPr>
          </a:lstStyle>
          <a:p>
            <a:pPr>
              <a:defRPr/>
            </a:pPr>
            <a:endParaRPr lang="zh-CN" altLang="en-US"/>
          </a:p>
        </p:txBody>
      </p:sp>
      <p:sp>
        <p:nvSpPr>
          <p:cNvPr id="4" name="灯片编号占位符 1029"/>
          <p:cNvSpPr>
            <a:spLocks noGrp="1"/>
          </p:cNvSpPr>
          <p:nvPr>
            <p:ph type="sldNum" sz="quarter" idx="12"/>
          </p:nvPr>
        </p:nvSpPr>
        <p:spPr/>
        <p:txBody>
          <a:bodyPr/>
          <a:lstStyle>
            <a:lvl1pPr>
              <a:defRPr/>
            </a:lvl1pPr>
          </a:lstStyle>
          <a:p>
            <a:pPr>
              <a:defRPr/>
            </a:pPr>
            <a:fld id="{636C312A-253F-4233-B92A-3C4B7C394729}" type="slidenum">
              <a:rPr lang="zh-CN" altLang="en-US"/>
            </a:fld>
            <a:endParaRPr lang="zh-CN" altLang="en-US"/>
          </a:p>
        </p:txBody>
      </p:sp>
      <p:pic>
        <p:nvPicPr>
          <p:cNvPr id="8" name="图片 7"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自定义版式">
    <p:spTree>
      <p:nvGrpSpPr>
        <p:cNvPr id="1" name=""/>
        <p:cNvGrpSpPr/>
        <p:nvPr/>
      </p:nvGrpSpPr>
      <p:grpSpPr>
        <a:xfrm>
          <a:off x="0" y="0"/>
          <a:ext cx="0" cy="0"/>
          <a:chOff x="0" y="0"/>
          <a:chExt cx="0" cy="0"/>
        </a:xfrm>
      </p:grpSpPr>
    </p:spTree>
  </p:cSld>
  <p:clrMapOvr>
    <a:masterClrMapping/>
  </p:clrMapOvr>
  <p:transition spd="slow" advTm="7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5"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6" name="Slide Number Placeholder 5"/>
          <p:cNvSpPr>
            <a:spLocks noGrp="1"/>
          </p:cNvSpPr>
          <p:nvPr>
            <p:ph type="sldNum" sz="quarter" idx="12"/>
          </p:nvPr>
        </p:nvSpPr>
        <p:spPr/>
        <p:txBody>
          <a:bodyPr/>
          <a:lstStyle>
            <a:lvl1pPr>
              <a:defRPr/>
            </a:lvl1pPr>
          </a:lstStyle>
          <a:p>
            <a:pPr>
              <a:defRPr/>
            </a:pPr>
            <a:fld id="{88F36E78-CDDD-4DCB-85B5-261AEEB6CB8A}"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4" name="Rounded Rectangle 13"/>
          <p:cNvSpPr/>
          <p:nvPr userDrawn="1"/>
        </p:nvSpPr>
        <p:spPr>
          <a:xfrm>
            <a:off x="304801" y="228600"/>
            <a:ext cx="11595100"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sp>
        <p:nvSpPr>
          <p:cNvPr id="5" name="Freeform 14"/>
          <p:cNvSpPr/>
          <p:nvPr userDrawn="1"/>
        </p:nvSpPr>
        <p:spPr bwMode="hidden">
          <a:xfrm>
            <a:off x="8062384" y="4203701"/>
            <a:ext cx="3835400" cy="714375"/>
          </a:xfrm>
          <a:custGeom>
            <a:avLst/>
            <a:gdLst>
              <a:gd name="T0" fmla="*/ 2147483647 w 2706"/>
              <a:gd name="T1" fmla="*/ 0 h 640"/>
              <a:gd name="T2" fmla="*/ 2147483647 w 2706"/>
              <a:gd name="T3" fmla="*/ 0 h 640"/>
              <a:gd name="T4" fmla="*/ 2147483647 w 2706"/>
              <a:gd name="T5" fmla="*/ 22426910 h 640"/>
              <a:gd name="T6" fmla="*/ 2147483647 w 2706"/>
              <a:gd name="T7" fmla="*/ 47345203 h 640"/>
              <a:gd name="T8" fmla="*/ 2147483647 w 2706"/>
              <a:gd name="T9" fmla="*/ 74755995 h 640"/>
              <a:gd name="T10" fmla="*/ 2147483647 w 2706"/>
              <a:gd name="T11" fmla="*/ 102165671 h 640"/>
              <a:gd name="T12" fmla="*/ 2147483647 w 2706"/>
              <a:gd name="T13" fmla="*/ 134560345 h 640"/>
              <a:gd name="T14" fmla="*/ 2147483647 w 2706"/>
              <a:gd name="T15" fmla="*/ 166953902 h 640"/>
              <a:gd name="T16" fmla="*/ 2088287069 w 2706"/>
              <a:gd name="T17" fmla="*/ 204332458 h 640"/>
              <a:gd name="T18" fmla="*/ 1936864244 w 2706"/>
              <a:gd name="T19" fmla="*/ 241709897 h 640"/>
              <a:gd name="T20" fmla="*/ 1936864244 w 2706"/>
              <a:gd name="T21" fmla="*/ 241709897 h 640"/>
              <a:gd name="T22" fmla="*/ 1663397460 w 2706"/>
              <a:gd name="T23" fmla="*/ 313973394 h 640"/>
              <a:gd name="T24" fmla="*/ 1396711723 w 2706"/>
              <a:gd name="T25" fmla="*/ 378761625 h 640"/>
              <a:gd name="T26" fmla="*/ 1141325958 w 2706"/>
              <a:gd name="T27" fmla="*/ 438565975 h 640"/>
              <a:gd name="T28" fmla="*/ 894980172 w 2706"/>
              <a:gd name="T29" fmla="*/ 495878941 h 640"/>
              <a:gd name="T30" fmla="*/ 659935422 w 2706"/>
              <a:gd name="T31" fmla="*/ 545715527 h 640"/>
              <a:gd name="T32" fmla="*/ 431669593 w 2706"/>
              <a:gd name="T33" fmla="*/ 590569348 h 640"/>
              <a:gd name="T34" fmla="*/ 212444804 w 2706"/>
              <a:gd name="T35" fmla="*/ 632930669 h 640"/>
              <a:gd name="T36" fmla="*/ 0 w 2706"/>
              <a:gd name="T37" fmla="*/ 670308108 h 640"/>
              <a:gd name="T38" fmla="*/ 0 w 2706"/>
              <a:gd name="T39" fmla="*/ 670308108 h 640"/>
              <a:gd name="T40" fmla="*/ 146902836 w 2706"/>
              <a:gd name="T41" fmla="*/ 692735019 h 640"/>
              <a:gd name="T42" fmla="*/ 287026751 w 2706"/>
              <a:gd name="T43" fmla="*/ 712670546 h 640"/>
              <a:gd name="T44" fmla="*/ 422629614 w 2706"/>
              <a:gd name="T45" fmla="*/ 730113574 h 640"/>
              <a:gd name="T46" fmla="*/ 555972483 w 2706"/>
              <a:gd name="T47" fmla="*/ 745064104 h 640"/>
              <a:gd name="T48" fmla="*/ 684795362 w 2706"/>
              <a:gd name="T49" fmla="*/ 760015749 h 640"/>
              <a:gd name="T50" fmla="*/ 809098253 w 2706"/>
              <a:gd name="T51" fmla="*/ 769982396 h 640"/>
              <a:gd name="T52" fmla="*/ 928881154 w 2706"/>
              <a:gd name="T53" fmla="*/ 779950160 h 640"/>
              <a:gd name="T54" fmla="*/ 1046404060 w 2706"/>
              <a:gd name="T55" fmla="*/ 787425425 h 640"/>
              <a:gd name="T56" fmla="*/ 1161665909 w 2706"/>
              <a:gd name="T57" fmla="*/ 792409307 h 640"/>
              <a:gd name="T58" fmla="*/ 1272408832 w 2706"/>
              <a:gd name="T59" fmla="*/ 794901806 h 640"/>
              <a:gd name="T60" fmla="*/ 1378630703 w 2706"/>
              <a:gd name="T61" fmla="*/ 797393188 h 640"/>
              <a:gd name="T62" fmla="*/ 1482593642 w 2706"/>
              <a:gd name="T63" fmla="*/ 797393188 h 640"/>
              <a:gd name="T64" fmla="*/ 1584295524 w 2706"/>
              <a:gd name="T65" fmla="*/ 794901806 h 640"/>
              <a:gd name="T66" fmla="*/ 1683738474 w 2706"/>
              <a:gd name="T67" fmla="*/ 792409307 h 640"/>
              <a:gd name="T68" fmla="*/ 1778660372 w 2706"/>
              <a:gd name="T69" fmla="*/ 787425425 h 640"/>
              <a:gd name="T70" fmla="*/ 1871322275 w 2706"/>
              <a:gd name="T71" fmla="*/ 779950160 h 640"/>
              <a:gd name="T72" fmla="*/ 1959464189 w 2706"/>
              <a:gd name="T73" fmla="*/ 772474896 h 640"/>
              <a:gd name="T74" fmla="*/ 2047606104 w 2706"/>
              <a:gd name="T75" fmla="*/ 762507132 h 640"/>
              <a:gd name="T76" fmla="*/ 2131228029 w 2706"/>
              <a:gd name="T77" fmla="*/ 750047985 h 640"/>
              <a:gd name="T78" fmla="*/ 2147483647 w 2706"/>
              <a:gd name="T79" fmla="*/ 737588839 h 640"/>
              <a:gd name="T80" fmla="*/ 2147483647 w 2706"/>
              <a:gd name="T81" fmla="*/ 722637193 h 640"/>
              <a:gd name="T82" fmla="*/ 2147483647 w 2706"/>
              <a:gd name="T83" fmla="*/ 707686664 h 640"/>
              <a:gd name="T84" fmla="*/ 2147483647 w 2706"/>
              <a:gd name="T85" fmla="*/ 690243636 h 640"/>
              <a:gd name="T86" fmla="*/ 2147483647 w 2706"/>
              <a:gd name="T87" fmla="*/ 672800607 h 640"/>
              <a:gd name="T88" fmla="*/ 2147483647 w 2706"/>
              <a:gd name="T89" fmla="*/ 652866196 h 640"/>
              <a:gd name="T90" fmla="*/ 2147483647 w 2706"/>
              <a:gd name="T91" fmla="*/ 632930669 h 640"/>
              <a:gd name="T92" fmla="*/ 2147483647 w 2706"/>
              <a:gd name="T93" fmla="*/ 610503759 h 640"/>
              <a:gd name="T94" fmla="*/ 2147483647 w 2706"/>
              <a:gd name="T95" fmla="*/ 588077965 h 640"/>
              <a:gd name="T96" fmla="*/ 2147483647 w 2706"/>
              <a:gd name="T97" fmla="*/ 538240263 h 640"/>
              <a:gd name="T98" fmla="*/ 2147483647 w 2706"/>
              <a:gd name="T99" fmla="*/ 485911178 h 640"/>
              <a:gd name="T100" fmla="*/ 2147483647 w 2706"/>
              <a:gd name="T101" fmla="*/ 485911178 h 640"/>
              <a:gd name="T102" fmla="*/ 2147483647 w 2706"/>
              <a:gd name="T103" fmla="*/ 483419795 h 640"/>
              <a:gd name="T104" fmla="*/ 2147483647 w 2706"/>
              <a:gd name="T105" fmla="*/ 48341979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6" name="Freeform 18"/>
          <p:cNvSpPr/>
          <p:nvPr userDrawn="1"/>
        </p:nvSpPr>
        <p:spPr bwMode="hidden">
          <a:xfrm>
            <a:off x="3492500" y="4075113"/>
            <a:ext cx="7393517" cy="850900"/>
          </a:xfrm>
          <a:custGeom>
            <a:avLst/>
            <a:gdLst>
              <a:gd name="T0" fmla="*/ 2147483647 w 5216"/>
              <a:gd name="T1" fmla="*/ 890318333 h 762"/>
              <a:gd name="T2" fmla="*/ 2147483647 w 5216"/>
              <a:gd name="T3" fmla="*/ 855403517 h 762"/>
              <a:gd name="T4" fmla="*/ 2147483647 w 5216"/>
              <a:gd name="T5" fmla="*/ 760636483 h 762"/>
              <a:gd name="T6" fmla="*/ 2147483647 w 5216"/>
              <a:gd name="T7" fmla="*/ 633448150 h 762"/>
              <a:gd name="T8" fmla="*/ 2147483647 w 5216"/>
              <a:gd name="T9" fmla="*/ 466356850 h 762"/>
              <a:gd name="T10" fmla="*/ 2147483647 w 5216"/>
              <a:gd name="T11" fmla="*/ 369095183 h 762"/>
              <a:gd name="T12" fmla="*/ 2147483647 w 5216"/>
              <a:gd name="T13" fmla="*/ 294278517 h 762"/>
              <a:gd name="T14" fmla="*/ 2147483647 w 5216"/>
              <a:gd name="T15" fmla="*/ 229438150 h 762"/>
              <a:gd name="T16" fmla="*/ 2147483647 w 5216"/>
              <a:gd name="T17" fmla="*/ 174571850 h 762"/>
              <a:gd name="T18" fmla="*/ 2147483647 w 5216"/>
              <a:gd name="T19" fmla="*/ 127188333 h 762"/>
              <a:gd name="T20" fmla="*/ 1966522170 w 5216"/>
              <a:gd name="T21" fmla="*/ 89780000 h 762"/>
              <a:gd name="T22" fmla="*/ 1507667316 w 5216"/>
              <a:gd name="T23" fmla="*/ 34914817 h 762"/>
              <a:gd name="T24" fmla="*/ 1096279949 w 5216"/>
              <a:gd name="T25" fmla="*/ 4988150 h 762"/>
              <a:gd name="T26" fmla="*/ 727838697 w 5216"/>
              <a:gd name="T27" fmla="*/ 0 h 762"/>
              <a:gd name="T28" fmla="*/ 404605842 w 5216"/>
              <a:gd name="T29" fmla="*/ 12469817 h 762"/>
              <a:gd name="T30" fmla="*/ 124320165 w 5216"/>
              <a:gd name="T31" fmla="*/ 39901850 h 762"/>
              <a:gd name="T32" fmla="*/ 0 w 5216"/>
              <a:gd name="T33" fmla="*/ 59853333 h 762"/>
              <a:gd name="T34" fmla="*/ 354878201 w 5216"/>
              <a:gd name="T35" fmla="*/ 107236850 h 762"/>
              <a:gd name="T36" fmla="*/ 736880376 w 5216"/>
              <a:gd name="T37" fmla="*/ 174571850 h 762"/>
              <a:gd name="T38" fmla="*/ 1146007590 w 5216"/>
              <a:gd name="T39" fmla="*/ 261858333 h 762"/>
              <a:gd name="T40" fmla="*/ 1584518931 w 5216"/>
              <a:gd name="T41" fmla="*/ 369095183 h 762"/>
              <a:gd name="T42" fmla="*/ 1984604465 w 5216"/>
              <a:gd name="T43" fmla="*/ 471345000 h 762"/>
              <a:gd name="T44" fmla="*/ 2147483647 w 5216"/>
              <a:gd name="T45" fmla="*/ 643423333 h 762"/>
              <a:gd name="T46" fmla="*/ 2147483647 w 5216"/>
              <a:gd name="T47" fmla="*/ 713251850 h 762"/>
              <a:gd name="T48" fmla="*/ 2147483647 w 5216"/>
              <a:gd name="T49" fmla="*/ 773105183 h 762"/>
              <a:gd name="T50" fmla="*/ 2147483647 w 5216"/>
              <a:gd name="T51" fmla="*/ 825476850 h 762"/>
              <a:gd name="T52" fmla="*/ 2147483647 w 5216"/>
              <a:gd name="T53" fmla="*/ 865379817 h 762"/>
              <a:gd name="T54" fmla="*/ 2147483647 w 5216"/>
              <a:gd name="T55" fmla="*/ 900293517 h 762"/>
              <a:gd name="T56" fmla="*/ 2147483647 w 5216"/>
              <a:gd name="T57" fmla="*/ 922738517 h 762"/>
              <a:gd name="T58" fmla="*/ 2147483647 w 5216"/>
              <a:gd name="T59" fmla="*/ 940196483 h 762"/>
              <a:gd name="T60" fmla="*/ 2147483647 w 5216"/>
              <a:gd name="T61" fmla="*/ 950171667 h 762"/>
              <a:gd name="T62" fmla="*/ 2147483647 w 5216"/>
              <a:gd name="T63" fmla="*/ 950171667 h 762"/>
              <a:gd name="T64" fmla="*/ 2147483647 w 5216"/>
              <a:gd name="T65" fmla="*/ 945183517 h 762"/>
              <a:gd name="T66" fmla="*/ 2147483647 w 5216"/>
              <a:gd name="T67" fmla="*/ 932714817 h 762"/>
              <a:gd name="T68" fmla="*/ 2147483647 w 5216"/>
              <a:gd name="T69" fmla="*/ 912763333 h 762"/>
              <a:gd name="T70" fmla="*/ 2147483647 w 5216"/>
              <a:gd name="T71" fmla="*/ 89031833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22"/>
          <p:cNvSpPr/>
          <p:nvPr userDrawn="1"/>
        </p:nvSpPr>
        <p:spPr bwMode="hidden">
          <a:xfrm>
            <a:off x="3771900" y="4087813"/>
            <a:ext cx="7289800" cy="774700"/>
          </a:xfrm>
          <a:custGeom>
            <a:avLst/>
            <a:gdLst>
              <a:gd name="T0" fmla="*/ 0 w 5144"/>
              <a:gd name="T1" fmla="*/ 87226308 h 694"/>
              <a:gd name="T2" fmla="*/ 0 w 5144"/>
              <a:gd name="T3" fmla="*/ 87226308 h 694"/>
              <a:gd name="T4" fmla="*/ 20333568 w 5144"/>
              <a:gd name="T5" fmla="*/ 82242107 h 694"/>
              <a:gd name="T6" fmla="*/ 81336397 w 5144"/>
              <a:gd name="T7" fmla="*/ 69781047 h 694"/>
              <a:gd name="T8" fmla="*/ 185266001 w 5144"/>
              <a:gd name="T9" fmla="*/ 52335785 h 694"/>
              <a:gd name="T10" fmla="*/ 253046686 w 5144"/>
              <a:gd name="T11" fmla="*/ 42367383 h 694"/>
              <a:gd name="T12" fmla="*/ 332123444 w 5144"/>
              <a:gd name="T13" fmla="*/ 32397865 h 694"/>
              <a:gd name="T14" fmla="*/ 420237697 w 5144"/>
              <a:gd name="T15" fmla="*/ 24922121 h 694"/>
              <a:gd name="T16" fmla="*/ 521907662 w 5144"/>
              <a:gd name="T17" fmla="*/ 17445262 h 694"/>
              <a:gd name="T18" fmla="*/ 632615122 w 5144"/>
              <a:gd name="T19" fmla="*/ 9968402 h 694"/>
              <a:gd name="T20" fmla="*/ 756879357 w 5144"/>
              <a:gd name="T21" fmla="*/ 4984201 h 694"/>
              <a:gd name="T22" fmla="*/ 892439664 w 5144"/>
              <a:gd name="T23" fmla="*/ 2492659 h 694"/>
              <a:gd name="T24" fmla="*/ 1039297107 w 5144"/>
              <a:gd name="T25" fmla="*/ 0 h 694"/>
              <a:gd name="T26" fmla="*/ 1197450622 w 5144"/>
              <a:gd name="T27" fmla="*/ 2492659 h 694"/>
              <a:gd name="T28" fmla="*/ 1366901272 w 5144"/>
              <a:gd name="T29" fmla="*/ 7476860 h 694"/>
              <a:gd name="T30" fmla="*/ 1549907633 w 5144"/>
              <a:gd name="T31" fmla="*/ 17445262 h 694"/>
              <a:gd name="T32" fmla="*/ 1744211130 w 5144"/>
              <a:gd name="T33" fmla="*/ 29906322 h 694"/>
              <a:gd name="T34" fmla="*/ 1949811762 w 5144"/>
              <a:gd name="T35" fmla="*/ 49843126 h 694"/>
              <a:gd name="T36" fmla="*/ 2147483647 w 5144"/>
              <a:gd name="T37" fmla="*/ 72272589 h 694"/>
              <a:gd name="T38" fmla="*/ 2147483647 w 5144"/>
              <a:gd name="T39" fmla="*/ 99687369 h 694"/>
              <a:gd name="T40" fmla="*/ 2147483647 w 5144"/>
              <a:gd name="T41" fmla="*/ 132085234 h 694"/>
              <a:gd name="T42" fmla="*/ 2147483647 w 5144"/>
              <a:gd name="T43" fmla="*/ 171959958 h 694"/>
              <a:gd name="T44" fmla="*/ 2147483647 w 5144"/>
              <a:gd name="T45" fmla="*/ 216818883 h 694"/>
              <a:gd name="T46" fmla="*/ 2147483647 w 5144"/>
              <a:gd name="T47" fmla="*/ 269154668 h 694"/>
              <a:gd name="T48" fmla="*/ 2147483647 w 5144"/>
              <a:gd name="T49" fmla="*/ 331458855 h 694"/>
              <a:gd name="T50" fmla="*/ 2147483647 w 5144"/>
              <a:gd name="T51" fmla="*/ 398747244 h 694"/>
              <a:gd name="T52" fmla="*/ 2147483647 w 5144"/>
              <a:gd name="T53" fmla="*/ 473512491 h 694"/>
              <a:gd name="T54" fmla="*/ 2147483647 w 5144"/>
              <a:gd name="T55" fmla="*/ 558247257 h 694"/>
              <a:gd name="T56" fmla="*/ 2147483647 w 5144"/>
              <a:gd name="T57" fmla="*/ 650456650 h 694"/>
              <a:gd name="T58" fmla="*/ 2147483647 w 5144"/>
              <a:gd name="T59" fmla="*/ 752636678 h 694"/>
              <a:gd name="T60" fmla="*/ 2147483647 w 5144"/>
              <a:gd name="T61" fmla="*/ 864783991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26"/>
          <p:cNvSpPr/>
          <p:nvPr userDrawn="1"/>
        </p:nvSpPr>
        <p:spPr bwMode="hidden">
          <a:xfrm>
            <a:off x="7480301" y="4073526"/>
            <a:ext cx="4409017" cy="652463"/>
          </a:xfrm>
          <a:custGeom>
            <a:avLst/>
            <a:gdLst>
              <a:gd name="T0" fmla="*/ 0 w 3112"/>
              <a:gd name="T1" fmla="*/ 728951997 h 584"/>
              <a:gd name="T2" fmla="*/ 0 w 3112"/>
              <a:gd name="T3" fmla="*/ 728951997 h 584"/>
              <a:gd name="T4" fmla="*/ 101618145 w 3112"/>
              <a:gd name="T5" fmla="*/ 698994561 h 584"/>
              <a:gd name="T6" fmla="*/ 379372423 w 3112"/>
              <a:gd name="T7" fmla="*/ 621606192 h 584"/>
              <a:gd name="T8" fmla="*/ 571317689 w 3112"/>
              <a:gd name="T9" fmla="*/ 569181237 h 584"/>
              <a:gd name="T10" fmla="*/ 792617915 w 3112"/>
              <a:gd name="T11" fmla="*/ 511764493 h 584"/>
              <a:gd name="T12" fmla="*/ 1038759242 w 3112"/>
              <a:gd name="T13" fmla="*/ 449353726 h 584"/>
              <a:gd name="T14" fmla="*/ 1302965568 w 3112"/>
              <a:gd name="T15" fmla="*/ 381951170 h 584"/>
              <a:gd name="T16" fmla="*/ 1582977838 w 3112"/>
              <a:gd name="T17" fmla="*/ 317044508 h 584"/>
              <a:gd name="T18" fmla="*/ 1869766210 w 3112"/>
              <a:gd name="T19" fmla="*/ 252137846 h 584"/>
              <a:gd name="T20" fmla="*/ 2147483647 w 3112"/>
              <a:gd name="T21" fmla="*/ 192224091 h 584"/>
              <a:gd name="T22" fmla="*/ 2147483647 w 3112"/>
              <a:gd name="T23" fmla="*/ 134806230 h 584"/>
              <a:gd name="T24" fmla="*/ 2147483647 w 3112"/>
              <a:gd name="T25" fmla="*/ 109841699 h 584"/>
              <a:gd name="T26" fmla="*/ 2147483647 w 3112"/>
              <a:gd name="T27" fmla="*/ 84878286 h 584"/>
              <a:gd name="T28" fmla="*/ 2147483647 w 3112"/>
              <a:gd name="T29" fmla="*/ 64906662 h 584"/>
              <a:gd name="T30" fmla="*/ 2147483647 w 3112"/>
              <a:gd name="T31" fmla="*/ 44935037 h 584"/>
              <a:gd name="T32" fmla="*/ 2147483647 w 3112"/>
              <a:gd name="T33" fmla="*/ 29957436 h 584"/>
              <a:gd name="T34" fmla="*/ 2147483647 w 3112"/>
              <a:gd name="T35" fmla="*/ 17474613 h 584"/>
              <a:gd name="T36" fmla="*/ 2147483647 w 3112"/>
              <a:gd name="T37" fmla="*/ 7488800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9" name="Freeform 10"/>
          <p:cNvSpPr/>
          <p:nvPr userDrawn="1"/>
        </p:nvSpPr>
        <p:spPr bwMode="hidden">
          <a:xfrm>
            <a:off x="281517" y="4059239"/>
            <a:ext cx="11631083" cy="1328737"/>
          </a:xfrm>
          <a:custGeom>
            <a:avLst/>
            <a:gdLst>
              <a:gd name="T0" fmla="*/ 2147483647 w 8196"/>
              <a:gd name="T1" fmla="*/ 636203066 h 1192"/>
              <a:gd name="T2" fmla="*/ 2147483647 w 8196"/>
              <a:gd name="T3" fmla="*/ 708272557 h 1192"/>
              <a:gd name="T4" fmla="*/ 2147483647 w 8196"/>
              <a:gd name="T5" fmla="*/ 770402158 h 1192"/>
              <a:gd name="T6" fmla="*/ 2147483647 w 8196"/>
              <a:gd name="T7" fmla="*/ 827560144 h 1192"/>
              <a:gd name="T8" fmla="*/ 2147483647 w 8196"/>
              <a:gd name="T9" fmla="*/ 872293546 h 1192"/>
              <a:gd name="T10" fmla="*/ 2147483647 w 8196"/>
              <a:gd name="T11" fmla="*/ 907085945 h 1192"/>
              <a:gd name="T12" fmla="*/ 2147483647 w 8196"/>
              <a:gd name="T13" fmla="*/ 931937340 h 1192"/>
              <a:gd name="T14" fmla="*/ 2147483647 w 8196"/>
              <a:gd name="T15" fmla="*/ 946848846 h 1192"/>
              <a:gd name="T16" fmla="*/ 2147483647 w 8196"/>
              <a:gd name="T17" fmla="*/ 944363037 h 1192"/>
              <a:gd name="T18" fmla="*/ 2147483647 w 8196"/>
              <a:gd name="T19" fmla="*/ 931937340 h 1192"/>
              <a:gd name="T20" fmla="*/ 2147483647 w 8196"/>
              <a:gd name="T21" fmla="*/ 902115443 h 1192"/>
              <a:gd name="T22" fmla="*/ 2147483647 w 8196"/>
              <a:gd name="T23" fmla="*/ 857382041 h 1192"/>
              <a:gd name="T24" fmla="*/ 2147483647 w 8196"/>
              <a:gd name="T25" fmla="*/ 797738247 h 1192"/>
              <a:gd name="T26" fmla="*/ 2147483647 w 8196"/>
              <a:gd name="T27" fmla="*/ 718213560 h 1192"/>
              <a:gd name="T28" fmla="*/ 2147483647 w 8196"/>
              <a:gd name="T29" fmla="*/ 621291560 h 1192"/>
              <a:gd name="T30" fmla="*/ 2147483647 w 8196"/>
              <a:gd name="T31" fmla="*/ 504488666 h 1192"/>
              <a:gd name="T32" fmla="*/ 2147483647 w 8196"/>
              <a:gd name="T33" fmla="*/ 367804880 h 1192"/>
              <a:gd name="T34" fmla="*/ 2147483647 w 8196"/>
              <a:gd name="T35" fmla="*/ 298220083 h 1192"/>
              <a:gd name="T36" fmla="*/ 2147483647 w 8196"/>
              <a:gd name="T37" fmla="*/ 183901883 h 1192"/>
              <a:gd name="T38" fmla="*/ 2147483647 w 8196"/>
              <a:gd name="T39" fmla="*/ 101891388 h 1192"/>
              <a:gd name="T40" fmla="*/ 2147483647 w 8196"/>
              <a:gd name="T41" fmla="*/ 44733403 h 1192"/>
              <a:gd name="T42" fmla="*/ 2011879287 w 8196"/>
              <a:gd name="T43" fmla="*/ 12425697 h 1192"/>
              <a:gd name="T44" fmla="*/ 1656175490 w 8196"/>
              <a:gd name="T45" fmla="*/ 0 h 1192"/>
              <a:gd name="T46" fmla="*/ 1338986883 w 8196"/>
              <a:gd name="T47" fmla="*/ 4970502 h 1192"/>
              <a:gd name="T48" fmla="*/ 1058048554 w 8196"/>
              <a:gd name="T49" fmla="*/ 24851395 h 1192"/>
              <a:gd name="T50" fmla="*/ 811095593 w 8196"/>
              <a:gd name="T51" fmla="*/ 54673292 h 1192"/>
              <a:gd name="T52" fmla="*/ 600391847 w 8196"/>
              <a:gd name="T53" fmla="*/ 91951499 h 1192"/>
              <a:gd name="T54" fmla="*/ 423672404 w 8196"/>
              <a:gd name="T55" fmla="*/ 134199093 h 1192"/>
              <a:gd name="T56" fmla="*/ 280938329 w 8196"/>
              <a:gd name="T57" fmla="*/ 178932495 h 1192"/>
              <a:gd name="T58" fmla="*/ 167656607 w 8196"/>
              <a:gd name="T59" fmla="*/ 218694281 h 1192"/>
              <a:gd name="T60" fmla="*/ 54374886 w 8196"/>
              <a:gd name="T61" fmla="*/ 268398186 h 1192"/>
              <a:gd name="T62" fmla="*/ 0 w 8196"/>
              <a:gd name="T63" fmla="*/ 298220083 h 1192"/>
              <a:gd name="T64" fmla="*/ 2147483647 w 8196"/>
              <a:gd name="T65" fmla="*/ 1481159409 h 1192"/>
              <a:gd name="T66" fmla="*/ 2147483647 w 8196"/>
              <a:gd name="T67" fmla="*/ 1473704213 h 1192"/>
              <a:gd name="T68" fmla="*/ 2147483647 w 8196"/>
              <a:gd name="T69" fmla="*/ 633717257 h 1192"/>
              <a:gd name="T70" fmla="*/ 2147483647 w 8196"/>
              <a:gd name="T71" fmla="*/ 63620306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10"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1"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2" name="Slide Number Placeholder 5"/>
          <p:cNvSpPr>
            <a:spLocks noGrp="1"/>
          </p:cNvSpPr>
          <p:nvPr>
            <p:ph type="sldNum" sz="quarter" idx="12"/>
          </p:nvPr>
        </p:nvSpPr>
        <p:spPr/>
        <p:txBody>
          <a:bodyPr/>
          <a:lstStyle>
            <a:lvl1pPr>
              <a:defRPr/>
            </a:lvl1pPr>
          </a:lstStyle>
          <a:p>
            <a:pPr>
              <a:defRPr/>
            </a:pPr>
            <a:fld id="{24E84B6B-CA46-4722-926E-8941D7CE6AD9}" type="slidenum">
              <a:rPr lang="zh-CN" altLang="zh-CN">
                <a:solidFill>
                  <a:srgbClr val="073E87"/>
                </a:solidFill>
              </a:rPr>
            </a:fld>
            <a:endParaRPr lang="zh-CN" altLang="zh-CN">
              <a:solidFill>
                <a:srgbClr val="073E87"/>
              </a:solidFill>
            </a:endParaRPr>
          </a:p>
        </p:txBody>
      </p:sp>
      <p:pic>
        <p:nvPicPr>
          <p:cNvPr id="13" name="图片 12"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3"/>
          </p:nvPr>
        </p:nvSpPr>
        <p:spPr>
          <a:xfrm>
            <a:off x="902207" y="2679192"/>
            <a:ext cx="5096256"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Date Placeholder 3"/>
          <p:cNvSpPr>
            <a:spLocks noGrp="1"/>
          </p:cNvSpPr>
          <p:nvPr>
            <p:ph type="dt" sz="half" idx="15"/>
          </p:nvPr>
        </p:nvSpPr>
        <p:spPr/>
        <p:txBody>
          <a:bodyPr/>
          <a:lstStyle>
            <a:lvl1pPr>
              <a:defRPr/>
            </a:lvl1pPr>
          </a:lstStyle>
          <a:p>
            <a:pPr>
              <a:defRPr/>
            </a:pPr>
            <a:endParaRPr lang="zh-CN" altLang="zh-CN">
              <a:solidFill>
                <a:srgbClr val="073E87"/>
              </a:solidFill>
            </a:endParaRPr>
          </a:p>
        </p:txBody>
      </p:sp>
      <p:sp>
        <p:nvSpPr>
          <p:cNvPr id="6" name="Footer Placeholder 4"/>
          <p:cNvSpPr>
            <a:spLocks noGrp="1"/>
          </p:cNvSpPr>
          <p:nvPr>
            <p:ph type="ftr" sz="quarter" idx="16"/>
          </p:nvPr>
        </p:nvSpPr>
        <p:spPr/>
        <p:txBody>
          <a:bodyPr/>
          <a:lstStyle>
            <a:lvl1pPr>
              <a:defRPr/>
            </a:lvl1pPr>
          </a:lstStyle>
          <a:p>
            <a:pPr>
              <a:defRPr/>
            </a:pPr>
            <a:endParaRPr lang="zh-CN" altLang="zh-CN">
              <a:solidFill>
                <a:srgbClr val="073E87"/>
              </a:solidFill>
            </a:endParaRPr>
          </a:p>
        </p:txBody>
      </p:sp>
      <p:sp>
        <p:nvSpPr>
          <p:cNvPr id="7" name="Slide Number Placeholder 5"/>
          <p:cNvSpPr>
            <a:spLocks noGrp="1"/>
          </p:cNvSpPr>
          <p:nvPr>
            <p:ph type="sldNum" sz="quarter" idx="17"/>
          </p:nvPr>
        </p:nvSpPr>
        <p:spPr/>
        <p:txBody>
          <a:bodyPr/>
          <a:lstStyle>
            <a:lvl1pPr>
              <a:defRPr/>
            </a:lvl1pPr>
          </a:lstStyle>
          <a:p>
            <a:pPr>
              <a:defRPr/>
            </a:pPr>
            <a:fld id="{460B095B-68CA-4D1D-89E5-F05565908EED}" type="slidenum">
              <a:rPr lang="zh-CN" altLang="zh-CN">
                <a:solidFill>
                  <a:srgbClr val="073E87"/>
                </a:solidFill>
              </a:rPr>
            </a:fld>
            <a:endParaRPr lang="zh-CN" altLang="zh-CN">
              <a:solidFill>
                <a:srgbClr val="073E87"/>
              </a:solidFill>
            </a:endParaRPr>
          </a:p>
        </p:txBody>
      </p:sp>
      <p:pic>
        <p:nvPicPr>
          <p:cNvPr id="8" name="图片 7"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8"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9" name="Slide Number Placeholder 5"/>
          <p:cNvSpPr>
            <a:spLocks noGrp="1"/>
          </p:cNvSpPr>
          <p:nvPr>
            <p:ph type="sldNum" sz="quarter" idx="12"/>
          </p:nvPr>
        </p:nvSpPr>
        <p:spPr/>
        <p:txBody>
          <a:bodyPr/>
          <a:lstStyle>
            <a:lvl1pPr>
              <a:defRPr/>
            </a:lvl1pPr>
          </a:lstStyle>
          <a:p>
            <a:pPr>
              <a:defRPr/>
            </a:pPr>
            <a:fld id="{263E1DBA-917B-4281-95CA-7A9843F0CFD8}"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4"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5" name="Slide Number Placeholder 5"/>
          <p:cNvSpPr>
            <a:spLocks noGrp="1"/>
          </p:cNvSpPr>
          <p:nvPr>
            <p:ph type="sldNum" sz="quarter" idx="12"/>
          </p:nvPr>
        </p:nvSpPr>
        <p:spPr/>
        <p:txBody>
          <a:bodyPr/>
          <a:lstStyle>
            <a:lvl1pPr>
              <a:defRPr/>
            </a:lvl1pPr>
          </a:lstStyle>
          <a:p>
            <a:pPr>
              <a:defRPr/>
            </a:pPr>
            <a:fld id="{90606D44-F264-429C-91EE-E792D7D91CAE}"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Rounded Rectangle 11"/>
          <p:cNvSpPr/>
          <p:nvPr/>
        </p:nvSpPr>
        <p:spPr>
          <a:xfrm>
            <a:off x="304801" y="228601"/>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3" name="Group 5"/>
          <p:cNvGrpSpPr>
            <a:grpSpLocks noChangeAspect="1"/>
          </p:cNvGrpSpPr>
          <p:nvPr/>
        </p:nvGrpSpPr>
        <p:grpSpPr bwMode="auto">
          <a:xfrm>
            <a:off x="281517" y="714376"/>
            <a:ext cx="11631083" cy="1330325"/>
            <a:chOff x="-3905251" y="4294188"/>
            <a:chExt cx="13027839" cy="1892300"/>
          </a:xfrm>
        </p:grpSpPr>
        <p:sp>
          <p:nvSpPr>
            <p:cNvPr id="4"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5"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6"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8" name="Freeform 10"/>
            <p:cNvSpPr/>
            <p:nvPr/>
          </p:nvSpPr>
          <p:spPr bwMode="hidden">
            <a:xfrm>
              <a:off x="-3905251" y="4294188"/>
              <a:ext cx="13027839"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9063908 w 8196"/>
                <a:gd name="T51" fmla="*/ 110886875 h 1192"/>
                <a:gd name="T52" fmla="*/ 1339111161 w 8196"/>
                <a:gd name="T53" fmla="*/ 186491563 h 1192"/>
                <a:gd name="T54" fmla="*/ 944958629 w 8196"/>
                <a:gd name="T55" fmla="*/ 272176875 h 1192"/>
                <a:gd name="T56" fmla="*/ 626603132 w 8196"/>
                <a:gd name="T57" fmla="*/ 362902500 h 1192"/>
                <a:gd name="T58" fmla="*/ 373939989 w 8196"/>
                <a:gd name="T59" fmla="*/ 443547500 h 1192"/>
                <a:gd name="T60" fmla="*/ 121278436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9" name="Date Placeholder 1"/>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0" name="Footer Placeholder 2"/>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1" name="Slide Number Placeholder 3"/>
          <p:cNvSpPr>
            <a:spLocks noGrp="1"/>
          </p:cNvSpPr>
          <p:nvPr>
            <p:ph type="sldNum" sz="quarter" idx="12"/>
          </p:nvPr>
        </p:nvSpPr>
        <p:spPr/>
        <p:txBody>
          <a:bodyPr/>
          <a:lstStyle>
            <a:lvl1pPr>
              <a:defRPr/>
            </a:lvl1pPr>
          </a:lstStyle>
          <a:p>
            <a:pPr>
              <a:defRPr/>
            </a:pPr>
            <a:fld id="{9C75D3B5-DC59-4CF2-B034-C01CCF8F1B8C}" type="slidenum">
              <a:rPr lang="zh-CN" altLang="zh-CN">
                <a:solidFill>
                  <a:srgbClr val="073E87"/>
                </a:solidFill>
              </a:rPr>
            </a:fld>
            <a:endParaRPr lang="zh-CN" altLang="zh-CN">
              <a:solidFill>
                <a:srgbClr val="073E87"/>
              </a:solidFil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5" name="Rounded Rectangle 14"/>
          <p:cNvSpPr/>
          <p:nvPr/>
        </p:nvSpPr>
        <p:spPr>
          <a:xfrm>
            <a:off x="304801" y="228601"/>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6" name="Group 23"/>
          <p:cNvGrpSpPr>
            <a:grpSpLocks noChangeAspect="1"/>
          </p:cNvGrpSpPr>
          <p:nvPr/>
        </p:nvGrpSpPr>
        <p:grpSpPr bwMode="auto">
          <a:xfrm>
            <a:off x="281517" y="714376"/>
            <a:ext cx="11631083" cy="1331913"/>
            <a:chOff x="-3905250" y="4294188"/>
            <a:chExt cx="13011150" cy="1892300"/>
          </a:xfrm>
        </p:grpSpPr>
        <p:sp>
          <p:nvSpPr>
            <p:cNvPr id="7"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1" name="Freeform 28"/>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4" name="Text Placeholder 3"/>
          <p:cNvSpPr>
            <a:spLocks noGrp="1"/>
          </p:cNvSpPr>
          <p:nvPr>
            <p:ph type="body" sz="half" idx="2"/>
          </p:nvPr>
        </p:nvSpPr>
        <p:spPr>
          <a:xfrm>
            <a:off x="1219200" y="3581401"/>
            <a:ext cx="44704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2" name="Date Placeholder 4"/>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3" name="Footer Placeholder 5"/>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4" name="Slide Number Placeholder 6"/>
          <p:cNvSpPr>
            <a:spLocks noGrp="1"/>
          </p:cNvSpPr>
          <p:nvPr>
            <p:ph type="sldNum" sz="quarter" idx="12"/>
          </p:nvPr>
        </p:nvSpPr>
        <p:spPr/>
        <p:txBody>
          <a:bodyPr/>
          <a:lstStyle>
            <a:lvl1pPr>
              <a:defRPr/>
            </a:lvl1pPr>
          </a:lstStyle>
          <a:p>
            <a:pPr>
              <a:defRPr/>
            </a:pPr>
            <a:fld id="{58ED6B8E-B365-4BA2-8FFB-E63E749C7FE1}"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5" name="Rounded Rectangle 14"/>
          <p:cNvSpPr/>
          <p:nvPr/>
        </p:nvSpPr>
        <p:spPr>
          <a:xfrm>
            <a:off x="304801" y="228601"/>
            <a:ext cx="11595100"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6" name="Group 8"/>
          <p:cNvGrpSpPr>
            <a:grpSpLocks noChangeAspect="1"/>
          </p:cNvGrpSpPr>
          <p:nvPr/>
        </p:nvGrpSpPr>
        <p:grpSpPr bwMode="auto">
          <a:xfrm>
            <a:off x="281517" y="5354639"/>
            <a:ext cx="11631083" cy="1330325"/>
            <a:chOff x="-3905250" y="4294188"/>
            <a:chExt cx="13011150" cy="1892300"/>
          </a:xfrm>
        </p:grpSpPr>
        <p:sp>
          <p:nvSpPr>
            <p:cNvPr id="7"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1" name="Freeform 10"/>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12" name="Date Placeholder 4"/>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3" name="Footer Placeholder 5"/>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4" name="Slide Number Placeholder 6"/>
          <p:cNvSpPr>
            <a:spLocks noGrp="1"/>
          </p:cNvSpPr>
          <p:nvPr>
            <p:ph type="sldNum" sz="quarter" idx="12"/>
          </p:nvPr>
        </p:nvSpPr>
        <p:spPr/>
        <p:txBody>
          <a:bodyPr/>
          <a:lstStyle>
            <a:lvl1pPr>
              <a:defRPr/>
            </a:lvl1pPr>
          </a:lstStyle>
          <a:p>
            <a:pPr>
              <a:defRPr/>
            </a:pPr>
            <a:fld id="{0A643EA0-191A-4165-96EE-AF838E3AE4EB}" type="slidenum">
              <a:rPr lang="zh-CN" altLang="zh-CN">
                <a:solidFill>
                  <a:srgbClr val="073E87"/>
                </a:solidFill>
              </a:rPr>
            </a:fld>
            <a:endParaRPr lang="zh-CN" altLang="zh-CN">
              <a:solidFill>
                <a:srgbClr val="073E87"/>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ounded Rectangle 13"/>
          <p:cNvSpPr/>
          <p:nvPr userDrawn="1"/>
        </p:nvSpPr>
        <p:spPr>
          <a:xfrm>
            <a:off x="304801" y="228601"/>
            <a:ext cx="11595100"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1027" name="Group 15"/>
          <p:cNvGrpSpPr>
            <a:grpSpLocks noChangeAspect="1"/>
          </p:cNvGrpSpPr>
          <p:nvPr userDrawn="1"/>
        </p:nvGrpSpPr>
        <p:grpSpPr bwMode="auto">
          <a:xfrm>
            <a:off x="281517" y="1679576"/>
            <a:ext cx="11631083" cy="1330325"/>
            <a:chOff x="-3905251" y="4294188"/>
            <a:chExt cx="13027839" cy="1892300"/>
          </a:xfrm>
        </p:grpSpPr>
        <p:sp>
          <p:nvSpPr>
            <p:cNvPr id="1033"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34"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35"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36"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037" name="Freeform 10"/>
            <p:cNvSpPr/>
            <p:nvPr/>
          </p:nvSpPr>
          <p:spPr bwMode="hidden">
            <a:xfrm>
              <a:off x="-3905251" y="4294188"/>
              <a:ext cx="13027839"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9063908 w 8196"/>
                <a:gd name="T51" fmla="*/ 110886875 h 1192"/>
                <a:gd name="T52" fmla="*/ 1339111161 w 8196"/>
                <a:gd name="T53" fmla="*/ 186491563 h 1192"/>
                <a:gd name="T54" fmla="*/ 944958629 w 8196"/>
                <a:gd name="T55" fmla="*/ 272176875 h 1192"/>
                <a:gd name="T56" fmla="*/ 626603132 w 8196"/>
                <a:gd name="T57" fmla="*/ 362902500 h 1192"/>
                <a:gd name="T58" fmla="*/ 373939989 w 8196"/>
                <a:gd name="T59" fmla="*/ 443547500 h 1192"/>
                <a:gd name="T60" fmla="*/ 121278436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1028" name="Title Placeholder 1"/>
          <p:cNvSpPr>
            <a:spLocks noGrp="1"/>
          </p:cNvSpPr>
          <p:nvPr>
            <p:ph type="title"/>
          </p:nvPr>
        </p:nvSpPr>
        <p:spPr bwMode="auto">
          <a:xfrm>
            <a:off x="609600" y="338139"/>
            <a:ext cx="10972800"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en-US" smtClean="0"/>
          </a:p>
        </p:txBody>
      </p:sp>
      <p:sp>
        <p:nvSpPr>
          <p:cNvPr id="4" name="Date Placeholder 3"/>
          <p:cNvSpPr>
            <a:spLocks noGrp="1"/>
          </p:cNvSpPr>
          <p:nvPr>
            <p:ph type="dt" sz="half" idx="2"/>
          </p:nvPr>
        </p:nvSpPr>
        <p:spPr>
          <a:xfrm>
            <a:off x="6885518" y="6249989"/>
            <a:ext cx="5048249" cy="365125"/>
          </a:xfrm>
          <a:prstGeom prst="rect">
            <a:avLst/>
          </a:prstGeom>
        </p:spPr>
        <p:txBody>
          <a:bodyPr vert="horz" lIns="91440" tIns="45720" rIns="91440" bIns="45720" rtlCol="0" anchor="ctr"/>
          <a:lstStyle>
            <a:lvl1pPr algn="r">
              <a:defRPr sz="1000">
                <a:solidFill>
                  <a:schemeClr val="tx2"/>
                </a:solidFill>
                <a:latin typeface="Arial" panose="020B0604020202020204" pitchFamily="34" charset="0"/>
              </a:defRPr>
            </a:lvl1pPr>
          </a:lstStyle>
          <a:p>
            <a:pPr defTabSz="914400" fontAlgn="base">
              <a:spcBef>
                <a:spcPct val="0"/>
              </a:spcBef>
              <a:spcAft>
                <a:spcPct val="0"/>
              </a:spcAft>
              <a:defRPr/>
            </a:pPr>
            <a:endParaRPr lang="zh-CN" altLang="zh-CN">
              <a:solidFill>
                <a:srgbClr val="073E87"/>
              </a:solidFill>
              <a:ea typeface="宋体" panose="02010600030101010101" pitchFamily="2" charset="-122"/>
            </a:endParaRPr>
          </a:p>
        </p:txBody>
      </p:sp>
      <p:sp>
        <p:nvSpPr>
          <p:cNvPr id="5" name="Footer Placeholder 4"/>
          <p:cNvSpPr>
            <a:spLocks noGrp="1"/>
          </p:cNvSpPr>
          <p:nvPr>
            <p:ph type="ftr" sz="quarter" idx="3"/>
          </p:nvPr>
        </p:nvSpPr>
        <p:spPr>
          <a:xfrm>
            <a:off x="258233" y="6249989"/>
            <a:ext cx="5048251" cy="365125"/>
          </a:xfrm>
          <a:prstGeom prst="rect">
            <a:avLst/>
          </a:prstGeom>
        </p:spPr>
        <p:txBody>
          <a:bodyPr vert="horz" lIns="91440" tIns="45720" rIns="91440" bIns="45720" rtlCol="0" anchor="ctr"/>
          <a:lstStyle>
            <a:lvl1pPr algn="l">
              <a:defRPr sz="1000">
                <a:solidFill>
                  <a:schemeClr val="tx2"/>
                </a:solidFill>
                <a:latin typeface="Arial" panose="020B0604020202020204" pitchFamily="34" charset="0"/>
              </a:defRPr>
            </a:lvl1pPr>
          </a:lstStyle>
          <a:p>
            <a:pPr defTabSz="914400" fontAlgn="base">
              <a:spcBef>
                <a:spcPct val="0"/>
              </a:spcBef>
              <a:spcAft>
                <a:spcPct val="0"/>
              </a:spcAft>
              <a:defRPr/>
            </a:pPr>
            <a:endParaRPr lang="zh-CN" altLang="zh-CN">
              <a:solidFill>
                <a:srgbClr val="073E87"/>
              </a:solidFill>
              <a:ea typeface="宋体" panose="02010600030101010101" pitchFamily="2" charset="-122"/>
            </a:endParaRPr>
          </a:p>
        </p:txBody>
      </p:sp>
      <p:sp>
        <p:nvSpPr>
          <p:cNvPr id="6" name="Slide Number Placeholder 5"/>
          <p:cNvSpPr>
            <a:spLocks noGrp="1"/>
          </p:cNvSpPr>
          <p:nvPr>
            <p:ph type="sldNum" sz="quarter" idx="4"/>
          </p:nvPr>
        </p:nvSpPr>
        <p:spPr>
          <a:xfrm>
            <a:off x="5321300" y="6249989"/>
            <a:ext cx="1549400" cy="365125"/>
          </a:xfrm>
          <a:prstGeom prst="rect">
            <a:avLst/>
          </a:prstGeom>
        </p:spPr>
        <p:txBody>
          <a:bodyPr vert="horz" lIns="91440" tIns="45720" rIns="91440" bIns="45720" rtlCol="0" anchor="ctr"/>
          <a:lstStyle>
            <a:lvl1pPr algn="ctr">
              <a:defRPr sz="1000">
                <a:solidFill>
                  <a:schemeClr val="tx2"/>
                </a:solidFill>
                <a:latin typeface="Arial" panose="020B0604020202020204" pitchFamily="34" charset="0"/>
              </a:defRPr>
            </a:lvl1pPr>
          </a:lstStyle>
          <a:p>
            <a:pPr defTabSz="914400" fontAlgn="base">
              <a:spcBef>
                <a:spcPct val="0"/>
              </a:spcBef>
              <a:spcAft>
                <a:spcPct val="0"/>
              </a:spcAft>
              <a:defRPr/>
            </a:pPr>
            <a:fld id="{F889A6DF-2D42-4661-B0C7-E6978E40B97B}" type="slidenum">
              <a:rPr lang="zh-CN" altLang="zh-CN">
                <a:solidFill>
                  <a:srgbClr val="073E87"/>
                </a:solidFill>
                <a:ea typeface="宋体" panose="02010600030101010101" pitchFamily="2" charset="-122"/>
              </a:rPr>
            </a:fld>
            <a:endParaRPr lang="zh-CN" altLang="zh-CN">
              <a:solidFill>
                <a:srgbClr val="073E87"/>
              </a:solidFill>
              <a:ea typeface="宋体" panose="02010600030101010101" pitchFamily="2" charset="-122"/>
            </a:endParaRPr>
          </a:p>
        </p:txBody>
      </p:sp>
      <p:sp>
        <p:nvSpPr>
          <p:cNvPr id="1032" name="Text Placeholder 2"/>
          <p:cNvSpPr>
            <a:spLocks noGrp="1"/>
          </p:cNvSpPr>
          <p:nvPr>
            <p:ph type="body" idx="1"/>
          </p:nvPr>
        </p:nvSpPr>
        <p:spPr bwMode="auto">
          <a:xfrm>
            <a:off x="1162051" y="2674939"/>
            <a:ext cx="9878483"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smtClean="0"/>
          </a:p>
        </p:txBody>
      </p:sp>
      <p:pic>
        <p:nvPicPr>
          <p:cNvPr id="12" name="图片 11" descr="水印"/>
          <p:cNvPicPr>
            <a:picLocks noChangeAspect="1"/>
          </p:cNvPicPr>
          <p:nvPr userDrawn="1"/>
        </p:nvPicPr>
        <p:blipFill>
          <a:blip r:embed="rId14"/>
          <a:stretch>
            <a:fillRect/>
          </a:stretch>
        </p:blipFill>
        <p:spPr>
          <a:xfrm>
            <a:off x="7186295" y="63500"/>
            <a:ext cx="4902200" cy="158686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2pPr>
      <a:lvl3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3pPr>
      <a:lvl4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4pPr>
      <a:lvl5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3050" algn="l" rtl="0" eaLnBrk="0" fontAlgn="base" hangingPunct="0">
        <a:spcBef>
          <a:spcPct val="20000"/>
        </a:spcBef>
        <a:spcAft>
          <a:spcPct val="0"/>
        </a:spcAft>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anose="05050102010706020507" pitchFamily="18" charset="2"/>
        <a:buChar char=""/>
        <a:defRPr kern="1200">
          <a:solidFill>
            <a:schemeClr val="tx2"/>
          </a:solidFill>
          <a:latin typeface="+mn-lt"/>
          <a:ea typeface="+mn-ea"/>
          <a:cs typeface="+mn-cs"/>
        </a:defRPr>
      </a:lvl4pPr>
      <a:lvl5pPr marL="1462405" indent="-228600" algn="l" rtl="0" eaLnBrk="0" fontAlgn="base" hangingPunct="0">
        <a:spcBef>
          <a:spcPct val="20000"/>
        </a:spcBef>
        <a:spcAft>
          <a:spcPct val="0"/>
        </a:spcAft>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内容占位符 1"/>
          <p:cNvSpPr>
            <a:spLocks noGrp="1"/>
          </p:cNvSpPr>
          <p:nvPr>
            <p:ph idx="1"/>
          </p:nvPr>
        </p:nvSpPr>
        <p:spPr/>
        <p:txBody>
          <a:bodyPr/>
          <a:p>
            <a:endParaRPr lang="zh-CN" altLang="en-US"/>
          </a:p>
        </p:txBody>
      </p:sp>
      <p:sp>
        <p:nvSpPr>
          <p:cNvPr id="3" name="标题 2"/>
          <p:cNvSpPr>
            <a:spLocks noGrp="1"/>
          </p:cNvSpPr>
          <p:nvPr>
            <p:ph type="title"/>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111760"/>
            <a:ext cx="12173585" cy="6492875"/>
          </a:xfrm>
          <a:prstGeom prst="rect">
            <a:avLst/>
          </a:prstGeom>
          <a:noFill/>
        </p:spPr>
        <p:txBody>
          <a:bodyPr wrap="square" rtlCol="0">
            <a:spAutoFit/>
          </a:bodyPr>
          <a:p>
            <a:r>
              <a:rPr lang="zh-CN" altLang="en-US" sz="3200">
                <a:latin typeface="Times New Roman" panose="02020603050405020304" charset="0"/>
                <a:cs typeface="Times New Roman" panose="02020603050405020304" charset="0"/>
              </a:rPr>
              <a:t>1.Something was in the air. White Fang knew it. All his senses told him that some big change was about to come.</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2</a:t>
            </a:r>
            <a:r>
              <a:rPr lang="zh-CN" altLang="en-US" sz="3200">
                <a:latin typeface="Times New Roman" panose="02020603050405020304" charset="0"/>
                <a:cs typeface="Times New Roman" panose="02020603050405020304" charset="0"/>
              </a:rPr>
              <a:t>. “ Poor fellow, ” said Scott, </a:t>
            </a:r>
            <a:r>
              <a:rPr lang="zh-CN" altLang="en-US" sz="3200">
                <a:solidFill>
                  <a:srgbClr val="FF0000"/>
                </a:solidFill>
                <a:latin typeface="Times New Roman" panose="02020603050405020304" charset="0"/>
                <a:cs typeface="Times New Roman" panose="02020603050405020304" charset="0"/>
              </a:rPr>
              <a:t>gently rubbing</a:t>
            </a:r>
            <a:r>
              <a:rPr lang="zh-CN" altLang="en-US" sz="3200">
                <a:latin typeface="Times New Roman" panose="02020603050405020304" charset="0"/>
                <a:cs typeface="Times New Roman" panose="02020603050405020304" charset="0"/>
              </a:rPr>
              <a:t> White Fangs ears.</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The cat rubbed itself against my legs. 猫在我腿上蹭来蹭去。</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White Fang不舍主人离开的描写：</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3</a:t>
            </a:r>
            <a:r>
              <a:rPr lang="zh-CN" altLang="en-US" sz="3200">
                <a:latin typeface="Times New Roman" panose="02020603050405020304" charset="0"/>
                <a:cs typeface="Times New Roman" panose="02020603050405020304" charset="0"/>
              </a:rPr>
              <a:t>. </a:t>
            </a:r>
            <a:r>
              <a:rPr lang="zh-CN" altLang="en-US" sz="3200">
                <a:solidFill>
                  <a:srgbClr val="FF0000"/>
                </a:solidFill>
                <a:latin typeface="Times New Roman" panose="02020603050405020304" charset="0"/>
                <a:cs typeface="Times New Roman" panose="02020603050405020304" charset="0"/>
              </a:rPr>
              <a:t>Through the open door came</a:t>
            </a:r>
            <a:r>
              <a:rPr lang="zh-CN" altLang="en-US" sz="3200">
                <a:latin typeface="Times New Roman" panose="02020603050405020304" charset="0"/>
                <a:cs typeface="Times New Roman" panose="02020603050405020304" charset="0"/>
              </a:rPr>
              <a:t> a low, anxious whine(哀鸣), like a sobbing under the breath. </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4</a:t>
            </a:r>
            <a:r>
              <a:rPr lang="zh-CN" altLang="en-US" sz="3200">
                <a:latin typeface="Times New Roman" panose="02020603050405020304" charset="0"/>
                <a:cs typeface="Times New Roman" panose="02020603050405020304" charset="0"/>
              </a:rPr>
              <a:t>. </a:t>
            </a:r>
            <a:r>
              <a:rPr lang="zh-CN" altLang="en-US" sz="3200">
                <a:solidFill>
                  <a:srgbClr val="FF0000"/>
                </a:solidFill>
                <a:latin typeface="Times New Roman" panose="02020603050405020304" charset="0"/>
                <a:cs typeface="Times New Roman" panose="02020603050405020304" charset="0"/>
              </a:rPr>
              <a:t>Then came </a:t>
            </a:r>
            <a:r>
              <a:rPr lang="zh-CN" altLang="en-US" sz="3200">
                <a:latin typeface="Times New Roman" panose="02020603050405020304" charset="0"/>
                <a:cs typeface="Times New Roman" panose="02020603050405020304" charset="0"/>
              </a:rPr>
              <a:t>a long sniff, as White Fang looked at his master, checking he was still there.</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5</a:t>
            </a:r>
            <a:r>
              <a:rPr lang="zh-CN" altLang="en-US" sz="3200">
                <a:latin typeface="Times New Roman" panose="02020603050405020304" charset="0"/>
                <a:cs typeface="Times New Roman" panose="02020603050405020304" charset="0"/>
              </a:rPr>
              <a:t>. He wouldn’t leave his masters side for a second, and when Scott went inside, he stood outside by the door, watching his every move.</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6</a:t>
            </a:r>
            <a:r>
              <a:rPr lang="zh-CN" altLang="en-US" sz="3200">
                <a:latin typeface="Times New Roman" panose="02020603050405020304" charset="0"/>
                <a:cs typeface="Times New Roman" panose="02020603050405020304" charset="0"/>
              </a:rPr>
              <a:t>. He gave his master </a:t>
            </a:r>
            <a:r>
              <a:rPr lang="zh-CN" altLang="en-US" sz="3200">
                <a:solidFill>
                  <a:srgbClr val="FF0000"/>
                </a:solidFill>
                <a:latin typeface="Times New Roman" panose="02020603050405020304" charset="0"/>
                <a:cs typeface="Times New Roman" panose="02020603050405020304" charset="0"/>
              </a:rPr>
              <a:t>a wistful(若有所求的), searching look</a:t>
            </a:r>
            <a:r>
              <a:rPr lang="zh-CN" altLang="en-US" sz="3200">
                <a:latin typeface="Times New Roman" panose="02020603050405020304" charset="0"/>
                <a:cs typeface="Times New Roman" panose="02020603050405020304" charset="0"/>
              </a:rPr>
              <a:t> and </a:t>
            </a:r>
            <a:r>
              <a:rPr lang="zh-CN" altLang="en-US" sz="3200">
                <a:solidFill>
                  <a:srgbClr val="FF0000"/>
                </a:solidFill>
                <a:latin typeface="Times New Roman" panose="02020603050405020304" charset="0"/>
                <a:cs typeface="Times New Roman" panose="02020603050405020304" charset="0"/>
              </a:rPr>
              <a:t>buried his head out of sight</a:t>
            </a:r>
            <a:r>
              <a:rPr lang="zh-CN" altLang="en-US" sz="3200">
                <a:latin typeface="Times New Roman" panose="02020603050405020304" charset="0"/>
                <a:cs typeface="Times New Roman" panose="02020603050405020304" charset="0"/>
              </a:rPr>
              <a:t>, between his master’s arm and body.</a:t>
            </a:r>
            <a:endParaRPr lang="zh-CN" altLang="en-US" sz="32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box(in)">
                                      <p:cBhvr>
                                        <p:cTn id="25" dur="2000"/>
                                        <p:tgtEl>
                                          <p:spTgt spid="4">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blinds(horizontal)">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 calcmode="lin" valueType="num">
                                      <p:cBhvr additive="base">
                                        <p:cTn id="3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endParaRPr lang="zh-CN" altLang="en-US"/>
          </a:p>
        </p:txBody>
      </p:sp>
      <p:sp>
        <p:nvSpPr>
          <p:cNvPr id="3" name="标题 2"/>
          <p:cNvSpPr>
            <a:spLocks noGrp="1"/>
          </p:cNvSpPr>
          <p:nvPr>
            <p:ph type="title"/>
          </p:nvPr>
        </p:nvSpPr>
        <p:spPr/>
        <p:txBody>
          <a:bodyPr/>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171450"/>
            <a:ext cx="12183110" cy="5015865"/>
          </a:xfrm>
          <a:prstGeom prst="rect">
            <a:avLst/>
          </a:prstGeom>
          <a:noFill/>
        </p:spPr>
        <p:txBody>
          <a:bodyPr wrap="square" rtlCol="0">
            <a:spAutoFit/>
          </a:bodyPr>
          <a:p>
            <a:r>
              <a:rPr lang="zh-CN" altLang="en-US" sz="3200">
                <a:latin typeface="Times New Roman" panose="02020603050405020304" charset="0"/>
                <a:cs typeface="Times New Roman" panose="02020603050405020304" charset="0"/>
              </a:rPr>
              <a:t>1.We could hear the child sobbing in that room.</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en-US" altLang="zh-CN" sz="3200">
                <a:solidFill>
                  <a:srgbClr val="FF0000"/>
                </a:solidFill>
                <a:latin typeface="Times New Roman" panose="02020603050405020304" charset="0"/>
                <a:cs typeface="Times New Roman" panose="02020603050405020304" charset="0"/>
              </a:rPr>
              <a:t> There came</a:t>
            </a:r>
            <a:r>
              <a:rPr lang="en-US" altLang="zh-CN" sz="3200">
                <a:latin typeface="Times New Roman" panose="02020603050405020304" charset="0"/>
                <a:cs typeface="Times New Roman" panose="02020603050405020304" charset="0"/>
              </a:rPr>
              <a:t> the sobbing of a child</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2</a:t>
            </a:r>
            <a:r>
              <a:rPr lang="zh-CN" altLang="en-US" sz="3200">
                <a:latin typeface="Times New Roman" panose="02020603050405020304" charset="0"/>
                <a:cs typeface="Times New Roman" panose="02020603050405020304" charset="0"/>
              </a:rPr>
              <a:t>.The dog growled at the stranger passing by the house.</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  The thunder growled in the distance.</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3</a:t>
            </a:r>
            <a:r>
              <a:rPr lang="zh-CN" altLang="en-US" sz="3200">
                <a:latin typeface="Times New Roman" panose="02020603050405020304" charset="0"/>
                <a:cs typeface="Times New Roman" panose="02020603050405020304" charset="0"/>
              </a:rPr>
              <a:t>. The wolves were howling in the forest.</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  “I hate you all!” she howled.</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4</a:t>
            </a:r>
            <a:r>
              <a:rPr lang="zh-CN" altLang="en-US" sz="3200">
                <a:latin typeface="Times New Roman" panose="02020603050405020304" charset="0"/>
                <a:cs typeface="Times New Roman" panose="02020603050405020304" charset="0"/>
              </a:rPr>
              <a:t>. Quivering with anger</a:t>
            </a:r>
            <a:r>
              <a:rPr lang="en-US" altLang="zh-CN" sz="3200">
                <a:latin typeface="Times New Roman" panose="02020603050405020304" charset="0"/>
                <a:cs typeface="Times New Roman" panose="02020603050405020304" charset="0"/>
              </a:rPr>
              <a:t>,</a:t>
            </a:r>
            <a:r>
              <a:rPr lang="zh-CN" altLang="en-US" sz="3200">
                <a:latin typeface="Times New Roman" panose="02020603050405020304" charset="0"/>
                <a:cs typeface="Times New Roman" panose="02020603050405020304" charset="0"/>
              </a:rPr>
              <a:t> she slammed the door shut.</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5</a:t>
            </a:r>
            <a:r>
              <a:rPr lang="zh-CN" altLang="en-US" sz="3200">
                <a:latin typeface="Times New Roman" panose="02020603050405020304" charset="0"/>
                <a:cs typeface="Times New Roman" panose="02020603050405020304" charset="0"/>
              </a:rPr>
              <a:t>. During the Spring Festival, the train stations </a:t>
            </a:r>
            <a:r>
              <a:rPr lang="zh-CN" altLang="en-US" sz="3200">
                <a:solidFill>
                  <a:srgbClr val="FF0000"/>
                </a:solidFill>
                <a:latin typeface="Times New Roman" panose="02020603050405020304" charset="0"/>
                <a:cs typeface="Times New Roman" panose="02020603050405020304" charset="0"/>
              </a:rPr>
              <a:t>are jammed with</a:t>
            </a:r>
            <a:r>
              <a:rPr lang="zh-CN" altLang="en-US" sz="3200">
                <a:latin typeface="Times New Roman" panose="02020603050405020304" charset="0"/>
                <a:cs typeface="Times New Roman" panose="02020603050405020304" charset="0"/>
              </a:rPr>
              <a:t> people and luggage.</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6</a:t>
            </a:r>
            <a:r>
              <a:rPr lang="zh-CN" altLang="en-US" sz="3200">
                <a:latin typeface="Times New Roman" panose="02020603050405020304" charset="0"/>
                <a:cs typeface="Times New Roman" panose="02020603050405020304" charset="0"/>
              </a:rPr>
              <a:t>.She </a:t>
            </a:r>
            <a:r>
              <a:rPr lang="zh-CN" altLang="en-US" sz="3200">
                <a:solidFill>
                  <a:srgbClr val="FF0000"/>
                </a:solidFill>
                <a:latin typeface="Times New Roman" panose="02020603050405020304" charset="0"/>
                <a:cs typeface="Times New Roman" panose="02020603050405020304" charset="0"/>
              </a:rPr>
              <a:t>patted</a:t>
            </a:r>
            <a:r>
              <a:rPr lang="en-US" altLang="zh-CN" sz="3200">
                <a:solidFill>
                  <a:srgbClr val="FF0000"/>
                </a:solidFill>
                <a:latin typeface="Times New Roman" panose="02020603050405020304" charset="0"/>
                <a:cs typeface="Times New Roman" panose="02020603050405020304" charset="0"/>
              </a:rPr>
              <a:t>/stroked</a:t>
            </a:r>
            <a:r>
              <a:rPr lang="zh-CN" altLang="en-US" sz="3200">
                <a:latin typeface="Times New Roman" panose="02020603050405020304" charset="0"/>
                <a:cs typeface="Times New Roman" panose="02020603050405020304" charset="0"/>
              </a:rPr>
              <a:t> the dog on the head.</a:t>
            </a:r>
            <a:endParaRPr lang="zh-CN" altLang="en-US" sz="32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ox(in)">
                                      <p:cBhvr>
                                        <p:cTn id="7" dur="20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linds(horizontal)">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box(in)">
                                      <p:cBhvr>
                                        <p:cTn id="21" dur="2000"/>
                                        <p:tgtEl>
                                          <p:spTgt spid="4">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Effect transition="in" filter="blinds(horizontal)">
                                      <p:cBhvr>
                                        <p:cTn id="26" dur="500"/>
                                        <p:tgtEl>
                                          <p:spTgt spid="4">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box(in)">
                                      <p:cBhvr>
                                        <p:cTn id="35" dur="20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文本框 3"/>
          <p:cNvSpPr txBox="1"/>
          <p:nvPr/>
        </p:nvSpPr>
        <p:spPr>
          <a:xfrm>
            <a:off x="0" y="131445"/>
            <a:ext cx="12163425" cy="1383665"/>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rPr>
              <a:t>In these pictures, you can usually see the phone the person is taking a picture </a:t>
            </a:r>
            <a:r>
              <a:rPr lang="en-US" altLang="zh-CN" sz="2800">
                <a:solidFill>
                  <a:srgbClr val="FF0000"/>
                </a:solidFill>
                <a:latin typeface="Times New Roman" panose="02020603050405020304" charset="0"/>
                <a:cs typeface="Times New Roman" panose="02020603050405020304" charset="0"/>
              </a:rPr>
              <a:t>with</a:t>
            </a:r>
            <a:r>
              <a:rPr lang="en-US" altLang="zh-CN" sz="2800">
                <a:latin typeface="Times New Roman" panose="02020603050405020304" charset="0"/>
                <a:cs typeface="Times New Roman" panose="02020603050405020304" charset="0"/>
              </a:rPr>
              <a:t>. Selfies taken </a:t>
            </a:r>
            <a:r>
              <a:rPr lang="en-US" altLang="zh-CN" sz="2800">
                <a:solidFill>
                  <a:srgbClr val="FF0000"/>
                </a:solidFill>
                <a:latin typeface="Times New Roman" panose="02020603050405020304" charset="0"/>
                <a:cs typeface="Times New Roman" panose="02020603050405020304" charset="0"/>
              </a:rPr>
              <a:t>using</a:t>
            </a:r>
            <a:r>
              <a:rPr lang="en-US" altLang="zh-CN" sz="2800">
                <a:latin typeface="Times New Roman" panose="02020603050405020304" charset="0"/>
                <a:cs typeface="Times New Roman" panose="02020603050405020304" charset="0"/>
              </a:rPr>
              <a:t> a mirror often </a:t>
            </a:r>
            <a:r>
              <a:rPr lang="en-US" altLang="zh-CN" sz="2800">
                <a:solidFill>
                  <a:srgbClr val="FF0000"/>
                </a:solidFill>
                <a:latin typeface="Times New Roman" panose="02020603050405020304" charset="0"/>
                <a:cs typeface="Times New Roman" panose="02020603050405020304" charset="0"/>
              </a:rPr>
              <a:t>are taken</a:t>
            </a:r>
            <a:r>
              <a:rPr lang="en-US" altLang="zh-CN" sz="2800">
                <a:latin typeface="Times New Roman" panose="02020603050405020304" charset="0"/>
                <a:cs typeface="Times New Roman" panose="02020603050405020304" charset="0"/>
              </a:rPr>
              <a:t> (take)in a bathroom, </a:t>
            </a:r>
            <a:r>
              <a:rPr lang="en-US" altLang="zh-CN" sz="2800">
                <a:solidFill>
                  <a:srgbClr val="FF0000"/>
                </a:solidFill>
                <a:latin typeface="Times New Roman" panose="02020603050405020304" charset="0"/>
                <a:cs typeface="Times New Roman" panose="02020603050405020304" charset="0"/>
              </a:rPr>
              <a:t>which</a:t>
            </a:r>
            <a:r>
              <a:rPr lang="en-US" altLang="zh-CN" sz="2800">
                <a:latin typeface="Times New Roman" panose="02020603050405020304" charset="0"/>
                <a:cs typeface="Times New Roman" panose="02020603050405020304" charset="0"/>
              </a:rPr>
              <a:t> some people think is offensive.</a:t>
            </a:r>
            <a:endParaRPr lang="en-US" altLang="zh-CN" sz="2800">
              <a:latin typeface="Times New Roman" panose="02020603050405020304" charset="0"/>
              <a:cs typeface="Times New Roman" panose="02020603050405020304" charset="0"/>
            </a:endParaRPr>
          </a:p>
        </p:txBody>
      </p:sp>
      <p:sp>
        <p:nvSpPr>
          <p:cNvPr id="5" name="文本框 4"/>
          <p:cNvSpPr txBox="1"/>
          <p:nvPr/>
        </p:nvSpPr>
        <p:spPr>
          <a:xfrm>
            <a:off x="11099165" y="245745"/>
            <a:ext cx="683260" cy="368300"/>
          </a:xfrm>
          <a:prstGeom prst="rect">
            <a:avLst/>
          </a:prstGeom>
          <a:solidFill>
            <a:schemeClr val="bg1"/>
          </a:solidFill>
        </p:spPr>
        <p:txBody>
          <a:bodyPr wrap="square" rtlCol="0">
            <a:spAutoFit/>
          </a:bodyPr>
          <a:p>
            <a:endParaRPr lang="zh-CN" altLang="en-US"/>
          </a:p>
        </p:txBody>
      </p:sp>
      <p:sp>
        <p:nvSpPr>
          <p:cNvPr id="6" name="文本框 5"/>
          <p:cNvSpPr txBox="1"/>
          <p:nvPr/>
        </p:nvSpPr>
        <p:spPr>
          <a:xfrm>
            <a:off x="1986280" y="639445"/>
            <a:ext cx="826135" cy="368300"/>
          </a:xfrm>
          <a:prstGeom prst="rect">
            <a:avLst/>
          </a:prstGeom>
          <a:solidFill>
            <a:schemeClr val="bg1"/>
          </a:solidFill>
        </p:spPr>
        <p:txBody>
          <a:bodyPr wrap="square" rtlCol="0">
            <a:spAutoFit/>
          </a:bodyPr>
          <a:p>
            <a:endParaRPr lang="zh-CN" altLang="en-US"/>
          </a:p>
        </p:txBody>
      </p:sp>
      <p:sp>
        <p:nvSpPr>
          <p:cNvPr id="7" name="文本框 6"/>
          <p:cNvSpPr txBox="1"/>
          <p:nvPr/>
        </p:nvSpPr>
        <p:spPr>
          <a:xfrm>
            <a:off x="4864735" y="639445"/>
            <a:ext cx="1362075" cy="368300"/>
          </a:xfrm>
          <a:prstGeom prst="rect">
            <a:avLst/>
          </a:prstGeom>
          <a:solidFill>
            <a:schemeClr val="bg1"/>
          </a:solidFill>
        </p:spPr>
        <p:txBody>
          <a:bodyPr wrap="square" rtlCol="0">
            <a:spAutoFit/>
          </a:bodyPr>
          <a:p>
            <a:endParaRPr lang="zh-CN" altLang="en-US"/>
          </a:p>
        </p:txBody>
      </p:sp>
      <p:sp>
        <p:nvSpPr>
          <p:cNvPr id="8" name="文本框 7"/>
          <p:cNvSpPr txBox="1"/>
          <p:nvPr/>
        </p:nvSpPr>
        <p:spPr>
          <a:xfrm>
            <a:off x="9380855" y="639445"/>
            <a:ext cx="796925" cy="368300"/>
          </a:xfrm>
          <a:prstGeom prst="rect">
            <a:avLst/>
          </a:prstGeom>
          <a:solidFill>
            <a:schemeClr val="bg1"/>
          </a:solidFill>
        </p:spPr>
        <p:txBody>
          <a:bodyPr wrap="square" rtlCol="0">
            <a:spAutoFit/>
          </a:bodyPr>
          <a:p>
            <a:endParaRPr lang="zh-CN" altLang="en-US"/>
          </a:p>
        </p:txBody>
      </p:sp>
      <p:sp>
        <p:nvSpPr>
          <p:cNvPr id="9" name="文本框 8"/>
          <p:cNvSpPr txBox="1"/>
          <p:nvPr/>
        </p:nvSpPr>
        <p:spPr>
          <a:xfrm>
            <a:off x="27940" y="1607185"/>
            <a:ext cx="12135485" cy="5692775"/>
          </a:xfrm>
          <a:prstGeom prst="rect">
            <a:avLst/>
          </a:prstGeom>
          <a:noFill/>
        </p:spPr>
        <p:txBody>
          <a:bodyPr wrap="square" rtlCol="0">
            <a:spAutoFit/>
          </a:bodyPr>
          <a:p>
            <a:r>
              <a:rPr lang="en-US" altLang="zh-CN" sz="2800"/>
              <a:t>轮流骑</a:t>
            </a:r>
            <a:r>
              <a:rPr lang="zh-CN" altLang="en-US" sz="2800"/>
              <a:t>滑板</a:t>
            </a:r>
            <a:r>
              <a:rPr lang="en-US" altLang="zh-CN" sz="2800"/>
              <a:t>车</a:t>
            </a:r>
            <a:endParaRPr lang="en-US" altLang="zh-CN" sz="2800"/>
          </a:p>
          <a:p>
            <a:r>
              <a:rPr lang="en-US" altLang="zh-CN" sz="2800">
                <a:solidFill>
                  <a:srgbClr val="FF0000"/>
                </a:solidFill>
              </a:rPr>
              <a:t>take turns riding a scooter</a:t>
            </a:r>
            <a:endParaRPr lang="en-US" altLang="zh-CN" sz="2800">
              <a:solidFill>
                <a:srgbClr val="FF0000"/>
              </a:solidFill>
            </a:endParaRPr>
          </a:p>
          <a:p>
            <a:r>
              <a:rPr lang="en-US" altLang="zh-CN" sz="2800"/>
              <a:t>在一个晴朗的星期六下午</a:t>
            </a:r>
            <a:endParaRPr lang="en-US" altLang="zh-CN" sz="2800"/>
          </a:p>
          <a:p>
            <a:r>
              <a:rPr lang="en-US" altLang="zh-CN" sz="2800">
                <a:solidFill>
                  <a:srgbClr val="FF0000"/>
                </a:solidFill>
              </a:rPr>
              <a:t>on a crisp Saturday afternoon</a:t>
            </a:r>
            <a:endParaRPr lang="en-US" altLang="zh-CN" sz="2800">
              <a:solidFill>
                <a:srgbClr val="FF0000"/>
              </a:solidFill>
            </a:endParaRPr>
          </a:p>
          <a:p>
            <a:r>
              <a:rPr lang="en-US" altLang="zh-CN" sz="2800"/>
              <a:t>一个留着胡须、一头乱蓬蓬的卷发的男人出现了</a:t>
            </a:r>
            <a:endParaRPr lang="en-US" altLang="zh-CN" sz="2800"/>
          </a:p>
          <a:p>
            <a:r>
              <a:rPr lang="en-US" altLang="zh-CN" sz="2800">
                <a:solidFill>
                  <a:srgbClr val="FF0000"/>
                </a:solidFill>
              </a:rPr>
              <a:t>a bearded man with a head of messy curls appeared</a:t>
            </a:r>
            <a:endParaRPr lang="en-US" altLang="zh-CN" sz="2800">
              <a:solidFill>
                <a:srgbClr val="FF0000"/>
              </a:solidFill>
            </a:endParaRPr>
          </a:p>
          <a:p>
            <a:r>
              <a:rPr lang="en-US" altLang="zh-CN" sz="2800"/>
              <a:t>像抱婴儿一样抱</a:t>
            </a:r>
            <a:r>
              <a:rPr lang="zh-CN" altLang="en-US" sz="2800"/>
              <a:t>起她</a:t>
            </a:r>
            <a:endParaRPr lang="en-US" altLang="zh-CN" sz="2800"/>
          </a:p>
          <a:p>
            <a:r>
              <a:rPr lang="en-US" altLang="zh-CN" sz="2800">
                <a:solidFill>
                  <a:srgbClr val="FF0000"/>
                </a:solidFill>
              </a:rPr>
              <a:t>cradle her like a baby</a:t>
            </a:r>
            <a:endParaRPr lang="en-US" altLang="zh-CN" sz="2800">
              <a:solidFill>
                <a:srgbClr val="FF0000"/>
              </a:solidFill>
            </a:endParaRPr>
          </a:p>
          <a:p>
            <a:r>
              <a:rPr lang="en-US" altLang="zh-CN" sz="2800"/>
              <a:t>Kim的恐惧变成了啜泣，然后</a:t>
            </a:r>
            <a:r>
              <a:rPr lang="zh-CN" altLang="en-US" sz="2800"/>
              <a:t>求助</a:t>
            </a:r>
            <a:endParaRPr lang="en-US" altLang="zh-CN" sz="2800"/>
          </a:p>
          <a:p>
            <a:r>
              <a:rPr lang="en-US" altLang="zh-CN" sz="2800">
                <a:solidFill>
                  <a:srgbClr val="FF0000"/>
                </a:solidFill>
              </a:rPr>
              <a:t>Kim's fear became sobs, and then begged for help.</a:t>
            </a:r>
            <a:endParaRPr lang="en-US" altLang="zh-CN" sz="2800">
              <a:solidFill>
                <a:srgbClr val="FF0000"/>
              </a:solidFill>
            </a:endParaRPr>
          </a:p>
          <a:p>
            <a:r>
              <a:rPr lang="en-US" altLang="zh-CN" sz="2800"/>
              <a:t>开始乱踢乱打，试图挣脱出来</a:t>
            </a:r>
            <a:endParaRPr lang="en-US" altLang="zh-CN" sz="2800"/>
          </a:p>
          <a:p>
            <a:r>
              <a:rPr lang="en-US" altLang="zh-CN" sz="2800">
                <a:solidFill>
                  <a:srgbClr val="FF0000"/>
                </a:solidFill>
              </a:rPr>
              <a:t>She began kicking and flailing, trying to get free of the man's grip.</a:t>
            </a:r>
            <a:endParaRPr lang="en-US" altLang="zh-CN" sz="2800">
              <a:solidFill>
                <a:srgbClr val="FF0000"/>
              </a:solidFill>
            </a:endParaRPr>
          </a:p>
          <a:p>
            <a:endParaRPr lang="en-US" altLang="zh-CN" sz="28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0" nodeType="clickEffect">
                                  <p:stCondLst>
                                    <p:cond delay="0"/>
                                  </p:stCondLst>
                                  <p:childTnLst>
                                    <p:animEffect transition="out" filter="wipe(down)">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0" nodeType="clickEffect">
                                  <p:stCondLst>
                                    <p:cond delay="0"/>
                                  </p:stCondLst>
                                  <p:childTnLst>
                                    <p:animEffect transition="out" filter="wipe(down)">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animEffect transition="in" filter="blinds(horizontal)">
                                      <p:cBhvr>
                                        <p:cTn id="31" dur="500"/>
                                        <p:tgtEl>
                                          <p:spTgt spid="9">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9">
                                            <p:txEl>
                                              <p:pRg st="5" end="5"/>
                                            </p:txEl>
                                          </p:spTgt>
                                        </p:tgtEl>
                                        <p:attrNameLst>
                                          <p:attrName>style.visibility</p:attrName>
                                        </p:attrNameLst>
                                      </p:cBhvr>
                                      <p:to>
                                        <p:strVal val="visible"/>
                                      </p:to>
                                    </p:set>
                                    <p:animEffect transition="in" filter="box(in)">
                                      <p:cBhvr>
                                        <p:cTn id="36" dur="2000"/>
                                        <p:tgtEl>
                                          <p:spTgt spid="9">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9">
                                            <p:txEl>
                                              <p:pRg st="7" end="7"/>
                                            </p:txEl>
                                          </p:spTgt>
                                        </p:tgtEl>
                                        <p:attrNameLst>
                                          <p:attrName>style.visibility</p:attrName>
                                        </p:attrNameLst>
                                      </p:cBhvr>
                                      <p:to>
                                        <p:strVal val="visible"/>
                                      </p:to>
                                    </p:set>
                                    <p:anim calcmode="lin" valueType="num">
                                      <p:cBhvr additive="base">
                                        <p:cTn id="41"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9">
                                            <p:txEl>
                                              <p:pRg st="9" end="9"/>
                                            </p:txEl>
                                          </p:spTgt>
                                        </p:tgtEl>
                                        <p:attrNameLst>
                                          <p:attrName>style.visibility</p:attrName>
                                        </p:attrNameLst>
                                      </p:cBhvr>
                                      <p:to>
                                        <p:strVal val="visible"/>
                                      </p:to>
                                    </p:set>
                                    <p:animEffect transition="in" filter="blinds(horizontal)">
                                      <p:cBhvr>
                                        <p:cTn id="47" dur="500"/>
                                        <p:tgtEl>
                                          <p:spTgt spid="9">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9">
                                            <p:txEl>
                                              <p:pRg st="11" end="11"/>
                                            </p:txEl>
                                          </p:spTgt>
                                        </p:tgtEl>
                                        <p:attrNameLst>
                                          <p:attrName>style.visibility</p:attrName>
                                        </p:attrNameLst>
                                      </p:cBhvr>
                                      <p:to>
                                        <p:strVal val="visible"/>
                                      </p:to>
                                    </p:set>
                                    <p:animEffect transition="in" filter="box(in)">
                                      <p:cBhvr>
                                        <p:cTn id="52" dur="2000"/>
                                        <p:tgtEl>
                                          <p:spTgt spid="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文本框 3"/>
          <p:cNvSpPr txBox="1"/>
          <p:nvPr/>
        </p:nvSpPr>
        <p:spPr>
          <a:xfrm>
            <a:off x="0" y="361315"/>
            <a:ext cx="12125960" cy="4523105"/>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rPr>
              <a:t>flail</a:t>
            </a:r>
            <a:r>
              <a:rPr lang="zh-CN" altLang="en-US" sz="3200">
                <a:latin typeface="Times New Roman" panose="02020603050405020304" charset="0"/>
                <a:cs typeface="Times New Roman" panose="02020603050405020304" charset="0"/>
              </a:rPr>
              <a:t> </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1.</a:t>
            </a:r>
            <a:r>
              <a:rPr lang="zh-CN" altLang="en-US" sz="3200">
                <a:latin typeface="Times New Roman" panose="02020603050405020304" charset="0"/>
                <a:cs typeface="Times New Roman" panose="02020603050405020304" charset="0"/>
              </a:rPr>
              <a:t>(sth) (about/around) to move around without control; to move your arms and legs around without control 乱动；胡乱摆动</a:t>
            </a:r>
            <a:endParaRPr lang="zh-CN" altLang="en-US" sz="3200">
              <a:latin typeface="Times New Roman" panose="02020603050405020304" charset="0"/>
              <a:cs typeface="Times New Roman" panose="02020603050405020304" charset="0"/>
            </a:endParaRPr>
          </a:p>
          <a:p>
            <a:r>
              <a:rPr lang="zh-CN" altLang="en-US" sz="3200">
                <a:solidFill>
                  <a:srgbClr val="FF0000"/>
                </a:solidFill>
                <a:latin typeface="Times New Roman" panose="02020603050405020304" charset="0"/>
                <a:cs typeface="Times New Roman" panose="02020603050405020304" charset="0"/>
              </a:rPr>
              <a:t>The boys flailed around on the floor. 男孩子们在地板上任意地动来动去。 </a:t>
            </a:r>
            <a:endParaRPr lang="zh-CN" altLang="en-US" sz="3200">
              <a:solidFill>
                <a:srgbClr val="FF0000"/>
              </a:solidFill>
              <a:latin typeface="Times New Roman" panose="02020603050405020304" charset="0"/>
              <a:cs typeface="Times New Roman" panose="02020603050405020304" charset="0"/>
            </a:endParaRPr>
          </a:p>
          <a:p>
            <a:r>
              <a:rPr lang="zh-CN" altLang="en-US" sz="3200">
                <a:solidFill>
                  <a:srgbClr val="FF0000"/>
                </a:solidFill>
                <a:latin typeface="Times New Roman" panose="02020603050405020304" charset="0"/>
                <a:cs typeface="Times New Roman" panose="02020603050405020304" charset="0"/>
              </a:rPr>
              <a:t>He was running along, his arms flailing wildly. 他向前跑，拼命摆动双臂。</a:t>
            </a:r>
            <a:r>
              <a:rPr lang="zh-CN" altLang="en-US" sz="3200">
                <a:latin typeface="Times New Roman" panose="02020603050405020304" charset="0"/>
                <a:cs typeface="Times New Roman" panose="02020603050405020304" charset="0"/>
              </a:rPr>
              <a:t> </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2.</a:t>
            </a:r>
            <a:r>
              <a:rPr lang="zh-CN" altLang="en-US" sz="3200">
                <a:latin typeface="Times New Roman" panose="02020603050405020304" charset="0"/>
                <a:cs typeface="Times New Roman" panose="02020603050405020304" charset="0"/>
              </a:rPr>
              <a:t>to hit sb/sth very hard, especially with a stick （尤指用棍棒）猛击，猛打</a:t>
            </a:r>
            <a:endParaRPr lang="zh-CN" altLang="en-US" sz="32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blinds(horizontal)">
                                      <p:cBhvr>
                                        <p:cTn id="13"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35" y="83185"/>
            <a:ext cx="12191365" cy="7293610"/>
          </a:xfrm>
          <a:prstGeom prst="rect">
            <a:avLst/>
          </a:prstGeom>
          <a:noFill/>
        </p:spPr>
        <p:txBody>
          <a:bodyPr wrap="square" rtlCol="0">
            <a:spAutoFit/>
          </a:bodyPr>
          <a:p>
            <a:endParaRPr lang="zh-CN" altLang="en-US" sz="3600">
              <a:latin typeface="Times New Roman" panose="02020603050405020304" charset="0"/>
              <a:cs typeface="Times New Roman" panose="02020603050405020304" charset="0"/>
            </a:endParaRPr>
          </a:p>
          <a:p>
            <a:r>
              <a:rPr lang="zh-CN" altLang="en-US" sz="3600">
                <a:latin typeface="Times New Roman" panose="02020603050405020304" charset="0"/>
                <a:cs typeface="Times New Roman" panose="02020603050405020304" charset="0"/>
              </a:rPr>
              <a:t>天道酬勤（勤奋与决心得到回报）</a:t>
            </a:r>
            <a:endParaRPr lang="zh-CN" altLang="en-US" sz="3600">
              <a:latin typeface="Times New Roman" panose="02020603050405020304" charset="0"/>
              <a:cs typeface="Times New Roman" panose="02020603050405020304" charset="0"/>
            </a:endParaRPr>
          </a:p>
          <a:p>
            <a:r>
              <a:rPr lang="en-US" altLang="zh-CN" sz="3600">
                <a:solidFill>
                  <a:srgbClr val="FF0000"/>
                </a:solidFill>
                <a:latin typeface="Times New Roman" panose="02020603050405020304" charset="0"/>
                <a:cs typeface="Times New Roman" panose="02020603050405020304" charset="0"/>
              </a:rPr>
              <a:t>Hard work and determination pay off</a:t>
            </a:r>
            <a:endParaRPr lang="zh-CN" altLang="en-US" sz="3600">
              <a:solidFill>
                <a:srgbClr val="FF0000"/>
              </a:solidFill>
              <a:latin typeface="Times New Roman" panose="02020603050405020304" charset="0"/>
              <a:cs typeface="Times New Roman" panose="02020603050405020304" charset="0"/>
            </a:endParaRPr>
          </a:p>
          <a:p>
            <a:r>
              <a:rPr lang="zh-CN" altLang="en-US" sz="3600">
                <a:latin typeface="Times New Roman" panose="02020603050405020304" charset="0"/>
                <a:cs typeface="Times New Roman" panose="02020603050405020304" charset="0"/>
              </a:rPr>
              <a:t>把成就主要归功于......</a:t>
            </a:r>
            <a:endParaRPr lang="zh-CN" altLang="en-US" sz="3600">
              <a:latin typeface="Times New Roman" panose="02020603050405020304" charset="0"/>
              <a:cs typeface="Times New Roman" panose="02020603050405020304" charset="0"/>
            </a:endParaRPr>
          </a:p>
          <a:p>
            <a:r>
              <a:rPr lang="zh-CN" altLang="en-US" sz="3600">
                <a:latin typeface="Times New Roman" panose="02020603050405020304" charset="0"/>
                <a:cs typeface="Times New Roman" panose="02020603050405020304" charset="0"/>
              </a:rPr>
              <a:t>给</a:t>
            </a:r>
            <a:r>
              <a:rPr lang="en-US" altLang="zh-CN" sz="3600">
                <a:latin typeface="Times New Roman" panose="02020603050405020304" charset="0"/>
                <a:cs typeface="Times New Roman" panose="02020603050405020304" charset="0"/>
              </a:rPr>
              <a:t>...</a:t>
            </a:r>
            <a:r>
              <a:rPr lang="zh-CN" altLang="en-US" sz="3600">
                <a:latin typeface="Times New Roman" panose="02020603050405020304" charset="0"/>
                <a:cs typeface="Times New Roman" panose="02020603050405020304" charset="0"/>
              </a:rPr>
              <a:t>颁奖</a:t>
            </a:r>
            <a:endParaRPr lang="zh-CN" altLang="en-US" sz="3600">
              <a:latin typeface="Times New Roman" panose="02020603050405020304" charset="0"/>
              <a:cs typeface="Times New Roman" panose="02020603050405020304" charset="0"/>
            </a:endParaRPr>
          </a:p>
          <a:p>
            <a:r>
              <a:rPr lang="zh-CN" altLang="en-US" sz="3600">
                <a:solidFill>
                  <a:srgbClr val="FF0000"/>
                </a:solidFill>
                <a:latin typeface="Times New Roman" panose="02020603050405020304" charset="0"/>
                <a:cs typeface="Times New Roman" panose="02020603050405020304" charset="0"/>
              </a:rPr>
              <a:t>present sb. with an award </a:t>
            </a:r>
            <a:r>
              <a:rPr lang="zh-CN" altLang="en-US" sz="3600">
                <a:latin typeface="Times New Roman" panose="02020603050405020304" charset="0"/>
                <a:cs typeface="Times New Roman" panose="02020603050405020304" charset="0"/>
              </a:rPr>
              <a:t>   </a:t>
            </a:r>
            <a:endParaRPr lang="zh-CN" altLang="en-US" sz="3600">
              <a:latin typeface="Times New Roman" panose="02020603050405020304" charset="0"/>
              <a:cs typeface="Times New Roman" panose="02020603050405020304" charset="0"/>
            </a:endParaRPr>
          </a:p>
          <a:p>
            <a:r>
              <a:rPr lang="zh-CN" altLang="en-US" sz="3600">
                <a:latin typeface="Times New Roman" panose="02020603050405020304" charset="0"/>
                <a:cs typeface="Times New Roman" panose="02020603050405020304" charset="0"/>
              </a:rPr>
              <a:t>  学业成就</a:t>
            </a:r>
            <a:endParaRPr lang="zh-CN" altLang="en-US" sz="3600">
              <a:latin typeface="Times New Roman" panose="02020603050405020304" charset="0"/>
              <a:cs typeface="Times New Roman" panose="02020603050405020304" charset="0"/>
            </a:endParaRPr>
          </a:p>
          <a:p>
            <a:r>
              <a:rPr lang="zh-CN" altLang="en-US" sz="3600">
                <a:solidFill>
                  <a:srgbClr val="FF0000"/>
                </a:solidFill>
                <a:latin typeface="Times New Roman" panose="02020603050405020304" charset="0"/>
                <a:cs typeface="Times New Roman" panose="02020603050405020304" charset="0"/>
              </a:rPr>
              <a:t>academic accomplishment </a:t>
            </a:r>
            <a:r>
              <a:rPr lang="zh-CN" altLang="en-US" sz="3600">
                <a:latin typeface="Times New Roman" panose="02020603050405020304" charset="0"/>
                <a:cs typeface="Times New Roman" panose="02020603050405020304" charset="0"/>
              </a:rPr>
              <a:t>          </a:t>
            </a:r>
            <a:endParaRPr lang="zh-CN" altLang="en-US" sz="3600">
              <a:latin typeface="Times New Roman" panose="02020603050405020304" charset="0"/>
              <a:cs typeface="Times New Roman" panose="02020603050405020304" charset="0"/>
            </a:endParaRPr>
          </a:p>
          <a:p>
            <a:r>
              <a:rPr lang="zh-CN" altLang="en-US" sz="3600">
                <a:latin typeface="Times New Roman" panose="02020603050405020304" charset="0"/>
                <a:cs typeface="Times New Roman" panose="02020603050405020304" charset="0"/>
              </a:rPr>
              <a:t>对公正的努力</a:t>
            </a:r>
            <a:r>
              <a:rPr lang="en-US" altLang="zh-CN" sz="3600">
                <a:latin typeface="Times New Roman" panose="02020603050405020304" charset="0"/>
                <a:cs typeface="Times New Roman" panose="02020603050405020304" charset="0"/>
              </a:rPr>
              <a:t>/</a:t>
            </a:r>
            <a:r>
              <a:rPr lang="zh-CN" altLang="en-US" sz="3600">
                <a:latin typeface="Times New Roman" panose="02020603050405020304" charset="0"/>
                <a:cs typeface="Times New Roman" panose="02020603050405020304" charset="0"/>
              </a:rPr>
              <a:t>付出  </a:t>
            </a:r>
            <a:endParaRPr lang="zh-CN" altLang="en-US" sz="3600">
              <a:latin typeface="Times New Roman" panose="02020603050405020304" charset="0"/>
              <a:cs typeface="Times New Roman" panose="02020603050405020304" charset="0"/>
            </a:endParaRPr>
          </a:p>
          <a:p>
            <a:r>
              <a:rPr lang="zh-CN" altLang="en-US" sz="3600">
                <a:solidFill>
                  <a:srgbClr val="FF0000"/>
                </a:solidFill>
                <a:latin typeface="Times New Roman" panose="02020603050405020304" charset="0"/>
                <a:cs typeface="Times New Roman" panose="02020603050405020304" charset="0"/>
              </a:rPr>
              <a:t>the commitment to global justice</a:t>
            </a:r>
            <a:r>
              <a:rPr lang="zh-CN" altLang="en-US" sz="3600">
                <a:latin typeface="Times New Roman" panose="02020603050405020304" charset="0"/>
                <a:cs typeface="Times New Roman" panose="02020603050405020304" charset="0"/>
              </a:rPr>
              <a:t>  </a:t>
            </a:r>
            <a:endParaRPr lang="zh-CN" altLang="en-US" sz="3600">
              <a:latin typeface="Times New Roman" panose="02020603050405020304" charset="0"/>
              <a:cs typeface="Times New Roman" panose="02020603050405020304" charset="0"/>
            </a:endParaRPr>
          </a:p>
          <a:p>
            <a:r>
              <a:rPr lang="zh-CN" altLang="en-US" sz="3600">
                <a:latin typeface="Times New Roman" panose="02020603050405020304" charset="0"/>
                <a:cs typeface="Times New Roman" panose="02020603050405020304" charset="0"/>
              </a:rPr>
              <a:t>帮助不发达地区的贫穷孩子</a:t>
            </a:r>
            <a:endParaRPr lang="zh-CN" altLang="en-US" sz="3600">
              <a:latin typeface="Times New Roman" panose="02020603050405020304" charset="0"/>
              <a:cs typeface="Times New Roman" panose="02020603050405020304" charset="0"/>
            </a:endParaRPr>
          </a:p>
          <a:p>
            <a:r>
              <a:rPr lang="zh-CN" altLang="en-US" sz="3600">
                <a:solidFill>
                  <a:srgbClr val="FF0000"/>
                </a:solidFill>
                <a:latin typeface="Times New Roman" panose="02020603050405020304" charset="0"/>
                <a:cs typeface="Times New Roman" panose="02020603050405020304" charset="0"/>
              </a:rPr>
              <a:t>help deprived children in underdeveloped countries </a:t>
            </a:r>
            <a:endParaRPr lang="zh-CN" altLang="en-US" sz="3600">
              <a:solidFill>
                <a:srgbClr val="FF0000"/>
              </a:solidFill>
              <a:latin typeface="Times New Roman" panose="02020603050405020304" charset="0"/>
              <a:cs typeface="Times New Roman" panose="02020603050405020304" charset="0"/>
            </a:endParaRPr>
          </a:p>
          <a:p>
            <a:endParaRPr lang="zh-CN" altLang="en-US" sz="3600">
              <a:solidFill>
                <a:srgbClr val="FF0000"/>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ox(in)">
                                      <p:cBhvr>
                                        <p:cTn id="7" dur="20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box(in)">
                                      <p:cBhvr>
                                        <p:cTn id="12" dur="2000"/>
                                        <p:tgtEl>
                                          <p:spTgt spid="4">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box(in)">
                                      <p:cBhvr>
                                        <p:cTn id="21" dur="20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143510"/>
            <a:ext cx="12164695" cy="5507990"/>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rPr>
              <a:t>记住，努力不一定能保证成功，但没有</a:t>
            </a:r>
            <a:r>
              <a:rPr lang="zh-CN" altLang="en-US" sz="3200">
                <a:latin typeface="Times New Roman" panose="02020603050405020304" charset="0"/>
                <a:cs typeface="Times New Roman" panose="02020603050405020304" charset="0"/>
              </a:rPr>
              <a:t>付出</a:t>
            </a:r>
            <a:r>
              <a:rPr lang="en-US" altLang="zh-CN" sz="3200">
                <a:latin typeface="Times New Roman" panose="02020603050405020304" charset="0"/>
                <a:cs typeface="Times New Roman" panose="02020603050405020304" charset="0"/>
              </a:rPr>
              <a:t>，什么都不可能。</a:t>
            </a:r>
            <a:endParaRPr lang="en-US" altLang="zh-CN" sz="3200">
              <a:latin typeface="Times New Roman" panose="02020603050405020304" charset="0"/>
              <a:cs typeface="Times New Roman" panose="02020603050405020304" charset="0"/>
            </a:endParaRPr>
          </a:p>
          <a:p>
            <a:r>
              <a:rPr lang="en-US" altLang="zh-CN" sz="3200">
                <a:solidFill>
                  <a:srgbClr val="FF0000"/>
                </a:solidFill>
                <a:latin typeface="Times New Roman" panose="02020603050405020304" charset="0"/>
                <a:cs typeface="Times New Roman" panose="02020603050405020304" charset="0"/>
              </a:rPr>
              <a:t>Keep in mind that effeots doesn't necessily gurantee success, but without devotion, nothing is possible.</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梦想值得你付出时间和努力。</a:t>
            </a:r>
            <a:endParaRPr lang="en-US" altLang="zh-CN" sz="3200">
              <a:latin typeface="Times New Roman" panose="02020603050405020304" charset="0"/>
              <a:cs typeface="Times New Roman" panose="02020603050405020304" charset="0"/>
            </a:endParaRPr>
          </a:p>
          <a:p>
            <a:r>
              <a:rPr lang="en-US" altLang="zh-CN" sz="3200">
                <a:solidFill>
                  <a:srgbClr val="FF0000"/>
                </a:solidFill>
                <a:latin typeface="Times New Roman" panose="02020603050405020304" charset="0"/>
                <a:cs typeface="Times New Roman" panose="02020603050405020304" charset="0"/>
              </a:rPr>
              <a:t>Dreams deserve your time and efforts.</a:t>
            </a:r>
            <a:endParaRPr lang="en-US" altLang="zh-CN" sz="3200">
              <a:solidFill>
                <a:srgbClr val="FF0000"/>
              </a:solidFill>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钱应该</a:t>
            </a:r>
            <a:r>
              <a:rPr lang="zh-CN" altLang="en-US" sz="3200">
                <a:latin typeface="Times New Roman" panose="02020603050405020304" charset="0"/>
                <a:cs typeface="Times New Roman" panose="02020603050405020304" charset="0"/>
              </a:rPr>
              <a:t>用</a:t>
            </a:r>
            <a:r>
              <a:rPr lang="en-US" altLang="zh-CN" sz="3200">
                <a:latin typeface="Times New Roman" panose="02020603050405020304" charset="0"/>
                <a:cs typeface="Times New Roman" panose="02020603050405020304" charset="0"/>
              </a:rPr>
              <a:t>在最重要的地方。</a:t>
            </a:r>
            <a:endParaRPr lang="en-US" altLang="zh-CN" sz="3200">
              <a:latin typeface="Times New Roman" panose="02020603050405020304" charset="0"/>
              <a:cs typeface="Times New Roman" panose="02020603050405020304" charset="0"/>
            </a:endParaRPr>
          </a:p>
          <a:p>
            <a:r>
              <a:rPr lang="en-US" altLang="zh-CN" sz="3200">
                <a:solidFill>
                  <a:srgbClr val="FF0000"/>
                </a:solidFill>
                <a:latin typeface="Times New Roman" panose="02020603050405020304" charset="0"/>
                <a:cs typeface="Times New Roman" panose="02020603050405020304" charset="0"/>
              </a:rPr>
              <a:t>Money should be put where it matters most.</a:t>
            </a:r>
            <a:endParaRPr lang="en-US" altLang="zh-CN" sz="3200">
              <a:solidFill>
                <a:srgbClr val="FF0000"/>
              </a:solidFill>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她是第一个提出这个想法的人。</a:t>
            </a:r>
            <a:endParaRPr lang="en-US" altLang="zh-CN" sz="3200">
              <a:latin typeface="Times New Roman" panose="02020603050405020304" charset="0"/>
              <a:cs typeface="Times New Roman" panose="02020603050405020304" charset="0"/>
            </a:endParaRPr>
          </a:p>
          <a:p>
            <a:r>
              <a:rPr lang="en-US" altLang="zh-CN" sz="3200">
                <a:solidFill>
                  <a:srgbClr val="FF0000"/>
                </a:solidFill>
                <a:latin typeface="Times New Roman" panose="02020603050405020304" charset="0"/>
                <a:cs typeface="Times New Roman" panose="02020603050405020304" charset="0"/>
              </a:rPr>
              <a:t>She is the first to put forward the idea.</a:t>
            </a:r>
            <a:endParaRPr lang="en-US" altLang="zh-CN" sz="3200">
              <a:solidFill>
                <a:srgbClr val="FF0000"/>
              </a:solidFill>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这是爸爸在他的职业生涯中第一次得到一个暑假的机会。</a:t>
            </a:r>
            <a:endParaRPr lang="en-US" altLang="zh-CN" sz="3200">
              <a:latin typeface="Times New Roman" panose="02020603050405020304" charset="0"/>
              <a:cs typeface="Times New Roman" panose="02020603050405020304" charset="0"/>
            </a:endParaRPr>
          </a:p>
          <a:p>
            <a:r>
              <a:rPr lang="en-US" altLang="zh-CN" sz="3200">
                <a:solidFill>
                  <a:srgbClr val="FF0000"/>
                </a:solidFill>
                <a:latin typeface="Times New Roman" panose="02020603050405020304" charset="0"/>
                <a:cs typeface="Times New Roman" panose="02020603050405020304" charset="0"/>
              </a:rPr>
              <a:t>It's the first time that dad has been offered a summer off in his career.</a:t>
            </a:r>
            <a:endParaRPr lang="en-US" altLang="zh-CN" sz="3200">
              <a:solidFill>
                <a:srgbClr val="FF0000"/>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ox(in)">
                                      <p:cBhvr>
                                        <p:cTn id="7" dur="20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blinds(horizontal)">
                                      <p:cBhvr>
                                        <p:cTn id="16" dur="500"/>
                                        <p:tgtEl>
                                          <p:spTgt spid="4">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animEffect transition="in" filter="box(in)">
                                      <p:cBhvr>
                                        <p:cTn id="21" dur="2000"/>
                                        <p:tgtEl>
                                          <p:spTgt spid="4">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890" y="466725"/>
            <a:ext cx="12183110" cy="4523105"/>
          </a:xfrm>
          <a:prstGeom prst="rect">
            <a:avLst/>
          </a:prstGeom>
          <a:noFill/>
        </p:spPr>
        <p:txBody>
          <a:bodyPr wrap="square" rtlCol="0">
            <a:spAutoFit/>
          </a:bodyPr>
          <a:p>
            <a:r>
              <a:rPr lang="zh-CN" altLang="en-US" sz="3600">
                <a:latin typeface="+mj-lt"/>
                <a:cs typeface="+mj-lt"/>
              </a:rPr>
              <a:t>1. I am grateful __________ staff at Coventry University ___________ gave me support and resources I needed, especially with English not being my first language, and without that I would not ______________ (achieve) what I have.</a:t>
            </a:r>
            <a:endParaRPr lang="zh-CN" altLang="en-US" sz="3600">
              <a:latin typeface="+mj-lt"/>
              <a:cs typeface="+mj-lt"/>
            </a:endParaRPr>
          </a:p>
          <a:p>
            <a:endParaRPr lang="zh-CN" altLang="en-US" sz="3600">
              <a:latin typeface="+mj-lt"/>
              <a:cs typeface="+mj-lt"/>
            </a:endParaRPr>
          </a:p>
          <a:p>
            <a:r>
              <a:rPr lang="zh-CN" altLang="en-US" sz="3600">
                <a:latin typeface="+mj-lt"/>
                <a:cs typeface="+mj-lt"/>
              </a:rPr>
              <a:t>2. Coventry University has made a big impact on _________ I am today.</a:t>
            </a:r>
            <a:endParaRPr lang="zh-CN" altLang="en-US" sz="3600">
              <a:latin typeface="+mj-lt"/>
              <a:cs typeface="+mj-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890" y="0"/>
            <a:ext cx="12183110" cy="7293610"/>
          </a:xfrm>
          <a:prstGeom prst="rect">
            <a:avLst/>
          </a:prstGeom>
          <a:noFill/>
        </p:spPr>
        <p:txBody>
          <a:bodyPr wrap="square" rtlCol="0">
            <a:spAutoFit/>
          </a:bodyPr>
          <a:p>
            <a:r>
              <a:rPr lang="zh-CN" altLang="en-US" sz="3600"/>
              <a:t>1、 They view this kind of advertising __________ environmental damage and will take strong action against it.</a:t>
            </a:r>
            <a:endParaRPr lang="zh-CN" altLang="en-US" sz="3600"/>
          </a:p>
          <a:p>
            <a:r>
              <a:rPr lang="zh-CN" altLang="en-US" sz="3600"/>
              <a:t>2、As for the Brazilian artist’s work, the authorities __________ (annoy) but could find nothing to charge him ___________.</a:t>
            </a:r>
            <a:endParaRPr lang="zh-CN" altLang="en-US" sz="3600"/>
          </a:p>
          <a:p>
            <a:r>
              <a:rPr lang="zh-CN" altLang="en-US" sz="3600"/>
              <a:t>3、They had no other option but __________ (clean) the tunnel.</a:t>
            </a:r>
            <a:endParaRPr lang="zh-CN" altLang="en-US" sz="3600"/>
          </a:p>
          <a:p>
            <a:r>
              <a:rPr lang="en-US" altLang="zh-CN" sz="3600"/>
              <a:t>4. They find dirty surfaces and paint them with images or messages ________(use) cleaning brushes or pressure hoses.</a:t>
            </a:r>
            <a:endParaRPr lang="en-US" altLang="zh-CN" sz="3600"/>
          </a:p>
          <a:p>
            <a:r>
              <a:rPr lang="en-US" altLang="zh-CN" sz="3600"/>
              <a:t>5.</a:t>
            </a:r>
            <a:r>
              <a:rPr lang="en-US" altLang="zh-CN" sz="3200">
                <a:sym typeface="+mn-ea"/>
              </a:rPr>
              <a:t>他（老人）的目光一直扫过每一个人，寻找能和他一起下棋的人。</a:t>
            </a:r>
            <a:endParaRPr lang="en-US" altLang="zh-CN" sz="3600"/>
          </a:p>
          <a:p>
            <a:r>
              <a:rPr lang="en-US" altLang="zh-CN" sz="3600"/>
              <a:t>His eyes </a:t>
            </a:r>
            <a:r>
              <a:rPr lang="en-US" altLang="zh-CN" sz="3600">
                <a:solidFill>
                  <a:srgbClr val="FF0000"/>
                </a:solidFill>
              </a:rPr>
              <a:t>kept jumping from person to person</a:t>
            </a:r>
            <a:r>
              <a:rPr lang="en-US" altLang="zh-CN" sz="3600"/>
              <a:t>, </a:t>
            </a:r>
            <a:r>
              <a:rPr lang="en-US" altLang="zh-CN" sz="3600">
                <a:solidFill>
                  <a:srgbClr val="FF0000"/>
                </a:solidFill>
              </a:rPr>
              <a:t>searching for </a:t>
            </a:r>
            <a:r>
              <a:rPr lang="en-US" altLang="zh-CN" sz="3600"/>
              <a:t>someone to join him for a game of chess.</a:t>
            </a:r>
            <a:endParaRPr lang="en-US" altLang="zh-CN" sz="3600"/>
          </a:p>
          <a:p>
            <a:endParaRPr lang="en-US" altLang="zh-CN" sz="3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blinds(horizontal)">
                                      <p:cBhvr>
                                        <p:cTn id="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3970" y="182245"/>
            <a:ext cx="12164695" cy="6492875"/>
          </a:xfrm>
          <a:prstGeom prst="rect">
            <a:avLst/>
          </a:prstGeom>
          <a:noFill/>
        </p:spPr>
        <p:txBody>
          <a:bodyPr wrap="square" rtlCol="0">
            <a:spAutoFit/>
          </a:bodyPr>
          <a:p>
            <a:r>
              <a:rPr lang="zh-CN" altLang="en-US" sz="3200"/>
              <a:t>把某人置于危险的境地  </a:t>
            </a:r>
            <a:endParaRPr lang="zh-CN" altLang="en-US" sz="3200"/>
          </a:p>
          <a:p>
            <a:r>
              <a:rPr lang="en-US" altLang="zh-CN" sz="3200">
                <a:solidFill>
                  <a:srgbClr val="FF0000"/>
                </a:solidFill>
              </a:rPr>
              <a:t>put sb at risk of</a:t>
            </a:r>
            <a:r>
              <a:rPr lang="zh-CN" altLang="en-US" sz="3200">
                <a:solidFill>
                  <a:srgbClr val="FF0000"/>
                </a:solidFill>
              </a:rPr>
              <a:t> </a:t>
            </a:r>
            <a:r>
              <a:rPr lang="zh-CN" altLang="en-US" sz="3200"/>
              <a:t>                                         </a:t>
            </a:r>
            <a:endParaRPr lang="zh-CN" altLang="en-US" sz="3200"/>
          </a:p>
          <a:p>
            <a:r>
              <a:rPr lang="zh-CN" altLang="en-US" sz="3200"/>
              <a:t>弥补损失</a:t>
            </a:r>
            <a:endParaRPr lang="zh-CN" altLang="en-US" sz="3200"/>
          </a:p>
          <a:p>
            <a:r>
              <a:rPr lang="en-US" altLang="zh-CN" sz="3200">
                <a:solidFill>
                  <a:srgbClr val="FF0000"/>
                </a:solidFill>
              </a:rPr>
              <a:t>make up for the loss of</a:t>
            </a:r>
            <a:endParaRPr lang="en-US" altLang="zh-CN" sz="3200">
              <a:solidFill>
                <a:srgbClr val="FF0000"/>
              </a:solidFill>
            </a:endParaRPr>
          </a:p>
          <a:p>
            <a:r>
              <a:rPr lang="zh-CN" altLang="en-US" sz="3200"/>
              <a:t>解决一个关于</a:t>
            </a:r>
            <a:r>
              <a:rPr lang="en-US" altLang="zh-CN" sz="3200"/>
              <a:t>...</a:t>
            </a:r>
            <a:r>
              <a:rPr lang="zh-CN" altLang="en-US" sz="3200"/>
              <a:t>的问题</a:t>
            </a:r>
            <a:endParaRPr lang="zh-CN" altLang="en-US" sz="3200"/>
          </a:p>
          <a:p>
            <a:r>
              <a:rPr lang="zh-CN" altLang="en-US" sz="3200">
                <a:solidFill>
                  <a:srgbClr val="FF0000"/>
                </a:solidFill>
              </a:rPr>
              <a:t>addressed </a:t>
            </a:r>
            <a:r>
              <a:rPr lang="en-US" altLang="zh-CN" sz="3200">
                <a:solidFill>
                  <a:srgbClr val="FF0000"/>
                </a:solidFill>
              </a:rPr>
              <a:t>a preblem concerning</a:t>
            </a:r>
            <a:r>
              <a:rPr lang="en-US" altLang="zh-CN" sz="3200"/>
              <a:t>/</a:t>
            </a:r>
            <a:r>
              <a:rPr lang="en-US" altLang="zh-CN" sz="3200">
                <a:solidFill>
                  <a:srgbClr val="0000FF"/>
                </a:solidFill>
              </a:rPr>
              <a:t>a</a:t>
            </a:r>
            <a:r>
              <a:rPr lang="en-US" altLang="zh-CN" sz="3200">
                <a:solidFill>
                  <a:srgbClr val="0000FF"/>
                </a:solidFill>
              </a:rPr>
              <a:t>ddress an envelop/He addressed an audience of 10.000 people.</a:t>
            </a:r>
            <a:endParaRPr lang="en-US" altLang="zh-CN" sz="3200">
              <a:solidFill>
                <a:srgbClr val="0000FF"/>
              </a:solidFill>
            </a:endParaRPr>
          </a:p>
          <a:p>
            <a:r>
              <a:rPr lang="zh-CN" altLang="en-US" sz="3200"/>
              <a:t>经常参加刺激大脑的活动</a:t>
            </a:r>
            <a:endParaRPr lang="en-US" altLang="zh-CN" sz="3200"/>
          </a:p>
          <a:p>
            <a:r>
              <a:rPr lang="zh-CN" altLang="en-US" sz="3200"/>
              <a:t> </a:t>
            </a:r>
            <a:r>
              <a:rPr lang="zh-CN" altLang="en-US" sz="3200">
                <a:solidFill>
                  <a:srgbClr val="FF0000"/>
                </a:solidFill>
              </a:rPr>
              <a:t>regularly engage in mentally stimulating activities</a:t>
            </a:r>
            <a:endParaRPr lang="zh-CN" altLang="en-US" sz="3200"/>
          </a:p>
          <a:p>
            <a:r>
              <a:rPr lang="zh-CN" altLang="en-US" sz="3200"/>
              <a:t>社交互动</a:t>
            </a:r>
            <a:endParaRPr lang="zh-CN" altLang="en-US" sz="3200"/>
          </a:p>
          <a:p>
            <a:r>
              <a:rPr lang="zh-CN" altLang="en-US" sz="3200"/>
              <a:t> </a:t>
            </a:r>
            <a:r>
              <a:rPr lang="zh-CN" altLang="en-US" sz="3200">
                <a:gradFill>
                  <a:gsLst>
                    <a:gs pos="0">
                      <a:srgbClr val="FE4444"/>
                    </a:gs>
                    <a:gs pos="100000">
                      <a:srgbClr val="832B2B"/>
                    </a:gs>
                  </a:gsLst>
                  <a:lin scaled="0"/>
                </a:gradFill>
              </a:rPr>
              <a:t>social interaction</a:t>
            </a:r>
            <a:endParaRPr lang="zh-CN" altLang="en-US" sz="3200"/>
          </a:p>
          <a:p>
            <a:r>
              <a:rPr lang="zh-CN" altLang="en-US" sz="3200"/>
              <a:t>引起同情</a:t>
            </a:r>
            <a:endParaRPr lang="zh-CN" altLang="en-US" sz="3200"/>
          </a:p>
          <a:p>
            <a:r>
              <a:rPr lang="zh-CN" altLang="en-US" sz="3200">
                <a:solidFill>
                  <a:srgbClr val="FF0000"/>
                </a:solidFill>
              </a:rPr>
              <a:t>arouse readers’ sympathy</a:t>
            </a:r>
            <a:endParaRPr lang="zh-CN" altLang="en-US" sz="32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ox(in)">
                                      <p:cBhvr>
                                        <p:cTn id="12" dur="20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animEffect transition="in" filter="blinds(horizontal)">
                                      <p:cBhvr>
                                        <p:cTn id="21" dur="500"/>
                                        <p:tgtEl>
                                          <p:spTgt spid="4">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4">
                                            <p:txEl>
                                              <p:pRg st="9" end="9"/>
                                            </p:txEl>
                                          </p:spTgt>
                                        </p:tgtEl>
                                        <p:attrNameLst>
                                          <p:attrName>style.visibility</p:attrName>
                                        </p:attrNameLst>
                                      </p:cBhvr>
                                      <p:to>
                                        <p:strVal val="visible"/>
                                      </p:to>
                                    </p:set>
                                    <p:animEffect transition="in" filter="box(in)">
                                      <p:cBhvr>
                                        <p:cTn id="26" dur="2000"/>
                                        <p:tgtEl>
                                          <p:spTgt spid="4">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2371090"/>
            <a:ext cx="12211685" cy="3969385"/>
          </a:xfrm>
          <a:prstGeom prst="rect">
            <a:avLst/>
          </a:prstGeom>
          <a:noFill/>
        </p:spPr>
        <p:txBody>
          <a:bodyPr wrap="square" rtlCol="0">
            <a:spAutoFit/>
          </a:bodyPr>
          <a:p>
            <a:r>
              <a:rPr lang="zh-CN" altLang="en-US" sz="2800">
                <a:latin typeface="Times New Roman" panose="02020603050405020304" charset="0"/>
                <a:cs typeface="Times New Roman" panose="02020603050405020304" charset="0"/>
              </a:rPr>
              <a:t>I caught sight of the lonely figure of Dad, who was leaning over the van, face clouded with gloom.</a:t>
            </a:r>
            <a:endParaRPr lang="zh-CN" altLang="en-US" sz="2800">
              <a:latin typeface="Times New Roman" panose="02020603050405020304" charset="0"/>
              <a:cs typeface="Times New Roman" panose="02020603050405020304" charset="0"/>
            </a:endParaRPr>
          </a:p>
          <a:p>
            <a:r>
              <a:rPr lang="zh-CN" altLang="en-US" sz="2800">
                <a:latin typeface="Times New Roman" panose="02020603050405020304" charset="0"/>
                <a:cs typeface="Times New Roman" panose="02020603050405020304" charset="0"/>
              </a:rPr>
              <a:t> I noticed the gloom in his eyes and the depression in his tone</a:t>
            </a:r>
            <a:r>
              <a:rPr lang="en-US" altLang="zh-CN" sz="2800">
                <a:latin typeface="Times New Roman" panose="02020603050405020304" charset="0"/>
                <a:cs typeface="Times New Roman" panose="02020603050405020304" charset="0"/>
              </a:rPr>
              <a:t>.</a:t>
            </a:r>
            <a:endParaRPr lang="en-US" altLang="zh-CN"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The vision of her peers in the club surrounding her and casting envious and worshiping look over at the Christmas party marched before Angelina's eyes. Her face flushed and eyes sparkled.</a:t>
            </a:r>
            <a:endParaRPr lang="en-US" altLang="zh-CN"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There Mrs Harding was lost in thought, face clouded with gloom, which reminded Angelina of how depressed her father felt during that long jobless year.</a:t>
            </a:r>
            <a:endParaRPr lang="en-US" altLang="zh-CN" sz="2800">
              <a:latin typeface="Times New Roman" panose="02020603050405020304" charset="0"/>
              <a:cs typeface="Times New Roman" panose="02020603050405020304" charset="0"/>
            </a:endParaRPr>
          </a:p>
          <a:p>
            <a:endParaRPr lang="en-US" altLang="zh-CN" sz="2800">
              <a:latin typeface="Times New Roman" panose="02020603050405020304" charset="0"/>
              <a:cs typeface="Times New Roman" panose="02020603050405020304" charset="0"/>
            </a:endParaRPr>
          </a:p>
        </p:txBody>
      </p:sp>
      <p:sp>
        <p:nvSpPr>
          <p:cNvPr id="5" name="文本框 4"/>
          <p:cNvSpPr txBox="1"/>
          <p:nvPr/>
        </p:nvSpPr>
        <p:spPr>
          <a:xfrm>
            <a:off x="0" y="64135"/>
            <a:ext cx="12134850" cy="2306955"/>
          </a:xfrm>
          <a:prstGeom prst="rect">
            <a:avLst/>
          </a:prstGeom>
          <a:noFill/>
        </p:spPr>
        <p:txBody>
          <a:bodyPr wrap="square" rtlCol="0">
            <a:spAutoFit/>
          </a:bodyPr>
          <a:p>
            <a:r>
              <a:rPr lang="zh-CN" altLang="en-US" sz="2400"/>
              <a:t>我看到了父亲孤独的身影，他斜靠在在货车上，脸上愁云密布。</a:t>
            </a:r>
            <a:endParaRPr lang="zh-CN" altLang="en-US" sz="2400"/>
          </a:p>
          <a:p>
            <a:r>
              <a:rPr lang="zh-CN" altLang="en-US" sz="2400"/>
              <a:t>我注意到他眼神和语气里的</a:t>
            </a:r>
            <a:r>
              <a:rPr lang="zh-CN" altLang="en-US" sz="2400">
                <a:sym typeface="+mn-ea"/>
              </a:rPr>
              <a:t>忧郁</a:t>
            </a:r>
            <a:endParaRPr lang="zh-CN" altLang="en-US" sz="2400"/>
          </a:p>
          <a:p>
            <a:r>
              <a:rPr lang="zh-CN" altLang="en-US" sz="2400"/>
              <a:t>她憧憬着俱乐部里同伴围绕着她，在圣诞晚会上看向她那羡慕和崇拜的目光，她的脸发红，眼睛闪闪发光。</a:t>
            </a:r>
            <a:endParaRPr lang="zh-CN" altLang="en-US" sz="2400"/>
          </a:p>
          <a:p>
            <a:r>
              <a:rPr lang="zh-CN" altLang="en-US" sz="2400"/>
              <a:t>那里，</a:t>
            </a:r>
            <a:r>
              <a:rPr lang="en-US" altLang="zh-CN" sz="2400"/>
              <a:t>Mrs Harding</a:t>
            </a:r>
            <a:r>
              <a:rPr lang="zh-CN" altLang="en-US" sz="2400"/>
              <a:t>陷入了沉思，脸色阴沉，</a:t>
            </a:r>
            <a:r>
              <a:rPr lang="en-US" altLang="zh-CN" sz="2400"/>
              <a:t>Angelina</a:t>
            </a:r>
            <a:r>
              <a:rPr lang="zh-CN" altLang="en-US" sz="2400"/>
              <a:t>不由想起了她父亲在那漫长无业得一年里有多么沮丧。</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blinds(horizontal)">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227330"/>
            <a:ext cx="12191365" cy="2861310"/>
          </a:xfrm>
          <a:prstGeom prst="rect">
            <a:avLst/>
          </a:prstGeom>
          <a:noFill/>
        </p:spPr>
        <p:txBody>
          <a:bodyPr wrap="square" rtlCol="0">
            <a:spAutoFit/>
          </a:bodyPr>
          <a:p>
            <a:r>
              <a:rPr lang="zh-CN" altLang="en-US" sz="3600"/>
              <a:t>感觉你的脾气上来了                    </a:t>
            </a:r>
            <a:endParaRPr lang="zh-CN" altLang="en-US" sz="3600"/>
          </a:p>
          <a:p>
            <a:r>
              <a:rPr lang="zh-CN" altLang="en-US" sz="3600"/>
              <a:t> </a:t>
            </a:r>
            <a:r>
              <a:rPr lang="zh-CN" altLang="en-US" sz="3600">
                <a:solidFill>
                  <a:srgbClr val="FF0000"/>
                </a:solidFill>
              </a:rPr>
              <a:t>feel your temper rising</a:t>
            </a:r>
            <a:endParaRPr lang="zh-CN" altLang="en-US" sz="3600"/>
          </a:p>
          <a:p>
            <a:r>
              <a:rPr lang="zh-CN" altLang="en-US" sz="3600"/>
              <a:t>work on one thing at a time==</a:t>
            </a:r>
            <a:endParaRPr lang="zh-CN" altLang="en-US" sz="3600"/>
          </a:p>
          <a:p>
            <a:r>
              <a:rPr lang="zh-CN" altLang="en-US" sz="3600"/>
              <a:t>工作很累人，效率低下，压力很大</a:t>
            </a:r>
            <a:endParaRPr lang="zh-CN" altLang="en-US" sz="3600"/>
          </a:p>
          <a:p>
            <a:r>
              <a:rPr lang="en-US" altLang="zh-CN" sz="3600">
                <a:solidFill>
                  <a:srgbClr val="FF0000"/>
                </a:solidFill>
              </a:rPr>
              <a:t>The task </a:t>
            </a:r>
            <a:r>
              <a:rPr lang="zh-CN" altLang="en-US" sz="3600">
                <a:solidFill>
                  <a:srgbClr val="FF0000"/>
                </a:solidFill>
              </a:rPr>
              <a:t>is tiring, inefficient and highly stressful </a:t>
            </a:r>
            <a:endParaRPr lang="zh-CN" altLang="en-US" sz="36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ox(in)">
                                      <p:cBhvr>
                                        <p:cTn id="7" dur="20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内容占位符 1"/>
          <p:cNvSpPr>
            <a:spLocks noGrp="1"/>
          </p:cNvSpPr>
          <p:nvPr>
            <p:ph idx="1"/>
          </p:nvPr>
        </p:nvSpPr>
        <p:spPr/>
        <p:txBody>
          <a:bodyPr/>
          <a:p>
            <a:endParaRPr lang="zh-CN" altLang="en-US"/>
          </a:p>
        </p:txBody>
      </p:sp>
      <p:sp>
        <p:nvSpPr>
          <p:cNvPr id="3" name="标题 2"/>
          <p:cNvSpPr>
            <a:spLocks noGrp="1"/>
          </p:cNvSpPr>
          <p:nvPr>
            <p:ph type="title"/>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6830" y="2472690"/>
            <a:ext cx="12155170" cy="4030980"/>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sym typeface="+mn-ea"/>
              </a:rPr>
              <a:t>She felt a little ashamed for her momentary selfish thought of beautifying herself regardless of the hard situation of Mrs Harding</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Donate it or keep it for myself？”she pondered, with a conflicting heart, holding tightly the twenty- dollar bill</a:t>
            </a:r>
            <a:r>
              <a:rPr lang="en-US" altLang="zh-CN" sz="3200">
                <a:latin typeface="Times New Roman" panose="02020603050405020304" charset="0"/>
                <a:cs typeface="Times New Roman" panose="02020603050405020304" charset="0"/>
              </a:rPr>
              <a:t>.</a:t>
            </a:r>
            <a:endParaRPr lang="en-US" altLang="zh-CN"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Snowflakes were still dancing along with her dream of peers all wearing beautiful dresses</a:t>
            </a:r>
            <a:r>
              <a:rPr lang="en-US" altLang="zh-CN" sz="3200">
                <a:latin typeface="Times New Roman" panose="02020603050405020304" charset="0"/>
                <a:cs typeface="Times New Roman" panose="02020603050405020304" charset="0"/>
              </a:rPr>
              <a:t>.</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Smiles dancing in her eyes, Angelina beamed at herself, “Merry Christmas!” </a:t>
            </a:r>
            <a:endParaRPr lang="en-US" altLang="zh-CN" sz="3200">
              <a:latin typeface="Times New Roman" panose="02020603050405020304" charset="0"/>
              <a:cs typeface="Times New Roman" panose="02020603050405020304" charset="0"/>
            </a:endParaRPr>
          </a:p>
        </p:txBody>
      </p:sp>
      <p:sp>
        <p:nvSpPr>
          <p:cNvPr id="5" name="文本框 4"/>
          <p:cNvSpPr txBox="1"/>
          <p:nvPr/>
        </p:nvSpPr>
        <p:spPr>
          <a:xfrm>
            <a:off x="0" y="227330"/>
            <a:ext cx="12144375" cy="2245360"/>
          </a:xfrm>
          <a:prstGeom prst="rect">
            <a:avLst/>
          </a:prstGeom>
          <a:noFill/>
        </p:spPr>
        <p:txBody>
          <a:bodyPr wrap="square" rtlCol="0">
            <a:spAutoFit/>
          </a:bodyPr>
          <a:p>
            <a:r>
              <a:rPr lang="zh-CN" altLang="en-US" sz="2800"/>
              <a:t>她为自己</a:t>
            </a:r>
            <a:r>
              <a:rPr lang="zh-CN" altLang="en-US" sz="2800">
                <a:sym typeface="+mn-ea"/>
              </a:rPr>
              <a:t>不顾</a:t>
            </a:r>
            <a:r>
              <a:rPr lang="en-US" altLang="zh-CN" sz="2800">
                <a:sym typeface="+mn-ea"/>
              </a:rPr>
              <a:t>mrs Harding</a:t>
            </a:r>
            <a:r>
              <a:rPr lang="zh-CN" altLang="en-US" sz="2800">
                <a:sym typeface="+mn-ea"/>
              </a:rPr>
              <a:t>的艰难处境追求</a:t>
            </a:r>
            <a:r>
              <a:rPr lang="zh-CN" altLang="en-US" sz="2800"/>
              <a:t>一时虚荣美丽的自私想法感到有点惭愧</a:t>
            </a:r>
            <a:endParaRPr lang="zh-CN" altLang="en-US" sz="2800"/>
          </a:p>
          <a:p>
            <a:r>
              <a:rPr lang="en-US" altLang="zh-CN" sz="2800"/>
              <a:t>“</a:t>
            </a:r>
            <a:r>
              <a:rPr lang="zh-CN" altLang="en-US" sz="2800"/>
              <a:t>是捐还是自己留着?”她紧紧地攥着那张二十元钞票，心里矛盾地想着。</a:t>
            </a:r>
            <a:endParaRPr lang="zh-CN" altLang="en-US" sz="2800"/>
          </a:p>
          <a:p>
            <a:r>
              <a:rPr lang="zh-CN" altLang="en-US" sz="2800"/>
              <a:t>雪花还在飞舞，伴着她的梦，她的同龄人都穿着漂亮的衣服的梦。</a:t>
            </a:r>
            <a:endParaRPr lang="zh-CN" altLang="en-US" sz="2800"/>
          </a:p>
          <a:p>
            <a:r>
              <a:rPr lang="zh-CN" altLang="en-US" sz="2800"/>
              <a:t>满眼都是笑，安吉利娜微笑着对自己说:“圣诞快乐!”</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ox(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ox(in)">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59690"/>
            <a:ext cx="12155170" cy="7293610"/>
          </a:xfrm>
          <a:prstGeom prst="rect">
            <a:avLst/>
          </a:prstGeom>
          <a:noFill/>
        </p:spPr>
        <p:txBody>
          <a:bodyPr wrap="square" rtlCol="0">
            <a:spAutoFit/>
          </a:bodyPr>
          <a:p>
            <a:r>
              <a:rPr lang="en-US" altLang="zh-CN" sz="3600">
                <a:latin typeface="Times New Roman" panose="02020603050405020304" charset="0"/>
                <a:cs typeface="Times New Roman" panose="02020603050405020304" charset="0"/>
              </a:rPr>
              <a:t>Do you want to get your blood </a:t>
            </a:r>
            <a:r>
              <a:rPr lang="en-US" altLang="zh-CN" sz="3600">
                <a:solidFill>
                  <a:srgbClr val="FF0000"/>
                </a:solidFill>
                <a:latin typeface="Times New Roman" panose="02020603050405020304" charset="0"/>
                <a:cs typeface="Times New Roman" panose="02020603050405020304" charset="0"/>
              </a:rPr>
              <a:t>pumping</a:t>
            </a:r>
            <a:r>
              <a:rPr lang="en-US" altLang="zh-CN" sz="3600">
                <a:latin typeface="Times New Roman" panose="02020603050405020304" charset="0"/>
                <a:cs typeface="Times New Roman" panose="02020603050405020304" charset="0"/>
              </a:rPr>
              <a:t> (pump) from </a:t>
            </a:r>
            <a:r>
              <a:rPr lang="en-US" altLang="zh-CN" sz="3600">
                <a:solidFill>
                  <a:srgbClr val="FF0000"/>
                </a:solidFill>
                <a:latin typeface="Times New Roman" panose="02020603050405020304" charset="0"/>
                <a:cs typeface="Times New Roman" panose="02020603050405020304" charset="0"/>
              </a:rPr>
              <a:t>thrilling </a:t>
            </a:r>
            <a:r>
              <a:rPr lang="en-US" altLang="zh-CN" sz="3600">
                <a:latin typeface="Times New Roman" panose="02020603050405020304" charset="0"/>
                <a:cs typeface="Times New Roman" panose="02020603050405020304" charset="0"/>
              </a:rPr>
              <a:t>(thrill) travels?</a:t>
            </a:r>
            <a:endParaRPr lang="en-US" altLang="zh-CN" sz="3600">
              <a:latin typeface="Times New Roman" panose="02020603050405020304" charset="0"/>
              <a:cs typeface="Times New Roman" panose="02020603050405020304" charset="0"/>
            </a:endParaRPr>
          </a:p>
          <a:p>
            <a:r>
              <a:rPr lang="en-US" altLang="zh-CN" sz="3600">
                <a:latin typeface="Times New Roman" panose="02020603050405020304" charset="0"/>
                <a:cs typeface="Times New Roman" panose="02020603050405020304" charset="0"/>
              </a:rPr>
              <a:t>While this inaccurancy may seem </a:t>
            </a:r>
            <a:r>
              <a:rPr lang="en-US" altLang="zh-CN" sz="3600">
                <a:solidFill>
                  <a:srgbClr val="FF0000"/>
                </a:solidFill>
                <a:latin typeface="Times New Roman" panose="02020603050405020304" charset="0"/>
                <a:cs typeface="Times New Roman" panose="02020603050405020304" charset="0"/>
              </a:rPr>
              <a:t>harmless</a:t>
            </a:r>
            <a:r>
              <a:rPr lang="en-US" altLang="zh-CN" sz="3600">
                <a:latin typeface="Times New Roman" panose="02020603050405020304" charset="0"/>
                <a:cs typeface="Times New Roman" panose="02020603050405020304" charset="0"/>
              </a:rPr>
              <a:t> (harm), it could cause for future conservation efforts as people </a:t>
            </a:r>
            <a:r>
              <a:rPr lang="en-US" altLang="zh-CN" sz="3600">
                <a:solidFill>
                  <a:srgbClr val="FF0000"/>
                </a:solidFill>
                <a:latin typeface="Times New Roman" panose="02020603050405020304" charset="0"/>
                <a:cs typeface="Times New Roman" panose="02020603050405020304" charset="0"/>
              </a:rPr>
              <a:t>are more likely to</a:t>
            </a:r>
            <a:r>
              <a:rPr lang="en-US" altLang="zh-CN" sz="3600">
                <a:latin typeface="Times New Roman" panose="02020603050405020304" charset="0"/>
                <a:cs typeface="Times New Roman" panose="02020603050405020304" charset="0"/>
              </a:rPr>
              <a:t> </a:t>
            </a:r>
            <a:r>
              <a:rPr lang="zh-CN" altLang="zh-CN" sz="3600">
                <a:latin typeface="Times New Roman" panose="02020603050405020304" charset="0"/>
                <a:cs typeface="Times New Roman" panose="02020603050405020304" charset="0"/>
              </a:rPr>
              <a:t>更可能</a:t>
            </a:r>
            <a:r>
              <a:rPr lang="en-US" altLang="zh-CN" sz="3600">
                <a:latin typeface="Times New Roman" panose="02020603050405020304" charset="0"/>
                <a:cs typeface="Times New Roman" panose="02020603050405020304" charset="0"/>
              </a:rPr>
              <a:t>support conservation of adorable </a:t>
            </a:r>
            <a:r>
              <a:rPr lang="en-US" altLang="zh-CN" sz="3600">
                <a:solidFill>
                  <a:srgbClr val="FF0000"/>
                </a:solidFill>
                <a:latin typeface="Times New Roman" panose="02020603050405020304" charset="0"/>
                <a:cs typeface="Times New Roman" panose="02020603050405020304" charset="0"/>
              </a:rPr>
              <a:t>rather than</a:t>
            </a:r>
            <a:r>
              <a:rPr lang="en-US" altLang="zh-CN" sz="3600">
                <a:latin typeface="Times New Roman" panose="02020603050405020304" charset="0"/>
                <a:cs typeface="Times New Roman" panose="02020603050405020304" charset="0"/>
              </a:rPr>
              <a:t> scary-looking animals.</a:t>
            </a:r>
            <a:endParaRPr lang="en-US" altLang="zh-CN" sz="3600">
              <a:latin typeface="Times New Roman" panose="02020603050405020304" charset="0"/>
              <a:cs typeface="Times New Roman" panose="02020603050405020304" charset="0"/>
            </a:endParaRPr>
          </a:p>
          <a:p>
            <a:r>
              <a:rPr lang="en-US" altLang="zh-CN" sz="3600">
                <a:latin typeface="Times New Roman" panose="02020603050405020304" charset="0"/>
                <a:cs typeface="Times New Roman" panose="02020603050405020304" charset="0"/>
              </a:rPr>
              <a:t>On the other hand, their rarity clearly makes them popular on social media sites. For other species, </a:t>
            </a:r>
            <a:r>
              <a:rPr lang="en-US" altLang="zh-CN" sz="3600">
                <a:solidFill>
                  <a:srgbClr val="0000FF"/>
                </a:solidFill>
                <a:latin typeface="Times New Roman" panose="02020603050405020304" charset="0"/>
                <a:cs typeface="Times New Roman" panose="02020603050405020304" charset="0"/>
              </a:rPr>
              <a:t>this</a:t>
            </a:r>
            <a:r>
              <a:rPr lang="en-US" altLang="zh-CN" sz="3600">
                <a:latin typeface="Times New Roman" panose="02020603050405020304" charset="0"/>
                <a:cs typeface="Times New Roman" panose="02020603050405020304" charset="0"/>
              </a:rPr>
              <a:t> has already resulted in increases in illegal trading for unusual pets. Deep-sea species may potentially become illegally </a:t>
            </a:r>
            <a:r>
              <a:rPr lang="en-US" altLang="zh-CN" sz="3600">
                <a:gradFill>
                  <a:gsLst>
                    <a:gs pos="0">
                      <a:srgbClr val="FE4444"/>
                    </a:gs>
                    <a:gs pos="100000">
                      <a:srgbClr val="832B2B"/>
                    </a:gs>
                  </a:gsLst>
                  <a:lin scaled="0"/>
                </a:gradFill>
                <a:latin typeface="Times New Roman" panose="02020603050405020304" charset="0"/>
                <a:cs typeface="Times New Roman" panose="02020603050405020304" charset="0"/>
              </a:rPr>
              <a:t>obtained</a:t>
            </a:r>
            <a:r>
              <a:rPr lang="en-US" altLang="zh-CN" sz="3600">
                <a:latin typeface="Times New Roman" panose="02020603050405020304" charset="0"/>
                <a:cs typeface="Times New Roman" panose="02020603050405020304" charset="0"/>
              </a:rPr>
              <a:t> (obtain) specimens or food. Human may end up </a:t>
            </a:r>
            <a:r>
              <a:rPr lang="en-US" altLang="zh-CN" sz="3600">
                <a:gradFill>
                  <a:gsLst>
                    <a:gs pos="0">
                      <a:srgbClr val="FE4444"/>
                    </a:gs>
                    <a:gs pos="100000">
                      <a:srgbClr val="832B2B"/>
                    </a:gs>
                  </a:gsLst>
                  <a:lin scaled="0"/>
                </a:gradFill>
                <a:latin typeface="Times New Roman" panose="02020603050405020304" charset="0"/>
                <a:cs typeface="Times New Roman" panose="02020603050405020304" charset="0"/>
              </a:rPr>
              <a:t>eating</a:t>
            </a:r>
            <a:r>
              <a:rPr lang="en-US" altLang="zh-CN" sz="3600">
                <a:latin typeface="Times New Roman" panose="02020603050405020304" charset="0"/>
                <a:cs typeface="Times New Roman" panose="02020603050405020304" charset="0"/>
              </a:rPr>
              <a:t> (eat) these animals of the deep sea to extinction </a:t>
            </a:r>
            <a:r>
              <a:rPr lang="en-US" altLang="zh-CN" sz="3600">
                <a:solidFill>
                  <a:srgbClr val="FF0000"/>
                </a:solidFill>
                <a:latin typeface="Times New Roman" panose="02020603050405020304" charset="0"/>
                <a:cs typeface="Times New Roman" panose="02020603050405020304" charset="0"/>
              </a:rPr>
              <a:t>before</a:t>
            </a:r>
            <a:r>
              <a:rPr lang="en-US" altLang="zh-CN" sz="3600">
                <a:latin typeface="Times New Roman" panose="02020603050405020304" charset="0"/>
                <a:cs typeface="Times New Roman" panose="02020603050405020304" charset="0"/>
              </a:rPr>
              <a:t> their species are even known to science.</a:t>
            </a:r>
            <a:endParaRPr lang="en-US" altLang="zh-CN" sz="3600">
              <a:latin typeface="Times New Roman" panose="02020603050405020304" charset="0"/>
              <a:cs typeface="Times New Roman" panose="02020603050405020304" charset="0"/>
            </a:endParaRPr>
          </a:p>
          <a:p>
            <a:endParaRPr lang="en-US" altLang="zh-CN" sz="3600">
              <a:latin typeface="Times New Roman" panose="02020603050405020304" charset="0"/>
              <a:cs typeface="Times New Roman" panose="02020603050405020304" charset="0"/>
            </a:endParaRPr>
          </a:p>
        </p:txBody>
      </p:sp>
      <p:sp>
        <p:nvSpPr>
          <p:cNvPr id="5" name="文本框 4"/>
          <p:cNvSpPr txBox="1"/>
          <p:nvPr/>
        </p:nvSpPr>
        <p:spPr>
          <a:xfrm>
            <a:off x="5740400" y="244475"/>
            <a:ext cx="1689735" cy="368300"/>
          </a:xfrm>
          <a:prstGeom prst="rect">
            <a:avLst/>
          </a:prstGeom>
          <a:solidFill>
            <a:schemeClr val="bg1"/>
          </a:solidFill>
        </p:spPr>
        <p:txBody>
          <a:bodyPr wrap="square" rtlCol="0">
            <a:spAutoFit/>
          </a:bodyPr>
          <a:p>
            <a:endParaRPr lang="zh-CN" altLang="en-US"/>
          </a:p>
        </p:txBody>
      </p:sp>
      <p:sp>
        <p:nvSpPr>
          <p:cNvPr id="6" name="文本框 5"/>
          <p:cNvSpPr txBox="1"/>
          <p:nvPr/>
        </p:nvSpPr>
        <p:spPr>
          <a:xfrm>
            <a:off x="9998075" y="244475"/>
            <a:ext cx="1689735" cy="368300"/>
          </a:xfrm>
          <a:prstGeom prst="rect">
            <a:avLst/>
          </a:prstGeom>
          <a:solidFill>
            <a:schemeClr val="bg1"/>
          </a:solidFill>
        </p:spPr>
        <p:txBody>
          <a:bodyPr wrap="square" rtlCol="0">
            <a:spAutoFit/>
          </a:bodyPr>
          <a:p>
            <a:endParaRPr lang="zh-CN" altLang="en-US"/>
          </a:p>
        </p:txBody>
      </p:sp>
      <p:sp>
        <p:nvSpPr>
          <p:cNvPr id="7" name="文本框 6"/>
          <p:cNvSpPr txBox="1"/>
          <p:nvPr/>
        </p:nvSpPr>
        <p:spPr>
          <a:xfrm>
            <a:off x="6319520" y="1301115"/>
            <a:ext cx="1689735" cy="368300"/>
          </a:xfrm>
          <a:prstGeom prst="rect">
            <a:avLst/>
          </a:prstGeom>
          <a:solidFill>
            <a:schemeClr val="bg1"/>
          </a:solidFill>
        </p:spPr>
        <p:txBody>
          <a:bodyPr wrap="square" rtlCol="0">
            <a:spAutoFit/>
          </a:bodyPr>
          <a:p>
            <a:endParaRPr lang="zh-CN" altLang="en-US"/>
          </a:p>
        </p:txBody>
      </p:sp>
      <p:sp>
        <p:nvSpPr>
          <p:cNvPr id="8" name="文本框 7"/>
          <p:cNvSpPr txBox="1"/>
          <p:nvPr/>
        </p:nvSpPr>
        <p:spPr>
          <a:xfrm>
            <a:off x="8632190" y="1897380"/>
            <a:ext cx="3174365" cy="368300"/>
          </a:xfrm>
          <a:prstGeom prst="rect">
            <a:avLst/>
          </a:prstGeom>
          <a:solidFill>
            <a:schemeClr val="bg1"/>
          </a:solidFill>
        </p:spPr>
        <p:txBody>
          <a:bodyPr wrap="square" rtlCol="0">
            <a:spAutoFit/>
          </a:bodyPr>
          <a:p>
            <a:endParaRPr lang="zh-CN" altLang="en-US"/>
          </a:p>
        </p:txBody>
      </p:sp>
      <p:sp>
        <p:nvSpPr>
          <p:cNvPr id="9" name="文本框 8"/>
          <p:cNvSpPr txBox="1"/>
          <p:nvPr/>
        </p:nvSpPr>
        <p:spPr>
          <a:xfrm>
            <a:off x="7583170" y="2407920"/>
            <a:ext cx="2043430" cy="368300"/>
          </a:xfrm>
          <a:prstGeom prst="rect">
            <a:avLst/>
          </a:prstGeom>
          <a:solidFill>
            <a:schemeClr val="bg1"/>
          </a:solidFill>
        </p:spPr>
        <p:txBody>
          <a:bodyPr wrap="square" rtlCol="0">
            <a:spAutoFit/>
          </a:bodyPr>
          <a:p>
            <a:endParaRPr lang="zh-CN" altLang="en-US"/>
          </a:p>
        </p:txBody>
      </p:sp>
      <p:sp>
        <p:nvSpPr>
          <p:cNvPr id="10" name="文本框 9"/>
          <p:cNvSpPr txBox="1"/>
          <p:nvPr/>
        </p:nvSpPr>
        <p:spPr>
          <a:xfrm>
            <a:off x="6229350" y="5161280"/>
            <a:ext cx="1669415" cy="368300"/>
          </a:xfrm>
          <a:prstGeom prst="rect">
            <a:avLst/>
          </a:prstGeom>
          <a:solidFill>
            <a:schemeClr val="bg1"/>
          </a:solidFill>
        </p:spPr>
        <p:txBody>
          <a:bodyPr wrap="square" rtlCol="0">
            <a:spAutoFit/>
          </a:bodyPr>
          <a:p>
            <a:endParaRPr lang="zh-CN" altLang="en-US"/>
          </a:p>
        </p:txBody>
      </p:sp>
      <p:sp>
        <p:nvSpPr>
          <p:cNvPr id="11" name="文本框 10"/>
          <p:cNvSpPr txBox="1"/>
          <p:nvPr/>
        </p:nvSpPr>
        <p:spPr>
          <a:xfrm>
            <a:off x="4879975" y="5757545"/>
            <a:ext cx="1151890" cy="368300"/>
          </a:xfrm>
          <a:prstGeom prst="rect">
            <a:avLst/>
          </a:prstGeom>
          <a:solidFill>
            <a:schemeClr val="bg1"/>
          </a:solidFill>
        </p:spPr>
        <p:txBody>
          <a:bodyPr wrap="square" rtlCol="0">
            <a:spAutoFit/>
          </a:bodyPr>
          <a:p>
            <a:endParaRPr lang="zh-CN" altLang="en-US"/>
          </a:p>
        </p:txBody>
      </p:sp>
      <p:sp>
        <p:nvSpPr>
          <p:cNvPr id="12" name="文本框 11"/>
          <p:cNvSpPr txBox="1"/>
          <p:nvPr/>
        </p:nvSpPr>
        <p:spPr>
          <a:xfrm>
            <a:off x="3166745" y="6210935"/>
            <a:ext cx="1266825"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0" nodeType="clickEffect">
                                  <p:stCondLst>
                                    <p:cond delay="0"/>
                                  </p:stCondLst>
                                  <p:childTnLst>
                                    <p:animEffect transition="out" filter="wipe(down)">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0" nodeType="clickEffect">
                                  <p:stCondLst>
                                    <p:cond delay="0"/>
                                  </p:stCondLst>
                                  <p:childTnLst>
                                    <p:animEffect transition="out" filter="wipe(down)">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grpId="0" nodeType="clickEffect">
                                  <p:stCondLst>
                                    <p:cond delay="0"/>
                                  </p:stCondLst>
                                  <p:childTnLst>
                                    <p:animEffect transition="out" filter="wipe(down)">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grpId="0" nodeType="clickEffect">
                                  <p:stCondLst>
                                    <p:cond delay="0"/>
                                  </p:stCondLst>
                                  <p:childTnLst>
                                    <p:animEffect transition="out" filter="wipe(down)">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4" fill="hold" grpId="0" nodeType="clickEffect">
                                  <p:stCondLst>
                                    <p:cond delay="0"/>
                                  </p:stCondLst>
                                  <p:childTnLst>
                                    <p:animEffect transition="out" filter="wipe(down)">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xit" presetSubtype="4" fill="hold" grpId="0" nodeType="clickEffect">
                                  <p:stCondLst>
                                    <p:cond delay="0"/>
                                  </p:stCondLst>
                                  <p:childTnLst>
                                    <p:animEffect transition="out" filter="wipe(down)">
                                      <p:cBhvr>
                                        <p:cTn id="41" dur="500"/>
                                        <p:tgtEl>
                                          <p:spTgt spid="12"/>
                                        </p:tgtEl>
                                      </p:cBhvr>
                                    </p:animEffect>
                                    <p:set>
                                      <p:cBhvr>
                                        <p:cTn id="4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8415" y="2976245"/>
            <a:ext cx="12164695" cy="4092575"/>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rPr>
              <a:t>come across random acts of kindness</a:t>
            </a:r>
            <a:endParaRPr lang="en-US" altLang="zh-CN"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find oneself in an awkward situation</a:t>
            </a:r>
            <a:endParaRPr lang="en-US" altLang="zh-CN"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go out of use</a:t>
            </a:r>
            <a:endParaRPr lang="en-US" altLang="zh-CN"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have only $11 to my name</a:t>
            </a:r>
            <a:endParaRPr lang="en-US" altLang="zh-CN"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there was no such thing as mobile phones</a:t>
            </a:r>
            <a:endParaRPr lang="en-US" altLang="zh-CN"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knock door to door</a:t>
            </a:r>
            <a:endParaRPr lang="en-US" altLang="zh-CN"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so poor are we that we have no extra food</a:t>
            </a:r>
            <a:endParaRPr lang="en-US" altLang="zh-CN"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set an example for /to sb</a:t>
            </a:r>
            <a:endParaRPr lang="en-US" altLang="zh-CN" sz="3600">
              <a:latin typeface="Times New Roman" panose="02020603050405020304" charset="0"/>
              <a:cs typeface="Times New Roman" panose="02020603050405020304" charset="0"/>
            </a:endParaRPr>
          </a:p>
          <a:p>
            <a:endParaRPr lang="en-US" altLang="zh-CN" sz="3600">
              <a:latin typeface="Times New Roman" panose="02020603050405020304" charset="0"/>
              <a:cs typeface="Times New Roman" panose="02020603050405020304" charset="0"/>
            </a:endParaRPr>
          </a:p>
        </p:txBody>
      </p:sp>
      <p:sp>
        <p:nvSpPr>
          <p:cNvPr id="2" name="文本框 1"/>
          <p:cNvSpPr txBox="1"/>
          <p:nvPr/>
        </p:nvSpPr>
        <p:spPr>
          <a:xfrm>
            <a:off x="18415" y="125095"/>
            <a:ext cx="12155170" cy="3046095"/>
          </a:xfrm>
          <a:prstGeom prst="rect">
            <a:avLst/>
          </a:prstGeom>
          <a:noFill/>
        </p:spPr>
        <p:txBody>
          <a:bodyPr wrap="square" rtlCol="0">
            <a:spAutoFit/>
          </a:bodyPr>
          <a:p>
            <a:r>
              <a:rPr lang="zh-CN" altLang="en-US" sz="2400"/>
              <a:t>偶尔遇到一些善意的行为</a:t>
            </a:r>
            <a:endParaRPr lang="zh-CN" altLang="en-US" sz="2400"/>
          </a:p>
          <a:p>
            <a:r>
              <a:rPr lang="zh-CN" altLang="en-US" sz="2400"/>
              <a:t>发现自己处于尴尬的境地</a:t>
            </a:r>
            <a:endParaRPr lang="zh-CN" altLang="en-US" sz="2400"/>
          </a:p>
          <a:p>
            <a:r>
              <a:rPr lang="zh-CN" altLang="en-US" sz="2400"/>
              <a:t>不再使用</a:t>
            </a:r>
            <a:endParaRPr lang="zh-CN" altLang="en-US" sz="2400"/>
          </a:p>
          <a:p>
            <a:r>
              <a:rPr lang="zh-CN" altLang="en-US" sz="2400"/>
              <a:t>我名下只有11美元</a:t>
            </a:r>
            <a:endParaRPr lang="zh-CN" altLang="en-US" sz="2400"/>
          </a:p>
          <a:p>
            <a:r>
              <a:rPr lang="zh-CN" altLang="en-US" sz="2400"/>
              <a:t>那时还没有手机这种东西</a:t>
            </a:r>
            <a:endParaRPr lang="zh-CN" altLang="en-US" sz="2400"/>
          </a:p>
          <a:p>
            <a:r>
              <a:rPr lang="zh-CN" altLang="en-US" sz="2400"/>
              <a:t>挨家挨户敲门</a:t>
            </a:r>
            <a:endParaRPr lang="zh-CN" altLang="en-US" sz="2400"/>
          </a:p>
          <a:p>
            <a:r>
              <a:rPr lang="zh-CN" altLang="en-US" sz="2400"/>
              <a:t>我们太穷了，没有多余的食物</a:t>
            </a:r>
            <a:endParaRPr lang="zh-CN" altLang="en-US" sz="2400"/>
          </a:p>
          <a:p>
            <a:r>
              <a:rPr lang="zh-CN" altLang="en-US" sz="2400"/>
              <a:t>为…树立榜样</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 calcmode="lin" valueType="num">
                                      <p:cBhvr additive="base">
                                        <p:cTn id="2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 calcmode="lin" valueType="num">
                                      <p:cBhvr additive="base">
                                        <p:cTn id="4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3122295"/>
            <a:ext cx="12164695" cy="353822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rPr>
              <a:t>provide an in-depth explanation of </a:t>
            </a:r>
            <a:endParaRPr lang="en-US" altLang="zh-CN"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mark a new chapter </a:t>
            </a:r>
            <a:endParaRPr lang="en-US" altLang="zh-CN"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 with the help of advanced technology</a:t>
            </a:r>
            <a:endParaRPr lang="en-US" altLang="zh-CN"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I was overcome with anger/ I raged/ I was irritated.</a:t>
            </a:r>
            <a:endParaRPr lang="en-US" altLang="zh-CN"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lose one’s temper</a:t>
            </a:r>
            <a:endParaRPr lang="en-US" altLang="zh-CN"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As rain came down in sheets/was pouring</a:t>
            </a:r>
            <a:endParaRPr lang="en-US" altLang="zh-CN"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I struggled into my jacket, seized my bag and ignored him.</a:t>
            </a:r>
            <a:endParaRPr lang="en-US" altLang="zh-CN" sz="2800">
              <a:latin typeface="Times New Roman" panose="02020603050405020304" charset="0"/>
              <a:cs typeface="Times New Roman" panose="02020603050405020304" charset="0"/>
            </a:endParaRPr>
          </a:p>
          <a:p>
            <a:endParaRPr lang="en-US" altLang="zh-CN" sz="2800">
              <a:latin typeface="Times New Roman" panose="02020603050405020304" charset="0"/>
              <a:cs typeface="Times New Roman" panose="02020603050405020304" charset="0"/>
            </a:endParaRPr>
          </a:p>
        </p:txBody>
      </p:sp>
      <p:sp>
        <p:nvSpPr>
          <p:cNvPr id="2" name="文本框 1"/>
          <p:cNvSpPr txBox="1"/>
          <p:nvPr/>
        </p:nvSpPr>
        <p:spPr>
          <a:xfrm>
            <a:off x="13970" y="-59690"/>
            <a:ext cx="12136755" cy="3107690"/>
          </a:xfrm>
          <a:prstGeom prst="rect">
            <a:avLst/>
          </a:prstGeom>
          <a:noFill/>
        </p:spPr>
        <p:txBody>
          <a:bodyPr wrap="square" rtlCol="0">
            <a:spAutoFit/>
          </a:bodyPr>
          <a:p>
            <a:r>
              <a:rPr lang="zh-CN" altLang="en-US" sz="2800"/>
              <a:t>提供一个深刻的解释</a:t>
            </a:r>
            <a:endParaRPr lang="zh-CN" altLang="en-US" sz="2800"/>
          </a:p>
          <a:p>
            <a:r>
              <a:rPr lang="zh-CN" altLang="en-US" sz="2800"/>
              <a:t>开启新篇章</a:t>
            </a:r>
            <a:endParaRPr lang="zh-CN" altLang="en-US" sz="2800"/>
          </a:p>
          <a:p>
            <a:r>
              <a:rPr lang="zh-CN" altLang="en-US" sz="2800"/>
              <a:t>借助于先进的技术</a:t>
            </a:r>
            <a:endParaRPr lang="zh-CN" altLang="en-US" sz="2800"/>
          </a:p>
          <a:p>
            <a:r>
              <a:rPr lang="zh-CN" altLang="en-US" sz="2800"/>
              <a:t>感到很愤怒</a:t>
            </a:r>
            <a:endParaRPr lang="zh-CN" altLang="en-US" sz="2800"/>
          </a:p>
          <a:p>
            <a:r>
              <a:rPr lang="zh-CN" altLang="en-US" sz="2800"/>
              <a:t>发脾气</a:t>
            </a:r>
            <a:endParaRPr lang="zh-CN" altLang="en-US" sz="2800"/>
          </a:p>
          <a:p>
            <a:r>
              <a:rPr lang="zh-CN" altLang="en-US" sz="2800"/>
              <a:t>大雨滂沱而下</a:t>
            </a:r>
            <a:endParaRPr lang="zh-CN" altLang="en-US" sz="2800"/>
          </a:p>
          <a:p>
            <a:r>
              <a:rPr lang="zh-CN" altLang="en-US" sz="2800"/>
              <a:t>我挣扎着穿上夹克，抓起包，不理他。</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 calcmode="lin" valueType="num">
                                      <p:cBhvr additive="base">
                                        <p:cTn id="1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linds(horizontal)">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7305" y="3179445"/>
            <a:ext cx="12164695" cy="2553335"/>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rPr>
              <a:t>I stormed out (of the room in a rage).</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take over the housework</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dragged myself to bed</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water poured in/flooded in.</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I got frightened to death.</a:t>
            </a:r>
            <a:endParaRPr lang="en-US" altLang="zh-CN" sz="3200">
              <a:latin typeface="Times New Roman" panose="02020603050405020304" charset="0"/>
              <a:cs typeface="Times New Roman" panose="02020603050405020304" charset="0"/>
            </a:endParaRPr>
          </a:p>
        </p:txBody>
      </p:sp>
      <p:sp>
        <p:nvSpPr>
          <p:cNvPr id="5" name="文本框 4"/>
          <p:cNvSpPr txBox="1"/>
          <p:nvPr/>
        </p:nvSpPr>
        <p:spPr>
          <a:xfrm>
            <a:off x="0" y="92710"/>
            <a:ext cx="12159615" cy="2245360"/>
          </a:xfrm>
          <a:prstGeom prst="rect">
            <a:avLst/>
          </a:prstGeom>
          <a:noFill/>
        </p:spPr>
        <p:txBody>
          <a:bodyPr wrap="square" rtlCol="0">
            <a:spAutoFit/>
          </a:bodyPr>
          <a:p>
            <a:r>
              <a:rPr lang="zh-CN" altLang="en-US" sz="2800">
                <a:latin typeface="Times New Roman" panose="02020603050405020304" charset="0"/>
              </a:rPr>
              <a:t>我一气之下冲了出去</a:t>
            </a:r>
            <a:endParaRPr lang="zh-CN" altLang="en-US" sz="2800">
              <a:latin typeface="Times New Roman" panose="02020603050405020304" charset="0"/>
            </a:endParaRPr>
          </a:p>
          <a:p>
            <a:r>
              <a:rPr lang="zh-CN" altLang="en-US" sz="2800">
                <a:latin typeface="Times New Roman" panose="02020603050405020304" charset="0"/>
              </a:rPr>
              <a:t>接管家务</a:t>
            </a:r>
            <a:endParaRPr lang="zh-CN" altLang="en-US" sz="2800">
              <a:latin typeface="Times New Roman" panose="02020603050405020304" charset="0"/>
            </a:endParaRPr>
          </a:p>
          <a:p>
            <a:r>
              <a:rPr lang="zh-CN" altLang="en-US" sz="2800">
                <a:latin typeface="Times New Roman" panose="02020603050405020304" charset="0"/>
              </a:rPr>
              <a:t>拖着疲惫的身子上床</a:t>
            </a:r>
            <a:endParaRPr lang="zh-CN" altLang="en-US" sz="2800">
              <a:latin typeface="Times New Roman" panose="02020603050405020304" charset="0"/>
            </a:endParaRPr>
          </a:p>
          <a:p>
            <a:r>
              <a:rPr lang="zh-CN" altLang="en-US" sz="2800">
                <a:latin typeface="Times New Roman" panose="02020603050405020304" charset="0"/>
              </a:rPr>
              <a:t>水涌进来</a:t>
            </a:r>
            <a:endParaRPr lang="zh-CN" altLang="en-US" sz="2800">
              <a:latin typeface="Times New Roman" panose="02020603050405020304" charset="0"/>
            </a:endParaRPr>
          </a:p>
          <a:p>
            <a:r>
              <a:rPr lang="zh-CN" altLang="en-US" sz="2800">
                <a:latin typeface="Times New Roman" panose="02020603050405020304" charset="0"/>
              </a:rPr>
              <a:t>我吓死了</a:t>
            </a:r>
            <a:endParaRPr lang="zh-CN" altLang="en-US" sz="280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 calcmode="lin" valueType="num">
                                      <p:cBhvr additive="base">
                                        <p:cTn id="2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64135"/>
            <a:ext cx="12163425" cy="6985635"/>
          </a:xfrm>
          <a:prstGeom prst="rect">
            <a:avLst/>
          </a:prstGeom>
          <a:noFill/>
        </p:spPr>
        <p:txBody>
          <a:bodyPr wrap="square" rtlCol="0">
            <a:spAutoFit/>
          </a:bodyPr>
          <a:p>
            <a:r>
              <a:rPr lang="en-US" altLang="zh-CN" sz="3200">
                <a:solidFill>
                  <a:srgbClr val="0000FF"/>
                </a:solidFill>
                <a:latin typeface="Times New Roman" panose="02020603050405020304" charset="0"/>
                <a:cs typeface="Times New Roman" panose="02020603050405020304" charset="0"/>
              </a:rPr>
              <a:t>I'm</a:t>
            </a:r>
            <a:r>
              <a:rPr lang="en-US" altLang="zh-CN" sz="3200">
                <a:latin typeface="Times New Roman" panose="02020603050405020304" charset="0"/>
                <a:cs typeface="Times New Roman" panose="02020603050405020304" charset="0"/>
              </a:rPr>
              <a:t> </a:t>
            </a:r>
            <a:r>
              <a:rPr lang="en-US" altLang="zh-CN" sz="3200">
                <a:solidFill>
                  <a:srgbClr val="FF0000"/>
                </a:solidFill>
                <a:latin typeface="Times New Roman" panose="02020603050405020304" charset="0"/>
                <a:cs typeface="Times New Roman" panose="02020603050405020304" charset="0"/>
              </a:rPr>
              <a:t>amazed</a:t>
            </a:r>
            <a:r>
              <a:rPr lang="en-US" altLang="zh-CN" sz="3200">
                <a:latin typeface="Times New Roman" panose="02020603050405020304" charset="0"/>
                <a:cs typeface="Times New Roman" panose="02020603050405020304" charset="0"/>
              </a:rPr>
              <a:t> (amaze) how wildly </a:t>
            </a:r>
            <a:r>
              <a:rPr lang="en-US" altLang="zh-CN" sz="3200">
                <a:solidFill>
                  <a:srgbClr val="FF0000"/>
                </a:solidFill>
                <a:latin typeface="Times New Roman" panose="02020603050405020304" charset="0"/>
                <a:cs typeface="Times New Roman" panose="02020603050405020304" charset="0"/>
              </a:rPr>
              <a:t>passionate</a:t>
            </a:r>
            <a:r>
              <a:rPr lang="en-US" altLang="zh-CN" sz="3200">
                <a:latin typeface="Times New Roman" panose="02020603050405020304" charset="0"/>
                <a:cs typeface="Times New Roman" panose="02020603050405020304" charset="0"/>
              </a:rPr>
              <a:t> (passion) people are in their feelings toward this novel --regardless of </a:t>
            </a:r>
            <a:r>
              <a:rPr lang="en-US" altLang="zh-CN" sz="3200">
                <a:solidFill>
                  <a:srgbClr val="FF0000"/>
                </a:solidFill>
                <a:latin typeface="Times New Roman" panose="02020603050405020304" charset="0"/>
                <a:cs typeface="Times New Roman" panose="02020603050405020304" charset="0"/>
              </a:rPr>
              <a:t>whether</a:t>
            </a:r>
            <a:r>
              <a:rPr lang="en-US" altLang="zh-CN" sz="3200">
                <a:latin typeface="Times New Roman" panose="02020603050405020304" charset="0"/>
                <a:cs typeface="Times New Roman" panose="02020603050405020304" charset="0"/>
              </a:rPr>
              <a:t> they love or hate “The Alchemist”.</a:t>
            </a:r>
            <a:endParaRPr lang="en-US" altLang="zh-CN" sz="3200">
              <a:latin typeface="Times New Roman" panose="02020603050405020304" charset="0"/>
              <a:cs typeface="Times New Roman" panose="02020603050405020304" charset="0"/>
            </a:endParaRPr>
          </a:p>
          <a:p>
            <a:r>
              <a:rPr lang="en-US" altLang="zh-CN" sz="3200">
                <a:solidFill>
                  <a:srgbClr val="0000FF"/>
                </a:solidFill>
                <a:latin typeface="Times New Roman" panose="02020603050405020304" charset="0"/>
                <a:cs typeface="Times New Roman" panose="02020603050405020304" charset="0"/>
              </a:rPr>
              <a:t>After</a:t>
            </a:r>
            <a:r>
              <a:rPr lang="en-US" altLang="zh-CN" sz="3200">
                <a:latin typeface="Times New Roman" panose="02020603050405020304" charset="0"/>
                <a:cs typeface="Times New Roman" panose="02020603050405020304" charset="0"/>
              </a:rPr>
              <a:t> listening to “the sign”, the boy is off for the adventure in his personal jouney of </a:t>
            </a:r>
            <a:r>
              <a:rPr lang="en-US" altLang="zh-CN" sz="3200">
                <a:solidFill>
                  <a:srgbClr val="FF0000"/>
                </a:solidFill>
                <a:latin typeface="Times New Roman" panose="02020603050405020304" charset="0"/>
                <a:cs typeface="Times New Roman" panose="02020603050405020304" charset="0"/>
              </a:rPr>
              <a:t>exploration</a:t>
            </a:r>
            <a:r>
              <a:rPr lang="en-US" altLang="zh-CN" sz="3200">
                <a:latin typeface="Times New Roman" panose="02020603050405020304" charset="0"/>
                <a:cs typeface="Times New Roman" panose="02020603050405020304" charset="0"/>
              </a:rPr>
              <a:t> (explore) and self-discovery, searching for the </a:t>
            </a:r>
            <a:r>
              <a:rPr lang="en-US" altLang="zh-CN" sz="3200">
                <a:solidFill>
                  <a:srgbClr val="FF0000"/>
                </a:solidFill>
                <a:latin typeface="Times New Roman" panose="02020603050405020304" charset="0"/>
                <a:cs typeface="Times New Roman" panose="02020603050405020304" charset="0"/>
              </a:rPr>
              <a:t>hidden</a:t>
            </a:r>
            <a:r>
              <a:rPr lang="en-US" altLang="zh-CN" sz="3200">
                <a:latin typeface="Times New Roman" panose="02020603050405020304" charset="0"/>
                <a:cs typeface="Times New Roman" panose="02020603050405020304" charset="0"/>
              </a:rPr>
              <a:t> (hide) treasure </a:t>
            </a:r>
            <a:r>
              <a:rPr lang="en-US" altLang="zh-CN" sz="3200">
                <a:solidFill>
                  <a:srgbClr val="FF0000"/>
                </a:solidFill>
                <a:latin typeface="Times New Roman" panose="02020603050405020304" charset="0"/>
                <a:cs typeface="Times New Roman" panose="02020603050405020304" charset="0"/>
              </a:rPr>
              <a:t>located</a:t>
            </a:r>
            <a:r>
              <a:rPr lang="en-US" altLang="zh-CN" sz="3200">
                <a:latin typeface="Times New Roman" panose="02020603050405020304" charset="0"/>
                <a:cs typeface="Times New Roman" panose="02020603050405020304" charset="0"/>
              </a:rPr>
              <a:t> (locate) near the pyramids in Egypt.</a:t>
            </a:r>
            <a:endParaRPr lang="en-US" altLang="zh-CN" sz="3200">
              <a:latin typeface="Times New Roman" panose="02020603050405020304" charset="0"/>
              <a:cs typeface="Times New Roman" panose="02020603050405020304" charset="0"/>
            </a:endParaRPr>
          </a:p>
          <a:p>
            <a:r>
              <a:rPr lang="en-US" altLang="zh-CN" sz="3200">
                <a:solidFill>
                  <a:srgbClr val="0000FF"/>
                </a:solidFill>
                <a:latin typeface="Times New Roman" panose="02020603050405020304" charset="0"/>
                <a:cs typeface="Times New Roman" panose="02020603050405020304" charset="0"/>
              </a:rPr>
              <a:t>The</a:t>
            </a:r>
            <a:r>
              <a:rPr lang="en-US" altLang="zh-CN" sz="3200">
                <a:latin typeface="Times New Roman" panose="02020603050405020304" charset="0"/>
                <a:cs typeface="Times New Roman" panose="02020603050405020304" charset="0"/>
              </a:rPr>
              <a:t> treasure lies </a:t>
            </a:r>
            <a:r>
              <a:rPr lang="en-US" altLang="zh-CN" sz="3200">
                <a:solidFill>
                  <a:srgbClr val="FF0000"/>
                </a:solidFill>
                <a:latin typeface="Times New Roman" panose="02020603050405020304" charset="0"/>
                <a:cs typeface="Times New Roman" panose="02020603050405020304" charset="0"/>
              </a:rPr>
              <a:t>where</a:t>
            </a:r>
            <a:r>
              <a:rPr lang="en-US" altLang="zh-CN" sz="3200">
                <a:latin typeface="Times New Roman" panose="02020603050405020304" charset="0"/>
                <a:cs typeface="Times New Roman" panose="02020603050405020304" charset="0"/>
              </a:rPr>
              <a:t> your heart belongs.</a:t>
            </a:r>
            <a:endParaRPr lang="en-US" altLang="zh-CN" sz="3200">
              <a:latin typeface="Times New Roman" panose="02020603050405020304" charset="0"/>
              <a:cs typeface="Times New Roman" panose="02020603050405020304" charset="0"/>
            </a:endParaRPr>
          </a:p>
          <a:p>
            <a:r>
              <a:rPr lang="en-US" altLang="zh-CN" sz="3200">
                <a:solidFill>
                  <a:srgbClr val="0000FF"/>
                </a:solidFill>
                <a:latin typeface="Times New Roman" panose="02020603050405020304" charset="0"/>
                <a:cs typeface="Times New Roman" panose="02020603050405020304" charset="0"/>
              </a:rPr>
              <a:t>Like</a:t>
            </a:r>
            <a:r>
              <a:rPr lang="en-US" altLang="zh-CN" sz="3200">
                <a:latin typeface="Times New Roman" panose="02020603050405020304" charset="0"/>
                <a:cs typeface="Times New Roman" panose="02020603050405020304" charset="0"/>
              </a:rPr>
              <a:t> many writers, I'm an expert at procrastination. When I ought to be working on an assignment, </a:t>
            </a:r>
            <a:r>
              <a:rPr lang="en-US" altLang="zh-CN" sz="3200">
                <a:solidFill>
                  <a:srgbClr val="FF0000"/>
                </a:solidFill>
                <a:latin typeface="Times New Roman" panose="02020603050405020304" charset="0"/>
                <a:cs typeface="Times New Roman" panose="02020603050405020304" charset="0"/>
              </a:rPr>
              <a:t>with</a:t>
            </a:r>
            <a:r>
              <a:rPr lang="en-US" altLang="zh-CN" sz="3200">
                <a:latin typeface="Times New Roman" panose="02020603050405020304" charset="0"/>
                <a:cs typeface="Times New Roman" panose="02020603050405020304" charset="0"/>
              </a:rPr>
              <a:t> the clock ticking towards my deadline, </a:t>
            </a:r>
            <a:r>
              <a:rPr lang="en-US" altLang="zh-CN" sz="3200">
                <a:solidFill>
                  <a:srgbClr val="0000FF"/>
                </a:solidFill>
                <a:latin typeface="Times New Roman" panose="02020603050405020304" charset="0"/>
                <a:cs typeface="Times New Roman" panose="02020603050405020304" charset="0"/>
              </a:rPr>
              <a:t>I'll</a:t>
            </a:r>
            <a:r>
              <a:rPr lang="en-US" altLang="zh-CN" sz="3200">
                <a:latin typeface="Times New Roman" panose="02020603050405020304" charset="0"/>
                <a:cs typeface="Times New Roman" panose="02020603050405020304" charset="0"/>
              </a:rPr>
              <a:t> sit there watching </a:t>
            </a:r>
            <a:r>
              <a:rPr lang="en-US" altLang="zh-CN" sz="3200">
                <a:solidFill>
                  <a:srgbClr val="FF0000"/>
                </a:solidFill>
                <a:latin typeface="Times New Roman" panose="02020603050405020304" charset="0"/>
                <a:cs typeface="Times New Roman" panose="02020603050405020304" charset="0"/>
              </a:rPr>
              <a:t>pointless</a:t>
            </a:r>
            <a:r>
              <a:rPr lang="en-US" altLang="zh-CN" sz="3200">
                <a:latin typeface="Times New Roman" panose="02020603050405020304" charset="0"/>
                <a:cs typeface="Times New Roman" panose="02020603050405020304" charset="0"/>
              </a:rPr>
              <a:t> (point) videos on YouTube.</a:t>
            </a:r>
            <a:endParaRPr lang="en-US" altLang="zh-CN" sz="3200">
              <a:latin typeface="Times New Roman" panose="02020603050405020304" charset="0"/>
              <a:cs typeface="Times New Roman" panose="02020603050405020304" charset="0"/>
            </a:endParaRPr>
          </a:p>
          <a:p>
            <a:r>
              <a:rPr lang="en-US" altLang="zh-CN" sz="3200">
                <a:solidFill>
                  <a:srgbClr val="0000FF"/>
                </a:solidFill>
                <a:latin typeface="Times New Roman" panose="02020603050405020304" charset="0"/>
                <a:cs typeface="Times New Roman" panose="02020603050405020304" charset="0"/>
              </a:rPr>
              <a:t>This</a:t>
            </a:r>
            <a:r>
              <a:rPr lang="en-US" altLang="zh-CN" sz="3200">
                <a:latin typeface="Times New Roman" panose="02020603050405020304" charset="0"/>
                <a:cs typeface="Times New Roman" panose="02020603050405020304" charset="0"/>
              </a:rPr>
              <a:t> fresh perspective on </a:t>
            </a:r>
            <a:r>
              <a:rPr lang="en-US" altLang="zh-CN" sz="3200">
                <a:latin typeface="Times New Roman" panose="02020603050405020304" charset="0"/>
                <a:cs typeface="Times New Roman" panose="02020603050405020304" charset="0"/>
                <a:sym typeface="+mn-ea"/>
              </a:rPr>
              <a:t>procrastination is beginning to open up exciting new approach to </a:t>
            </a:r>
            <a:r>
              <a:rPr lang="en-US" altLang="zh-CN" sz="3200">
                <a:solidFill>
                  <a:srgbClr val="FF0000"/>
                </a:solidFill>
                <a:latin typeface="Times New Roman" panose="02020603050405020304" charset="0"/>
                <a:cs typeface="Times New Roman" panose="02020603050405020304" charset="0"/>
                <a:sym typeface="+mn-ea"/>
              </a:rPr>
              <a:t>reducing</a:t>
            </a:r>
            <a:r>
              <a:rPr lang="en-US" altLang="zh-CN" sz="3200">
                <a:latin typeface="Times New Roman" panose="02020603050405020304" charset="0"/>
                <a:cs typeface="Times New Roman" panose="02020603050405020304" charset="0"/>
                <a:sym typeface="+mn-ea"/>
              </a:rPr>
              <a:t> (reduce) the habit.</a:t>
            </a:r>
            <a:endParaRPr lang="en-US" altLang="zh-CN" sz="3200">
              <a:latin typeface="Times New Roman" panose="02020603050405020304" charset="0"/>
              <a:cs typeface="Times New Roman" panose="02020603050405020304" charset="0"/>
              <a:sym typeface="+mn-ea"/>
            </a:endParaRPr>
          </a:p>
          <a:p>
            <a:r>
              <a:rPr lang="en-US" altLang="zh-CN" sz="3200">
                <a:latin typeface="Times New Roman" panose="02020603050405020304" charset="0"/>
                <a:cs typeface="Times New Roman" panose="02020603050405020304" charset="0"/>
              </a:rPr>
              <a:t>Hundred more deaths could have happened (happen) in Washington state over the past weeks of bad air from the fires.</a:t>
            </a:r>
            <a:endParaRPr lang="en-US" altLang="zh-CN" sz="3200">
              <a:latin typeface="Times New Roman" panose="02020603050405020304" charset="0"/>
              <a:cs typeface="Times New Roman" panose="02020603050405020304" charset="0"/>
            </a:endParaRPr>
          </a:p>
        </p:txBody>
      </p:sp>
      <p:sp>
        <p:nvSpPr>
          <p:cNvPr id="5" name="文本框 4"/>
          <p:cNvSpPr txBox="1"/>
          <p:nvPr/>
        </p:nvSpPr>
        <p:spPr>
          <a:xfrm>
            <a:off x="661035" y="179070"/>
            <a:ext cx="1305560" cy="368300"/>
          </a:xfrm>
          <a:prstGeom prst="rect">
            <a:avLst/>
          </a:prstGeom>
          <a:solidFill>
            <a:schemeClr val="bg1"/>
          </a:solidFill>
        </p:spPr>
        <p:txBody>
          <a:bodyPr wrap="square" rtlCol="0">
            <a:spAutoFit/>
          </a:bodyPr>
          <a:p>
            <a:endParaRPr lang="zh-CN" altLang="en-US"/>
          </a:p>
        </p:txBody>
      </p:sp>
      <p:sp>
        <p:nvSpPr>
          <p:cNvPr id="6" name="文本框 5"/>
          <p:cNvSpPr txBox="1"/>
          <p:nvPr/>
        </p:nvSpPr>
        <p:spPr>
          <a:xfrm>
            <a:off x="5443220" y="179070"/>
            <a:ext cx="1726565" cy="368300"/>
          </a:xfrm>
          <a:prstGeom prst="rect">
            <a:avLst/>
          </a:prstGeom>
          <a:solidFill>
            <a:schemeClr val="bg1"/>
          </a:solidFill>
        </p:spPr>
        <p:txBody>
          <a:bodyPr wrap="square" rtlCol="0">
            <a:spAutoFit/>
          </a:bodyPr>
          <a:p>
            <a:endParaRPr lang="zh-CN" altLang="en-US"/>
          </a:p>
        </p:txBody>
      </p:sp>
      <p:sp>
        <p:nvSpPr>
          <p:cNvPr id="7" name="文本框 6"/>
          <p:cNvSpPr txBox="1"/>
          <p:nvPr/>
        </p:nvSpPr>
        <p:spPr>
          <a:xfrm>
            <a:off x="6873875" y="631825"/>
            <a:ext cx="1315085" cy="368300"/>
          </a:xfrm>
          <a:prstGeom prst="rect">
            <a:avLst/>
          </a:prstGeom>
          <a:solidFill>
            <a:schemeClr val="bg1"/>
          </a:solidFill>
        </p:spPr>
        <p:txBody>
          <a:bodyPr wrap="square" rtlCol="0">
            <a:spAutoFit/>
          </a:bodyPr>
          <a:p>
            <a:endParaRPr lang="zh-CN" altLang="en-US"/>
          </a:p>
        </p:txBody>
      </p:sp>
      <p:sp>
        <p:nvSpPr>
          <p:cNvPr id="8" name="文本框 7"/>
          <p:cNvSpPr txBox="1"/>
          <p:nvPr/>
        </p:nvSpPr>
        <p:spPr>
          <a:xfrm>
            <a:off x="7038975" y="1611630"/>
            <a:ext cx="490220" cy="368300"/>
          </a:xfrm>
          <a:prstGeom prst="rect">
            <a:avLst/>
          </a:prstGeom>
          <a:solidFill>
            <a:schemeClr val="bg1"/>
          </a:solidFill>
        </p:spPr>
        <p:txBody>
          <a:bodyPr wrap="square" rtlCol="0">
            <a:spAutoFit/>
          </a:bodyPr>
          <a:p>
            <a:endParaRPr lang="zh-CN" altLang="en-US"/>
          </a:p>
        </p:txBody>
      </p:sp>
      <p:sp>
        <p:nvSpPr>
          <p:cNvPr id="9" name="文本框 8"/>
          <p:cNvSpPr txBox="1"/>
          <p:nvPr/>
        </p:nvSpPr>
        <p:spPr>
          <a:xfrm>
            <a:off x="3223895" y="2074545"/>
            <a:ext cx="1860550" cy="368300"/>
          </a:xfrm>
          <a:prstGeom prst="rect">
            <a:avLst/>
          </a:prstGeom>
          <a:solidFill>
            <a:schemeClr val="bg1"/>
          </a:solidFill>
        </p:spPr>
        <p:txBody>
          <a:bodyPr wrap="square" rtlCol="0">
            <a:spAutoFit/>
          </a:bodyPr>
          <a:p>
            <a:endParaRPr lang="zh-CN" altLang="en-US"/>
          </a:p>
        </p:txBody>
      </p:sp>
      <p:sp>
        <p:nvSpPr>
          <p:cNvPr id="10" name="文本框 9"/>
          <p:cNvSpPr txBox="1"/>
          <p:nvPr/>
        </p:nvSpPr>
        <p:spPr>
          <a:xfrm>
            <a:off x="580390" y="2642870"/>
            <a:ext cx="1237615" cy="368300"/>
          </a:xfrm>
          <a:prstGeom prst="rect">
            <a:avLst/>
          </a:prstGeom>
          <a:solidFill>
            <a:schemeClr val="bg1"/>
          </a:solidFill>
        </p:spPr>
        <p:txBody>
          <a:bodyPr wrap="square" rtlCol="0">
            <a:spAutoFit/>
          </a:bodyPr>
          <a:p>
            <a:endParaRPr lang="zh-CN" altLang="en-US"/>
          </a:p>
        </p:txBody>
      </p:sp>
      <p:sp>
        <p:nvSpPr>
          <p:cNvPr id="11" name="文本框 10"/>
          <p:cNvSpPr txBox="1"/>
          <p:nvPr/>
        </p:nvSpPr>
        <p:spPr>
          <a:xfrm>
            <a:off x="4359275" y="2642870"/>
            <a:ext cx="1237615" cy="368300"/>
          </a:xfrm>
          <a:prstGeom prst="rect">
            <a:avLst/>
          </a:prstGeom>
          <a:solidFill>
            <a:schemeClr val="bg1"/>
          </a:solidFill>
        </p:spPr>
        <p:txBody>
          <a:bodyPr wrap="square" rtlCol="0">
            <a:spAutoFit/>
          </a:bodyPr>
          <a:p>
            <a:endParaRPr lang="zh-CN" altLang="en-US"/>
          </a:p>
        </p:txBody>
      </p:sp>
      <p:sp>
        <p:nvSpPr>
          <p:cNvPr id="12" name="文本框 11"/>
          <p:cNvSpPr txBox="1"/>
          <p:nvPr/>
        </p:nvSpPr>
        <p:spPr>
          <a:xfrm>
            <a:off x="2904490" y="3143885"/>
            <a:ext cx="1237615" cy="368300"/>
          </a:xfrm>
          <a:prstGeom prst="rect">
            <a:avLst/>
          </a:prstGeom>
          <a:solidFill>
            <a:schemeClr val="bg1"/>
          </a:solidFill>
        </p:spPr>
        <p:txBody>
          <a:bodyPr wrap="square" rtlCol="0">
            <a:spAutoFit/>
          </a:bodyPr>
          <a:p>
            <a:endParaRPr lang="zh-CN" altLang="en-US"/>
          </a:p>
        </p:txBody>
      </p:sp>
      <p:sp>
        <p:nvSpPr>
          <p:cNvPr id="13" name="文本框 12"/>
          <p:cNvSpPr txBox="1"/>
          <p:nvPr/>
        </p:nvSpPr>
        <p:spPr>
          <a:xfrm>
            <a:off x="4531360" y="4037965"/>
            <a:ext cx="787400" cy="368300"/>
          </a:xfrm>
          <a:prstGeom prst="rect">
            <a:avLst/>
          </a:prstGeom>
          <a:solidFill>
            <a:schemeClr val="bg1"/>
          </a:solidFill>
        </p:spPr>
        <p:txBody>
          <a:bodyPr wrap="square" rtlCol="0">
            <a:spAutoFit/>
          </a:bodyPr>
          <a:p>
            <a:endParaRPr lang="zh-CN" altLang="en-US"/>
          </a:p>
        </p:txBody>
      </p:sp>
      <p:sp>
        <p:nvSpPr>
          <p:cNvPr id="14" name="文本框 13"/>
          <p:cNvSpPr txBox="1"/>
          <p:nvPr/>
        </p:nvSpPr>
        <p:spPr>
          <a:xfrm>
            <a:off x="3642360" y="4577080"/>
            <a:ext cx="1441450" cy="368300"/>
          </a:xfrm>
          <a:prstGeom prst="rect">
            <a:avLst/>
          </a:prstGeom>
          <a:solidFill>
            <a:schemeClr val="bg1"/>
          </a:solidFill>
        </p:spPr>
        <p:txBody>
          <a:bodyPr wrap="square" rtlCol="0">
            <a:spAutoFit/>
          </a:bodyPr>
          <a:p>
            <a:endParaRPr lang="zh-CN" altLang="en-US"/>
          </a:p>
        </p:txBody>
      </p:sp>
      <p:sp>
        <p:nvSpPr>
          <p:cNvPr id="15" name="文本框 14"/>
          <p:cNvSpPr txBox="1"/>
          <p:nvPr/>
        </p:nvSpPr>
        <p:spPr>
          <a:xfrm>
            <a:off x="2917825" y="5566410"/>
            <a:ext cx="1365250" cy="368300"/>
          </a:xfrm>
          <a:prstGeom prst="rect">
            <a:avLst/>
          </a:prstGeom>
          <a:solidFill>
            <a:schemeClr val="bg1"/>
          </a:solidFill>
        </p:spPr>
        <p:txBody>
          <a:bodyPr wrap="square" rtlCol="0">
            <a:spAutoFit/>
          </a:bodyPr>
          <a:p>
            <a:endParaRPr lang="zh-CN" altLang="en-US"/>
          </a:p>
        </p:txBody>
      </p:sp>
      <p:sp>
        <p:nvSpPr>
          <p:cNvPr id="2" name="文本框 1"/>
          <p:cNvSpPr txBox="1"/>
          <p:nvPr/>
        </p:nvSpPr>
        <p:spPr>
          <a:xfrm>
            <a:off x="3726180" y="6076950"/>
            <a:ext cx="3386455"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7"/>
                                        </p:tgtEl>
                                        <p:attrNameLst>
                                          <p:attrName>ppt_x</p:attrName>
                                        </p:attrNameLst>
                                      </p:cBhvr>
                                      <p:tavLst>
                                        <p:tav tm="0">
                                          <p:val>
                                            <p:strVal val="ppt_x"/>
                                          </p:val>
                                        </p:tav>
                                        <p:tav tm="100000">
                                          <p:val>
                                            <p:strVal val="ppt_x"/>
                                          </p:val>
                                        </p:tav>
                                      </p:tavLst>
                                    </p:anim>
                                    <p:anim calcmode="lin" valueType="num">
                                      <p:cBhvr additive="base">
                                        <p:cTn id="19" dur="500"/>
                                        <p:tgtEl>
                                          <p:spTgt spid="7"/>
                                        </p:tgtEl>
                                        <p:attrNameLst>
                                          <p:attrName>ppt_y</p:attrName>
                                        </p:attrNameLst>
                                      </p:cBhvr>
                                      <p:tavLst>
                                        <p:tav tm="0">
                                          <p:val>
                                            <p:strVal val="ppt_y"/>
                                          </p:val>
                                        </p:tav>
                                        <p:tav tm="100000">
                                          <p:val>
                                            <p:strVal val="1+ppt_h/2"/>
                                          </p:val>
                                        </p:tav>
                                      </p:tavLst>
                                    </p:anim>
                                    <p:set>
                                      <p:cBhvr>
                                        <p:cTn id="20" dur="1" fill="hold">
                                          <p:stCondLst>
                                            <p:cond delay="499"/>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8"/>
                                        </p:tgtEl>
                                        <p:attrNameLst>
                                          <p:attrName>ppt_x</p:attrName>
                                        </p:attrNameLst>
                                      </p:cBhvr>
                                      <p:tavLst>
                                        <p:tav tm="0">
                                          <p:val>
                                            <p:strVal val="ppt_x"/>
                                          </p:val>
                                        </p:tav>
                                        <p:tav tm="100000">
                                          <p:val>
                                            <p:strVal val="ppt_x"/>
                                          </p:val>
                                        </p:tav>
                                      </p:tavLst>
                                    </p:anim>
                                    <p:anim calcmode="lin" valueType="num">
                                      <p:cBhvr additive="base">
                                        <p:cTn id="25" dur="500"/>
                                        <p:tgtEl>
                                          <p:spTgt spid="8"/>
                                        </p:tgtEl>
                                        <p:attrNameLst>
                                          <p:attrName>ppt_y</p:attrName>
                                        </p:attrNameLst>
                                      </p:cBhvr>
                                      <p:tavLst>
                                        <p:tav tm="0">
                                          <p:val>
                                            <p:strVal val="ppt_y"/>
                                          </p:val>
                                        </p:tav>
                                        <p:tav tm="100000">
                                          <p:val>
                                            <p:strVal val="1+ppt_h/2"/>
                                          </p:val>
                                        </p:tav>
                                      </p:tavLst>
                                    </p:anim>
                                    <p:set>
                                      <p:cBhvr>
                                        <p:cTn id="26" dur="1" fill="hold">
                                          <p:stCondLst>
                                            <p:cond delay="499"/>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9"/>
                                        </p:tgtEl>
                                        <p:attrNameLst>
                                          <p:attrName>ppt_x</p:attrName>
                                        </p:attrNameLst>
                                      </p:cBhvr>
                                      <p:tavLst>
                                        <p:tav tm="0">
                                          <p:val>
                                            <p:strVal val="ppt_x"/>
                                          </p:val>
                                        </p:tav>
                                        <p:tav tm="100000">
                                          <p:val>
                                            <p:strVal val="ppt_x"/>
                                          </p:val>
                                        </p:tav>
                                      </p:tavLst>
                                    </p:anim>
                                    <p:anim calcmode="lin" valueType="num">
                                      <p:cBhvr additive="base">
                                        <p:cTn id="31" dur="500"/>
                                        <p:tgtEl>
                                          <p:spTgt spid="9"/>
                                        </p:tgtEl>
                                        <p:attrNameLst>
                                          <p:attrName>ppt_y</p:attrName>
                                        </p:attrNameLst>
                                      </p:cBhvr>
                                      <p:tavLst>
                                        <p:tav tm="0">
                                          <p:val>
                                            <p:strVal val="ppt_y"/>
                                          </p:val>
                                        </p:tav>
                                        <p:tav tm="100000">
                                          <p:val>
                                            <p:strVal val="1+ppt_h/2"/>
                                          </p:val>
                                        </p:tav>
                                      </p:tavLst>
                                    </p:anim>
                                    <p:set>
                                      <p:cBhvr>
                                        <p:cTn id="32" dur="1" fill="hold">
                                          <p:stCondLst>
                                            <p:cond delay="499"/>
                                          </p:stCondLst>
                                        </p:cTn>
                                        <p:tgtEl>
                                          <p:spTgt spid="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10"/>
                                        </p:tgtEl>
                                        <p:attrNameLst>
                                          <p:attrName>ppt_x</p:attrName>
                                        </p:attrNameLst>
                                      </p:cBhvr>
                                      <p:tavLst>
                                        <p:tav tm="0">
                                          <p:val>
                                            <p:strVal val="ppt_x"/>
                                          </p:val>
                                        </p:tav>
                                        <p:tav tm="100000">
                                          <p:val>
                                            <p:strVal val="ppt_x"/>
                                          </p:val>
                                        </p:tav>
                                      </p:tavLst>
                                    </p:anim>
                                    <p:anim calcmode="lin" valueType="num">
                                      <p:cBhvr additive="base">
                                        <p:cTn id="37" dur="500"/>
                                        <p:tgtEl>
                                          <p:spTgt spid="10"/>
                                        </p:tgtEl>
                                        <p:attrNameLst>
                                          <p:attrName>ppt_y</p:attrName>
                                        </p:attrNameLst>
                                      </p:cBhvr>
                                      <p:tavLst>
                                        <p:tav tm="0">
                                          <p:val>
                                            <p:strVal val="ppt_y"/>
                                          </p:val>
                                        </p:tav>
                                        <p:tav tm="100000">
                                          <p:val>
                                            <p:strVal val="1+ppt_h/2"/>
                                          </p:val>
                                        </p:tav>
                                      </p:tavLst>
                                    </p:anim>
                                    <p:set>
                                      <p:cBhvr>
                                        <p:cTn id="38" dur="1" fill="hold">
                                          <p:stCondLst>
                                            <p:cond delay="499"/>
                                          </p:stCondLst>
                                        </p:cTn>
                                        <p:tgtEl>
                                          <p:spTgt spid="1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11"/>
                                        </p:tgtEl>
                                        <p:attrNameLst>
                                          <p:attrName>ppt_x</p:attrName>
                                        </p:attrNameLst>
                                      </p:cBhvr>
                                      <p:tavLst>
                                        <p:tav tm="0">
                                          <p:val>
                                            <p:strVal val="ppt_x"/>
                                          </p:val>
                                        </p:tav>
                                        <p:tav tm="100000">
                                          <p:val>
                                            <p:strVal val="ppt_x"/>
                                          </p:val>
                                        </p:tav>
                                      </p:tavLst>
                                    </p:anim>
                                    <p:anim calcmode="lin" valueType="num">
                                      <p:cBhvr additive="base">
                                        <p:cTn id="43" dur="500"/>
                                        <p:tgtEl>
                                          <p:spTgt spid="11"/>
                                        </p:tgtEl>
                                        <p:attrNameLst>
                                          <p:attrName>ppt_y</p:attrName>
                                        </p:attrNameLst>
                                      </p:cBhvr>
                                      <p:tavLst>
                                        <p:tav tm="0">
                                          <p:val>
                                            <p:strVal val="ppt_y"/>
                                          </p:val>
                                        </p:tav>
                                        <p:tav tm="100000">
                                          <p:val>
                                            <p:strVal val="1+ppt_h/2"/>
                                          </p:val>
                                        </p:tav>
                                      </p:tavLst>
                                    </p:anim>
                                    <p:set>
                                      <p:cBhvr>
                                        <p:cTn id="44" dur="1" fill="hold">
                                          <p:stCondLst>
                                            <p:cond delay="499"/>
                                          </p:stCondLst>
                                        </p:cTn>
                                        <p:tgtEl>
                                          <p:spTgt spid="1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0" nodeType="clickEffect">
                                  <p:stCondLst>
                                    <p:cond delay="0"/>
                                  </p:stCondLst>
                                  <p:childTnLst>
                                    <p:anim calcmode="lin" valueType="num">
                                      <p:cBhvr additive="base">
                                        <p:cTn id="48" dur="500"/>
                                        <p:tgtEl>
                                          <p:spTgt spid="12"/>
                                        </p:tgtEl>
                                        <p:attrNameLst>
                                          <p:attrName>ppt_x</p:attrName>
                                        </p:attrNameLst>
                                      </p:cBhvr>
                                      <p:tavLst>
                                        <p:tav tm="0">
                                          <p:val>
                                            <p:strVal val="ppt_x"/>
                                          </p:val>
                                        </p:tav>
                                        <p:tav tm="100000">
                                          <p:val>
                                            <p:strVal val="ppt_x"/>
                                          </p:val>
                                        </p:tav>
                                      </p:tavLst>
                                    </p:anim>
                                    <p:anim calcmode="lin" valueType="num">
                                      <p:cBhvr additive="base">
                                        <p:cTn id="49" dur="500"/>
                                        <p:tgtEl>
                                          <p:spTgt spid="12"/>
                                        </p:tgtEl>
                                        <p:attrNameLst>
                                          <p:attrName>ppt_y</p:attrName>
                                        </p:attrNameLst>
                                      </p:cBhvr>
                                      <p:tavLst>
                                        <p:tav tm="0">
                                          <p:val>
                                            <p:strVal val="ppt_y"/>
                                          </p:val>
                                        </p:tav>
                                        <p:tav tm="100000">
                                          <p:val>
                                            <p:strVal val="1+ppt_h/2"/>
                                          </p:val>
                                        </p:tav>
                                      </p:tavLst>
                                    </p:anim>
                                    <p:set>
                                      <p:cBhvr>
                                        <p:cTn id="50" dur="1" fill="hold">
                                          <p:stCondLst>
                                            <p:cond delay="499"/>
                                          </p:stCondLst>
                                        </p:cTn>
                                        <p:tgtEl>
                                          <p:spTgt spid="1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0" nodeType="clickEffect">
                                  <p:stCondLst>
                                    <p:cond delay="0"/>
                                  </p:stCondLst>
                                  <p:childTnLst>
                                    <p:anim calcmode="lin" valueType="num">
                                      <p:cBhvr additive="base">
                                        <p:cTn id="54" dur="500"/>
                                        <p:tgtEl>
                                          <p:spTgt spid="13"/>
                                        </p:tgtEl>
                                        <p:attrNameLst>
                                          <p:attrName>ppt_x</p:attrName>
                                        </p:attrNameLst>
                                      </p:cBhvr>
                                      <p:tavLst>
                                        <p:tav tm="0">
                                          <p:val>
                                            <p:strVal val="ppt_x"/>
                                          </p:val>
                                        </p:tav>
                                        <p:tav tm="100000">
                                          <p:val>
                                            <p:strVal val="ppt_x"/>
                                          </p:val>
                                        </p:tav>
                                      </p:tavLst>
                                    </p:anim>
                                    <p:anim calcmode="lin" valueType="num">
                                      <p:cBhvr additive="base">
                                        <p:cTn id="55" dur="500"/>
                                        <p:tgtEl>
                                          <p:spTgt spid="13"/>
                                        </p:tgtEl>
                                        <p:attrNameLst>
                                          <p:attrName>ppt_y</p:attrName>
                                        </p:attrNameLst>
                                      </p:cBhvr>
                                      <p:tavLst>
                                        <p:tav tm="0">
                                          <p:val>
                                            <p:strVal val="ppt_y"/>
                                          </p:val>
                                        </p:tav>
                                        <p:tav tm="100000">
                                          <p:val>
                                            <p:strVal val="1+ppt_h/2"/>
                                          </p:val>
                                        </p:tav>
                                      </p:tavLst>
                                    </p:anim>
                                    <p:set>
                                      <p:cBhvr>
                                        <p:cTn id="56" dur="1" fill="hold">
                                          <p:stCondLst>
                                            <p:cond delay="499"/>
                                          </p:stCondLst>
                                        </p:cTn>
                                        <p:tgtEl>
                                          <p:spTgt spid="13"/>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grpId="0" nodeType="clickEffect">
                                  <p:stCondLst>
                                    <p:cond delay="0"/>
                                  </p:stCondLst>
                                  <p:childTnLst>
                                    <p:anim calcmode="lin" valueType="num">
                                      <p:cBhvr additive="base">
                                        <p:cTn id="60" dur="500"/>
                                        <p:tgtEl>
                                          <p:spTgt spid="14"/>
                                        </p:tgtEl>
                                        <p:attrNameLst>
                                          <p:attrName>ppt_x</p:attrName>
                                        </p:attrNameLst>
                                      </p:cBhvr>
                                      <p:tavLst>
                                        <p:tav tm="0">
                                          <p:val>
                                            <p:strVal val="ppt_x"/>
                                          </p:val>
                                        </p:tav>
                                        <p:tav tm="100000">
                                          <p:val>
                                            <p:strVal val="ppt_x"/>
                                          </p:val>
                                        </p:tav>
                                      </p:tavLst>
                                    </p:anim>
                                    <p:anim calcmode="lin" valueType="num">
                                      <p:cBhvr additive="base">
                                        <p:cTn id="61" dur="500"/>
                                        <p:tgtEl>
                                          <p:spTgt spid="14"/>
                                        </p:tgtEl>
                                        <p:attrNameLst>
                                          <p:attrName>ppt_y</p:attrName>
                                        </p:attrNameLst>
                                      </p:cBhvr>
                                      <p:tavLst>
                                        <p:tav tm="0">
                                          <p:val>
                                            <p:strVal val="ppt_y"/>
                                          </p:val>
                                        </p:tav>
                                        <p:tav tm="100000">
                                          <p:val>
                                            <p:strVal val="1+ppt_h/2"/>
                                          </p:val>
                                        </p:tav>
                                      </p:tavLst>
                                    </p:anim>
                                    <p:set>
                                      <p:cBhvr>
                                        <p:cTn id="62" dur="1" fill="hold">
                                          <p:stCondLst>
                                            <p:cond delay="499"/>
                                          </p:stCondLst>
                                        </p:cTn>
                                        <p:tgtEl>
                                          <p:spTgt spid="1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0" nodeType="clickEffect">
                                  <p:stCondLst>
                                    <p:cond delay="0"/>
                                  </p:stCondLst>
                                  <p:childTnLst>
                                    <p:anim calcmode="lin" valueType="num">
                                      <p:cBhvr additive="base">
                                        <p:cTn id="66" dur="500"/>
                                        <p:tgtEl>
                                          <p:spTgt spid="15"/>
                                        </p:tgtEl>
                                        <p:attrNameLst>
                                          <p:attrName>ppt_x</p:attrName>
                                        </p:attrNameLst>
                                      </p:cBhvr>
                                      <p:tavLst>
                                        <p:tav tm="0">
                                          <p:val>
                                            <p:strVal val="ppt_x"/>
                                          </p:val>
                                        </p:tav>
                                        <p:tav tm="100000">
                                          <p:val>
                                            <p:strVal val="ppt_x"/>
                                          </p:val>
                                        </p:tav>
                                      </p:tavLst>
                                    </p:anim>
                                    <p:anim calcmode="lin" valueType="num">
                                      <p:cBhvr additive="base">
                                        <p:cTn id="67" dur="500"/>
                                        <p:tgtEl>
                                          <p:spTgt spid="15"/>
                                        </p:tgtEl>
                                        <p:attrNameLst>
                                          <p:attrName>ppt_y</p:attrName>
                                        </p:attrNameLst>
                                      </p:cBhvr>
                                      <p:tavLst>
                                        <p:tav tm="0">
                                          <p:val>
                                            <p:strVal val="ppt_y"/>
                                          </p:val>
                                        </p:tav>
                                        <p:tav tm="100000">
                                          <p:val>
                                            <p:strVal val="1+ppt_h/2"/>
                                          </p:val>
                                        </p:tav>
                                      </p:tavLst>
                                    </p:anim>
                                    <p:set>
                                      <p:cBhvr>
                                        <p:cTn id="68" dur="1" fill="hold">
                                          <p:stCondLst>
                                            <p:cond delay="499"/>
                                          </p:stCondLst>
                                        </p:cTn>
                                        <p:tgtEl>
                                          <p:spTgt spid="15"/>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grpId="0" nodeType="clickEffect">
                                  <p:stCondLst>
                                    <p:cond delay="0"/>
                                  </p:stCondLst>
                                  <p:childTnLst>
                                    <p:anim calcmode="lin" valueType="num">
                                      <p:cBhvr additive="base">
                                        <p:cTn id="72" dur="500"/>
                                        <p:tgtEl>
                                          <p:spTgt spid="2"/>
                                        </p:tgtEl>
                                        <p:attrNameLst>
                                          <p:attrName>ppt_x</p:attrName>
                                        </p:attrNameLst>
                                      </p:cBhvr>
                                      <p:tavLst>
                                        <p:tav tm="0">
                                          <p:val>
                                            <p:strVal val="ppt_x"/>
                                          </p:val>
                                        </p:tav>
                                        <p:tav tm="100000">
                                          <p:val>
                                            <p:strVal val="ppt_x"/>
                                          </p:val>
                                        </p:tav>
                                      </p:tavLst>
                                    </p:anim>
                                    <p:anim calcmode="lin" valueType="num">
                                      <p:cBhvr additive="base">
                                        <p:cTn id="73" dur="500"/>
                                        <p:tgtEl>
                                          <p:spTgt spid="2"/>
                                        </p:tgtEl>
                                        <p:attrNameLst>
                                          <p:attrName>ppt_y</p:attrName>
                                        </p:attrNameLst>
                                      </p:cBhvr>
                                      <p:tavLst>
                                        <p:tav tm="0">
                                          <p:val>
                                            <p:strVal val="ppt_y"/>
                                          </p:val>
                                        </p:tav>
                                        <p:tav tm="100000">
                                          <p:val>
                                            <p:strVal val="1+ppt_h/2"/>
                                          </p:val>
                                        </p:tav>
                                      </p:tavLst>
                                    </p:anim>
                                    <p:set>
                                      <p:cBhvr>
                                        <p:cTn id="7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2"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479425"/>
            <a:ext cx="12164695" cy="4399915"/>
          </a:xfrm>
          <a:prstGeom prst="rect">
            <a:avLst/>
          </a:prstGeom>
          <a:noFill/>
        </p:spPr>
        <p:txBody>
          <a:bodyPr wrap="square" rtlCol="0">
            <a:spAutoFit/>
          </a:bodyPr>
          <a:p>
            <a:r>
              <a:rPr lang="zh-CN" altLang="en-US" sz="2800"/>
              <a:t>1.白牙知道有什么事情正在酝酿之中。他所有的感觉都在告诉他一个巨大的变化即将到来。</a:t>
            </a:r>
            <a:endParaRPr lang="zh-CN" altLang="en-US" sz="2800"/>
          </a:p>
          <a:p>
            <a:r>
              <a:rPr lang="zh-CN" altLang="en-US" sz="2800">
                <a:solidFill>
                  <a:schemeClr val="tx2">
                    <a:lumMod val="60000"/>
                    <a:lumOff val="40000"/>
                  </a:schemeClr>
                </a:solidFill>
              </a:rPr>
              <a:t>Scott关爱白牙的动作：</a:t>
            </a:r>
            <a:endParaRPr lang="zh-CN" altLang="en-US" sz="2800">
              <a:solidFill>
                <a:schemeClr val="tx2">
                  <a:lumMod val="60000"/>
                  <a:lumOff val="40000"/>
                </a:schemeClr>
              </a:solidFill>
            </a:endParaRPr>
          </a:p>
          <a:p>
            <a:r>
              <a:rPr lang="zh-CN" altLang="en-US" sz="2800"/>
              <a:t>2. “可怜的家伙，”斯科特说，轻轻地揉着白牙的耳朵。</a:t>
            </a:r>
            <a:endParaRPr lang="zh-CN" altLang="en-US" sz="2800"/>
          </a:p>
          <a:p>
            <a:r>
              <a:rPr lang="zh-CN" altLang="en-US" sz="2800">
                <a:solidFill>
                  <a:schemeClr val="tx2">
                    <a:lumMod val="60000"/>
                    <a:lumOff val="40000"/>
                  </a:schemeClr>
                </a:solidFill>
              </a:rPr>
              <a:t>白牙不舍主人离开的描写：</a:t>
            </a:r>
            <a:endParaRPr lang="zh-CN" altLang="en-US" sz="2800">
              <a:solidFill>
                <a:schemeClr val="tx2">
                  <a:lumMod val="60000"/>
                  <a:lumOff val="40000"/>
                </a:schemeClr>
              </a:solidFill>
            </a:endParaRPr>
          </a:p>
          <a:p>
            <a:r>
              <a:rPr lang="zh-CN" altLang="en-US" sz="2800"/>
              <a:t>3. 从敞开的门里传来一声低沉而焦虑的哀鸣，就像一声呜咽。</a:t>
            </a:r>
            <a:endParaRPr lang="zh-CN" altLang="en-US" sz="2800"/>
          </a:p>
          <a:p>
            <a:r>
              <a:rPr lang="zh-CN" altLang="en-US" sz="2800"/>
              <a:t>4.然后长长的嗅了一下，好像白牙看着主人，看看他还在不在</a:t>
            </a:r>
            <a:endParaRPr lang="zh-CN" altLang="en-US" sz="2800"/>
          </a:p>
          <a:p>
            <a:r>
              <a:rPr lang="zh-CN" altLang="en-US" sz="2800"/>
              <a:t>5. 他一刻也不会离开他的主人，斯科特进去的时候，他站就在门边，注视着他的一举一动。</a:t>
            </a:r>
            <a:endParaRPr lang="zh-CN" altLang="en-US" sz="2800"/>
          </a:p>
          <a:p>
            <a:r>
              <a:rPr lang="zh-CN" altLang="en-US" sz="2800"/>
              <a:t>6. 他向他的主人投去渴望和探询的目光，把头埋在主人的手臂和身体之间。</a:t>
            </a:r>
            <a:endParaRPr lang="zh-CN" altLang="en-US" sz="280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0</TotalTime>
  <Words>7545</Words>
  <Application>WPS 演示</Application>
  <PresentationFormat>自定义</PresentationFormat>
  <Paragraphs>186</Paragraphs>
  <Slides>21</Slides>
  <Notes>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21</vt:i4>
      </vt:variant>
    </vt:vector>
  </HeadingPairs>
  <TitlesOfParts>
    <vt:vector size="34" baseType="lpstr">
      <vt:lpstr>Arial</vt:lpstr>
      <vt:lpstr>宋体</vt:lpstr>
      <vt:lpstr>Wingdings</vt:lpstr>
      <vt:lpstr>Candara</vt:lpstr>
      <vt:lpstr>华文新魏</vt:lpstr>
      <vt:lpstr>Symbol</vt:lpstr>
      <vt:lpstr>Times New Roman</vt:lpstr>
      <vt:lpstr>华文楷体</vt:lpstr>
      <vt:lpstr>微软雅黑</vt:lpstr>
      <vt:lpstr>Arial Unicode MS</vt:lpstr>
      <vt:lpstr>等线</vt:lpstr>
      <vt:lpstr>Calibri</vt:lpstr>
      <vt:lpstr>波形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lina</cp:lastModifiedBy>
  <cp:revision>489</cp:revision>
  <dcterms:created xsi:type="dcterms:W3CDTF">2017-08-18T03:02:00Z</dcterms:created>
  <dcterms:modified xsi:type="dcterms:W3CDTF">2021-03-27T00:54:56Z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DCA665E2CCEE4F8480B23822822D0007</vt:lpwstr>
  </property>
</Properties>
</file>